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4" r:id="rId2"/>
    <p:sldId id="266" r:id="rId3"/>
    <p:sldId id="259" r:id="rId4"/>
    <p:sldId id="265" r:id="rId5"/>
    <p:sldId id="258" r:id="rId6"/>
    <p:sldId id="261" r:id="rId7"/>
    <p:sldId id="260" r:id="rId8"/>
    <p:sldId id="257" r:id="rId9"/>
    <p:sldId id="263" r:id="rId10"/>
    <p:sldId id="256" r:id="rId11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A714C6"/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3"/>
    <p:restoredTop sz="94632"/>
  </p:normalViewPr>
  <p:slideViewPr>
    <p:cSldViewPr snapToGrid="0" snapToObjects="1" showGuides="1">
      <p:cViewPr varScale="1">
        <p:scale>
          <a:sx n="32" d="100"/>
          <a:sy n="32" d="100"/>
        </p:scale>
        <p:origin x="1764" y="16"/>
      </p:cViewPr>
      <p:guideLst>
        <p:guide orient="horz" pos="4032"/>
        <p:guide pos="3024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F92D-965F-5442-BA74-E887A909D192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1A050-BCE0-E74E-9D0F-A8ADF916E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28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1A050-BCE0-E74E-9D0F-A8ADF916E80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14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1A050-BCE0-E74E-9D0F-A8ADF916E80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61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73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86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23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54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59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06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03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3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1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84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82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6A49-43BA-7247-8FA2-6EBC21751FAC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B2D8C-B96C-8B44-B1E2-AC4A92481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2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1762677D-711B-B023-07AA-FFAC9EDA702C}"/>
              </a:ext>
            </a:extLst>
          </p:cNvPr>
          <p:cNvSpPr/>
          <p:nvPr/>
        </p:nvSpPr>
        <p:spPr>
          <a:xfrm>
            <a:off x="1033346" y="3893959"/>
            <a:ext cx="8402799" cy="3557162"/>
          </a:xfrm>
          <a:custGeom>
            <a:avLst/>
            <a:gdLst>
              <a:gd name="connsiteX0" fmla="*/ 170986 w 8402799"/>
              <a:gd name="connsiteY0" fmla="*/ 1659348 h 3557162"/>
              <a:gd name="connsiteX1" fmla="*/ 6393366 w 8402799"/>
              <a:gd name="connsiteY1" fmla="*/ 722646 h 3557162"/>
              <a:gd name="connsiteX2" fmla="*/ 4497659 w 8402799"/>
              <a:gd name="connsiteY2" fmla="*/ 923368 h 3557162"/>
              <a:gd name="connsiteX3" fmla="*/ 7686908 w 8402799"/>
              <a:gd name="connsiteY3" fmla="*/ 142782 h 3557162"/>
              <a:gd name="connsiteX4" fmla="*/ 7396976 w 8402799"/>
              <a:gd name="connsiteY4" fmla="*/ 165085 h 3557162"/>
              <a:gd name="connsiteX5" fmla="*/ 8155259 w 8402799"/>
              <a:gd name="connsiteY5" fmla="*/ 31270 h 3557162"/>
              <a:gd name="connsiteX6" fmla="*/ 8088352 w 8402799"/>
              <a:gd name="connsiteY6" fmla="*/ 298900 h 3557162"/>
              <a:gd name="connsiteX7" fmla="*/ 8400586 w 8402799"/>
              <a:gd name="connsiteY7" fmla="*/ 2796773 h 3557162"/>
              <a:gd name="connsiteX8" fmla="*/ 8222166 w 8402799"/>
              <a:gd name="connsiteY8" fmla="*/ 3287426 h 3557162"/>
              <a:gd name="connsiteX9" fmla="*/ 8110654 w 8402799"/>
              <a:gd name="connsiteY9" fmla="*/ 2975192 h 3557162"/>
              <a:gd name="connsiteX10" fmla="*/ 1932878 w 8402799"/>
              <a:gd name="connsiteY10" fmla="*/ 3131309 h 3557162"/>
              <a:gd name="connsiteX11" fmla="*/ 2066693 w 8402799"/>
              <a:gd name="connsiteY11" fmla="*/ 3064402 h 3557162"/>
              <a:gd name="connsiteX12" fmla="*/ 1196898 w 8402799"/>
              <a:gd name="connsiteY12" fmla="*/ 3198217 h 3557162"/>
              <a:gd name="connsiteX13" fmla="*/ 237893 w 8402799"/>
              <a:gd name="connsiteY13" fmla="*/ 3510451 h 3557162"/>
              <a:gd name="connsiteX14" fmla="*/ 1620644 w 8402799"/>
              <a:gd name="connsiteY14" fmla="*/ 2083095 h 3557162"/>
              <a:gd name="connsiteX15" fmla="*/ 170986 w 8402799"/>
              <a:gd name="connsiteY15" fmla="*/ 1659348 h 35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02799" h="3557162">
                <a:moveTo>
                  <a:pt x="170986" y="1659348"/>
                </a:moveTo>
                <a:cubicBezTo>
                  <a:pt x="966440" y="1432606"/>
                  <a:pt x="5672254" y="845309"/>
                  <a:pt x="6393366" y="722646"/>
                </a:cubicBezTo>
                <a:cubicBezTo>
                  <a:pt x="7114478" y="599983"/>
                  <a:pt x="4282069" y="1020012"/>
                  <a:pt x="4497659" y="923368"/>
                </a:cubicBezTo>
                <a:cubicBezTo>
                  <a:pt x="4713249" y="826724"/>
                  <a:pt x="7203689" y="269162"/>
                  <a:pt x="7686908" y="142782"/>
                </a:cubicBezTo>
                <a:cubicBezTo>
                  <a:pt x="8170128" y="16401"/>
                  <a:pt x="7318918" y="183670"/>
                  <a:pt x="7396976" y="165085"/>
                </a:cubicBezTo>
                <a:cubicBezTo>
                  <a:pt x="7475034" y="146500"/>
                  <a:pt x="8040030" y="8967"/>
                  <a:pt x="8155259" y="31270"/>
                </a:cubicBezTo>
                <a:cubicBezTo>
                  <a:pt x="8270488" y="53573"/>
                  <a:pt x="8047464" y="-162017"/>
                  <a:pt x="8088352" y="298900"/>
                </a:cubicBezTo>
                <a:cubicBezTo>
                  <a:pt x="8129240" y="759817"/>
                  <a:pt x="8378284" y="2298685"/>
                  <a:pt x="8400586" y="2796773"/>
                </a:cubicBezTo>
                <a:cubicBezTo>
                  <a:pt x="8422888" y="3294861"/>
                  <a:pt x="8270488" y="3257690"/>
                  <a:pt x="8222166" y="3287426"/>
                </a:cubicBezTo>
                <a:cubicBezTo>
                  <a:pt x="8173844" y="3317163"/>
                  <a:pt x="8110654" y="2975192"/>
                  <a:pt x="8110654" y="2975192"/>
                </a:cubicBezTo>
                <a:lnTo>
                  <a:pt x="1932878" y="3131309"/>
                </a:lnTo>
                <a:cubicBezTo>
                  <a:pt x="925551" y="3146177"/>
                  <a:pt x="2189356" y="3053251"/>
                  <a:pt x="2066693" y="3064402"/>
                </a:cubicBezTo>
                <a:cubicBezTo>
                  <a:pt x="1944030" y="3075553"/>
                  <a:pt x="1501698" y="3123876"/>
                  <a:pt x="1196898" y="3198217"/>
                </a:cubicBezTo>
                <a:cubicBezTo>
                  <a:pt x="892098" y="3272558"/>
                  <a:pt x="167269" y="3696305"/>
                  <a:pt x="237893" y="3510451"/>
                </a:cubicBezTo>
                <a:cubicBezTo>
                  <a:pt x="308517" y="3324597"/>
                  <a:pt x="1628078" y="2387895"/>
                  <a:pt x="1620644" y="2083095"/>
                </a:cubicBezTo>
                <a:cubicBezTo>
                  <a:pt x="1613210" y="1778295"/>
                  <a:pt x="-624468" y="1886090"/>
                  <a:pt x="170986" y="16593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8916880C-628D-91D2-FD1B-0817DF5C851B}"/>
              </a:ext>
            </a:extLst>
          </p:cNvPr>
          <p:cNvSpPr/>
          <p:nvPr/>
        </p:nvSpPr>
        <p:spPr>
          <a:xfrm rot="10800000">
            <a:off x="5057995" y="250646"/>
            <a:ext cx="4353634" cy="12300305"/>
          </a:xfrm>
          <a:custGeom>
            <a:avLst/>
            <a:gdLst>
              <a:gd name="connsiteX0" fmla="*/ 136458 w 4819973"/>
              <a:gd name="connsiteY0" fmla="*/ 564630 h 12300305"/>
              <a:gd name="connsiteX1" fmla="*/ 3771755 w 4819973"/>
              <a:gd name="connsiteY1" fmla="*/ 96278 h 12300305"/>
              <a:gd name="connsiteX2" fmla="*/ 1340790 w 4819973"/>
              <a:gd name="connsiteY2" fmla="*/ 943771 h 12300305"/>
              <a:gd name="connsiteX3" fmla="*/ 2946565 w 4819973"/>
              <a:gd name="connsiteY3" fmla="*/ 854561 h 12300305"/>
              <a:gd name="connsiteX4" fmla="*/ 1853746 w 4819973"/>
              <a:gd name="connsiteY4" fmla="*/ 1412122 h 12300305"/>
              <a:gd name="connsiteX5" fmla="*/ 3147287 w 4819973"/>
              <a:gd name="connsiteY5" fmla="*/ 1635147 h 12300305"/>
              <a:gd name="connsiteX6" fmla="*/ 1541511 w 4819973"/>
              <a:gd name="connsiteY6" fmla="*/ 2348825 h 12300305"/>
              <a:gd name="connsiteX7" fmla="*/ 3214194 w 4819973"/>
              <a:gd name="connsiteY7" fmla="*/ 2527244 h 12300305"/>
              <a:gd name="connsiteX8" fmla="*/ 537902 w 4819973"/>
              <a:gd name="connsiteY8" fmla="*/ 4043810 h 12300305"/>
              <a:gd name="connsiteX9" fmla="*/ 4150897 w 4819973"/>
              <a:gd name="connsiteY9" fmla="*/ 3820786 h 12300305"/>
              <a:gd name="connsiteX10" fmla="*/ 1920653 w 4819973"/>
              <a:gd name="connsiteY10" fmla="*/ 4690581 h 12300305"/>
              <a:gd name="connsiteX11" fmla="*/ 2790448 w 4819973"/>
              <a:gd name="connsiteY11" fmla="*/ 4802093 h 12300305"/>
              <a:gd name="connsiteX12" fmla="*/ 1073160 w 4819973"/>
              <a:gd name="connsiteY12" fmla="*/ 5649586 h 12300305"/>
              <a:gd name="connsiteX13" fmla="*/ 3058077 w 4819973"/>
              <a:gd name="connsiteY13" fmla="*/ 5538074 h 12300305"/>
              <a:gd name="connsiteX14" fmla="*/ 894741 w 4819973"/>
              <a:gd name="connsiteY14" fmla="*/ 6586288 h 12300305"/>
              <a:gd name="connsiteX15" fmla="*/ 3548731 w 4819973"/>
              <a:gd name="connsiteY15" fmla="*/ 6497078 h 12300305"/>
              <a:gd name="connsiteX16" fmla="*/ 493297 w 4819973"/>
              <a:gd name="connsiteY16" fmla="*/ 7857527 h 12300305"/>
              <a:gd name="connsiteX17" fmla="*/ 2835053 w 4819973"/>
              <a:gd name="connsiteY17" fmla="*/ 7679108 h 12300305"/>
              <a:gd name="connsiteX18" fmla="*/ 961648 w 4819973"/>
              <a:gd name="connsiteY18" fmla="*/ 8615810 h 12300305"/>
              <a:gd name="connsiteX19" fmla="*/ 2366702 w 4819973"/>
              <a:gd name="connsiteY19" fmla="*/ 8526600 h 12300305"/>
              <a:gd name="connsiteX20" fmla="*/ 805531 w 4819973"/>
              <a:gd name="connsiteY20" fmla="*/ 9597117 h 12300305"/>
              <a:gd name="connsiteX21" fmla="*/ 2366702 w 4819973"/>
              <a:gd name="connsiteY21" fmla="*/ 9574815 h 12300305"/>
              <a:gd name="connsiteX22" fmla="*/ 1073160 w 4819973"/>
              <a:gd name="connsiteY22" fmla="*/ 10600727 h 12300305"/>
              <a:gd name="connsiteX23" fmla="*/ 3035775 w 4819973"/>
              <a:gd name="connsiteY23" fmla="*/ 10533820 h 12300305"/>
              <a:gd name="connsiteX24" fmla="*/ 1541511 w 4819973"/>
              <a:gd name="connsiteY24" fmla="*/ 11292103 h 12300305"/>
              <a:gd name="connsiteX25" fmla="*/ 2723541 w 4819973"/>
              <a:gd name="connsiteY25" fmla="*/ 11292103 h 12300305"/>
              <a:gd name="connsiteX26" fmla="*/ 1117765 w 4819973"/>
              <a:gd name="connsiteY26" fmla="*/ 11805059 h 12300305"/>
              <a:gd name="connsiteX27" fmla="*/ 4819970 w 4819973"/>
              <a:gd name="connsiteY27" fmla="*/ 12228805 h 12300305"/>
              <a:gd name="connsiteX28" fmla="*/ 1095463 w 4819973"/>
              <a:gd name="connsiteY28" fmla="*/ 12184200 h 12300305"/>
              <a:gd name="connsiteX29" fmla="*/ 1630721 w 4819973"/>
              <a:gd name="connsiteY29" fmla="*/ 11113683 h 12300305"/>
              <a:gd name="connsiteX30" fmla="*/ 515599 w 4819973"/>
              <a:gd name="connsiteY30" fmla="*/ 10288493 h 12300305"/>
              <a:gd name="connsiteX31" fmla="*/ 671716 w 4819973"/>
              <a:gd name="connsiteY31" fmla="*/ 4935908 h 12300305"/>
              <a:gd name="connsiteX32" fmla="*/ 760926 w 4819973"/>
              <a:gd name="connsiteY32" fmla="*/ 4935908 h 12300305"/>
              <a:gd name="connsiteX33" fmla="*/ 136458 w 4819973"/>
              <a:gd name="connsiteY33" fmla="*/ 564630 h 123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19973" h="12300305">
                <a:moveTo>
                  <a:pt x="136458" y="564630"/>
                </a:moveTo>
                <a:cubicBezTo>
                  <a:pt x="638263" y="-241975"/>
                  <a:pt x="3571033" y="33088"/>
                  <a:pt x="3771755" y="96278"/>
                </a:cubicBezTo>
                <a:cubicBezTo>
                  <a:pt x="3972477" y="159468"/>
                  <a:pt x="1478322" y="817390"/>
                  <a:pt x="1340790" y="943771"/>
                </a:cubicBezTo>
                <a:cubicBezTo>
                  <a:pt x="1203258" y="1070152"/>
                  <a:pt x="2861072" y="776503"/>
                  <a:pt x="2946565" y="854561"/>
                </a:cubicBezTo>
                <a:cubicBezTo>
                  <a:pt x="3032058" y="932619"/>
                  <a:pt x="1820292" y="1282024"/>
                  <a:pt x="1853746" y="1412122"/>
                </a:cubicBezTo>
                <a:cubicBezTo>
                  <a:pt x="1887200" y="1542220"/>
                  <a:pt x="3199326" y="1479030"/>
                  <a:pt x="3147287" y="1635147"/>
                </a:cubicBezTo>
                <a:cubicBezTo>
                  <a:pt x="3095248" y="1791264"/>
                  <a:pt x="1530360" y="2200142"/>
                  <a:pt x="1541511" y="2348825"/>
                </a:cubicBezTo>
                <a:cubicBezTo>
                  <a:pt x="1552662" y="2497508"/>
                  <a:pt x="3381462" y="2244747"/>
                  <a:pt x="3214194" y="2527244"/>
                </a:cubicBezTo>
                <a:cubicBezTo>
                  <a:pt x="3046926" y="2809741"/>
                  <a:pt x="381785" y="3828220"/>
                  <a:pt x="537902" y="4043810"/>
                </a:cubicBezTo>
                <a:cubicBezTo>
                  <a:pt x="694019" y="4259400"/>
                  <a:pt x="3920439" y="3712991"/>
                  <a:pt x="4150897" y="3820786"/>
                </a:cubicBezTo>
                <a:cubicBezTo>
                  <a:pt x="4381355" y="3928581"/>
                  <a:pt x="2147395" y="4527030"/>
                  <a:pt x="1920653" y="4690581"/>
                </a:cubicBezTo>
                <a:cubicBezTo>
                  <a:pt x="1693911" y="4854132"/>
                  <a:pt x="2931697" y="4642259"/>
                  <a:pt x="2790448" y="4802093"/>
                </a:cubicBezTo>
                <a:cubicBezTo>
                  <a:pt x="2649199" y="4961927"/>
                  <a:pt x="1028555" y="5526923"/>
                  <a:pt x="1073160" y="5649586"/>
                </a:cubicBezTo>
                <a:cubicBezTo>
                  <a:pt x="1117765" y="5772249"/>
                  <a:pt x="3087813" y="5381957"/>
                  <a:pt x="3058077" y="5538074"/>
                </a:cubicBezTo>
                <a:cubicBezTo>
                  <a:pt x="3028341" y="5694191"/>
                  <a:pt x="812965" y="6426454"/>
                  <a:pt x="894741" y="6586288"/>
                </a:cubicBezTo>
                <a:cubicBezTo>
                  <a:pt x="976517" y="6746122"/>
                  <a:pt x="3615638" y="6285205"/>
                  <a:pt x="3548731" y="6497078"/>
                </a:cubicBezTo>
                <a:cubicBezTo>
                  <a:pt x="3481824" y="6708951"/>
                  <a:pt x="612243" y="7660522"/>
                  <a:pt x="493297" y="7857527"/>
                </a:cubicBezTo>
                <a:cubicBezTo>
                  <a:pt x="374351" y="8054532"/>
                  <a:pt x="2756995" y="7552728"/>
                  <a:pt x="2835053" y="7679108"/>
                </a:cubicBezTo>
                <a:cubicBezTo>
                  <a:pt x="2913111" y="7805488"/>
                  <a:pt x="1039706" y="8474561"/>
                  <a:pt x="961648" y="8615810"/>
                </a:cubicBezTo>
                <a:cubicBezTo>
                  <a:pt x="883590" y="8757059"/>
                  <a:pt x="2392722" y="8363049"/>
                  <a:pt x="2366702" y="8526600"/>
                </a:cubicBezTo>
                <a:cubicBezTo>
                  <a:pt x="2340683" y="8690151"/>
                  <a:pt x="805531" y="9422415"/>
                  <a:pt x="805531" y="9597117"/>
                </a:cubicBezTo>
                <a:cubicBezTo>
                  <a:pt x="805531" y="9771819"/>
                  <a:pt x="2322097" y="9407547"/>
                  <a:pt x="2366702" y="9574815"/>
                </a:cubicBezTo>
                <a:cubicBezTo>
                  <a:pt x="2411307" y="9742083"/>
                  <a:pt x="961648" y="10440893"/>
                  <a:pt x="1073160" y="10600727"/>
                </a:cubicBezTo>
                <a:cubicBezTo>
                  <a:pt x="1184672" y="10760561"/>
                  <a:pt x="2957717" y="10418591"/>
                  <a:pt x="3035775" y="10533820"/>
                </a:cubicBezTo>
                <a:cubicBezTo>
                  <a:pt x="3113833" y="10649049"/>
                  <a:pt x="1593550" y="11165723"/>
                  <a:pt x="1541511" y="11292103"/>
                </a:cubicBezTo>
                <a:cubicBezTo>
                  <a:pt x="1489472" y="11418484"/>
                  <a:pt x="2794165" y="11206610"/>
                  <a:pt x="2723541" y="11292103"/>
                </a:cubicBezTo>
                <a:cubicBezTo>
                  <a:pt x="2652917" y="11377596"/>
                  <a:pt x="768360" y="11648942"/>
                  <a:pt x="1117765" y="11805059"/>
                </a:cubicBezTo>
                <a:cubicBezTo>
                  <a:pt x="1467170" y="11961176"/>
                  <a:pt x="4823687" y="12165615"/>
                  <a:pt x="4819970" y="12228805"/>
                </a:cubicBezTo>
                <a:cubicBezTo>
                  <a:pt x="4816253" y="12291995"/>
                  <a:pt x="1627004" y="12370054"/>
                  <a:pt x="1095463" y="12184200"/>
                </a:cubicBezTo>
                <a:cubicBezTo>
                  <a:pt x="563922" y="11998346"/>
                  <a:pt x="1727365" y="11429634"/>
                  <a:pt x="1630721" y="11113683"/>
                </a:cubicBezTo>
                <a:cubicBezTo>
                  <a:pt x="1534077" y="10797732"/>
                  <a:pt x="675433" y="11318122"/>
                  <a:pt x="515599" y="10288493"/>
                </a:cubicBezTo>
                <a:cubicBezTo>
                  <a:pt x="355765" y="9258864"/>
                  <a:pt x="630828" y="5828006"/>
                  <a:pt x="671716" y="4935908"/>
                </a:cubicBezTo>
                <a:cubicBezTo>
                  <a:pt x="712604" y="4043811"/>
                  <a:pt x="850136" y="5664454"/>
                  <a:pt x="760926" y="4935908"/>
                </a:cubicBezTo>
                <a:cubicBezTo>
                  <a:pt x="671716" y="4207362"/>
                  <a:pt x="-365347" y="1371235"/>
                  <a:pt x="136458" y="5646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A648C3C0-2C47-7312-6C94-A95632A4FE93}"/>
              </a:ext>
            </a:extLst>
          </p:cNvPr>
          <p:cNvSpPr/>
          <p:nvPr/>
        </p:nvSpPr>
        <p:spPr>
          <a:xfrm>
            <a:off x="0" y="282863"/>
            <a:ext cx="4572003" cy="12300305"/>
          </a:xfrm>
          <a:custGeom>
            <a:avLst/>
            <a:gdLst>
              <a:gd name="connsiteX0" fmla="*/ 136458 w 4819973"/>
              <a:gd name="connsiteY0" fmla="*/ 564630 h 12300305"/>
              <a:gd name="connsiteX1" fmla="*/ 3771755 w 4819973"/>
              <a:gd name="connsiteY1" fmla="*/ 96278 h 12300305"/>
              <a:gd name="connsiteX2" fmla="*/ 1340790 w 4819973"/>
              <a:gd name="connsiteY2" fmla="*/ 943771 h 12300305"/>
              <a:gd name="connsiteX3" fmla="*/ 2946565 w 4819973"/>
              <a:gd name="connsiteY3" fmla="*/ 854561 h 12300305"/>
              <a:gd name="connsiteX4" fmla="*/ 1853746 w 4819973"/>
              <a:gd name="connsiteY4" fmla="*/ 1412122 h 12300305"/>
              <a:gd name="connsiteX5" fmla="*/ 3147287 w 4819973"/>
              <a:gd name="connsiteY5" fmla="*/ 1635147 h 12300305"/>
              <a:gd name="connsiteX6" fmla="*/ 1541511 w 4819973"/>
              <a:gd name="connsiteY6" fmla="*/ 2348825 h 12300305"/>
              <a:gd name="connsiteX7" fmla="*/ 3214194 w 4819973"/>
              <a:gd name="connsiteY7" fmla="*/ 2527244 h 12300305"/>
              <a:gd name="connsiteX8" fmla="*/ 537902 w 4819973"/>
              <a:gd name="connsiteY8" fmla="*/ 4043810 h 12300305"/>
              <a:gd name="connsiteX9" fmla="*/ 4150897 w 4819973"/>
              <a:gd name="connsiteY9" fmla="*/ 3820786 h 12300305"/>
              <a:gd name="connsiteX10" fmla="*/ 1920653 w 4819973"/>
              <a:gd name="connsiteY10" fmla="*/ 4690581 h 12300305"/>
              <a:gd name="connsiteX11" fmla="*/ 2790448 w 4819973"/>
              <a:gd name="connsiteY11" fmla="*/ 4802093 h 12300305"/>
              <a:gd name="connsiteX12" fmla="*/ 1073160 w 4819973"/>
              <a:gd name="connsiteY12" fmla="*/ 5649586 h 12300305"/>
              <a:gd name="connsiteX13" fmla="*/ 3058077 w 4819973"/>
              <a:gd name="connsiteY13" fmla="*/ 5538074 h 12300305"/>
              <a:gd name="connsiteX14" fmla="*/ 894741 w 4819973"/>
              <a:gd name="connsiteY14" fmla="*/ 6586288 h 12300305"/>
              <a:gd name="connsiteX15" fmla="*/ 3548731 w 4819973"/>
              <a:gd name="connsiteY15" fmla="*/ 6497078 h 12300305"/>
              <a:gd name="connsiteX16" fmla="*/ 493297 w 4819973"/>
              <a:gd name="connsiteY16" fmla="*/ 7857527 h 12300305"/>
              <a:gd name="connsiteX17" fmla="*/ 2835053 w 4819973"/>
              <a:gd name="connsiteY17" fmla="*/ 7679108 h 12300305"/>
              <a:gd name="connsiteX18" fmla="*/ 961648 w 4819973"/>
              <a:gd name="connsiteY18" fmla="*/ 8615810 h 12300305"/>
              <a:gd name="connsiteX19" fmla="*/ 2366702 w 4819973"/>
              <a:gd name="connsiteY19" fmla="*/ 8526600 h 12300305"/>
              <a:gd name="connsiteX20" fmla="*/ 805531 w 4819973"/>
              <a:gd name="connsiteY20" fmla="*/ 9597117 h 12300305"/>
              <a:gd name="connsiteX21" fmla="*/ 2366702 w 4819973"/>
              <a:gd name="connsiteY21" fmla="*/ 9574815 h 12300305"/>
              <a:gd name="connsiteX22" fmla="*/ 1073160 w 4819973"/>
              <a:gd name="connsiteY22" fmla="*/ 10600727 h 12300305"/>
              <a:gd name="connsiteX23" fmla="*/ 3035775 w 4819973"/>
              <a:gd name="connsiteY23" fmla="*/ 10533820 h 12300305"/>
              <a:gd name="connsiteX24" fmla="*/ 1541511 w 4819973"/>
              <a:gd name="connsiteY24" fmla="*/ 11292103 h 12300305"/>
              <a:gd name="connsiteX25" fmla="*/ 2723541 w 4819973"/>
              <a:gd name="connsiteY25" fmla="*/ 11292103 h 12300305"/>
              <a:gd name="connsiteX26" fmla="*/ 1117765 w 4819973"/>
              <a:gd name="connsiteY26" fmla="*/ 11805059 h 12300305"/>
              <a:gd name="connsiteX27" fmla="*/ 4819970 w 4819973"/>
              <a:gd name="connsiteY27" fmla="*/ 12228805 h 12300305"/>
              <a:gd name="connsiteX28" fmla="*/ 1095463 w 4819973"/>
              <a:gd name="connsiteY28" fmla="*/ 12184200 h 12300305"/>
              <a:gd name="connsiteX29" fmla="*/ 1630721 w 4819973"/>
              <a:gd name="connsiteY29" fmla="*/ 11113683 h 12300305"/>
              <a:gd name="connsiteX30" fmla="*/ 515599 w 4819973"/>
              <a:gd name="connsiteY30" fmla="*/ 10288493 h 12300305"/>
              <a:gd name="connsiteX31" fmla="*/ 671716 w 4819973"/>
              <a:gd name="connsiteY31" fmla="*/ 4935908 h 12300305"/>
              <a:gd name="connsiteX32" fmla="*/ 760926 w 4819973"/>
              <a:gd name="connsiteY32" fmla="*/ 4935908 h 12300305"/>
              <a:gd name="connsiteX33" fmla="*/ 136458 w 4819973"/>
              <a:gd name="connsiteY33" fmla="*/ 564630 h 123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19973" h="12300305">
                <a:moveTo>
                  <a:pt x="136458" y="564630"/>
                </a:moveTo>
                <a:cubicBezTo>
                  <a:pt x="638263" y="-241975"/>
                  <a:pt x="3571033" y="33088"/>
                  <a:pt x="3771755" y="96278"/>
                </a:cubicBezTo>
                <a:cubicBezTo>
                  <a:pt x="3972477" y="159468"/>
                  <a:pt x="1478322" y="817390"/>
                  <a:pt x="1340790" y="943771"/>
                </a:cubicBezTo>
                <a:cubicBezTo>
                  <a:pt x="1203258" y="1070152"/>
                  <a:pt x="2861072" y="776503"/>
                  <a:pt x="2946565" y="854561"/>
                </a:cubicBezTo>
                <a:cubicBezTo>
                  <a:pt x="3032058" y="932619"/>
                  <a:pt x="1820292" y="1282024"/>
                  <a:pt x="1853746" y="1412122"/>
                </a:cubicBezTo>
                <a:cubicBezTo>
                  <a:pt x="1887200" y="1542220"/>
                  <a:pt x="3199326" y="1479030"/>
                  <a:pt x="3147287" y="1635147"/>
                </a:cubicBezTo>
                <a:cubicBezTo>
                  <a:pt x="3095248" y="1791264"/>
                  <a:pt x="1530360" y="2200142"/>
                  <a:pt x="1541511" y="2348825"/>
                </a:cubicBezTo>
                <a:cubicBezTo>
                  <a:pt x="1552662" y="2497508"/>
                  <a:pt x="3381462" y="2244747"/>
                  <a:pt x="3214194" y="2527244"/>
                </a:cubicBezTo>
                <a:cubicBezTo>
                  <a:pt x="3046926" y="2809741"/>
                  <a:pt x="381785" y="3828220"/>
                  <a:pt x="537902" y="4043810"/>
                </a:cubicBezTo>
                <a:cubicBezTo>
                  <a:pt x="694019" y="4259400"/>
                  <a:pt x="3920439" y="3712991"/>
                  <a:pt x="4150897" y="3820786"/>
                </a:cubicBezTo>
                <a:cubicBezTo>
                  <a:pt x="4381355" y="3928581"/>
                  <a:pt x="2147395" y="4527030"/>
                  <a:pt x="1920653" y="4690581"/>
                </a:cubicBezTo>
                <a:cubicBezTo>
                  <a:pt x="1693911" y="4854132"/>
                  <a:pt x="2931697" y="4642259"/>
                  <a:pt x="2790448" y="4802093"/>
                </a:cubicBezTo>
                <a:cubicBezTo>
                  <a:pt x="2649199" y="4961927"/>
                  <a:pt x="1028555" y="5526923"/>
                  <a:pt x="1073160" y="5649586"/>
                </a:cubicBezTo>
                <a:cubicBezTo>
                  <a:pt x="1117765" y="5772249"/>
                  <a:pt x="3087813" y="5381957"/>
                  <a:pt x="3058077" y="5538074"/>
                </a:cubicBezTo>
                <a:cubicBezTo>
                  <a:pt x="3028341" y="5694191"/>
                  <a:pt x="812965" y="6426454"/>
                  <a:pt x="894741" y="6586288"/>
                </a:cubicBezTo>
                <a:cubicBezTo>
                  <a:pt x="976517" y="6746122"/>
                  <a:pt x="3615638" y="6285205"/>
                  <a:pt x="3548731" y="6497078"/>
                </a:cubicBezTo>
                <a:cubicBezTo>
                  <a:pt x="3481824" y="6708951"/>
                  <a:pt x="612243" y="7660522"/>
                  <a:pt x="493297" y="7857527"/>
                </a:cubicBezTo>
                <a:cubicBezTo>
                  <a:pt x="374351" y="8054532"/>
                  <a:pt x="2756995" y="7552728"/>
                  <a:pt x="2835053" y="7679108"/>
                </a:cubicBezTo>
                <a:cubicBezTo>
                  <a:pt x="2913111" y="7805488"/>
                  <a:pt x="1039706" y="8474561"/>
                  <a:pt x="961648" y="8615810"/>
                </a:cubicBezTo>
                <a:cubicBezTo>
                  <a:pt x="883590" y="8757059"/>
                  <a:pt x="2392722" y="8363049"/>
                  <a:pt x="2366702" y="8526600"/>
                </a:cubicBezTo>
                <a:cubicBezTo>
                  <a:pt x="2340683" y="8690151"/>
                  <a:pt x="805531" y="9422415"/>
                  <a:pt x="805531" y="9597117"/>
                </a:cubicBezTo>
                <a:cubicBezTo>
                  <a:pt x="805531" y="9771819"/>
                  <a:pt x="2322097" y="9407547"/>
                  <a:pt x="2366702" y="9574815"/>
                </a:cubicBezTo>
                <a:cubicBezTo>
                  <a:pt x="2411307" y="9742083"/>
                  <a:pt x="961648" y="10440893"/>
                  <a:pt x="1073160" y="10600727"/>
                </a:cubicBezTo>
                <a:cubicBezTo>
                  <a:pt x="1184672" y="10760561"/>
                  <a:pt x="2957717" y="10418591"/>
                  <a:pt x="3035775" y="10533820"/>
                </a:cubicBezTo>
                <a:cubicBezTo>
                  <a:pt x="3113833" y="10649049"/>
                  <a:pt x="1593550" y="11165723"/>
                  <a:pt x="1541511" y="11292103"/>
                </a:cubicBezTo>
                <a:cubicBezTo>
                  <a:pt x="1489472" y="11418484"/>
                  <a:pt x="2794165" y="11206610"/>
                  <a:pt x="2723541" y="11292103"/>
                </a:cubicBezTo>
                <a:cubicBezTo>
                  <a:pt x="2652917" y="11377596"/>
                  <a:pt x="768360" y="11648942"/>
                  <a:pt x="1117765" y="11805059"/>
                </a:cubicBezTo>
                <a:cubicBezTo>
                  <a:pt x="1467170" y="11961176"/>
                  <a:pt x="4823687" y="12165615"/>
                  <a:pt x="4819970" y="12228805"/>
                </a:cubicBezTo>
                <a:cubicBezTo>
                  <a:pt x="4816253" y="12291995"/>
                  <a:pt x="1627004" y="12370054"/>
                  <a:pt x="1095463" y="12184200"/>
                </a:cubicBezTo>
                <a:cubicBezTo>
                  <a:pt x="563922" y="11998346"/>
                  <a:pt x="1727365" y="11429634"/>
                  <a:pt x="1630721" y="11113683"/>
                </a:cubicBezTo>
                <a:cubicBezTo>
                  <a:pt x="1534077" y="10797732"/>
                  <a:pt x="675433" y="11318122"/>
                  <a:pt x="515599" y="10288493"/>
                </a:cubicBezTo>
                <a:cubicBezTo>
                  <a:pt x="355765" y="9258864"/>
                  <a:pt x="630828" y="5828006"/>
                  <a:pt x="671716" y="4935908"/>
                </a:cubicBezTo>
                <a:cubicBezTo>
                  <a:pt x="712604" y="4043811"/>
                  <a:pt x="850136" y="5664454"/>
                  <a:pt x="760926" y="4935908"/>
                </a:cubicBezTo>
                <a:cubicBezTo>
                  <a:pt x="671716" y="4207362"/>
                  <a:pt x="-365347" y="1371235"/>
                  <a:pt x="136458" y="5646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1D27919F-0845-9809-7A73-042B7DA7F318}"/>
              </a:ext>
            </a:extLst>
          </p:cNvPr>
          <p:cNvSpPr/>
          <p:nvPr/>
        </p:nvSpPr>
        <p:spPr>
          <a:xfrm>
            <a:off x="4541522" y="838768"/>
            <a:ext cx="4757216" cy="3157028"/>
          </a:xfrm>
          <a:custGeom>
            <a:avLst/>
            <a:gdLst>
              <a:gd name="connsiteX0" fmla="*/ 231200 w 4757216"/>
              <a:gd name="connsiteY0" fmla="*/ 31027 h 3157028"/>
              <a:gd name="connsiteX1" fmla="*/ 2283024 w 4757216"/>
              <a:gd name="connsiteY1" fmla="*/ 387866 h 3157028"/>
              <a:gd name="connsiteX2" fmla="*/ 454224 w 4757216"/>
              <a:gd name="connsiteY2" fmla="*/ 566286 h 3157028"/>
              <a:gd name="connsiteX3" fmla="*/ 2283024 w 4757216"/>
              <a:gd name="connsiteY3" fmla="*/ 878520 h 3157028"/>
              <a:gd name="connsiteX4" fmla="*/ 75083 w 4757216"/>
              <a:gd name="connsiteY4" fmla="*/ 1056939 h 3157028"/>
              <a:gd name="connsiteX5" fmla="*/ 588039 w 4757216"/>
              <a:gd name="connsiteY5" fmla="*/ 1056939 h 3157028"/>
              <a:gd name="connsiteX6" fmla="*/ 1301717 w 4757216"/>
              <a:gd name="connsiteY6" fmla="*/ 2528900 h 3157028"/>
              <a:gd name="connsiteX7" fmla="*/ 1234810 w 4757216"/>
              <a:gd name="connsiteY7" fmla="*/ 2082852 h 3157028"/>
              <a:gd name="connsiteX8" fmla="*/ 1502439 w 4757216"/>
              <a:gd name="connsiteY8" fmla="*/ 3153369 h 3157028"/>
              <a:gd name="connsiteX9" fmla="*/ 4089522 w 4757216"/>
              <a:gd name="connsiteY9" fmla="*/ 2439691 h 3157028"/>
              <a:gd name="connsiteX10" fmla="*/ 2349932 w 4757216"/>
              <a:gd name="connsiteY10" fmla="*/ 2618110 h 3157028"/>
              <a:gd name="connsiteX11" fmla="*/ 3420449 w 4757216"/>
              <a:gd name="connsiteY11" fmla="*/ 1659105 h 3157028"/>
              <a:gd name="connsiteX12" fmla="*/ 2015395 w 4757216"/>
              <a:gd name="connsiteY12" fmla="*/ 1502988 h 3157028"/>
              <a:gd name="connsiteX13" fmla="*/ 3866498 w 4757216"/>
              <a:gd name="connsiteY13" fmla="*/ 298656 h 3157028"/>
              <a:gd name="connsiteX14" fmla="*/ 1993093 w 4757216"/>
              <a:gd name="connsiteY14" fmla="*/ 8725 h 3157028"/>
              <a:gd name="connsiteX15" fmla="*/ 4736293 w 4757216"/>
              <a:gd name="connsiteY15" fmla="*/ 75632 h 3157028"/>
              <a:gd name="connsiteX16" fmla="*/ 231200 w 4757216"/>
              <a:gd name="connsiteY16" fmla="*/ 31027 h 315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57216" h="3157028">
                <a:moveTo>
                  <a:pt x="231200" y="31027"/>
                </a:moveTo>
                <a:cubicBezTo>
                  <a:pt x="-177678" y="83066"/>
                  <a:pt x="2245853" y="298656"/>
                  <a:pt x="2283024" y="387866"/>
                </a:cubicBezTo>
                <a:cubicBezTo>
                  <a:pt x="2320195" y="477076"/>
                  <a:pt x="454224" y="484510"/>
                  <a:pt x="454224" y="566286"/>
                </a:cubicBezTo>
                <a:cubicBezTo>
                  <a:pt x="454224" y="648062"/>
                  <a:pt x="2346214" y="796745"/>
                  <a:pt x="2283024" y="878520"/>
                </a:cubicBezTo>
                <a:cubicBezTo>
                  <a:pt x="2219834" y="960295"/>
                  <a:pt x="357581" y="1027203"/>
                  <a:pt x="75083" y="1056939"/>
                </a:cubicBezTo>
                <a:cubicBezTo>
                  <a:pt x="-207415" y="1086676"/>
                  <a:pt x="383600" y="811612"/>
                  <a:pt x="588039" y="1056939"/>
                </a:cubicBezTo>
                <a:cubicBezTo>
                  <a:pt x="792478" y="1302266"/>
                  <a:pt x="1193922" y="2357915"/>
                  <a:pt x="1301717" y="2528900"/>
                </a:cubicBezTo>
                <a:cubicBezTo>
                  <a:pt x="1409512" y="2699885"/>
                  <a:pt x="1201356" y="1978774"/>
                  <a:pt x="1234810" y="2082852"/>
                </a:cubicBezTo>
                <a:cubicBezTo>
                  <a:pt x="1268264" y="2186930"/>
                  <a:pt x="1026654" y="3093896"/>
                  <a:pt x="1502439" y="3153369"/>
                </a:cubicBezTo>
                <a:cubicBezTo>
                  <a:pt x="1978224" y="3212842"/>
                  <a:pt x="3948273" y="2528901"/>
                  <a:pt x="4089522" y="2439691"/>
                </a:cubicBezTo>
                <a:cubicBezTo>
                  <a:pt x="4230771" y="2350481"/>
                  <a:pt x="2461444" y="2748207"/>
                  <a:pt x="2349932" y="2618110"/>
                </a:cubicBezTo>
                <a:cubicBezTo>
                  <a:pt x="2238420" y="2488013"/>
                  <a:pt x="3476205" y="1844959"/>
                  <a:pt x="3420449" y="1659105"/>
                </a:cubicBezTo>
                <a:cubicBezTo>
                  <a:pt x="3364693" y="1473251"/>
                  <a:pt x="1941054" y="1729729"/>
                  <a:pt x="2015395" y="1502988"/>
                </a:cubicBezTo>
                <a:cubicBezTo>
                  <a:pt x="2089736" y="1276247"/>
                  <a:pt x="3870215" y="547700"/>
                  <a:pt x="3866498" y="298656"/>
                </a:cubicBezTo>
                <a:cubicBezTo>
                  <a:pt x="3862781" y="49612"/>
                  <a:pt x="1848127" y="45896"/>
                  <a:pt x="1993093" y="8725"/>
                </a:cubicBezTo>
                <a:cubicBezTo>
                  <a:pt x="2138059" y="-28446"/>
                  <a:pt x="5029942" y="64481"/>
                  <a:pt x="4736293" y="75632"/>
                </a:cubicBezTo>
                <a:cubicBezTo>
                  <a:pt x="4442644" y="86783"/>
                  <a:pt x="640078" y="-21012"/>
                  <a:pt x="231200" y="310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D6D148C6-C942-CC15-24D0-D20A79CE1C81}"/>
              </a:ext>
            </a:extLst>
          </p:cNvPr>
          <p:cNvSpPr/>
          <p:nvPr/>
        </p:nvSpPr>
        <p:spPr>
          <a:xfrm>
            <a:off x="770921" y="578113"/>
            <a:ext cx="2996271" cy="4017205"/>
          </a:xfrm>
          <a:custGeom>
            <a:avLst/>
            <a:gdLst>
              <a:gd name="connsiteX0" fmla="*/ 2886679 w 2996271"/>
              <a:gd name="connsiteY0" fmla="*/ 1750 h 4017205"/>
              <a:gd name="connsiteX1" fmla="*/ 2396025 w 2996271"/>
              <a:gd name="connsiteY1" fmla="*/ 1027663 h 4017205"/>
              <a:gd name="connsiteX2" fmla="*/ 2396025 w 2996271"/>
              <a:gd name="connsiteY2" fmla="*/ 603916 h 4017205"/>
              <a:gd name="connsiteX3" fmla="*/ 2596747 w 2996271"/>
              <a:gd name="connsiteY3" fmla="*/ 2856463 h 4017205"/>
              <a:gd name="connsiteX4" fmla="*/ 2619050 w 2996271"/>
              <a:gd name="connsiteY4" fmla="*/ 2231994 h 4017205"/>
              <a:gd name="connsiteX5" fmla="*/ 2819772 w 2996271"/>
              <a:gd name="connsiteY5" fmla="*/ 3347116 h 4017205"/>
              <a:gd name="connsiteX6" fmla="*/ 2373723 w 2996271"/>
              <a:gd name="connsiteY6" fmla="*/ 3302511 h 4017205"/>
              <a:gd name="connsiteX7" fmla="*/ 388806 w 2996271"/>
              <a:gd name="connsiteY7" fmla="*/ 4016189 h 4017205"/>
              <a:gd name="connsiteX8" fmla="*/ 1994581 w 2996271"/>
              <a:gd name="connsiteY8" fmla="*/ 3124092 h 4017205"/>
              <a:gd name="connsiteX9" fmla="*/ 411108 w 2996271"/>
              <a:gd name="connsiteY9" fmla="*/ 3213302 h 4017205"/>
              <a:gd name="connsiteX10" fmla="*/ 1526230 w 2996271"/>
              <a:gd name="connsiteY10" fmla="*/ 2209692 h 4017205"/>
              <a:gd name="connsiteX11" fmla="*/ 968669 w 2996271"/>
              <a:gd name="connsiteY11" fmla="*/ 2120482 h 4017205"/>
              <a:gd name="connsiteX12" fmla="*/ 1883069 w 2996271"/>
              <a:gd name="connsiteY12" fmla="*/ 826941 h 4017205"/>
              <a:gd name="connsiteX13" fmla="*/ 9664 w 2996271"/>
              <a:gd name="connsiteY13" fmla="*/ 782336 h 4017205"/>
              <a:gd name="connsiteX14" fmla="*/ 2886679 w 2996271"/>
              <a:gd name="connsiteY14" fmla="*/ 1750 h 401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271" h="4017205">
                <a:moveTo>
                  <a:pt x="2886679" y="1750"/>
                </a:moveTo>
                <a:cubicBezTo>
                  <a:pt x="3284406" y="42638"/>
                  <a:pt x="2477801" y="927302"/>
                  <a:pt x="2396025" y="1027663"/>
                </a:cubicBezTo>
                <a:cubicBezTo>
                  <a:pt x="2314249" y="1128024"/>
                  <a:pt x="2362571" y="299116"/>
                  <a:pt x="2396025" y="603916"/>
                </a:cubicBezTo>
                <a:cubicBezTo>
                  <a:pt x="2429479" y="908716"/>
                  <a:pt x="2559576" y="2585117"/>
                  <a:pt x="2596747" y="2856463"/>
                </a:cubicBezTo>
                <a:cubicBezTo>
                  <a:pt x="2633918" y="3127809"/>
                  <a:pt x="2581879" y="2150219"/>
                  <a:pt x="2619050" y="2231994"/>
                </a:cubicBezTo>
                <a:cubicBezTo>
                  <a:pt x="2656221" y="2313770"/>
                  <a:pt x="2860660" y="3168697"/>
                  <a:pt x="2819772" y="3347116"/>
                </a:cubicBezTo>
                <a:cubicBezTo>
                  <a:pt x="2778884" y="3525535"/>
                  <a:pt x="2778884" y="3190999"/>
                  <a:pt x="2373723" y="3302511"/>
                </a:cubicBezTo>
                <a:cubicBezTo>
                  <a:pt x="1968562" y="3414023"/>
                  <a:pt x="451996" y="4045926"/>
                  <a:pt x="388806" y="4016189"/>
                </a:cubicBezTo>
                <a:cubicBezTo>
                  <a:pt x="325616" y="3986452"/>
                  <a:pt x="1990864" y="3257906"/>
                  <a:pt x="1994581" y="3124092"/>
                </a:cubicBezTo>
                <a:cubicBezTo>
                  <a:pt x="1998298" y="2990278"/>
                  <a:pt x="489167" y="3365702"/>
                  <a:pt x="411108" y="3213302"/>
                </a:cubicBezTo>
                <a:cubicBezTo>
                  <a:pt x="333049" y="3060902"/>
                  <a:pt x="1433303" y="2391828"/>
                  <a:pt x="1526230" y="2209692"/>
                </a:cubicBezTo>
                <a:cubicBezTo>
                  <a:pt x="1619157" y="2027556"/>
                  <a:pt x="909196" y="2350940"/>
                  <a:pt x="968669" y="2120482"/>
                </a:cubicBezTo>
                <a:cubicBezTo>
                  <a:pt x="1028142" y="1890024"/>
                  <a:pt x="2042903" y="1049965"/>
                  <a:pt x="1883069" y="826941"/>
                </a:cubicBezTo>
                <a:cubicBezTo>
                  <a:pt x="1723235" y="603917"/>
                  <a:pt x="-150170" y="916151"/>
                  <a:pt x="9664" y="782336"/>
                </a:cubicBezTo>
                <a:cubicBezTo>
                  <a:pt x="169498" y="648521"/>
                  <a:pt x="2488952" y="-39138"/>
                  <a:pt x="2886679" y="17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E5822CF4-96EB-3FA9-FF59-535EC4451537}"/>
              </a:ext>
            </a:extLst>
          </p:cNvPr>
          <p:cNvSpPr/>
          <p:nvPr/>
        </p:nvSpPr>
        <p:spPr>
          <a:xfrm>
            <a:off x="214978" y="4992711"/>
            <a:ext cx="3383425" cy="4302268"/>
          </a:xfrm>
          <a:custGeom>
            <a:avLst/>
            <a:gdLst>
              <a:gd name="connsiteX0" fmla="*/ 253373 w 3383425"/>
              <a:gd name="connsiteY0" fmla="*/ 828226 h 4302268"/>
              <a:gd name="connsiteX1" fmla="*/ 3085783 w 3383425"/>
              <a:gd name="connsiteY1" fmla="*/ 426782 h 4302268"/>
              <a:gd name="connsiteX2" fmla="*/ 2907363 w 3383425"/>
              <a:gd name="connsiteY2" fmla="*/ 582899 h 4302268"/>
              <a:gd name="connsiteX3" fmla="*/ 3375715 w 3383425"/>
              <a:gd name="connsiteY3" fmla="*/ 3035 h 4302268"/>
              <a:gd name="connsiteX4" fmla="*/ 3197295 w 3383425"/>
              <a:gd name="connsiteY4" fmla="*/ 426782 h 4302268"/>
              <a:gd name="connsiteX5" fmla="*/ 3174993 w 3383425"/>
              <a:gd name="connsiteY5" fmla="*/ 1854138 h 4302268"/>
              <a:gd name="connsiteX6" fmla="*/ 3219598 w 3383425"/>
              <a:gd name="connsiteY6" fmla="*/ 1408089 h 4302268"/>
              <a:gd name="connsiteX7" fmla="*/ 3063481 w 3383425"/>
              <a:gd name="connsiteY7" fmla="*/ 2322489 h 4302268"/>
              <a:gd name="connsiteX8" fmla="*/ 3108085 w 3383425"/>
              <a:gd name="connsiteY8" fmla="*/ 2121767 h 4302268"/>
              <a:gd name="connsiteX9" fmla="*/ 900144 w 3383425"/>
              <a:gd name="connsiteY9" fmla="*/ 2567816 h 4302268"/>
              <a:gd name="connsiteX10" fmla="*/ 2483617 w 3383425"/>
              <a:gd name="connsiteY10" fmla="*/ 2233279 h 4302268"/>
              <a:gd name="connsiteX11" fmla="*/ 275676 w 3383425"/>
              <a:gd name="connsiteY11" fmla="*/ 2679328 h 4302268"/>
              <a:gd name="connsiteX12" fmla="*/ 141861 w 3383425"/>
              <a:gd name="connsiteY12" fmla="*/ 4262801 h 4302268"/>
              <a:gd name="connsiteX13" fmla="*/ 253373 w 3383425"/>
              <a:gd name="connsiteY13" fmla="*/ 828226 h 430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3425" h="4302268">
                <a:moveTo>
                  <a:pt x="253373" y="828226"/>
                </a:moveTo>
                <a:cubicBezTo>
                  <a:pt x="744027" y="188889"/>
                  <a:pt x="2643451" y="467670"/>
                  <a:pt x="3085783" y="426782"/>
                </a:cubicBezTo>
                <a:cubicBezTo>
                  <a:pt x="3528115" y="385894"/>
                  <a:pt x="2859041" y="653523"/>
                  <a:pt x="2907363" y="582899"/>
                </a:cubicBezTo>
                <a:cubicBezTo>
                  <a:pt x="2955685" y="512275"/>
                  <a:pt x="3327393" y="29054"/>
                  <a:pt x="3375715" y="3035"/>
                </a:cubicBezTo>
                <a:cubicBezTo>
                  <a:pt x="3424037" y="-22984"/>
                  <a:pt x="3230749" y="118265"/>
                  <a:pt x="3197295" y="426782"/>
                </a:cubicBezTo>
                <a:cubicBezTo>
                  <a:pt x="3163841" y="735299"/>
                  <a:pt x="3171276" y="1690587"/>
                  <a:pt x="3174993" y="1854138"/>
                </a:cubicBezTo>
                <a:cubicBezTo>
                  <a:pt x="3178710" y="2017689"/>
                  <a:pt x="3238183" y="1330031"/>
                  <a:pt x="3219598" y="1408089"/>
                </a:cubicBezTo>
                <a:cubicBezTo>
                  <a:pt x="3201013" y="1486147"/>
                  <a:pt x="3082066" y="2203543"/>
                  <a:pt x="3063481" y="2322489"/>
                </a:cubicBezTo>
                <a:cubicBezTo>
                  <a:pt x="3044896" y="2441435"/>
                  <a:pt x="3468641" y="2080879"/>
                  <a:pt x="3108085" y="2121767"/>
                </a:cubicBezTo>
                <a:cubicBezTo>
                  <a:pt x="2747529" y="2162655"/>
                  <a:pt x="1004222" y="2549231"/>
                  <a:pt x="900144" y="2567816"/>
                </a:cubicBezTo>
                <a:cubicBezTo>
                  <a:pt x="796066" y="2586401"/>
                  <a:pt x="2587695" y="2214694"/>
                  <a:pt x="2483617" y="2233279"/>
                </a:cubicBezTo>
                <a:cubicBezTo>
                  <a:pt x="2379539" y="2251864"/>
                  <a:pt x="665969" y="2341074"/>
                  <a:pt x="275676" y="2679328"/>
                </a:cubicBezTo>
                <a:cubicBezTo>
                  <a:pt x="-114617" y="3017582"/>
                  <a:pt x="149295" y="4567601"/>
                  <a:pt x="141861" y="4262801"/>
                </a:cubicBezTo>
                <a:cubicBezTo>
                  <a:pt x="134427" y="3958001"/>
                  <a:pt x="-237281" y="1467563"/>
                  <a:pt x="253373" y="8282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E9B3AAD-D158-E020-FFBC-BFBBF6A06F94}"/>
              </a:ext>
            </a:extLst>
          </p:cNvPr>
          <p:cNvGrpSpPr/>
          <p:nvPr/>
        </p:nvGrpSpPr>
        <p:grpSpPr>
          <a:xfrm>
            <a:off x="2502700" y="335958"/>
            <a:ext cx="4114257" cy="12288048"/>
            <a:chOff x="2502700" y="335958"/>
            <a:chExt cx="4114257" cy="12288048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59A105F0-EE85-09F3-84A5-D9DC93C2EB70}"/>
                </a:ext>
              </a:extLst>
            </p:cNvPr>
            <p:cNvGrpSpPr/>
            <p:nvPr/>
          </p:nvGrpSpPr>
          <p:grpSpPr>
            <a:xfrm>
              <a:off x="4034330" y="3872260"/>
              <a:ext cx="902151" cy="861797"/>
              <a:chOff x="4034330" y="3872260"/>
              <a:chExt cx="902151" cy="861797"/>
            </a:xfrm>
          </p:grpSpPr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058DA236-77E0-721C-1C46-FC5E806461DE}"/>
                  </a:ext>
                </a:extLst>
              </p:cNvPr>
              <p:cNvSpPr/>
              <p:nvPr/>
            </p:nvSpPr>
            <p:spPr>
              <a:xfrm>
                <a:off x="4609895" y="3872260"/>
                <a:ext cx="326586" cy="191206"/>
              </a:xfrm>
              <a:custGeom>
                <a:avLst/>
                <a:gdLst>
                  <a:gd name="connsiteX0" fmla="*/ 324055 w 326586"/>
                  <a:gd name="connsiteY0" fmla="*/ 1240 h 191206"/>
                  <a:gd name="connsiteX1" fmla="*/ 178005 w 326586"/>
                  <a:gd name="connsiteY1" fmla="*/ 74265 h 191206"/>
                  <a:gd name="connsiteX2" fmla="*/ 57355 w 326586"/>
                  <a:gd name="connsiteY2" fmla="*/ 163165 h 191206"/>
                  <a:gd name="connsiteX3" fmla="*/ 3380 w 326586"/>
                  <a:gd name="connsiteY3" fmla="*/ 188565 h 191206"/>
                  <a:gd name="connsiteX4" fmla="*/ 149430 w 326586"/>
                  <a:gd name="connsiteY4" fmla="*/ 109190 h 191206"/>
                  <a:gd name="connsiteX5" fmla="*/ 263730 w 326586"/>
                  <a:gd name="connsiteY5" fmla="*/ 32990 h 191206"/>
                  <a:gd name="connsiteX6" fmla="*/ 324055 w 326586"/>
                  <a:gd name="connsiteY6" fmla="*/ 1240 h 19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586" h="191206">
                    <a:moveTo>
                      <a:pt x="324055" y="1240"/>
                    </a:moveTo>
                    <a:cubicBezTo>
                      <a:pt x="309767" y="8119"/>
                      <a:pt x="222455" y="47277"/>
                      <a:pt x="178005" y="74265"/>
                    </a:cubicBezTo>
                    <a:cubicBezTo>
                      <a:pt x="133555" y="101253"/>
                      <a:pt x="86459" y="144115"/>
                      <a:pt x="57355" y="163165"/>
                    </a:cubicBezTo>
                    <a:cubicBezTo>
                      <a:pt x="28251" y="182215"/>
                      <a:pt x="-11966" y="197561"/>
                      <a:pt x="3380" y="188565"/>
                    </a:cubicBezTo>
                    <a:cubicBezTo>
                      <a:pt x="18726" y="179569"/>
                      <a:pt x="106038" y="135119"/>
                      <a:pt x="149430" y="109190"/>
                    </a:cubicBezTo>
                    <a:cubicBezTo>
                      <a:pt x="192822" y="83261"/>
                      <a:pt x="238859" y="48336"/>
                      <a:pt x="263730" y="32990"/>
                    </a:cubicBezTo>
                    <a:cubicBezTo>
                      <a:pt x="288601" y="17644"/>
                      <a:pt x="338343" y="-5639"/>
                      <a:pt x="324055" y="124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2993ADE3-FE44-3770-3707-89EFB057444D}"/>
                  </a:ext>
                </a:extLst>
              </p:cNvPr>
              <p:cNvSpPr/>
              <p:nvPr/>
            </p:nvSpPr>
            <p:spPr>
              <a:xfrm>
                <a:off x="4708001" y="3917938"/>
                <a:ext cx="191387" cy="93883"/>
              </a:xfrm>
              <a:custGeom>
                <a:avLst/>
                <a:gdLst>
                  <a:gd name="connsiteX0" fmla="*/ 524 w 191387"/>
                  <a:gd name="connsiteY0" fmla="*/ 82562 h 93883"/>
                  <a:gd name="connsiteX1" fmla="*/ 70374 w 191387"/>
                  <a:gd name="connsiteY1" fmla="*/ 88912 h 93883"/>
                  <a:gd name="connsiteX2" fmla="*/ 191024 w 191387"/>
                  <a:gd name="connsiteY2" fmla="*/ 12 h 93883"/>
                  <a:gd name="connsiteX3" fmla="*/ 105299 w 191387"/>
                  <a:gd name="connsiteY3" fmla="*/ 82562 h 93883"/>
                  <a:gd name="connsiteX4" fmla="*/ 524 w 191387"/>
                  <a:gd name="connsiteY4" fmla="*/ 82562 h 9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387" h="93883">
                    <a:moveTo>
                      <a:pt x="524" y="82562"/>
                    </a:moveTo>
                    <a:cubicBezTo>
                      <a:pt x="-5297" y="83620"/>
                      <a:pt x="38624" y="102670"/>
                      <a:pt x="70374" y="88912"/>
                    </a:cubicBezTo>
                    <a:cubicBezTo>
                      <a:pt x="102124" y="75154"/>
                      <a:pt x="185203" y="1070"/>
                      <a:pt x="191024" y="12"/>
                    </a:cubicBezTo>
                    <a:cubicBezTo>
                      <a:pt x="196845" y="-1046"/>
                      <a:pt x="131228" y="67216"/>
                      <a:pt x="105299" y="82562"/>
                    </a:cubicBezTo>
                    <a:cubicBezTo>
                      <a:pt x="79370" y="97908"/>
                      <a:pt x="6345" y="81504"/>
                      <a:pt x="524" y="8256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A2F1C2E7-8BCF-7F49-9898-16FEC0FBB153}"/>
                  </a:ext>
                </a:extLst>
              </p:cNvPr>
              <p:cNvSpPr/>
              <p:nvPr/>
            </p:nvSpPr>
            <p:spPr>
              <a:xfrm>
                <a:off x="4614856" y="3994042"/>
                <a:ext cx="107069" cy="69051"/>
              </a:xfrm>
              <a:custGeom>
                <a:avLst/>
                <a:gdLst>
                  <a:gd name="connsiteX0" fmla="*/ 106369 w 107069"/>
                  <a:gd name="connsiteY0" fmla="*/ 108 h 69051"/>
                  <a:gd name="connsiteX1" fmla="*/ 1594 w 107069"/>
                  <a:gd name="connsiteY1" fmla="*/ 66783 h 69051"/>
                  <a:gd name="connsiteX2" fmla="*/ 46044 w 107069"/>
                  <a:gd name="connsiteY2" fmla="*/ 50908 h 69051"/>
                  <a:gd name="connsiteX3" fmla="*/ 106369 w 107069"/>
                  <a:gd name="connsiteY3" fmla="*/ 108 h 6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069" h="69051">
                    <a:moveTo>
                      <a:pt x="106369" y="108"/>
                    </a:moveTo>
                    <a:cubicBezTo>
                      <a:pt x="98961" y="2754"/>
                      <a:pt x="11648" y="58316"/>
                      <a:pt x="1594" y="66783"/>
                    </a:cubicBezTo>
                    <a:cubicBezTo>
                      <a:pt x="-8460" y="75250"/>
                      <a:pt x="31756" y="57787"/>
                      <a:pt x="46044" y="50908"/>
                    </a:cubicBezTo>
                    <a:cubicBezTo>
                      <a:pt x="60331" y="44029"/>
                      <a:pt x="113777" y="-2538"/>
                      <a:pt x="106369" y="10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B7381E01-74CE-1FCB-FAEE-F04127409185}"/>
                  </a:ext>
                </a:extLst>
              </p:cNvPr>
              <p:cNvSpPr/>
              <p:nvPr/>
            </p:nvSpPr>
            <p:spPr>
              <a:xfrm>
                <a:off x="4813227" y="3930572"/>
                <a:ext cx="73560" cy="162141"/>
              </a:xfrm>
              <a:custGeom>
                <a:avLst/>
                <a:gdLst>
                  <a:gd name="connsiteX0" fmla="*/ 69923 w 73560"/>
                  <a:gd name="connsiteY0" fmla="*/ 78 h 162141"/>
                  <a:gd name="connsiteX1" fmla="*/ 54048 w 73560"/>
                  <a:gd name="connsiteY1" fmla="*/ 88978 h 162141"/>
                  <a:gd name="connsiteX2" fmla="*/ 73 w 73560"/>
                  <a:gd name="connsiteY2" fmla="*/ 162003 h 162141"/>
                  <a:gd name="connsiteX3" fmla="*/ 66748 w 73560"/>
                  <a:gd name="connsiteY3" fmla="*/ 104853 h 162141"/>
                  <a:gd name="connsiteX4" fmla="*/ 69923 w 73560"/>
                  <a:gd name="connsiteY4" fmla="*/ 78 h 16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60" h="162141">
                    <a:moveTo>
                      <a:pt x="69923" y="78"/>
                    </a:moveTo>
                    <a:cubicBezTo>
                      <a:pt x="67806" y="-2568"/>
                      <a:pt x="65690" y="61991"/>
                      <a:pt x="54048" y="88978"/>
                    </a:cubicBezTo>
                    <a:cubicBezTo>
                      <a:pt x="42406" y="115965"/>
                      <a:pt x="-2044" y="159357"/>
                      <a:pt x="73" y="162003"/>
                    </a:cubicBezTo>
                    <a:cubicBezTo>
                      <a:pt x="2190" y="164649"/>
                      <a:pt x="55106" y="128666"/>
                      <a:pt x="66748" y="104853"/>
                    </a:cubicBezTo>
                    <a:cubicBezTo>
                      <a:pt x="78390" y="81040"/>
                      <a:pt x="72040" y="2724"/>
                      <a:pt x="69923" y="7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0CF1540F-2AD9-9EAF-5FC1-81637A1AD995}"/>
                  </a:ext>
                </a:extLst>
              </p:cNvPr>
              <p:cNvSpPr/>
              <p:nvPr/>
            </p:nvSpPr>
            <p:spPr>
              <a:xfrm>
                <a:off x="4628790" y="4063887"/>
                <a:ext cx="188632" cy="41831"/>
              </a:xfrm>
              <a:custGeom>
                <a:avLst/>
                <a:gdLst>
                  <a:gd name="connsiteX0" fmla="*/ 360 w 188632"/>
                  <a:gd name="connsiteY0" fmla="*/ 113 h 41831"/>
                  <a:gd name="connsiteX1" fmla="*/ 70210 w 188632"/>
                  <a:gd name="connsiteY1" fmla="*/ 41388 h 41831"/>
                  <a:gd name="connsiteX2" fmla="*/ 187685 w 188632"/>
                  <a:gd name="connsiteY2" fmla="*/ 22338 h 41831"/>
                  <a:gd name="connsiteX3" fmla="*/ 124185 w 188632"/>
                  <a:gd name="connsiteY3" fmla="*/ 28688 h 41831"/>
                  <a:gd name="connsiteX4" fmla="*/ 98785 w 188632"/>
                  <a:gd name="connsiteY4" fmla="*/ 28688 h 41831"/>
                  <a:gd name="connsiteX5" fmla="*/ 360 w 188632"/>
                  <a:gd name="connsiteY5" fmla="*/ 113 h 4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632" h="41831">
                    <a:moveTo>
                      <a:pt x="360" y="113"/>
                    </a:moveTo>
                    <a:cubicBezTo>
                      <a:pt x="-4402" y="2230"/>
                      <a:pt x="38989" y="37684"/>
                      <a:pt x="70210" y="41388"/>
                    </a:cubicBezTo>
                    <a:cubicBezTo>
                      <a:pt x="101431" y="45092"/>
                      <a:pt x="178689" y="24455"/>
                      <a:pt x="187685" y="22338"/>
                    </a:cubicBezTo>
                    <a:cubicBezTo>
                      <a:pt x="196681" y="20221"/>
                      <a:pt x="139002" y="27630"/>
                      <a:pt x="124185" y="28688"/>
                    </a:cubicBezTo>
                    <a:cubicBezTo>
                      <a:pt x="109368" y="29746"/>
                      <a:pt x="117306" y="31334"/>
                      <a:pt x="98785" y="28688"/>
                    </a:cubicBezTo>
                    <a:cubicBezTo>
                      <a:pt x="80264" y="26042"/>
                      <a:pt x="5122" y="-2004"/>
                      <a:pt x="360" y="1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61143584-051F-519D-3DE2-8E3816E7466C}"/>
                  </a:ext>
                </a:extLst>
              </p:cNvPr>
              <p:cNvSpPr/>
              <p:nvPr/>
            </p:nvSpPr>
            <p:spPr>
              <a:xfrm>
                <a:off x="4714619" y="3987800"/>
                <a:ext cx="155947" cy="85772"/>
              </a:xfrm>
              <a:custGeom>
                <a:avLst/>
                <a:gdLst>
                  <a:gd name="connsiteX0" fmla="*/ 155831 w 155947"/>
                  <a:gd name="connsiteY0" fmla="*/ 0 h 85772"/>
                  <a:gd name="connsiteX1" fmla="*/ 105031 w 155947"/>
                  <a:gd name="connsiteY1" fmla="*/ 63500 h 85772"/>
                  <a:gd name="connsiteX2" fmla="*/ 256 w 155947"/>
                  <a:gd name="connsiteY2" fmla="*/ 85725 h 85772"/>
                  <a:gd name="connsiteX3" fmla="*/ 73281 w 155947"/>
                  <a:gd name="connsiteY3" fmla="*/ 69850 h 85772"/>
                  <a:gd name="connsiteX4" fmla="*/ 92331 w 155947"/>
                  <a:gd name="connsiteY4" fmla="*/ 63500 h 85772"/>
                  <a:gd name="connsiteX5" fmla="*/ 155831 w 155947"/>
                  <a:gd name="connsiteY5" fmla="*/ 0 h 8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47" h="85772">
                    <a:moveTo>
                      <a:pt x="155831" y="0"/>
                    </a:moveTo>
                    <a:cubicBezTo>
                      <a:pt x="157948" y="0"/>
                      <a:pt x="130960" y="49213"/>
                      <a:pt x="105031" y="63500"/>
                    </a:cubicBezTo>
                    <a:cubicBezTo>
                      <a:pt x="79102" y="77787"/>
                      <a:pt x="5547" y="84667"/>
                      <a:pt x="256" y="85725"/>
                    </a:cubicBezTo>
                    <a:cubicBezTo>
                      <a:pt x="-5035" y="86783"/>
                      <a:pt x="73281" y="69850"/>
                      <a:pt x="73281" y="69850"/>
                    </a:cubicBezTo>
                    <a:cubicBezTo>
                      <a:pt x="88627" y="66146"/>
                      <a:pt x="82806" y="70908"/>
                      <a:pt x="92331" y="63500"/>
                    </a:cubicBezTo>
                    <a:cubicBezTo>
                      <a:pt x="101856" y="56092"/>
                      <a:pt x="153714" y="0"/>
                      <a:pt x="15583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346ED9DC-E12C-EA41-B9A2-39D204C70EAF}"/>
                  </a:ext>
                </a:extLst>
              </p:cNvPr>
              <p:cNvSpPr/>
              <p:nvPr/>
            </p:nvSpPr>
            <p:spPr>
              <a:xfrm>
                <a:off x="4495131" y="4111625"/>
                <a:ext cx="178469" cy="127085"/>
              </a:xfrm>
              <a:custGeom>
                <a:avLst/>
                <a:gdLst>
                  <a:gd name="connsiteX0" fmla="*/ 178469 w 178469"/>
                  <a:gd name="connsiteY0" fmla="*/ 0 h 127085"/>
                  <a:gd name="connsiteX1" fmla="*/ 54644 w 178469"/>
                  <a:gd name="connsiteY1" fmla="*/ 28575 h 127085"/>
                  <a:gd name="connsiteX2" fmla="*/ 35594 w 178469"/>
                  <a:gd name="connsiteY2" fmla="*/ 38100 h 127085"/>
                  <a:gd name="connsiteX3" fmla="*/ 669 w 178469"/>
                  <a:gd name="connsiteY3" fmla="*/ 127000 h 127085"/>
                  <a:gd name="connsiteX4" fmla="*/ 13369 w 178469"/>
                  <a:gd name="connsiteY4" fmla="*/ 53975 h 127085"/>
                  <a:gd name="connsiteX5" fmla="*/ 22894 w 178469"/>
                  <a:gd name="connsiteY5" fmla="*/ 31750 h 127085"/>
                  <a:gd name="connsiteX6" fmla="*/ 64169 w 178469"/>
                  <a:gd name="connsiteY6" fmla="*/ 22225 h 127085"/>
                  <a:gd name="connsiteX7" fmla="*/ 178469 w 178469"/>
                  <a:gd name="connsiteY7" fmla="*/ 0 h 12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469" h="127085">
                    <a:moveTo>
                      <a:pt x="178469" y="0"/>
                    </a:moveTo>
                    <a:lnTo>
                      <a:pt x="54644" y="28575"/>
                    </a:lnTo>
                    <a:cubicBezTo>
                      <a:pt x="30832" y="34925"/>
                      <a:pt x="44590" y="21696"/>
                      <a:pt x="35594" y="38100"/>
                    </a:cubicBezTo>
                    <a:cubicBezTo>
                      <a:pt x="26598" y="54504"/>
                      <a:pt x="4373" y="124354"/>
                      <a:pt x="669" y="127000"/>
                    </a:cubicBezTo>
                    <a:cubicBezTo>
                      <a:pt x="-3035" y="129646"/>
                      <a:pt x="9665" y="69850"/>
                      <a:pt x="13369" y="53975"/>
                    </a:cubicBezTo>
                    <a:cubicBezTo>
                      <a:pt x="17073" y="38100"/>
                      <a:pt x="14427" y="37042"/>
                      <a:pt x="22894" y="31750"/>
                    </a:cubicBezTo>
                    <a:cubicBezTo>
                      <a:pt x="31361" y="26458"/>
                      <a:pt x="64169" y="22225"/>
                      <a:pt x="64169" y="22225"/>
                    </a:cubicBezTo>
                    <a:lnTo>
                      <a:pt x="178469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BFC6F19D-A912-DC7A-6FFD-58BAEFCB6F60}"/>
                  </a:ext>
                </a:extLst>
              </p:cNvPr>
              <p:cNvSpPr/>
              <p:nvPr/>
            </p:nvSpPr>
            <p:spPr>
              <a:xfrm>
                <a:off x="4475761" y="4019535"/>
                <a:ext cx="54982" cy="108007"/>
              </a:xfrm>
              <a:custGeom>
                <a:avLst/>
                <a:gdLst>
                  <a:gd name="connsiteX0" fmla="*/ 26389 w 54982"/>
                  <a:gd name="connsiteY0" fmla="*/ 15 h 108007"/>
                  <a:gd name="connsiteX1" fmla="*/ 7339 w 54982"/>
                  <a:gd name="connsiteY1" fmla="*/ 69865 h 108007"/>
                  <a:gd name="connsiteX2" fmla="*/ 54964 w 54982"/>
                  <a:gd name="connsiteY2" fmla="*/ 107965 h 108007"/>
                  <a:gd name="connsiteX3" fmla="*/ 989 w 54982"/>
                  <a:gd name="connsiteY3" fmla="*/ 76215 h 108007"/>
                  <a:gd name="connsiteX4" fmla="*/ 26389 w 54982"/>
                  <a:gd name="connsiteY4" fmla="*/ 15 h 1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982" h="108007">
                    <a:moveTo>
                      <a:pt x="26389" y="15"/>
                    </a:moveTo>
                    <a:cubicBezTo>
                      <a:pt x="27447" y="-1043"/>
                      <a:pt x="2576" y="51873"/>
                      <a:pt x="7339" y="69865"/>
                    </a:cubicBezTo>
                    <a:cubicBezTo>
                      <a:pt x="12101" y="87857"/>
                      <a:pt x="56022" y="106907"/>
                      <a:pt x="54964" y="107965"/>
                    </a:cubicBezTo>
                    <a:cubicBezTo>
                      <a:pt x="53906" y="109023"/>
                      <a:pt x="7868" y="89973"/>
                      <a:pt x="989" y="76215"/>
                    </a:cubicBezTo>
                    <a:cubicBezTo>
                      <a:pt x="-5890" y="62457"/>
                      <a:pt x="25331" y="1073"/>
                      <a:pt x="26389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7B15CAB7-6EDE-27C3-38AA-7AB6F6009ECF}"/>
                  </a:ext>
                </a:extLst>
              </p:cNvPr>
              <p:cNvSpPr/>
              <p:nvPr/>
            </p:nvSpPr>
            <p:spPr>
              <a:xfrm>
                <a:off x="4479912" y="4095669"/>
                <a:ext cx="54034" cy="136674"/>
              </a:xfrm>
              <a:custGeom>
                <a:avLst/>
                <a:gdLst>
                  <a:gd name="connsiteX0" fmla="*/ 53988 w 54034"/>
                  <a:gd name="connsiteY0" fmla="*/ 81 h 136674"/>
                  <a:gd name="connsiteX1" fmla="*/ 9538 w 54034"/>
                  <a:gd name="connsiteY1" fmla="*/ 60406 h 136674"/>
                  <a:gd name="connsiteX2" fmla="*/ 15888 w 54034"/>
                  <a:gd name="connsiteY2" fmla="*/ 136606 h 136674"/>
                  <a:gd name="connsiteX3" fmla="*/ 13 w 54034"/>
                  <a:gd name="connsiteY3" fmla="*/ 73106 h 136674"/>
                  <a:gd name="connsiteX4" fmla="*/ 53988 w 54034"/>
                  <a:gd name="connsiteY4" fmla="*/ 81 h 13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4" h="136674">
                    <a:moveTo>
                      <a:pt x="53988" y="81"/>
                    </a:moveTo>
                    <a:cubicBezTo>
                      <a:pt x="55576" y="-2036"/>
                      <a:pt x="15888" y="37652"/>
                      <a:pt x="9538" y="60406"/>
                    </a:cubicBezTo>
                    <a:cubicBezTo>
                      <a:pt x="3188" y="83160"/>
                      <a:pt x="17476" y="134489"/>
                      <a:pt x="15888" y="136606"/>
                    </a:cubicBezTo>
                    <a:cubicBezTo>
                      <a:pt x="14300" y="138723"/>
                      <a:pt x="-516" y="91098"/>
                      <a:pt x="13" y="73106"/>
                    </a:cubicBezTo>
                    <a:cubicBezTo>
                      <a:pt x="542" y="55114"/>
                      <a:pt x="52400" y="2198"/>
                      <a:pt x="53988" y="8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7A7BD280-BF7E-1612-A650-F03ED867899E}"/>
                  </a:ext>
                </a:extLst>
              </p:cNvPr>
              <p:cNvSpPr/>
              <p:nvPr/>
            </p:nvSpPr>
            <p:spPr>
              <a:xfrm>
                <a:off x="4441816" y="4111523"/>
                <a:ext cx="82565" cy="48367"/>
              </a:xfrm>
              <a:custGeom>
                <a:avLst/>
                <a:gdLst>
                  <a:gd name="connsiteX0" fmla="*/ 82559 w 82565"/>
                  <a:gd name="connsiteY0" fmla="*/ 102 h 48367"/>
                  <a:gd name="connsiteX1" fmla="*/ 34934 w 82565"/>
                  <a:gd name="connsiteY1" fmla="*/ 44552 h 48367"/>
                  <a:gd name="connsiteX2" fmla="*/ 9 w 82565"/>
                  <a:gd name="connsiteY2" fmla="*/ 44552 h 48367"/>
                  <a:gd name="connsiteX3" fmla="*/ 31759 w 82565"/>
                  <a:gd name="connsiteY3" fmla="*/ 31852 h 48367"/>
                  <a:gd name="connsiteX4" fmla="*/ 82559 w 82565"/>
                  <a:gd name="connsiteY4" fmla="*/ 102 h 4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565" h="48367">
                    <a:moveTo>
                      <a:pt x="82559" y="102"/>
                    </a:moveTo>
                    <a:cubicBezTo>
                      <a:pt x="83088" y="2219"/>
                      <a:pt x="48692" y="37144"/>
                      <a:pt x="34934" y="44552"/>
                    </a:cubicBezTo>
                    <a:cubicBezTo>
                      <a:pt x="21176" y="51960"/>
                      <a:pt x="538" y="46669"/>
                      <a:pt x="9" y="44552"/>
                    </a:cubicBezTo>
                    <a:cubicBezTo>
                      <a:pt x="-520" y="42435"/>
                      <a:pt x="20646" y="34498"/>
                      <a:pt x="31759" y="31852"/>
                    </a:cubicBezTo>
                    <a:cubicBezTo>
                      <a:pt x="42872" y="29206"/>
                      <a:pt x="82030" y="-2015"/>
                      <a:pt x="82559" y="10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B17AB4F8-F6CE-30F0-BEC5-5D89A8A08A9A}"/>
                  </a:ext>
                </a:extLst>
              </p:cNvPr>
              <p:cNvSpPr/>
              <p:nvPr/>
            </p:nvSpPr>
            <p:spPr>
              <a:xfrm>
                <a:off x="4443723" y="4140167"/>
                <a:ext cx="65027" cy="111163"/>
              </a:xfrm>
              <a:custGeom>
                <a:avLst/>
                <a:gdLst>
                  <a:gd name="connsiteX0" fmla="*/ 1277 w 65027"/>
                  <a:gd name="connsiteY0" fmla="*/ 33 h 111163"/>
                  <a:gd name="connsiteX1" fmla="*/ 7627 w 65027"/>
                  <a:gd name="connsiteY1" fmla="*/ 69883 h 111163"/>
                  <a:gd name="connsiteX2" fmla="*/ 64777 w 65027"/>
                  <a:gd name="connsiteY2" fmla="*/ 111158 h 111163"/>
                  <a:gd name="connsiteX3" fmla="*/ 29852 w 65027"/>
                  <a:gd name="connsiteY3" fmla="*/ 73058 h 111163"/>
                  <a:gd name="connsiteX4" fmla="*/ 13977 w 65027"/>
                  <a:gd name="connsiteY4" fmla="*/ 60358 h 111163"/>
                  <a:gd name="connsiteX5" fmla="*/ 1277 w 65027"/>
                  <a:gd name="connsiteY5" fmla="*/ 33 h 11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27" h="111163">
                    <a:moveTo>
                      <a:pt x="1277" y="33"/>
                    </a:moveTo>
                    <a:cubicBezTo>
                      <a:pt x="219" y="1621"/>
                      <a:pt x="-2956" y="51362"/>
                      <a:pt x="7627" y="69883"/>
                    </a:cubicBezTo>
                    <a:cubicBezTo>
                      <a:pt x="18210" y="88404"/>
                      <a:pt x="61073" y="110629"/>
                      <a:pt x="64777" y="111158"/>
                    </a:cubicBezTo>
                    <a:cubicBezTo>
                      <a:pt x="68481" y="111687"/>
                      <a:pt x="29852" y="73058"/>
                      <a:pt x="29852" y="73058"/>
                    </a:cubicBezTo>
                    <a:cubicBezTo>
                      <a:pt x="21385" y="64591"/>
                      <a:pt x="17152" y="66708"/>
                      <a:pt x="13977" y="60358"/>
                    </a:cubicBezTo>
                    <a:cubicBezTo>
                      <a:pt x="10802" y="54008"/>
                      <a:pt x="2335" y="-1555"/>
                      <a:pt x="1277" y="3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E01F8A5B-610C-A70E-24E0-06EC409DE391}"/>
                  </a:ext>
                </a:extLst>
              </p:cNvPr>
              <p:cNvSpPr/>
              <p:nvPr/>
            </p:nvSpPr>
            <p:spPr>
              <a:xfrm>
                <a:off x="4600284" y="4159215"/>
                <a:ext cx="108299" cy="149299"/>
              </a:xfrm>
              <a:custGeom>
                <a:avLst/>
                <a:gdLst>
                  <a:gd name="connsiteX0" fmla="*/ 291 w 108299"/>
                  <a:gd name="connsiteY0" fmla="*/ 35 h 149299"/>
                  <a:gd name="connsiteX1" fmla="*/ 25691 w 108299"/>
                  <a:gd name="connsiteY1" fmla="*/ 79410 h 149299"/>
                  <a:gd name="connsiteX2" fmla="*/ 108241 w 108299"/>
                  <a:gd name="connsiteY2" fmla="*/ 149260 h 149299"/>
                  <a:gd name="connsiteX3" fmla="*/ 38391 w 108299"/>
                  <a:gd name="connsiteY3" fmla="*/ 69885 h 149299"/>
                  <a:gd name="connsiteX4" fmla="*/ 291 w 108299"/>
                  <a:gd name="connsiteY4" fmla="*/ 35 h 14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299" h="149299">
                    <a:moveTo>
                      <a:pt x="291" y="35"/>
                    </a:moveTo>
                    <a:cubicBezTo>
                      <a:pt x="-1826" y="1623"/>
                      <a:pt x="7699" y="54539"/>
                      <a:pt x="25691" y="79410"/>
                    </a:cubicBezTo>
                    <a:cubicBezTo>
                      <a:pt x="43683" y="104281"/>
                      <a:pt x="106124" y="150848"/>
                      <a:pt x="108241" y="149260"/>
                    </a:cubicBezTo>
                    <a:cubicBezTo>
                      <a:pt x="110358" y="147672"/>
                      <a:pt x="54266" y="89464"/>
                      <a:pt x="38391" y="69885"/>
                    </a:cubicBezTo>
                    <a:cubicBezTo>
                      <a:pt x="22516" y="50306"/>
                      <a:pt x="2408" y="-1553"/>
                      <a:pt x="291" y="3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7D26EC9F-6755-8B5F-6101-4A868F88C7B0}"/>
                  </a:ext>
                </a:extLst>
              </p:cNvPr>
              <p:cNvSpPr/>
              <p:nvPr/>
            </p:nvSpPr>
            <p:spPr>
              <a:xfrm>
                <a:off x="4485257" y="4067052"/>
                <a:ext cx="110374" cy="62288"/>
              </a:xfrm>
              <a:custGeom>
                <a:avLst/>
                <a:gdLst>
                  <a:gd name="connsiteX0" fmla="*/ 108968 w 110374"/>
                  <a:gd name="connsiteY0" fmla="*/ 123 h 62288"/>
                  <a:gd name="connsiteX1" fmla="*/ 1018 w 110374"/>
                  <a:gd name="connsiteY1" fmla="*/ 60448 h 62288"/>
                  <a:gd name="connsiteX2" fmla="*/ 58168 w 110374"/>
                  <a:gd name="connsiteY2" fmla="*/ 44573 h 62288"/>
                  <a:gd name="connsiteX3" fmla="*/ 108968 w 110374"/>
                  <a:gd name="connsiteY3" fmla="*/ 123 h 6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74" h="62288">
                    <a:moveTo>
                      <a:pt x="108968" y="123"/>
                    </a:moveTo>
                    <a:cubicBezTo>
                      <a:pt x="99443" y="2769"/>
                      <a:pt x="9485" y="53040"/>
                      <a:pt x="1018" y="60448"/>
                    </a:cubicBezTo>
                    <a:cubicBezTo>
                      <a:pt x="-7449" y="67856"/>
                      <a:pt x="39118" y="50923"/>
                      <a:pt x="58168" y="44573"/>
                    </a:cubicBezTo>
                    <a:cubicBezTo>
                      <a:pt x="77218" y="38223"/>
                      <a:pt x="118493" y="-2523"/>
                      <a:pt x="108968" y="12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B17B5731-FFD1-121F-9A28-E0CDE06D0B8F}"/>
                  </a:ext>
                </a:extLst>
              </p:cNvPr>
              <p:cNvSpPr/>
              <p:nvPr/>
            </p:nvSpPr>
            <p:spPr>
              <a:xfrm>
                <a:off x="4638288" y="4137019"/>
                <a:ext cx="150214" cy="63531"/>
              </a:xfrm>
              <a:custGeom>
                <a:avLst/>
                <a:gdLst>
                  <a:gd name="connsiteX0" fmla="*/ 387 w 150214"/>
                  <a:gd name="connsiteY0" fmla="*/ 6 h 63531"/>
                  <a:gd name="connsiteX1" fmla="*/ 70237 w 150214"/>
                  <a:gd name="connsiteY1" fmla="*/ 44456 h 63531"/>
                  <a:gd name="connsiteX2" fmla="*/ 149612 w 150214"/>
                  <a:gd name="connsiteY2" fmla="*/ 63506 h 63531"/>
                  <a:gd name="connsiteX3" fmla="*/ 101987 w 150214"/>
                  <a:gd name="connsiteY3" fmla="*/ 47631 h 63531"/>
                  <a:gd name="connsiteX4" fmla="*/ 387 w 150214"/>
                  <a:gd name="connsiteY4" fmla="*/ 6 h 6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14" h="63531">
                    <a:moveTo>
                      <a:pt x="387" y="6"/>
                    </a:moveTo>
                    <a:cubicBezTo>
                      <a:pt x="-4905" y="-523"/>
                      <a:pt x="45366" y="33873"/>
                      <a:pt x="70237" y="44456"/>
                    </a:cubicBezTo>
                    <a:cubicBezTo>
                      <a:pt x="95108" y="55039"/>
                      <a:pt x="144320" y="62977"/>
                      <a:pt x="149612" y="63506"/>
                    </a:cubicBezTo>
                    <a:cubicBezTo>
                      <a:pt x="154904" y="64035"/>
                      <a:pt x="124212" y="56098"/>
                      <a:pt x="101987" y="47631"/>
                    </a:cubicBezTo>
                    <a:cubicBezTo>
                      <a:pt x="79762" y="39164"/>
                      <a:pt x="5679" y="535"/>
                      <a:pt x="387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F5367FD0-087B-FF49-562D-941BAA715F1D}"/>
                  </a:ext>
                </a:extLst>
              </p:cNvPr>
              <p:cNvSpPr/>
              <p:nvPr/>
            </p:nvSpPr>
            <p:spPr>
              <a:xfrm>
                <a:off x="4730532" y="4193333"/>
                <a:ext cx="58793" cy="129739"/>
              </a:xfrm>
              <a:custGeom>
                <a:avLst/>
                <a:gdLst>
                  <a:gd name="connsiteX0" fmla="*/ 57368 w 58793"/>
                  <a:gd name="connsiteY0" fmla="*/ 842 h 129739"/>
                  <a:gd name="connsiteX1" fmla="*/ 218 w 58793"/>
                  <a:gd name="connsiteY1" fmla="*/ 127842 h 129739"/>
                  <a:gd name="connsiteX2" fmla="*/ 38318 w 58793"/>
                  <a:gd name="connsiteY2" fmla="*/ 73867 h 129739"/>
                  <a:gd name="connsiteX3" fmla="*/ 57368 w 58793"/>
                  <a:gd name="connsiteY3" fmla="*/ 842 h 12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93" h="129739">
                    <a:moveTo>
                      <a:pt x="57368" y="842"/>
                    </a:moveTo>
                    <a:cubicBezTo>
                      <a:pt x="51018" y="9838"/>
                      <a:pt x="3393" y="115671"/>
                      <a:pt x="218" y="127842"/>
                    </a:cubicBezTo>
                    <a:cubicBezTo>
                      <a:pt x="-2957" y="140013"/>
                      <a:pt x="29322" y="90271"/>
                      <a:pt x="38318" y="73867"/>
                    </a:cubicBezTo>
                    <a:cubicBezTo>
                      <a:pt x="47314" y="57463"/>
                      <a:pt x="63718" y="-8154"/>
                      <a:pt x="57368" y="8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358DCC48-5B0B-CC20-217D-5CE7F416A49B}"/>
                  </a:ext>
                </a:extLst>
              </p:cNvPr>
              <p:cNvSpPr/>
              <p:nvPr/>
            </p:nvSpPr>
            <p:spPr>
              <a:xfrm>
                <a:off x="4508382" y="4175058"/>
                <a:ext cx="116514" cy="60820"/>
              </a:xfrm>
              <a:custGeom>
                <a:avLst/>
                <a:gdLst>
                  <a:gd name="connsiteX0" fmla="*/ 118 w 116514"/>
                  <a:gd name="connsiteY0" fmla="*/ 67 h 60820"/>
                  <a:gd name="connsiteX1" fmla="*/ 57268 w 116514"/>
                  <a:gd name="connsiteY1" fmla="*/ 60392 h 60820"/>
                  <a:gd name="connsiteX2" fmla="*/ 104893 w 116514"/>
                  <a:gd name="connsiteY2" fmla="*/ 28642 h 60820"/>
                  <a:gd name="connsiteX3" fmla="*/ 114418 w 116514"/>
                  <a:gd name="connsiteY3" fmla="*/ 25467 h 60820"/>
                  <a:gd name="connsiteX4" fmla="*/ 73143 w 116514"/>
                  <a:gd name="connsiteY4" fmla="*/ 47692 h 60820"/>
                  <a:gd name="connsiteX5" fmla="*/ 118 w 116514"/>
                  <a:gd name="connsiteY5" fmla="*/ 67 h 6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14" h="60820">
                    <a:moveTo>
                      <a:pt x="118" y="67"/>
                    </a:moveTo>
                    <a:cubicBezTo>
                      <a:pt x="-2528" y="2184"/>
                      <a:pt x="39805" y="55629"/>
                      <a:pt x="57268" y="60392"/>
                    </a:cubicBezTo>
                    <a:cubicBezTo>
                      <a:pt x="74731" y="65155"/>
                      <a:pt x="104893" y="28642"/>
                      <a:pt x="104893" y="28642"/>
                    </a:cubicBezTo>
                    <a:cubicBezTo>
                      <a:pt x="114418" y="22821"/>
                      <a:pt x="119710" y="22292"/>
                      <a:pt x="114418" y="25467"/>
                    </a:cubicBezTo>
                    <a:cubicBezTo>
                      <a:pt x="109126" y="28642"/>
                      <a:pt x="86901" y="48750"/>
                      <a:pt x="73143" y="47692"/>
                    </a:cubicBezTo>
                    <a:cubicBezTo>
                      <a:pt x="59385" y="46634"/>
                      <a:pt x="2764" y="-2050"/>
                      <a:pt x="118" y="6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09572165-C334-C65A-58AC-F48FADB51278}"/>
                  </a:ext>
                </a:extLst>
              </p:cNvPr>
              <p:cNvSpPr/>
              <p:nvPr/>
            </p:nvSpPr>
            <p:spPr>
              <a:xfrm>
                <a:off x="4615653" y="4165570"/>
                <a:ext cx="166512" cy="54160"/>
              </a:xfrm>
              <a:custGeom>
                <a:avLst/>
                <a:gdLst>
                  <a:gd name="connsiteX0" fmla="*/ 797 w 166512"/>
                  <a:gd name="connsiteY0" fmla="*/ 30 h 54160"/>
                  <a:gd name="connsiteX1" fmla="*/ 54772 w 166512"/>
                  <a:gd name="connsiteY1" fmla="*/ 34955 h 54160"/>
                  <a:gd name="connsiteX2" fmla="*/ 165897 w 166512"/>
                  <a:gd name="connsiteY2" fmla="*/ 54005 h 54160"/>
                  <a:gd name="connsiteX3" fmla="*/ 102397 w 166512"/>
                  <a:gd name="connsiteY3" fmla="*/ 44480 h 54160"/>
                  <a:gd name="connsiteX4" fmla="*/ 92872 w 166512"/>
                  <a:gd name="connsiteY4" fmla="*/ 41305 h 54160"/>
                  <a:gd name="connsiteX5" fmla="*/ 797 w 166512"/>
                  <a:gd name="connsiteY5" fmla="*/ 30 h 5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512" h="54160">
                    <a:moveTo>
                      <a:pt x="797" y="30"/>
                    </a:moveTo>
                    <a:cubicBezTo>
                      <a:pt x="-5553" y="-1028"/>
                      <a:pt x="27255" y="25959"/>
                      <a:pt x="54772" y="34955"/>
                    </a:cubicBezTo>
                    <a:cubicBezTo>
                      <a:pt x="82289" y="43951"/>
                      <a:pt x="157959" y="52417"/>
                      <a:pt x="165897" y="54005"/>
                    </a:cubicBezTo>
                    <a:cubicBezTo>
                      <a:pt x="173835" y="55593"/>
                      <a:pt x="102397" y="44480"/>
                      <a:pt x="102397" y="44480"/>
                    </a:cubicBezTo>
                    <a:cubicBezTo>
                      <a:pt x="90226" y="42363"/>
                      <a:pt x="102926" y="46597"/>
                      <a:pt x="92872" y="41305"/>
                    </a:cubicBezTo>
                    <a:cubicBezTo>
                      <a:pt x="82818" y="36013"/>
                      <a:pt x="7147" y="1088"/>
                      <a:pt x="797" y="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610B0B95-96BC-A621-0DF6-504D2842ACFC}"/>
                  </a:ext>
                </a:extLst>
              </p:cNvPr>
              <p:cNvSpPr/>
              <p:nvPr/>
            </p:nvSpPr>
            <p:spPr>
              <a:xfrm>
                <a:off x="4695662" y="4190900"/>
                <a:ext cx="44721" cy="123997"/>
              </a:xfrm>
              <a:custGeom>
                <a:avLst/>
                <a:gdLst>
                  <a:gd name="connsiteX0" fmla="*/ 44613 w 44721"/>
                  <a:gd name="connsiteY0" fmla="*/ 100 h 123997"/>
                  <a:gd name="connsiteX1" fmla="*/ 12863 w 44721"/>
                  <a:gd name="connsiteY1" fmla="*/ 60425 h 123997"/>
                  <a:gd name="connsiteX2" fmla="*/ 19213 w 44721"/>
                  <a:gd name="connsiteY2" fmla="*/ 123925 h 123997"/>
                  <a:gd name="connsiteX3" fmla="*/ 163 w 44721"/>
                  <a:gd name="connsiteY3" fmla="*/ 47725 h 123997"/>
                  <a:gd name="connsiteX4" fmla="*/ 44613 w 44721"/>
                  <a:gd name="connsiteY4" fmla="*/ 100 h 12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1" h="123997">
                    <a:moveTo>
                      <a:pt x="44613" y="100"/>
                    </a:moveTo>
                    <a:cubicBezTo>
                      <a:pt x="46730" y="2217"/>
                      <a:pt x="17096" y="39788"/>
                      <a:pt x="12863" y="60425"/>
                    </a:cubicBezTo>
                    <a:cubicBezTo>
                      <a:pt x="8630" y="81062"/>
                      <a:pt x="21330" y="126042"/>
                      <a:pt x="19213" y="123925"/>
                    </a:cubicBezTo>
                    <a:cubicBezTo>
                      <a:pt x="17096" y="121808"/>
                      <a:pt x="-1954" y="65717"/>
                      <a:pt x="163" y="47725"/>
                    </a:cubicBezTo>
                    <a:cubicBezTo>
                      <a:pt x="2280" y="29733"/>
                      <a:pt x="42496" y="-2017"/>
                      <a:pt x="44613" y="1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605216D3-6BE7-8229-6B4F-80F3B530FEB5}"/>
                  </a:ext>
                </a:extLst>
              </p:cNvPr>
              <p:cNvSpPr/>
              <p:nvPr/>
            </p:nvSpPr>
            <p:spPr>
              <a:xfrm>
                <a:off x="4324000" y="4244975"/>
                <a:ext cx="365196" cy="489082"/>
              </a:xfrm>
              <a:custGeom>
                <a:avLst/>
                <a:gdLst>
                  <a:gd name="connsiteX0" fmla="*/ 305150 w 365196"/>
                  <a:gd name="connsiteY0" fmla="*/ 0 h 489082"/>
                  <a:gd name="connsiteX1" fmla="*/ 362300 w 365196"/>
                  <a:gd name="connsiteY1" fmla="*/ 57150 h 489082"/>
                  <a:gd name="connsiteX2" fmla="*/ 352775 w 365196"/>
                  <a:gd name="connsiteY2" fmla="*/ 88900 h 489082"/>
                  <a:gd name="connsiteX3" fmla="*/ 355950 w 365196"/>
                  <a:gd name="connsiteY3" fmla="*/ 158750 h 489082"/>
                  <a:gd name="connsiteX4" fmla="*/ 340075 w 365196"/>
                  <a:gd name="connsiteY4" fmla="*/ 184150 h 489082"/>
                  <a:gd name="connsiteX5" fmla="*/ 282925 w 365196"/>
                  <a:gd name="connsiteY5" fmla="*/ 260350 h 489082"/>
                  <a:gd name="connsiteX6" fmla="*/ 216250 w 365196"/>
                  <a:gd name="connsiteY6" fmla="*/ 330200 h 489082"/>
                  <a:gd name="connsiteX7" fmla="*/ 350 w 365196"/>
                  <a:gd name="connsiteY7" fmla="*/ 488950 h 489082"/>
                  <a:gd name="connsiteX8" fmla="*/ 168625 w 365196"/>
                  <a:gd name="connsiteY8" fmla="*/ 355600 h 489082"/>
                  <a:gd name="connsiteX9" fmla="*/ 282925 w 365196"/>
                  <a:gd name="connsiteY9" fmla="*/ 254000 h 489082"/>
                  <a:gd name="connsiteX10" fmla="*/ 349600 w 365196"/>
                  <a:gd name="connsiteY10" fmla="*/ 152400 h 489082"/>
                  <a:gd name="connsiteX11" fmla="*/ 362300 w 365196"/>
                  <a:gd name="connsiteY11" fmla="*/ 69850 h 489082"/>
                  <a:gd name="connsiteX12" fmla="*/ 362300 w 365196"/>
                  <a:gd name="connsiteY12" fmla="*/ 57150 h 489082"/>
                  <a:gd name="connsiteX13" fmla="*/ 305150 w 365196"/>
                  <a:gd name="connsiteY13" fmla="*/ 0 h 48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196" h="489082">
                    <a:moveTo>
                      <a:pt x="305150" y="0"/>
                    </a:moveTo>
                    <a:cubicBezTo>
                      <a:pt x="305150" y="0"/>
                      <a:pt x="354363" y="42333"/>
                      <a:pt x="362300" y="57150"/>
                    </a:cubicBezTo>
                    <a:cubicBezTo>
                      <a:pt x="370238" y="71967"/>
                      <a:pt x="353833" y="71967"/>
                      <a:pt x="352775" y="88900"/>
                    </a:cubicBezTo>
                    <a:cubicBezTo>
                      <a:pt x="351717" y="105833"/>
                      <a:pt x="358067" y="142875"/>
                      <a:pt x="355950" y="158750"/>
                    </a:cubicBezTo>
                    <a:cubicBezTo>
                      <a:pt x="353833" y="174625"/>
                      <a:pt x="352246" y="167217"/>
                      <a:pt x="340075" y="184150"/>
                    </a:cubicBezTo>
                    <a:cubicBezTo>
                      <a:pt x="327904" y="201083"/>
                      <a:pt x="303562" y="236008"/>
                      <a:pt x="282925" y="260350"/>
                    </a:cubicBezTo>
                    <a:cubicBezTo>
                      <a:pt x="262288" y="284692"/>
                      <a:pt x="263346" y="292100"/>
                      <a:pt x="216250" y="330200"/>
                    </a:cubicBezTo>
                    <a:cubicBezTo>
                      <a:pt x="169154" y="368300"/>
                      <a:pt x="8287" y="484717"/>
                      <a:pt x="350" y="488950"/>
                    </a:cubicBezTo>
                    <a:cubicBezTo>
                      <a:pt x="-7587" y="493183"/>
                      <a:pt x="121529" y="394758"/>
                      <a:pt x="168625" y="355600"/>
                    </a:cubicBezTo>
                    <a:cubicBezTo>
                      <a:pt x="215721" y="316442"/>
                      <a:pt x="252762" y="287867"/>
                      <a:pt x="282925" y="254000"/>
                    </a:cubicBezTo>
                    <a:cubicBezTo>
                      <a:pt x="313088" y="220133"/>
                      <a:pt x="336371" y="183092"/>
                      <a:pt x="349600" y="152400"/>
                    </a:cubicBezTo>
                    <a:cubicBezTo>
                      <a:pt x="362829" y="121708"/>
                      <a:pt x="362300" y="69850"/>
                      <a:pt x="362300" y="69850"/>
                    </a:cubicBezTo>
                    <a:cubicBezTo>
                      <a:pt x="364417" y="53975"/>
                      <a:pt x="367592" y="67204"/>
                      <a:pt x="362300" y="57150"/>
                    </a:cubicBezTo>
                    <a:cubicBezTo>
                      <a:pt x="357008" y="47096"/>
                      <a:pt x="305150" y="0"/>
                      <a:pt x="30515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832F01F4-FE3B-60CF-85D5-4B04D0E1DDFD}"/>
                  </a:ext>
                </a:extLst>
              </p:cNvPr>
              <p:cNvSpPr/>
              <p:nvPr/>
            </p:nvSpPr>
            <p:spPr>
              <a:xfrm>
                <a:off x="4565283" y="4238494"/>
                <a:ext cx="78094" cy="216199"/>
              </a:xfrm>
              <a:custGeom>
                <a:avLst/>
                <a:gdLst>
                  <a:gd name="connsiteX0" fmla="*/ 367 w 78094"/>
                  <a:gd name="connsiteY0" fmla="*/ 131 h 216199"/>
                  <a:gd name="connsiteX1" fmla="*/ 47992 w 78094"/>
                  <a:gd name="connsiteY1" fmla="*/ 108081 h 216199"/>
                  <a:gd name="connsiteX2" fmla="*/ 57517 w 78094"/>
                  <a:gd name="connsiteY2" fmla="*/ 216031 h 216199"/>
                  <a:gd name="connsiteX3" fmla="*/ 76567 w 78094"/>
                  <a:gd name="connsiteY3" fmla="*/ 130306 h 216199"/>
                  <a:gd name="connsiteX4" fmla="*/ 367 w 78094"/>
                  <a:gd name="connsiteY4" fmla="*/ 131 h 21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94" h="216199">
                    <a:moveTo>
                      <a:pt x="367" y="131"/>
                    </a:moveTo>
                    <a:cubicBezTo>
                      <a:pt x="-4395" y="-3573"/>
                      <a:pt x="38467" y="72098"/>
                      <a:pt x="47992" y="108081"/>
                    </a:cubicBezTo>
                    <a:cubicBezTo>
                      <a:pt x="57517" y="144064"/>
                      <a:pt x="52755" y="212327"/>
                      <a:pt x="57517" y="216031"/>
                    </a:cubicBezTo>
                    <a:cubicBezTo>
                      <a:pt x="62279" y="219735"/>
                      <a:pt x="83975" y="161527"/>
                      <a:pt x="76567" y="130306"/>
                    </a:cubicBezTo>
                    <a:cubicBezTo>
                      <a:pt x="69159" y="99085"/>
                      <a:pt x="5129" y="3835"/>
                      <a:pt x="367" y="13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3C03684F-1732-8678-7446-E355A0A7CAB2}"/>
                  </a:ext>
                </a:extLst>
              </p:cNvPr>
              <p:cNvSpPr/>
              <p:nvPr/>
            </p:nvSpPr>
            <p:spPr>
              <a:xfrm>
                <a:off x="4594127" y="4235359"/>
                <a:ext cx="73625" cy="184457"/>
              </a:xfrm>
              <a:custGeom>
                <a:avLst/>
                <a:gdLst>
                  <a:gd name="connsiteX0" fmla="*/ 98 w 73625"/>
                  <a:gd name="connsiteY0" fmla="*/ 91 h 184457"/>
                  <a:gd name="connsiteX1" fmla="*/ 57248 w 73625"/>
                  <a:gd name="connsiteY1" fmla="*/ 108041 h 184457"/>
                  <a:gd name="connsiteX2" fmla="*/ 50898 w 73625"/>
                  <a:gd name="connsiteY2" fmla="*/ 184241 h 184457"/>
                  <a:gd name="connsiteX3" fmla="*/ 73123 w 73625"/>
                  <a:gd name="connsiteY3" fmla="*/ 127091 h 184457"/>
                  <a:gd name="connsiteX4" fmla="*/ 98 w 73625"/>
                  <a:gd name="connsiteY4" fmla="*/ 91 h 18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25" h="184457">
                    <a:moveTo>
                      <a:pt x="98" y="91"/>
                    </a:moveTo>
                    <a:cubicBezTo>
                      <a:pt x="-2548" y="-3084"/>
                      <a:pt x="48781" y="77349"/>
                      <a:pt x="57248" y="108041"/>
                    </a:cubicBezTo>
                    <a:cubicBezTo>
                      <a:pt x="65715" y="138733"/>
                      <a:pt x="48252" y="181066"/>
                      <a:pt x="50898" y="184241"/>
                    </a:cubicBezTo>
                    <a:cubicBezTo>
                      <a:pt x="53544" y="187416"/>
                      <a:pt x="77356" y="155137"/>
                      <a:pt x="73123" y="127091"/>
                    </a:cubicBezTo>
                    <a:cubicBezTo>
                      <a:pt x="68890" y="99045"/>
                      <a:pt x="2744" y="3266"/>
                      <a:pt x="98" y="9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0D5079C0-7B03-C604-E94B-B41A182F30F0}"/>
                  </a:ext>
                </a:extLst>
              </p:cNvPr>
              <p:cNvSpPr/>
              <p:nvPr/>
            </p:nvSpPr>
            <p:spPr>
              <a:xfrm>
                <a:off x="4431686" y="4273367"/>
                <a:ext cx="86339" cy="254216"/>
              </a:xfrm>
              <a:custGeom>
                <a:avLst/>
                <a:gdLst>
                  <a:gd name="connsiteX0" fmla="*/ 29189 w 86339"/>
                  <a:gd name="connsiteY0" fmla="*/ 183 h 254216"/>
                  <a:gd name="connsiteX1" fmla="*/ 86339 w 86339"/>
                  <a:gd name="connsiteY1" fmla="*/ 114483 h 254216"/>
                  <a:gd name="connsiteX2" fmla="*/ 29189 w 86339"/>
                  <a:gd name="connsiteY2" fmla="*/ 177983 h 254216"/>
                  <a:gd name="connsiteX3" fmla="*/ 614 w 86339"/>
                  <a:gd name="connsiteY3" fmla="*/ 254183 h 254216"/>
                  <a:gd name="connsiteX4" fmla="*/ 54589 w 86339"/>
                  <a:gd name="connsiteY4" fmla="*/ 168458 h 254216"/>
                  <a:gd name="connsiteX5" fmla="*/ 73639 w 86339"/>
                  <a:gd name="connsiteY5" fmla="*/ 143058 h 254216"/>
                  <a:gd name="connsiteX6" fmla="*/ 29189 w 86339"/>
                  <a:gd name="connsiteY6" fmla="*/ 183 h 2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39" h="254216">
                    <a:moveTo>
                      <a:pt x="29189" y="183"/>
                    </a:moveTo>
                    <a:cubicBezTo>
                      <a:pt x="31306" y="-4579"/>
                      <a:pt x="86339" y="84850"/>
                      <a:pt x="86339" y="114483"/>
                    </a:cubicBezTo>
                    <a:cubicBezTo>
                      <a:pt x="86339" y="144116"/>
                      <a:pt x="43476" y="154700"/>
                      <a:pt x="29189" y="177983"/>
                    </a:cubicBezTo>
                    <a:cubicBezTo>
                      <a:pt x="14902" y="201266"/>
                      <a:pt x="-3619" y="255770"/>
                      <a:pt x="614" y="254183"/>
                    </a:cubicBezTo>
                    <a:cubicBezTo>
                      <a:pt x="4847" y="252596"/>
                      <a:pt x="42418" y="186979"/>
                      <a:pt x="54589" y="168458"/>
                    </a:cubicBezTo>
                    <a:cubicBezTo>
                      <a:pt x="66760" y="149937"/>
                      <a:pt x="74697" y="166870"/>
                      <a:pt x="73639" y="143058"/>
                    </a:cubicBezTo>
                    <a:cubicBezTo>
                      <a:pt x="72581" y="119246"/>
                      <a:pt x="27072" y="4945"/>
                      <a:pt x="29189" y="18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6D9E01CD-AB4D-3895-8606-A4D5B657ACC5}"/>
                  </a:ext>
                </a:extLst>
              </p:cNvPr>
              <p:cNvSpPr/>
              <p:nvPr/>
            </p:nvSpPr>
            <p:spPr>
              <a:xfrm>
                <a:off x="4360234" y="4508234"/>
                <a:ext cx="81789" cy="181576"/>
              </a:xfrm>
              <a:custGeom>
                <a:avLst/>
                <a:gdLst>
                  <a:gd name="connsiteX0" fmla="*/ 81591 w 81789"/>
                  <a:gd name="connsiteY0" fmla="*/ 266 h 181576"/>
                  <a:gd name="connsiteX1" fmla="*/ 24441 w 81789"/>
                  <a:gd name="connsiteY1" fmla="*/ 85991 h 181576"/>
                  <a:gd name="connsiteX2" fmla="*/ 11741 w 81789"/>
                  <a:gd name="connsiteY2" fmla="*/ 181241 h 181576"/>
                  <a:gd name="connsiteX3" fmla="*/ 2216 w 81789"/>
                  <a:gd name="connsiteY3" fmla="*/ 114566 h 181576"/>
                  <a:gd name="connsiteX4" fmla="*/ 81591 w 81789"/>
                  <a:gd name="connsiteY4" fmla="*/ 266 h 18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89" h="181576">
                    <a:moveTo>
                      <a:pt x="81591" y="266"/>
                    </a:moveTo>
                    <a:cubicBezTo>
                      <a:pt x="85295" y="-4496"/>
                      <a:pt x="36083" y="55829"/>
                      <a:pt x="24441" y="85991"/>
                    </a:cubicBezTo>
                    <a:cubicBezTo>
                      <a:pt x="12799" y="116153"/>
                      <a:pt x="15445" y="176479"/>
                      <a:pt x="11741" y="181241"/>
                    </a:cubicBezTo>
                    <a:cubicBezTo>
                      <a:pt x="8037" y="186003"/>
                      <a:pt x="-5192" y="138908"/>
                      <a:pt x="2216" y="114566"/>
                    </a:cubicBezTo>
                    <a:cubicBezTo>
                      <a:pt x="9624" y="90224"/>
                      <a:pt x="77887" y="5028"/>
                      <a:pt x="81591" y="26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662E5B60-4A82-D10A-6FA9-5A45BB12F3BF}"/>
                  </a:ext>
                </a:extLst>
              </p:cNvPr>
              <p:cNvSpPr/>
              <p:nvPr/>
            </p:nvSpPr>
            <p:spPr>
              <a:xfrm>
                <a:off x="4311335" y="4514840"/>
                <a:ext cx="120968" cy="212779"/>
              </a:xfrm>
              <a:custGeom>
                <a:avLst/>
                <a:gdLst>
                  <a:gd name="connsiteX0" fmla="*/ 120965 w 120968"/>
                  <a:gd name="connsiteY0" fmla="*/ 10 h 212779"/>
                  <a:gd name="connsiteX1" fmla="*/ 41590 w 120968"/>
                  <a:gd name="connsiteY1" fmla="*/ 101610 h 212779"/>
                  <a:gd name="connsiteX2" fmla="*/ 25715 w 120968"/>
                  <a:gd name="connsiteY2" fmla="*/ 149235 h 212779"/>
                  <a:gd name="connsiteX3" fmla="*/ 315 w 120968"/>
                  <a:gd name="connsiteY3" fmla="*/ 212735 h 212779"/>
                  <a:gd name="connsiteX4" fmla="*/ 44765 w 120968"/>
                  <a:gd name="connsiteY4" fmla="*/ 158760 h 212779"/>
                  <a:gd name="connsiteX5" fmla="*/ 44765 w 120968"/>
                  <a:gd name="connsiteY5" fmla="*/ 127010 h 212779"/>
                  <a:gd name="connsiteX6" fmla="*/ 44765 w 120968"/>
                  <a:gd name="connsiteY6" fmla="*/ 107960 h 212779"/>
                  <a:gd name="connsiteX7" fmla="*/ 120965 w 120968"/>
                  <a:gd name="connsiteY7" fmla="*/ 10 h 212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968" h="212779">
                    <a:moveTo>
                      <a:pt x="120965" y="10"/>
                    </a:moveTo>
                    <a:cubicBezTo>
                      <a:pt x="120436" y="-1048"/>
                      <a:pt x="57465" y="76739"/>
                      <a:pt x="41590" y="101610"/>
                    </a:cubicBezTo>
                    <a:cubicBezTo>
                      <a:pt x="25715" y="126481"/>
                      <a:pt x="32594" y="130714"/>
                      <a:pt x="25715" y="149235"/>
                    </a:cubicBezTo>
                    <a:cubicBezTo>
                      <a:pt x="18836" y="167756"/>
                      <a:pt x="-2860" y="211148"/>
                      <a:pt x="315" y="212735"/>
                    </a:cubicBezTo>
                    <a:cubicBezTo>
                      <a:pt x="3490" y="214322"/>
                      <a:pt x="37357" y="173047"/>
                      <a:pt x="44765" y="158760"/>
                    </a:cubicBezTo>
                    <a:cubicBezTo>
                      <a:pt x="52173" y="144473"/>
                      <a:pt x="44765" y="127010"/>
                      <a:pt x="44765" y="127010"/>
                    </a:cubicBezTo>
                    <a:cubicBezTo>
                      <a:pt x="44765" y="118543"/>
                      <a:pt x="34711" y="125422"/>
                      <a:pt x="44765" y="107960"/>
                    </a:cubicBezTo>
                    <a:cubicBezTo>
                      <a:pt x="54819" y="90498"/>
                      <a:pt x="121494" y="1068"/>
                      <a:pt x="120965" y="1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327A40A3-3647-D3E9-0D55-872438BD032E}"/>
                  </a:ext>
                </a:extLst>
              </p:cNvPr>
              <p:cNvSpPr/>
              <p:nvPr/>
            </p:nvSpPr>
            <p:spPr>
              <a:xfrm>
                <a:off x="4526808" y="4248146"/>
                <a:ext cx="32583" cy="161932"/>
              </a:xfrm>
              <a:custGeom>
                <a:avLst/>
                <a:gdLst>
                  <a:gd name="connsiteX0" fmla="*/ 32492 w 32583"/>
                  <a:gd name="connsiteY0" fmla="*/ 4 h 161932"/>
                  <a:gd name="connsiteX1" fmla="*/ 10267 w 32583"/>
                  <a:gd name="connsiteY1" fmla="*/ 76204 h 161932"/>
                  <a:gd name="connsiteX2" fmla="*/ 7092 w 32583"/>
                  <a:gd name="connsiteY2" fmla="*/ 161929 h 161932"/>
                  <a:gd name="connsiteX3" fmla="*/ 742 w 32583"/>
                  <a:gd name="connsiteY3" fmla="*/ 79379 h 161932"/>
                  <a:gd name="connsiteX4" fmla="*/ 32492 w 32583"/>
                  <a:gd name="connsiteY4" fmla="*/ 4 h 16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3" h="161932">
                    <a:moveTo>
                      <a:pt x="32492" y="4"/>
                    </a:moveTo>
                    <a:cubicBezTo>
                      <a:pt x="34079" y="-525"/>
                      <a:pt x="14500" y="49217"/>
                      <a:pt x="10267" y="76204"/>
                    </a:cubicBezTo>
                    <a:cubicBezTo>
                      <a:pt x="6034" y="103192"/>
                      <a:pt x="8679" y="161400"/>
                      <a:pt x="7092" y="161929"/>
                    </a:cubicBezTo>
                    <a:cubicBezTo>
                      <a:pt x="5505" y="162458"/>
                      <a:pt x="-2433" y="103721"/>
                      <a:pt x="742" y="79379"/>
                    </a:cubicBezTo>
                    <a:cubicBezTo>
                      <a:pt x="3917" y="55037"/>
                      <a:pt x="30905" y="533"/>
                      <a:pt x="32492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03768096-C5FC-465E-44F7-477814483DAE}"/>
                  </a:ext>
                </a:extLst>
              </p:cNvPr>
              <p:cNvSpPr/>
              <p:nvPr/>
            </p:nvSpPr>
            <p:spPr>
              <a:xfrm>
                <a:off x="4558663" y="4260709"/>
                <a:ext cx="20087" cy="143062"/>
              </a:xfrm>
              <a:custGeom>
                <a:avLst/>
                <a:gdLst>
                  <a:gd name="connsiteX0" fmla="*/ 19687 w 20087"/>
                  <a:gd name="connsiteY0" fmla="*/ 141 h 143062"/>
                  <a:gd name="connsiteX1" fmla="*/ 13337 w 20087"/>
                  <a:gd name="connsiteY1" fmla="*/ 63641 h 143062"/>
                  <a:gd name="connsiteX2" fmla="*/ 10162 w 20087"/>
                  <a:gd name="connsiteY2" fmla="*/ 92216 h 143062"/>
                  <a:gd name="connsiteX3" fmla="*/ 3812 w 20087"/>
                  <a:gd name="connsiteY3" fmla="*/ 143016 h 143062"/>
                  <a:gd name="connsiteX4" fmla="*/ 637 w 20087"/>
                  <a:gd name="connsiteY4" fmla="*/ 82691 h 143062"/>
                  <a:gd name="connsiteX5" fmla="*/ 19687 w 20087"/>
                  <a:gd name="connsiteY5" fmla="*/ 141 h 14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87" h="143062">
                    <a:moveTo>
                      <a:pt x="19687" y="141"/>
                    </a:moveTo>
                    <a:cubicBezTo>
                      <a:pt x="21804" y="-3034"/>
                      <a:pt x="14924" y="48295"/>
                      <a:pt x="13337" y="63641"/>
                    </a:cubicBezTo>
                    <a:cubicBezTo>
                      <a:pt x="11749" y="78987"/>
                      <a:pt x="11749" y="78987"/>
                      <a:pt x="10162" y="92216"/>
                    </a:cubicBezTo>
                    <a:cubicBezTo>
                      <a:pt x="8575" y="105445"/>
                      <a:pt x="5399" y="144603"/>
                      <a:pt x="3812" y="143016"/>
                    </a:cubicBezTo>
                    <a:cubicBezTo>
                      <a:pt x="2225" y="141429"/>
                      <a:pt x="-1480" y="102270"/>
                      <a:pt x="637" y="82691"/>
                    </a:cubicBezTo>
                    <a:cubicBezTo>
                      <a:pt x="2754" y="63112"/>
                      <a:pt x="17570" y="3316"/>
                      <a:pt x="19687" y="14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3C2CC65C-6FAB-AB01-3A87-E371A4C73E60}"/>
                  </a:ext>
                </a:extLst>
              </p:cNvPr>
              <p:cNvSpPr/>
              <p:nvPr/>
            </p:nvSpPr>
            <p:spPr>
              <a:xfrm>
                <a:off x="4438650" y="4432249"/>
                <a:ext cx="174625" cy="94862"/>
              </a:xfrm>
              <a:custGeom>
                <a:avLst/>
                <a:gdLst>
                  <a:gd name="connsiteX0" fmla="*/ 174625 w 174625"/>
                  <a:gd name="connsiteY0" fmla="*/ 51 h 94862"/>
                  <a:gd name="connsiteX1" fmla="*/ 76200 w 174625"/>
                  <a:gd name="connsiteY1" fmla="*/ 76251 h 94862"/>
                  <a:gd name="connsiteX2" fmla="*/ 0 w 174625"/>
                  <a:gd name="connsiteY2" fmla="*/ 88951 h 94862"/>
                  <a:gd name="connsiteX3" fmla="*/ 76200 w 174625"/>
                  <a:gd name="connsiteY3" fmla="*/ 88951 h 94862"/>
                  <a:gd name="connsiteX4" fmla="*/ 174625 w 174625"/>
                  <a:gd name="connsiteY4" fmla="*/ 51 h 9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25" h="94862">
                    <a:moveTo>
                      <a:pt x="174625" y="51"/>
                    </a:moveTo>
                    <a:cubicBezTo>
                      <a:pt x="174625" y="-2066"/>
                      <a:pt x="105304" y="61434"/>
                      <a:pt x="76200" y="76251"/>
                    </a:cubicBezTo>
                    <a:cubicBezTo>
                      <a:pt x="47096" y="91068"/>
                      <a:pt x="0" y="86834"/>
                      <a:pt x="0" y="88951"/>
                    </a:cubicBezTo>
                    <a:cubicBezTo>
                      <a:pt x="0" y="91068"/>
                      <a:pt x="47096" y="101122"/>
                      <a:pt x="76200" y="88951"/>
                    </a:cubicBezTo>
                    <a:cubicBezTo>
                      <a:pt x="105304" y="76780"/>
                      <a:pt x="174625" y="2168"/>
                      <a:pt x="174625" y="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B4A4E0B5-9717-E02C-EAD2-E0F66F1F5620}"/>
                  </a:ext>
                </a:extLst>
              </p:cNvPr>
              <p:cNvSpPr/>
              <p:nvPr/>
            </p:nvSpPr>
            <p:spPr>
              <a:xfrm>
                <a:off x="4339612" y="4438072"/>
                <a:ext cx="296196" cy="243383"/>
              </a:xfrm>
              <a:custGeom>
                <a:avLst/>
                <a:gdLst>
                  <a:gd name="connsiteX0" fmla="*/ 295888 w 296196"/>
                  <a:gd name="connsiteY0" fmla="*/ 578 h 243383"/>
                  <a:gd name="connsiteX1" fmla="*/ 156188 w 296196"/>
                  <a:gd name="connsiteY1" fmla="*/ 114878 h 243383"/>
                  <a:gd name="connsiteX2" fmla="*/ 613 w 296196"/>
                  <a:gd name="connsiteY2" fmla="*/ 241878 h 243383"/>
                  <a:gd name="connsiteX3" fmla="*/ 108563 w 296196"/>
                  <a:gd name="connsiteY3" fmla="*/ 175203 h 243383"/>
                  <a:gd name="connsiteX4" fmla="*/ 295888 w 296196"/>
                  <a:gd name="connsiteY4" fmla="*/ 578 h 24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96" h="243383">
                    <a:moveTo>
                      <a:pt x="295888" y="578"/>
                    </a:moveTo>
                    <a:cubicBezTo>
                      <a:pt x="303825" y="-9476"/>
                      <a:pt x="156188" y="114878"/>
                      <a:pt x="156188" y="114878"/>
                    </a:cubicBezTo>
                    <a:cubicBezTo>
                      <a:pt x="106976" y="155095"/>
                      <a:pt x="8550" y="231824"/>
                      <a:pt x="613" y="241878"/>
                    </a:cubicBezTo>
                    <a:cubicBezTo>
                      <a:pt x="-7324" y="251932"/>
                      <a:pt x="63584" y="209599"/>
                      <a:pt x="108563" y="175203"/>
                    </a:cubicBezTo>
                    <a:cubicBezTo>
                      <a:pt x="153542" y="140807"/>
                      <a:pt x="287951" y="10632"/>
                      <a:pt x="295888" y="57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B3814D43-D12E-CEBF-AC97-3E7AFD84FC23}"/>
                  </a:ext>
                </a:extLst>
              </p:cNvPr>
              <p:cNvSpPr/>
              <p:nvPr/>
            </p:nvSpPr>
            <p:spPr>
              <a:xfrm>
                <a:off x="4034330" y="4416658"/>
                <a:ext cx="192988" cy="152424"/>
              </a:xfrm>
              <a:custGeom>
                <a:avLst/>
                <a:gdLst>
                  <a:gd name="connsiteX0" fmla="*/ 191595 w 192988"/>
                  <a:gd name="connsiteY0" fmla="*/ 2942 h 152424"/>
                  <a:gd name="connsiteX1" fmla="*/ 128095 w 192988"/>
                  <a:gd name="connsiteY1" fmla="*/ 21992 h 152424"/>
                  <a:gd name="connsiteX2" fmla="*/ 1095 w 192988"/>
                  <a:gd name="connsiteY2" fmla="*/ 152167 h 152424"/>
                  <a:gd name="connsiteX3" fmla="*/ 70945 w 192988"/>
                  <a:gd name="connsiteY3" fmla="*/ 53742 h 152424"/>
                  <a:gd name="connsiteX4" fmla="*/ 191595 w 192988"/>
                  <a:gd name="connsiteY4" fmla="*/ 2942 h 15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988" h="152424">
                    <a:moveTo>
                      <a:pt x="191595" y="2942"/>
                    </a:moveTo>
                    <a:cubicBezTo>
                      <a:pt x="201120" y="-2350"/>
                      <a:pt x="159845" y="-2879"/>
                      <a:pt x="128095" y="21992"/>
                    </a:cubicBezTo>
                    <a:cubicBezTo>
                      <a:pt x="96345" y="46863"/>
                      <a:pt x="10620" y="146875"/>
                      <a:pt x="1095" y="152167"/>
                    </a:cubicBezTo>
                    <a:cubicBezTo>
                      <a:pt x="-8430" y="157459"/>
                      <a:pt x="46603" y="79671"/>
                      <a:pt x="70945" y="53742"/>
                    </a:cubicBezTo>
                    <a:cubicBezTo>
                      <a:pt x="95287" y="27813"/>
                      <a:pt x="182070" y="8234"/>
                      <a:pt x="191595" y="29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34D03BA7-0548-8862-BD05-AA7DBC05AEC0}"/>
                  </a:ext>
                </a:extLst>
              </p:cNvPr>
              <p:cNvSpPr/>
              <p:nvPr/>
            </p:nvSpPr>
            <p:spPr>
              <a:xfrm>
                <a:off x="4206431" y="4451080"/>
                <a:ext cx="245450" cy="257700"/>
              </a:xfrm>
              <a:custGeom>
                <a:avLst/>
                <a:gdLst>
                  <a:gd name="connsiteX0" fmla="*/ 244919 w 245450"/>
                  <a:gd name="connsiteY0" fmla="*/ 270 h 257700"/>
                  <a:gd name="connsiteX1" fmla="*/ 149669 w 245450"/>
                  <a:gd name="connsiteY1" fmla="*/ 111395 h 257700"/>
                  <a:gd name="connsiteX2" fmla="*/ 444 w 245450"/>
                  <a:gd name="connsiteY2" fmla="*/ 257445 h 257700"/>
                  <a:gd name="connsiteX3" fmla="*/ 108394 w 245450"/>
                  <a:gd name="connsiteY3" fmla="*/ 143145 h 257700"/>
                  <a:gd name="connsiteX4" fmla="*/ 244919 w 245450"/>
                  <a:gd name="connsiteY4" fmla="*/ 270 h 25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50" h="257700">
                    <a:moveTo>
                      <a:pt x="244919" y="270"/>
                    </a:moveTo>
                    <a:cubicBezTo>
                      <a:pt x="251798" y="-5022"/>
                      <a:pt x="190415" y="68533"/>
                      <a:pt x="149669" y="111395"/>
                    </a:cubicBezTo>
                    <a:cubicBezTo>
                      <a:pt x="108923" y="154257"/>
                      <a:pt x="7323" y="252153"/>
                      <a:pt x="444" y="257445"/>
                    </a:cubicBezTo>
                    <a:cubicBezTo>
                      <a:pt x="-6435" y="262737"/>
                      <a:pt x="68177" y="184420"/>
                      <a:pt x="108394" y="143145"/>
                    </a:cubicBezTo>
                    <a:cubicBezTo>
                      <a:pt x="148611" y="101870"/>
                      <a:pt x="238040" y="5562"/>
                      <a:pt x="244919" y="27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1F72F665-3634-E4C9-A3DA-090C0D254981}"/>
                  </a:ext>
                </a:extLst>
              </p:cNvPr>
              <p:cNvSpPr/>
              <p:nvPr/>
            </p:nvSpPr>
            <p:spPr>
              <a:xfrm>
                <a:off x="4044796" y="4571998"/>
                <a:ext cx="152897" cy="149239"/>
              </a:xfrm>
              <a:custGeom>
                <a:avLst/>
                <a:gdLst>
                  <a:gd name="connsiteX0" fmla="*/ 154 w 152897"/>
                  <a:gd name="connsiteY0" fmla="*/ 2 h 149239"/>
                  <a:gd name="connsiteX1" fmla="*/ 85879 w 152897"/>
                  <a:gd name="connsiteY1" fmla="*/ 107952 h 149239"/>
                  <a:gd name="connsiteX2" fmla="*/ 152554 w 152897"/>
                  <a:gd name="connsiteY2" fmla="*/ 149227 h 149239"/>
                  <a:gd name="connsiteX3" fmla="*/ 108104 w 152897"/>
                  <a:gd name="connsiteY3" fmla="*/ 104777 h 149239"/>
                  <a:gd name="connsiteX4" fmla="*/ 154 w 152897"/>
                  <a:gd name="connsiteY4" fmla="*/ 2 h 14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897" h="149239">
                    <a:moveTo>
                      <a:pt x="154" y="2"/>
                    </a:moveTo>
                    <a:cubicBezTo>
                      <a:pt x="-3550" y="531"/>
                      <a:pt x="60479" y="83081"/>
                      <a:pt x="85879" y="107952"/>
                    </a:cubicBezTo>
                    <a:cubicBezTo>
                      <a:pt x="111279" y="132823"/>
                      <a:pt x="148850" y="149756"/>
                      <a:pt x="152554" y="149227"/>
                    </a:cubicBezTo>
                    <a:cubicBezTo>
                      <a:pt x="156258" y="148698"/>
                      <a:pt x="129271" y="124885"/>
                      <a:pt x="108104" y="104777"/>
                    </a:cubicBezTo>
                    <a:cubicBezTo>
                      <a:pt x="86937" y="84669"/>
                      <a:pt x="3858" y="-527"/>
                      <a:pt x="154" y="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3ABD8784-A497-1CD4-AC53-EBA766B4F0B8}"/>
                  </a:ext>
                </a:extLst>
              </p:cNvPr>
              <p:cNvSpPr/>
              <p:nvPr/>
            </p:nvSpPr>
            <p:spPr>
              <a:xfrm>
                <a:off x="4070341" y="4486050"/>
                <a:ext cx="114333" cy="181680"/>
              </a:xfrm>
              <a:custGeom>
                <a:avLst/>
                <a:gdLst>
                  <a:gd name="connsiteX0" fmla="*/ 9 w 114333"/>
                  <a:gd name="connsiteY0" fmla="*/ 85950 h 181680"/>
                  <a:gd name="connsiteX1" fmla="*/ 101609 w 114333"/>
                  <a:gd name="connsiteY1" fmla="*/ 9750 h 181680"/>
                  <a:gd name="connsiteX2" fmla="*/ 79384 w 114333"/>
                  <a:gd name="connsiteY2" fmla="*/ 47850 h 181680"/>
                  <a:gd name="connsiteX3" fmla="*/ 114309 w 114333"/>
                  <a:gd name="connsiteY3" fmla="*/ 181200 h 181680"/>
                  <a:gd name="connsiteX4" fmla="*/ 73034 w 114333"/>
                  <a:gd name="connsiteY4" fmla="*/ 89125 h 181680"/>
                  <a:gd name="connsiteX5" fmla="*/ 95259 w 114333"/>
                  <a:gd name="connsiteY5" fmla="*/ 225 h 181680"/>
                  <a:gd name="connsiteX6" fmla="*/ 9 w 114333"/>
                  <a:gd name="connsiteY6" fmla="*/ 85950 h 18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33" h="181680">
                    <a:moveTo>
                      <a:pt x="9" y="85950"/>
                    </a:moveTo>
                    <a:cubicBezTo>
                      <a:pt x="1067" y="87538"/>
                      <a:pt x="88380" y="16100"/>
                      <a:pt x="101609" y="9750"/>
                    </a:cubicBezTo>
                    <a:cubicBezTo>
                      <a:pt x="114838" y="3400"/>
                      <a:pt x="77267" y="19275"/>
                      <a:pt x="79384" y="47850"/>
                    </a:cubicBezTo>
                    <a:cubicBezTo>
                      <a:pt x="81501" y="76425"/>
                      <a:pt x="115367" y="174321"/>
                      <a:pt x="114309" y="181200"/>
                    </a:cubicBezTo>
                    <a:cubicBezTo>
                      <a:pt x="113251" y="188079"/>
                      <a:pt x="76209" y="119288"/>
                      <a:pt x="73034" y="89125"/>
                    </a:cubicBezTo>
                    <a:cubicBezTo>
                      <a:pt x="69859" y="58962"/>
                      <a:pt x="105313" y="5517"/>
                      <a:pt x="95259" y="225"/>
                    </a:cubicBezTo>
                    <a:cubicBezTo>
                      <a:pt x="85205" y="-5067"/>
                      <a:pt x="-1049" y="84362"/>
                      <a:pt x="9" y="8595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2331E395-7B0B-718D-1DF7-D55FC872552C}"/>
                  </a:ext>
                </a:extLst>
              </p:cNvPr>
              <p:cNvSpPr/>
              <p:nvPr/>
            </p:nvSpPr>
            <p:spPr>
              <a:xfrm>
                <a:off x="4200458" y="4470381"/>
                <a:ext cx="50962" cy="158782"/>
              </a:xfrm>
              <a:custGeom>
                <a:avLst/>
                <a:gdLst>
                  <a:gd name="connsiteX0" fmla="*/ 50867 w 50962"/>
                  <a:gd name="connsiteY0" fmla="*/ 19 h 158782"/>
                  <a:gd name="connsiteX1" fmla="*/ 12767 w 50962"/>
                  <a:gd name="connsiteY1" fmla="*/ 66694 h 158782"/>
                  <a:gd name="connsiteX2" fmla="*/ 12767 w 50962"/>
                  <a:gd name="connsiteY2" fmla="*/ 158769 h 158782"/>
                  <a:gd name="connsiteX3" fmla="*/ 67 w 50962"/>
                  <a:gd name="connsiteY3" fmla="*/ 73044 h 158782"/>
                  <a:gd name="connsiteX4" fmla="*/ 50867 w 50962"/>
                  <a:gd name="connsiteY4" fmla="*/ 19 h 1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62" h="158782">
                    <a:moveTo>
                      <a:pt x="50867" y="19"/>
                    </a:moveTo>
                    <a:cubicBezTo>
                      <a:pt x="52984" y="-1039"/>
                      <a:pt x="19117" y="40236"/>
                      <a:pt x="12767" y="66694"/>
                    </a:cubicBezTo>
                    <a:cubicBezTo>
                      <a:pt x="6417" y="93152"/>
                      <a:pt x="14884" y="157711"/>
                      <a:pt x="12767" y="158769"/>
                    </a:cubicBezTo>
                    <a:cubicBezTo>
                      <a:pt x="10650" y="159827"/>
                      <a:pt x="-991" y="96327"/>
                      <a:pt x="67" y="73044"/>
                    </a:cubicBezTo>
                    <a:cubicBezTo>
                      <a:pt x="1125" y="49761"/>
                      <a:pt x="48750" y="1077"/>
                      <a:pt x="50867" y="1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D94B0B62-AF11-95EA-9FE3-1829E6087EDC}"/>
                  </a:ext>
                </a:extLst>
              </p:cNvPr>
              <p:cNvSpPr/>
              <p:nvPr/>
            </p:nvSpPr>
            <p:spPr>
              <a:xfrm>
                <a:off x="4244677" y="4409933"/>
                <a:ext cx="159192" cy="90419"/>
              </a:xfrm>
              <a:custGeom>
                <a:avLst/>
                <a:gdLst>
                  <a:gd name="connsiteX0" fmla="*/ 159048 w 159192"/>
                  <a:gd name="connsiteY0" fmla="*/ 142 h 90419"/>
                  <a:gd name="connsiteX1" fmla="*/ 111423 w 159192"/>
                  <a:gd name="connsiteY1" fmla="*/ 60467 h 90419"/>
                  <a:gd name="connsiteX2" fmla="*/ 63798 w 159192"/>
                  <a:gd name="connsiteY2" fmla="*/ 76342 h 90419"/>
                  <a:gd name="connsiteX3" fmla="*/ 60623 w 159192"/>
                  <a:gd name="connsiteY3" fmla="*/ 41417 h 90419"/>
                  <a:gd name="connsiteX4" fmla="*/ 298 w 159192"/>
                  <a:gd name="connsiteY4" fmla="*/ 12842 h 90419"/>
                  <a:gd name="connsiteX5" fmla="*/ 38398 w 159192"/>
                  <a:gd name="connsiteY5" fmla="*/ 31892 h 90419"/>
                  <a:gd name="connsiteX6" fmla="*/ 60623 w 159192"/>
                  <a:gd name="connsiteY6" fmla="*/ 85867 h 90419"/>
                  <a:gd name="connsiteX7" fmla="*/ 95548 w 159192"/>
                  <a:gd name="connsiteY7" fmla="*/ 79517 h 90419"/>
                  <a:gd name="connsiteX8" fmla="*/ 159048 w 159192"/>
                  <a:gd name="connsiteY8" fmla="*/ 142 h 9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92" h="90419">
                    <a:moveTo>
                      <a:pt x="159048" y="142"/>
                    </a:moveTo>
                    <a:cubicBezTo>
                      <a:pt x="161694" y="-3033"/>
                      <a:pt x="127298" y="47767"/>
                      <a:pt x="111423" y="60467"/>
                    </a:cubicBezTo>
                    <a:cubicBezTo>
                      <a:pt x="95548" y="73167"/>
                      <a:pt x="72265" y="79517"/>
                      <a:pt x="63798" y="76342"/>
                    </a:cubicBezTo>
                    <a:cubicBezTo>
                      <a:pt x="55331" y="73167"/>
                      <a:pt x="71206" y="52000"/>
                      <a:pt x="60623" y="41417"/>
                    </a:cubicBezTo>
                    <a:cubicBezTo>
                      <a:pt x="50040" y="30834"/>
                      <a:pt x="4002" y="14429"/>
                      <a:pt x="298" y="12842"/>
                    </a:cubicBezTo>
                    <a:cubicBezTo>
                      <a:pt x="-3406" y="11255"/>
                      <a:pt x="28344" y="19721"/>
                      <a:pt x="38398" y="31892"/>
                    </a:cubicBezTo>
                    <a:cubicBezTo>
                      <a:pt x="48452" y="44063"/>
                      <a:pt x="51098" y="77930"/>
                      <a:pt x="60623" y="85867"/>
                    </a:cubicBezTo>
                    <a:cubicBezTo>
                      <a:pt x="70148" y="93804"/>
                      <a:pt x="82848" y="91159"/>
                      <a:pt x="95548" y="79517"/>
                    </a:cubicBezTo>
                    <a:cubicBezTo>
                      <a:pt x="108248" y="67875"/>
                      <a:pt x="156402" y="3317"/>
                      <a:pt x="159048" y="1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C111CEF4-8242-4889-F026-F8D869CF8A03}"/>
                  </a:ext>
                </a:extLst>
              </p:cNvPr>
              <p:cNvSpPr/>
              <p:nvPr/>
            </p:nvSpPr>
            <p:spPr>
              <a:xfrm>
                <a:off x="4235382" y="4482951"/>
                <a:ext cx="69207" cy="149537"/>
              </a:xfrm>
              <a:custGeom>
                <a:avLst/>
                <a:gdLst>
                  <a:gd name="connsiteX0" fmla="*/ 50868 w 69207"/>
                  <a:gd name="connsiteY0" fmla="*/ 149 h 149537"/>
                  <a:gd name="connsiteX1" fmla="*/ 54043 w 69207"/>
                  <a:gd name="connsiteY1" fmla="*/ 69999 h 149537"/>
                  <a:gd name="connsiteX2" fmla="*/ 68 w 69207"/>
                  <a:gd name="connsiteY2" fmla="*/ 149374 h 149537"/>
                  <a:gd name="connsiteX3" fmla="*/ 66743 w 69207"/>
                  <a:gd name="connsiteY3" fmla="*/ 89049 h 149537"/>
                  <a:gd name="connsiteX4" fmla="*/ 50868 w 69207"/>
                  <a:gd name="connsiteY4" fmla="*/ 149 h 14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07" h="149537">
                    <a:moveTo>
                      <a:pt x="50868" y="149"/>
                    </a:moveTo>
                    <a:cubicBezTo>
                      <a:pt x="48751" y="-3026"/>
                      <a:pt x="62510" y="45128"/>
                      <a:pt x="54043" y="69999"/>
                    </a:cubicBezTo>
                    <a:cubicBezTo>
                      <a:pt x="45576" y="94870"/>
                      <a:pt x="-2049" y="146199"/>
                      <a:pt x="68" y="149374"/>
                    </a:cubicBezTo>
                    <a:cubicBezTo>
                      <a:pt x="2185" y="152549"/>
                      <a:pt x="56689" y="108628"/>
                      <a:pt x="66743" y="89049"/>
                    </a:cubicBezTo>
                    <a:cubicBezTo>
                      <a:pt x="76797" y="69470"/>
                      <a:pt x="52985" y="3324"/>
                      <a:pt x="50868" y="14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367604CD-4CD7-63E3-D5E6-F1D6E5D273F5}"/>
                </a:ext>
              </a:extLst>
            </p:cNvPr>
            <p:cNvGrpSpPr/>
            <p:nvPr/>
          </p:nvGrpSpPr>
          <p:grpSpPr>
            <a:xfrm>
              <a:off x="3517873" y="1304815"/>
              <a:ext cx="3097162" cy="5512031"/>
              <a:chOff x="3517873" y="1304815"/>
              <a:chExt cx="3097162" cy="5512031"/>
            </a:xfrm>
          </p:grpSpPr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15FCA570-AA2A-46A6-A9A5-FEC6A62BF5F1}"/>
                  </a:ext>
                </a:extLst>
              </p:cNvPr>
              <p:cNvSpPr/>
              <p:nvPr/>
            </p:nvSpPr>
            <p:spPr>
              <a:xfrm>
                <a:off x="3517873" y="1304815"/>
                <a:ext cx="476375" cy="41466"/>
              </a:xfrm>
              <a:custGeom>
                <a:avLst/>
                <a:gdLst>
                  <a:gd name="connsiteX0" fmla="*/ 27 w 476375"/>
                  <a:gd name="connsiteY0" fmla="*/ 41385 h 41466"/>
                  <a:gd name="connsiteX1" fmla="*/ 171477 w 476375"/>
                  <a:gd name="connsiteY1" fmla="*/ 15985 h 41466"/>
                  <a:gd name="connsiteX2" fmla="*/ 311177 w 476375"/>
                  <a:gd name="connsiteY2" fmla="*/ 12810 h 41466"/>
                  <a:gd name="connsiteX3" fmla="*/ 377852 w 476375"/>
                  <a:gd name="connsiteY3" fmla="*/ 12810 h 41466"/>
                  <a:gd name="connsiteX4" fmla="*/ 476277 w 476375"/>
                  <a:gd name="connsiteY4" fmla="*/ 110 h 41466"/>
                  <a:gd name="connsiteX5" fmla="*/ 358802 w 476375"/>
                  <a:gd name="connsiteY5" fmla="*/ 6460 h 41466"/>
                  <a:gd name="connsiteX6" fmla="*/ 263552 w 476375"/>
                  <a:gd name="connsiteY6" fmla="*/ 3285 h 41466"/>
                  <a:gd name="connsiteX7" fmla="*/ 184177 w 476375"/>
                  <a:gd name="connsiteY7" fmla="*/ 6460 h 41466"/>
                  <a:gd name="connsiteX8" fmla="*/ 27 w 476375"/>
                  <a:gd name="connsiteY8" fmla="*/ 41385 h 4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375" h="41466">
                    <a:moveTo>
                      <a:pt x="27" y="41385"/>
                    </a:moveTo>
                    <a:cubicBezTo>
                      <a:pt x="-2090" y="42973"/>
                      <a:pt x="119619" y="20747"/>
                      <a:pt x="171477" y="15985"/>
                    </a:cubicBezTo>
                    <a:cubicBezTo>
                      <a:pt x="223335" y="11222"/>
                      <a:pt x="276781" y="13339"/>
                      <a:pt x="311177" y="12810"/>
                    </a:cubicBezTo>
                    <a:cubicBezTo>
                      <a:pt x="345573" y="12281"/>
                      <a:pt x="350335" y="14927"/>
                      <a:pt x="377852" y="12810"/>
                    </a:cubicBezTo>
                    <a:cubicBezTo>
                      <a:pt x="405369" y="10693"/>
                      <a:pt x="479452" y="1168"/>
                      <a:pt x="476277" y="110"/>
                    </a:cubicBezTo>
                    <a:cubicBezTo>
                      <a:pt x="473102" y="-948"/>
                      <a:pt x="394256" y="5931"/>
                      <a:pt x="358802" y="6460"/>
                    </a:cubicBezTo>
                    <a:cubicBezTo>
                      <a:pt x="323348" y="6989"/>
                      <a:pt x="292656" y="3285"/>
                      <a:pt x="263552" y="3285"/>
                    </a:cubicBezTo>
                    <a:cubicBezTo>
                      <a:pt x="234448" y="3285"/>
                      <a:pt x="225452" y="1168"/>
                      <a:pt x="184177" y="6460"/>
                    </a:cubicBezTo>
                    <a:cubicBezTo>
                      <a:pt x="142902" y="11752"/>
                      <a:pt x="2144" y="39797"/>
                      <a:pt x="27" y="41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D3CB1D71-F868-DA3A-B27F-DCF8C1425A2C}"/>
                  </a:ext>
                </a:extLst>
              </p:cNvPr>
              <p:cNvSpPr/>
              <p:nvPr/>
            </p:nvSpPr>
            <p:spPr>
              <a:xfrm>
                <a:off x="3545587" y="1339618"/>
                <a:ext cx="182211" cy="42350"/>
              </a:xfrm>
              <a:custGeom>
                <a:avLst/>
                <a:gdLst>
                  <a:gd name="connsiteX0" fmla="*/ 888 w 182211"/>
                  <a:gd name="connsiteY0" fmla="*/ 41507 h 42350"/>
                  <a:gd name="connsiteX1" fmla="*/ 178688 w 182211"/>
                  <a:gd name="connsiteY1" fmla="*/ 232 h 42350"/>
                  <a:gd name="connsiteX2" fmla="*/ 112013 w 182211"/>
                  <a:gd name="connsiteY2" fmla="*/ 25632 h 42350"/>
                  <a:gd name="connsiteX3" fmla="*/ 888 w 182211"/>
                  <a:gd name="connsiteY3" fmla="*/ 41507 h 4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211" h="42350">
                    <a:moveTo>
                      <a:pt x="888" y="41507"/>
                    </a:moveTo>
                    <a:cubicBezTo>
                      <a:pt x="12001" y="37274"/>
                      <a:pt x="160167" y="2878"/>
                      <a:pt x="178688" y="232"/>
                    </a:cubicBezTo>
                    <a:cubicBezTo>
                      <a:pt x="197209" y="-2414"/>
                      <a:pt x="137942" y="18224"/>
                      <a:pt x="112013" y="25632"/>
                    </a:cubicBezTo>
                    <a:cubicBezTo>
                      <a:pt x="86084" y="33040"/>
                      <a:pt x="-10225" y="45740"/>
                      <a:pt x="888" y="4150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621A7D2F-2B42-42FC-BA8E-B20EBE76D768}"/>
                  </a:ext>
                </a:extLst>
              </p:cNvPr>
              <p:cNvSpPr/>
              <p:nvPr/>
            </p:nvSpPr>
            <p:spPr>
              <a:xfrm>
                <a:off x="3522703" y="1348590"/>
                <a:ext cx="41323" cy="325931"/>
              </a:xfrm>
              <a:custGeom>
                <a:avLst/>
                <a:gdLst>
                  <a:gd name="connsiteX0" fmla="*/ 4722 w 41323"/>
                  <a:gd name="connsiteY0" fmla="*/ 785 h 325931"/>
                  <a:gd name="connsiteX1" fmla="*/ 1547 w 41323"/>
                  <a:gd name="connsiteY1" fmla="*/ 73810 h 325931"/>
                  <a:gd name="connsiteX2" fmla="*/ 26947 w 41323"/>
                  <a:gd name="connsiteY2" fmla="*/ 203985 h 325931"/>
                  <a:gd name="connsiteX3" fmla="*/ 33297 w 41323"/>
                  <a:gd name="connsiteY3" fmla="*/ 289710 h 325931"/>
                  <a:gd name="connsiteX4" fmla="*/ 39647 w 41323"/>
                  <a:gd name="connsiteY4" fmla="*/ 321460 h 325931"/>
                  <a:gd name="connsiteX5" fmla="*/ 39647 w 41323"/>
                  <a:gd name="connsiteY5" fmla="*/ 197635 h 325931"/>
                  <a:gd name="connsiteX6" fmla="*/ 20597 w 41323"/>
                  <a:gd name="connsiteY6" fmla="*/ 118260 h 325931"/>
                  <a:gd name="connsiteX7" fmla="*/ 4722 w 41323"/>
                  <a:gd name="connsiteY7" fmla="*/ 785 h 325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" h="325931">
                    <a:moveTo>
                      <a:pt x="4722" y="785"/>
                    </a:moveTo>
                    <a:cubicBezTo>
                      <a:pt x="1547" y="-6623"/>
                      <a:pt x="-2157" y="39943"/>
                      <a:pt x="1547" y="73810"/>
                    </a:cubicBezTo>
                    <a:cubicBezTo>
                      <a:pt x="5251" y="107677"/>
                      <a:pt x="21655" y="168002"/>
                      <a:pt x="26947" y="203985"/>
                    </a:cubicBezTo>
                    <a:cubicBezTo>
                      <a:pt x="32239" y="239968"/>
                      <a:pt x="31180" y="270131"/>
                      <a:pt x="33297" y="289710"/>
                    </a:cubicBezTo>
                    <a:cubicBezTo>
                      <a:pt x="35414" y="309289"/>
                      <a:pt x="38589" y="336806"/>
                      <a:pt x="39647" y="321460"/>
                    </a:cubicBezTo>
                    <a:cubicBezTo>
                      <a:pt x="40705" y="306114"/>
                      <a:pt x="42822" y="231502"/>
                      <a:pt x="39647" y="197635"/>
                    </a:cubicBezTo>
                    <a:cubicBezTo>
                      <a:pt x="36472" y="163768"/>
                      <a:pt x="24301" y="148952"/>
                      <a:pt x="20597" y="118260"/>
                    </a:cubicBezTo>
                    <a:cubicBezTo>
                      <a:pt x="16893" y="87568"/>
                      <a:pt x="7897" y="8193"/>
                      <a:pt x="4722" y="7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CD99435C-04AC-F609-096C-2F0D1D14DDC8}"/>
                  </a:ext>
                </a:extLst>
              </p:cNvPr>
              <p:cNvSpPr/>
              <p:nvPr/>
            </p:nvSpPr>
            <p:spPr>
              <a:xfrm>
                <a:off x="3978184" y="1314103"/>
                <a:ext cx="28788" cy="330629"/>
              </a:xfrm>
              <a:custGeom>
                <a:avLst/>
                <a:gdLst>
                  <a:gd name="connsiteX0" fmla="*/ 15966 w 28788"/>
                  <a:gd name="connsiteY0" fmla="*/ 347 h 330629"/>
                  <a:gd name="connsiteX1" fmla="*/ 91 w 28788"/>
                  <a:gd name="connsiteY1" fmla="*/ 86072 h 330629"/>
                  <a:gd name="connsiteX2" fmla="*/ 9616 w 28788"/>
                  <a:gd name="connsiteY2" fmla="*/ 57497 h 330629"/>
                  <a:gd name="connsiteX3" fmla="*/ 12791 w 28788"/>
                  <a:gd name="connsiteY3" fmla="*/ 155922 h 330629"/>
                  <a:gd name="connsiteX4" fmla="*/ 28666 w 28788"/>
                  <a:gd name="connsiteY4" fmla="*/ 330547 h 330629"/>
                  <a:gd name="connsiteX5" fmla="*/ 3266 w 28788"/>
                  <a:gd name="connsiteY5" fmla="*/ 178147 h 330629"/>
                  <a:gd name="connsiteX6" fmla="*/ 3266 w 28788"/>
                  <a:gd name="connsiteY6" fmla="*/ 124172 h 330629"/>
                  <a:gd name="connsiteX7" fmla="*/ 15966 w 28788"/>
                  <a:gd name="connsiteY7" fmla="*/ 347 h 33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88" h="330629">
                    <a:moveTo>
                      <a:pt x="15966" y="347"/>
                    </a:moveTo>
                    <a:cubicBezTo>
                      <a:pt x="15437" y="-6003"/>
                      <a:pt x="1149" y="76547"/>
                      <a:pt x="91" y="86072"/>
                    </a:cubicBezTo>
                    <a:cubicBezTo>
                      <a:pt x="-967" y="95597"/>
                      <a:pt x="7499" y="45855"/>
                      <a:pt x="9616" y="57497"/>
                    </a:cubicBezTo>
                    <a:cubicBezTo>
                      <a:pt x="11733" y="69139"/>
                      <a:pt x="9616" y="110414"/>
                      <a:pt x="12791" y="155922"/>
                    </a:cubicBezTo>
                    <a:cubicBezTo>
                      <a:pt x="15966" y="201430"/>
                      <a:pt x="30253" y="326843"/>
                      <a:pt x="28666" y="330547"/>
                    </a:cubicBezTo>
                    <a:cubicBezTo>
                      <a:pt x="27079" y="334251"/>
                      <a:pt x="7499" y="212543"/>
                      <a:pt x="3266" y="178147"/>
                    </a:cubicBezTo>
                    <a:cubicBezTo>
                      <a:pt x="-967" y="143751"/>
                      <a:pt x="2208" y="150630"/>
                      <a:pt x="3266" y="124172"/>
                    </a:cubicBezTo>
                    <a:cubicBezTo>
                      <a:pt x="4324" y="97714"/>
                      <a:pt x="16495" y="6697"/>
                      <a:pt x="15966" y="34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3FD3CB29-21E9-685F-366E-DB6F6A81F656}"/>
                  </a:ext>
                </a:extLst>
              </p:cNvPr>
              <p:cNvSpPr/>
              <p:nvPr/>
            </p:nvSpPr>
            <p:spPr>
              <a:xfrm>
                <a:off x="3651018" y="1606521"/>
                <a:ext cx="331799" cy="44581"/>
              </a:xfrm>
              <a:custGeom>
                <a:avLst/>
                <a:gdLst>
                  <a:gd name="connsiteX0" fmla="*/ 232 w 331799"/>
                  <a:gd name="connsiteY0" fmla="*/ 44479 h 44581"/>
                  <a:gd name="connsiteX1" fmla="*/ 219307 w 331799"/>
                  <a:gd name="connsiteY1" fmla="*/ 12729 h 44581"/>
                  <a:gd name="connsiteX2" fmla="*/ 330432 w 331799"/>
                  <a:gd name="connsiteY2" fmla="*/ 28604 h 44581"/>
                  <a:gd name="connsiteX3" fmla="*/ 263757 w 331799"/>
                  <a:gd name="connsiteY3" fmla="*/ 29 h 44581"/>
                  <a:gd name="connsiteX4" fmla="*/ 232 w 331799"/>
                  <a:gd name="connsiteY4" fmla="*/ 44479 h 4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799" h="44581">
                    <a:moveTo>
                      <a:pt x="232" y="44479"/>
                    </a:moveTo>
                    <a:cubicBezTo>
                      <a:pt x="-7176" y="46596"/>
                      <a:pt x="164274" y="15375"/>
                      <a:pt x="219307" y="12729"/>
                    </a:cubicBezTo>
                    <a:cubicBezTo>
                      <a:pt x="274340" y="10083"/>
                      <a:pt x="323024" y="30721"/>
                      <a:pt x="330432" y="28604"/>
                    </a:cubicBezTo>
                    <a:cubicBezTo>
                      <a:pt x="337840" y="26487"/>
                      <a:pt x="315086" y="-1029"/>
                      <a:pt x="263757" y="29"/>
                    </a:cubicBezTo>
                    <a:cubicBezTo>
                      <a:pt x="212428" y="1087"/>
                      <a:pt x="7640" y="42362"/>
                      <a:pt x="232" y="4447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0B7EE9D6-977D-50DF-CC0B-E5EF251558B9}"/>
                  </a:ext>
                </a:extLst>
              </p:cNvPr>
              <p:cNvSpPr/>
              <p:nvPr/>
            </p:nvSpPr>
            <p:spPr>
              <a:xfrm>
                <a:off x="3635375" y="1642279"/>
                <a:ext cx="362185" cy="30946"/>
              </a:xfrm>
              <a:custGeom>
                <a:avLst/>
                <a:gdLst>
                  <a:gd name="connsiteX0" fmla="*/ 0 w 362185"/>
                  <a:gd name="connsiteY0" fmla="*/ 30946 h 30946"/>
                  <a:gd name="connsiteX1" fmla="*/ 203200 w 362185"/>
                  <a:gd name="connsiteY1" fmla="*/ 2371 h 30946"/>
                  <a:gd name="connsiteX2" fmla="*/ 285750 w 362185"/>
                  <a:gd name="connsiteY2" fmla="*/ 2371 h 30946"/>
                  <a:gd name="connsiteX3" fmla="*/ 361950 w 362185"/>
                  <a:gd name="connsiteY3" fmla="*/ 8721 h 30946"/>
                  <a:gd name="connsiteX4" fmla="*/ 260350 w 362185"/>
                  <a:gd name="connsiteY4" fmla="*/ 11896 h 30946"/>
                  <a:gd name="connsiteX5" fmla="*/ 215900 w 362185"/>
                  <a:gd name="connsiteY5" fmla="*/ 15071 h 30946"/>
                  <a:gd name="connsiteX6" fmla="*/ 0 w 362185"/>
                  <a:gd name="connsiteY6" fmla="*/ 30946 h 3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185" h="30946">
                    <a:moveTo>
                      <a:pt x="0" y="30946"/>
                    </a:moveTo>
                    <a:cubicBezTo>
                      <a:pt x="77787" y="19039"/>
                      <a:pt x="155575" y="7133"/>
                      <a:pt x="203200" y="2371"/>
                    </a:cubicBezTo>
                    <a:cubicBezTo>
                      <a:pt x="250825" y="-2391"/>
                      <a:pt x="259292" y="1313"/>
                      <a:pt x="285750" y="2371"/>
                    </a:cubicBezTo>
                    <a:cubicBezTo>
                      <a:pt x="312208" y="3429"/>
                      <a:pt x="366183" y="7134"/>
                      <a:pt x="361950" y="8721"/>
                    </a:cubicBezTo>
                    <a:cubicBezTo>
                      <a:pt x="357717" y="10308"/>
                      <a:pt x="284692" y="10838"/>
                      <a:pt x="260350" y="11896"/>
                    </a:cubicBezTo>
                    <a:cubicBezTo>
                      <a:pt x="236008" y="12954"/>
                      <a:pt x="215900" y="15071"/>
                      <a:pt x="215900" y="15071"/>
                    </a:cubicBezTo>
                    <a:lnTo>
                      <a:pt x="0" y="3094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388FA587-6E2C-9F6E-A48F-3880CA3CDCD5}"/>
                  </a:ext>
                </a:extLst>
              </p:cNvPr>
              <p:cNvSpPr/>
              <p:nvPr/>
            </p:nvSpPr>
            <p:spPr>
              <a:xfrm>
                <a:off x="3562340" y="1679380"/>
                <a:ext cx="28664" cy="522636"/>
              </a:xfrm>
              <a:custGeom>
                <a:avLst/>
                <a:gdLst>
                  <a:gd name="connsiteX0" fmla="*/ 10 w 28664"/>
                  <a:gd name="connsiteY0" fmla="*/ 195 h 522636"/>
                  <a:gd name="connsiteX1" fmla="*/ 22235 w 28664"/>
                  <a:gd name="connsiteY1" fmla="*/ 85920 h 522636"/>
                  <a:gd name="connsiteX2" fmla="*/ 28585 w 28664"/>
                  <a:gd name="connsiteY2" fmla="*/ 520895 h 522636"/>
                  <a:gd name="connsiteX3" fmla="*/ 19060 w 28664"/>
                  <a:gd name="connsiteY3" fmla="*/ 231970 h 522636"/>
                  <a:gd name="connsiteX4" fmla="*/ 19060 w 28664"/>
                  <a:gd name="connsiteY4" fmla="*/ 66870 h 522636"/>
                  <a:gd name="connsiteX5" fmla="*/ 10 w 28664"/>
                  <a:gd name="connsiteY5" fmla="*/ 195 h 52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4" h="522636">
                    <a:moveTo>
                      <a:pt x="10" y="195"/>
                    </a:moveTo>
                    <a:cubicBezTo>
                      <a:pt x="539" y="3370"/>
                      <a:pt x="17473" y="-863"/>
                      <a:pt x="22235" y="85920"/>
                    </a:cubicBezTo>
                    <a:cubicBezTo>
                      <a:pt x="26997" y="172703"/>
                      <a:pt x="29114" y="496553"/>
                      <a:pt x="28585" y="520895"/>
                    </a:cubicBezTo>
                    <a:cubicBezTo>
                      <a:pt x="28056" y="545237"/>
                      <a:pt x="20647" y="307641"/>
                      <a:pt x="19060" y="231970"/>
                    </a:cubicBezTo>
                    <a:cubicBezTo>
                      <a:pt x="17473" y="156299"/>
                      <a:pt x="19589" y="100737"/>
                      <a:pt x="19060" y="66870"/>
                    </a:cubicBezTo>
                    <a:cubicBezTo>
                      <a:pt x="18531" y="33003"/>
                      <a:pt x="-519" y="-2980"/>
                      <a:pt x="10" y="1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457B73C1-E42D-2844-E552-234C3F4DC67F}"/>
                  </a:ext>
                </a:extLst>
              </p:cNvPr>
              <p:cNvSpPr/>
              <p:nvPr/>
            </p:nvSpPr>
            <p:spPr>
              <a:xfrm>
                <a:off x="3991372" y="1641235"/>
                <a:ext cx="94144" cy="425951"/>
              </a:xfrm>
              <a:custGeom>
                <a:avLst/>
                <a:gdLst>
                  <a:gd name="connsiteX0" fmla="*/ 2778 w 94144"/>
                  <a:gd name="connsiteY0" fmla="*/ 240 h 425951"/>
                  <a:gd name="connsiteX1" fmla="*/ 2778 w 94144"/>
                  <a:gd name="connsiteY1" fmla="*/ 85965 h 425951"/>
                  <a:gd name="connsiteX2" fmla="*/ 25003 w 94144"/>
                  <a:gd name="connsiteY2" fmla="*/ 139940 h 425951"/>
                  <a:gd name="connsiteX3" fmla="*/ 72628 w 94144"/>
                  <a:gd name="connsiteY3" fmla="*/ 263765 h 425951"/>
                  <a:gd name="connsiteX4" fmla="*/ 78978 w 94144"/>
                  <a:gd name="connsiteY4" fmla="*/ 311390 h 425951"/>
                  <a:gd name="connsiteX5" fmla="*/ 82153 w 94144"/>
                  <a:gd name="connsiteY5" fmla="*/ 425690 h 425951"/>
                  <a:gd name="connsiteX6" fmla="*/ 91678 w 94144"/>
                  <a:gd name="connsiteY6" fmla="*/ 276465 h 425951"/>
                  <a:gd name="connsiteX7" fmla="*/ 31353 w 94144"/>
                  <a:gd name="connsiteY7" fmla="*/ 143115 h 425951"/>
                  <a:gd name="connsiteX8" fmla="*/ 25003 w 94144"/>
                  <a:gd name="connsiteY8" fmla="*/ 114540 h 425951"/>
                  <a:gd name="connsiteX9" fmla="*/ 2778 w 94144"/>
                  <a:gd name="connsiteY9" fmla="*/ 240 h 42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144" h="425951">
                    <a:moveTo>
                      <a:pt x="2778" y="240"/>
                    </a:moveTo>
                    <a:cubicBezTo>
                      <a:pt x="-926" y="-4522"/>
                      <a:pt x="-926" y="62682"/>
                      <a:pt x="2778" y="85965"/>
                    </a:cubicBezTo>
                    <a:cubicBezTo>
                      <a:pt x="6482" y="109248"/>
                      <a:pt x="13361" y="110307"/>
                      <a:pt x="25003" y="139940"/>
                    </a:cubicBezTo>
                    <a:cubicBezTo>
                      <a:pt x="36645" y="169573"/>
                      <a:pt x="63632" y="235190"/>
                      <a:pt x="72628" y="263765"/>
                    </a:cubicBezTo>
                    <a:cubicBezTo>
                      <a:pt x="81624" y="292340"/>
                      <a:pt x="77391" y="284403"/>
                      <a:pt x="78978" y="311390"/>
                    </a:cubicBezTo>
                    <a:cubicBezTo>
                      <a:pt x="80565" y="338377"/>
                      <a:pt x="80036" y="431511"/>
                      <a:pt x="82153" y="425690"/>
                    </a:cubicBezTo>
                    <a:cubicBezTo>
                      <a:pt x="84270" y="419869"/>
                      <a:pt x="100145" y="323561"/>
                      <a:pt x="91678" y="276465"/>
                    </a:cubicBezTo>
                    <a:cubicBezTo>
                      <a:pt x="83211" y="229369"/>
                      <a:pt x="42465" y="170102"/>
                      <a:pt x="31353" y="143115"/>
                    </a:cubicBezTo>
                    <a:cubicBezTo>
                      <a:pt x="20241" y="116128"/>
                      <a:pt x="26590" y="133061"/>
                      <a:pt x="25003" y="114540"/>
                    </a:cubicBezTo>
                    <a:cubicBezTo>
                      <a:pt x="23416" y="96019"/>
                      <a:pt x="6482" y="5002"/>
                      <a:pt x="2778" y="24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A68E14B1-775C-18E3-927B-14B35287C977}"/>
                  </a:ext>
                </a:extLst>
              </p:cNvPr>
              <p:cNvSpPr/>
              <p:nvPr/>
            </p:nvSpPr>
            <p:spPr>
              <a:xfrm>
                <a:off x="3593987" y="2193925"/>
                <a:ext cx="41404" cy="530902"/>
              </a:xfrm>
              <a:custGeom>
                <a:avLst/>
                <a:gdLst>
                  <a:gd name="connsiteX0" fmla="*/ 113 w 41404"/>
                  <a:gd name="connsiteY0" fmla="*/ 0 h 530902"/>
                  <a:gd name="connsiteX1" fmla="*/ 28688 w 41404"/>
                  <a:gd name="connsiteY1" fmla="*/ 98425 h 530902"/>
                  <a:gd name="connsiteX2" fmla="*/ 15988 w 41404"/>
                  <a:gd name="connsiteY2" fmla="*/ 355600 h 530902"/>
                  <a:gd name="connsiteX3" fmla="*/ 19163 w 41404"/>
                  <a:gd name="connsiteY3" fmla="*/ 406400 h 530902"/>
                  <a:gd name="connsiteX4" fmla="*/ 19163 w 41404"/>
                  <a:gd name="connsiteY4" fmla="*/ 530225 h 530902"/>
                  <a:gd name="connsiteX5" fmla="*/ 25513 w 41404"/>
                  <a:gd name="connsiteY5" fmla="*/ 346075 h 530902"/>
                  <a:gd name="connsiteX6" fmla="*/ 41388 w 41404"/>
                  <a:gd name="connsiteY6" fmla="*/ 98425 h 530902"/>
                  <a:gd name="connsiteX7" fmla="*/ 113 w 41404"/>
                  <a:gd name="connsiteY7" fmla="*/ 0 h 53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04" h="530902">
                    <a:moveTo>
                      <a:pt x="113" y="0"/>
                    </a:moveTo>
                    <a:cubicBezTo>
                      <a:pt x="-2004" y="0"/>
                      <a:pt x="26042" y="39158"/>
                      <a:pt x="28688" y="98425"/>
                    </a:cubicBezTo>
                    <a:cubicBezTo>
                      <a:pt x="31334" y="157692"/>
                      <a:pt x="17575" y="304271"/>
                      <a:pt x="15988" y="355600"/>
                    </a:cubicBezTo>
                    <a:cubicBezTo>
                      <a:pt x="14401" y="406929"/>
                      <a:pt x="18634" y="377296"/>
                      <a:pt x="19163" y="406400"/>
                    </a:cubicBezTo>
                    <a:cubicBezTo>
                      <a:pt x="19692" y="435504"/>
                      <a:pt x="18105" y="540279"/>
                      <a:pt x="19163" y="530225"/>
                    </a:cubicBezTo>
                    <a:cubicBezTo>
                      <a:pt x="20221" y="520171"/>
                      <a:pt x="21809" y="418042"/>
                      <a:pt x="25513" y="346075"/>
                    </a:cubicBezTo>
                    <a:cubicBezTo>
                      <a:pt x="29217" y="274108"/>
                      <a:pt x="41917" y="152400"/>
                      <a:pt x="41388" y="98425"/>
                    </a:cubicBezTo>
                    <a:cubicBezTo>
                      <a:pt x="40859" y="44450"/>
                      <a:pt x="2230" y="0"/>
                      <a:pt x="113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AF6DEBB6-C75B-75D8-67EE-9D7F0F389D36}"/>
                  </a:ext>
                </a:extLst>
              </p:cNvPr>
              <p:cNvSpPr/>
              <p:nvPr/>
            </p:nvSpPr>
            <p:spPr>
              <a:xfrm>
                <a:off x="4057646" y="2057365"/>
                <a:ext cx="70688" cy="419167"/>
              </a:xfrm>
              <a:custGeom>
                <a:avLst/>
                <a:gdLst>
                  <a:gd name="connsiteX0" fmla="*/ 15879 w 70688"/>
                  <a:gd name="connsiteY0" fmla="*/ 35 h 419167"/>
                  <a:gd name="connsiteX1" fmla="*/ 66679 w 70688"/>
                  <a:gd name="connsiteY1" fmla="*/ 127035 h 419167"/>
                  <a:gd name="connsiteX2" fmla="*/ 66679 w 70688"/>
                  <a:gd name="connsiteY2" fmla="*/ 212760 h 419167"/>
                  <a:gd name="connsiteX3" fmla="*/ 60329 w 70688"/>
                  <a:gd name="connsiteY3" fmla="*/ 285785 h 419167"/>
                  <a:gd name="connsiteX4" fmla="*/ 4 w 70688"/>
                  <a:gd name="connsiteY4" fmla="*/ 419135 h 419167"/>
                  <a:gd name="connsiteX5" fmla="*/ 57154 w 70688"/>
                  <a:gd name="connsiteY5" fmla="*/ 273085 h 419167"/>
                  <a:gd name="connsiteX6" fmla="*/ 60329 w 70688"/>
                  <a:gd name="connsiteY6" fmla="*/ 139735 h 419167"/>
                  <a:gd name="connsiteX7" fmla="*/ 15879 w 70688"/>
                  <a:gd name="connsiteY7" fmla="*/ 35 h 41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88" h="419167">
                    <a:moveTo>
                      <a:pt x="15879" y="35"/>
                    </a:moveTo>
                    <a:cubicBezTo>
                      <a:pt x="16937" y="-2082"/>
                      <a:pt x="58212" y="91581"/>
                      <a:pt x="66679" y="127035"/>
                    </a:cubicBezTo>
                    <a:cubicBezTo>
                      <a:pt x="75146" y="162489"/>
                      <a:pt x="67737" y="186302"/>
                      <a:pt x="66679" y="212760"/>
                    </a:cubicBezTo>
                    <a:cubicBezTo>
                      <a:pt x="65621" y="239218"/>
                      <a:pt x="71442" y="251389"/>
                      <a:pt x="60329" y="285785"/>
                    </a:cubicBezTo>
                    <a:cubicBezTo>
                      <a:pt x="49216" y="320181"/>
                      <a:pt x="533" y="421252"/>
                      <a:pt x="4" y="419135"/>
                    </a:cubicBezTo>
                    <a:cubicBezTo>
                      <a:pt x="-525" y="417018"/>
                      <a:pt x="47100" y="319652"/>
                      <a:pt x="57154" y="273085"/>
                    </a:cubicBezTo>
                    <a:cubicBezTo>
                      <a:pt x="67208" y="226518"/>
                      <a:pt x="65621" y="178364"/>
                      <a:pt x="60329" y="139735"/>
                    </a:cubicBezTo>
                    <a:cubicBezTo>
                      <a:pt x="55037" y="101106"/>
                      <a:pt x="14821" y="2152"/>
                      <a:pt x="15879" y="3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1C429191-D635-BA17-C256-07BDA77790B5}"/>
                  </a:ext>
                </a:extLst>
              </p:cNvPr>
              <p:cNvSpPr/>
              <p:nvPr/>
            </p:nvSpPr>
            <p:spPr>
              <a:xfrm>
                <a:off x="3610737" y="2558900"/>
                <a:ext cx="88316" cy="355778"/>
              </a:xfrm>
              <a:custGeom>
                <a:avLst/>
                <a:gdLst>
                  <a:gd name="connsiteX0" fmla="*/ 21463 w 88316"/>
                  <a:gd name="connsiteY0" fmla="*/ 150 h 355778"/>
                  <a:gd name="connsiteX1" fmla="*/ 15113 w 88316"/>
                  <a:gd name="connsiteY1" fmla="*/ 165250 h 355778"/>
                  <a:gd name="connsiteX2" fmla="*/ 24638 w 88316"/>
                  <a:gd name="connsiteY2" fmla="*/ 209700 h 355778"/>
                  <a:gd name="connsiteX3" fmla="*/ 88138 w 88316"/>
                  <a:gd name="connsiteY3" fmla="*/ 355750 h 355778"/>
                  <a:gd name="connsiteX4" fmla="*/ 2413 w 88316"/>
                  <a:gd name="connsiteY4" fmla="*/ 197000 h 355778"/>
                  <a:gd name="connsiteX5" fmla="*/ 21463 w 88316"/>
                  <a:gd name="connsiteY5" fmla="*/ 150 h 35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16" h="355778">
                    <a:moveTo>
                      <a:pt x="21463" y="150"/>
                    </a:moveTo>
                    <a:cubicBezTo>
                      <a:pt x="23580" y="-5142"/>
                      <a:pt x="14584" y="130325"/>
                      <a:pt x="15113" y="165250"/>
                    </a:cubicBezTo>
                    <a:cubicBezTo>
                      <a:pt x="15642" y="200175"/>
                      <a:pt x="12467" y="177950"/>
                      <a:pt x="24638" y="209700"/>
                    </a:cubicBezTo>
                    <a:cubicBezTo>
                      <a:pt x="36809" y="241450"/>
                      <a:pt x="91842" y="357867"/>
                      <a:pt x="88138" y="355750"/>
                    </a:cubicBezTo>
                    <a:cubicBezTo>
                      <a:pt x="84434" y="353633"/>
                      <a:pt x="12996" y="253092"/>
                      <a:pt x="2413" y="197000"/>
                    </a:cubicBezTo>
                    <a:cubicBezTo>
                      <a:pt x="-8170" y="140908"/>
                      <a:pt x="19346" y="5442"/>
                      <a:pt x="21463" y="1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4B407894-0C47-1E0D-4F78-C3DD3FA9C3BC}"/>
                  </a:ext>
                </a:extLst>
              </p:cNvPr>
              <p:cNvSpPr/>
              <p:nvPr/>
            </p:nvSpPr>
            <p:spPr>
              <a:xfrm>
                <a:off x="3685844" y="2882897"/>
                <a:ext cx="104319" cy="644140"/>
              </a:xfrm>
              <a:custGeom>
                <a:avLst/>
                <a:gdLst>
                  <a:gd name="connsiteX0" fmla="*/ 25731 w 104319"/>
                  <a:gd name="connsiteY0" fmla="*/ 3 h 644140"/>
                  <a:gd name="connsiteX1" fmla="*/ 331 w 104319"/>
                  <a:gd name="connsiteY1" fmla="*/ 107953 h 644140"/>
                  <a:gd name="connsiteX2" fmla="*/ 13031 w 104319"/>
                  <a:gd name="connsiteY2" fmla="*/ 307978 h 644140"/>
                  <a:gd name="connsiteX3" fmla="*/ 38431 w 104319"/>
                  <a:gd name="connsiteY3" fmla="*/ 444503 h 644140"/>
                  <a:gd name="connsiteX4" fmla="*/ 57481 w 104319"/>
                  <a:gd name="connsiteY4" fmla="*/ 514353 h 644140"/>
                  <a:gd name="connsiteX5" fmla="*/ 98756 w 104319"/>
                  <a:gd name="connsiteY5" fmla="*/ 628653 h 644140"/>
                  <a:gd name="connsiteX6" fmla="*/ 98756 w 104319"/>
                  <a:gd name="connsiteY6" fmla="*/ 625478 h 644140"/>
                  <a:gd name="connsiteX7" fmla="*/ 51131 w 104319"/>
                  <a:gd name="connsiteY7" fmla="*/ 466728 h 644140"/>
                  <a:gd name="connsiteX8" fmla="*/ 9856 w 104319"/>
                  <a:gd name="connsiteY8" fmla="*/ 222253 h 644140"/>
                  <a:gd name="connsiteX9" fmla="*/ 13031 w 104319"/>
                  <a:gd name="connsiteY9" fmla="*/ 104778 h 644140"/>
                  <a:gd name="connsiteX10" fmla="*/ 25731 w 104319"/>
                  <a:gd name="connsiteY10" fmla="*/ 3 h 64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319" h="644140">
                    <a:moveTo>
                      <a:pt x="25731" y="3"/>
                    </a:moveTo>
                    <a:cubicBezTo>
                      <a:pt x="23614" y="532"/>
                      <a:pt x="2448" y="56624"/>
                      <a:pt x="331" y="107953"/>
                    </a:cubicBezTo>
                    <a:cubicBezTo>
                      <a:pt x="-1786" y="159282"/>
                      <a:pt x="6681" y="251886"/>
                      <a:pt x="13031" y="307978"/>
                    </a:cubicBezTo>
                    <a:cubicBezTo>
                      <a:pt x="19381" y="364070"/>
                      <a:pt x="31023" y="410107"/>
                      <a:pt x="38431" y="444503"/>
                    </a:cubicBezTo>
                    <a:cubicBezTo>
                      <a:pt x="45839" y="478899"/>
                      <a:pt x="47427" y="483661"/>
                      <a:pt x="57481" y="514353"/>
                    </a:cubicBezTo>
                    <a:cubicBezTo>
                      <a:pt x="67535" y="545045"/>
                      <a:pt x="98756" y="628653"/>
                      <a:pt x="98756" y="628653"/>
                    </a:cubicBezTo>
                    <a:cubicBezTo>
                      <a:pt x="105635" y="647174"/>
                      <a:pt x="106693" y="652465"/>
                      <a:pt x="98756" y="625478"/>
                    </a:cubicBezTo>
                    <a:cubicBezTo>
                      <a:pt x="90819" y="598491"/>
                      <a:pt x="65948" y="533932"/>
                      <a:pt x="51131" y="466728"/>
                    </a:cubicBezTo>
                    <a:cubicBezTo>
                      <a:pt x="36314" y="399524"/>
                      <a:pt x="16206" y="282578"/>
                      <a:pt x="9856" y="222253"/>
                    </a:cubicBezTo>
                    <a:cubicBezTo>
                      <a:pt x="3506" y="161928"/>
                      <a:pt x="10385" y="141290"/>
                      <a:pt x="13031" y="104778"/>
                    </a:cubicBezTo>
                    <a:cubicBezTo>
                      <a:pt x="15677" y="68266"/>
                      <a:pt x="27848" y="-526"/>
                      <a:pt x="25731" y="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B8AB616F-5238-BED2-09DB-DB0B2B7962C9}"/>
                  </a:ext>
                </a:extLst>
              </p:cNvPr>
              <p:cNvSpPr/>
              <p:nvPr/>
            </p:nvSpPr>
            <p:spPr>
              <a:xfrm>
                <a:off x="3790948" y="3508370"/>
                <a:ext cx="219022" cy="657211"/>
              </a:xfrm>
              <a:custGeom>
                <a:avLst/>
                <a:gdLst>
                  <a:gd name="connsiteX0" fmla="*/ 2 w 219022"/>
                  <a:gd name="connsiteY0" fmla="*/ 5 h 657211"/>
                  <a:gd name="connsiteX1" fmla="*/ 95252 w 219022"/>
                  <a:gd name="connsiteY1" fmla="*/ 203205 h 657211"/>
                  <a:gd name="connsiteX2" fmla="*/ 111127 w 219022"/>
                  <a:gd name="connsiteY2" fmla="*/ 234955 h 657211"/>
                  <a:gd name="connsiteX3" fmla="*/ 111127 w 219022"/>
                  <a:gd name="connsiteY3" fmla="*/ 222255 h 657211"/>
                  <a:gd name="connsiteX4" fmla="*/ 111127 w 219022"/>
                  <a:gd name="connsiteY4" fmla="*/ 279405 h 657211"/>
                  <a:gd name="connsiteX5" fmla="*/ 127002 w 219022"/>
                  <a:gd name="connsiteY5" fmla="*/ 349255 h 657211"/>
                  <a:gd name="connsiteX6" fmla="*/ 196852 w 219022"/>
                  <a:gd name="connsiteY6" fmla="*/ 584205 h 657211"/>
                  <a:gd name="connsiteX7" fmla="*/ 212727 w 219022"/>
                  <a:gd name="connsiteY7" fmla="*/ 638180 h 657211"/>
                  <a:gd name="connsiteX8" fmla="*/ 101602 w 219022"/>
                  <a:gd name="connsiteY8" fmla="*/ 292105 h 657211"/>
                  <a:gd name="connsiteX9" fmla="*/ 92077 w 219022"/>
                  <a:gd name="connsiteY9" fmla="*/ 209555 h 657211"/>
                  <a:gd name="connsiteX10" fmla="*/ 2 w 219022"/>
                  <a:gd name="connsiteY10" fmla="*/ 5 h 65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22" h="657211">
                    <a:moveTo>
                      <a:pt x="2" y="5"/>
                    </a:moveTo>
                    <a:cubicBezTo>
                      <a:pt x="531" y="-1053"/>
                      <a:pt x="76731" y="164047"/>
                      <a:pt x="95252" y="203205"/>
                    </a:cubicBezTo>
                    <a:cubicBezTo>
                      <a:pt x="113773" y="242363"/>
                      <a:pt x="111127" y="234955"/>
                      <a:pt x="111127" y="234955"/>
                    </a:cubicBezTo>
                    <a:cubicBezTo>
                      <a:pt x="113773" y="238130"/>
                      <a:pt x="111127" y="222255"/>
                      <a:pt x="111127" y="222255"/>
                    </a:cubicBezTo>
                    <a:cubicBezTo>
                      <a:pt x="111127" y="229663"/>
                      <a:pt x="108481" y="258238"/>
                      <a:pt x="111127" y="279405"/>
                    </a:cubicBezTo>
                    <a:cubicBezTo>
                      <a:pt x="113773" y="300572"/>
                      <a:pt x="112715" y="298455"/>
                      <a:pt x="127002" y="349255"/>
                    </a:cubicBezTo>
                    <a:cubicBezTo>
                      <a:pt x="141289" y="400055"/>
                      <a:pt x="182565" y="536051"/>
                      <a:pt x="196852" y="584205"/>
                    </a:cubicBezTo>
                    <a:cubicBezTo>
                      <a:pt x="211139" y="632359"/>
                      <a:pt x="228602" y="686863"/>
                      <a:pt x="212727" y="638180"/>
                    </a:cubicBezTo>
                    <a:cubicBezTo>
                      <a:pt x="196852" y="589497"/>
                      <a:pt x="121710" y="363542"/>
                      <a:pt x="101602" y="292105"/>
                    </a:cubicBezTo>
                    <a:cubicBezTo>
                      <a:pt x="81494" y="220668"/>
                      <a:pt x="106365" y="258238"/>
                      <a:pt x="92077" y="209555"/>
                    </a:cubicBezTo>
                    <a:cubicBezTo>
                      <a:pt x="77790" y="160872"/>
                      <a:pt x="-527" y="1063"/>
                      <a:pt x="2" y="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E5392A00-D346-43B7-1BBB-BB3E279FAD72}"/>
                  </a:ext>
                </a:extLst>
              </p:cNvPr>
              <p:cNvSpPr/>
              <p:nvPr/>
            </p:nvSpPr>
            <p:spPr>
              <a:xfrm>
                <a:off x="3787736" y="3495184"/>
                <a:ext cx="114850" cy="240270"/>
              </a:xfrm>
              <a:custGeom>
                <a:avLst/>
                <a:gdLst>
                  <a:gd name="connsiteX0" fmla="*/ 39 w 114850"/>
                  <a:gd name="connsiteY0" fmla="*/ 491 h 240270"/>
                  <a:gd name="connsiteX1" fmla="*/ 107989 w 114850"/>
                  <a:gd name="connsiteY1" fmla="*/ 232266 h 240270"/>
                  <a:gd name="connsiteX2" fmla="*/ 95289 w 114850"/>
                  <a:gd name="connsiteY2" fmla="*/ 171941 h 240270"/>
                  <a:gd name="connsiteX3" fmla="*/ 39 w 114850"/>
                  <a:gd name="connsiteY3" fmla="*/ 491 h 24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50" h="240270">
                    <a:moveTo>
                      <a:pt x="39" y="491"/>
                    </a:moveTo>
                    <a:cubicBezTo>
                      <a:pt x="2156" y="10545"/>
                      <a:pt x="92114" y="203691"/>
                      <a:pt x="107989" y="232266"/>
                    </a:cubicBezTo>
                    <a:cubicBezTo>
                      <a:pt x="123864" y="260841"/>
                      <a:pt x="109047" y="206337"/>
                      <a:pt x="95289" y="171941"/>
                    </a:cubicBezTo>
                    <a:cubicBezTo>
                      <a:pt x="81531" y="137545"/>
                      <a:pt x="-2078" y="-9563"/>
                      <a:pt x="39" y="4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1E3C144D-5A42-79EE-B662-1784EC292D8C}"/>
                  </a:ext>
                </a:extLst>
              </p:cNvPr>
              <p:cNvSpPr/>
              <p:nvPr/>
            </p:nvSpPr>
            <p:spPr>
              <a:xfrm>
                <a:off x="4038589" y="2476193"/>
                <a:ext cx="105212" cy="181322"/>
              </a:xfrm>
              <a:custGeom>
                <a:avLst/>
                <a:gdLst>
                  <a:gd name="connsiteX0" fmla="*/ 11 w 105212"/>
                  <a:gd name="connsiteY0" fmla="*/ 307 h 181322"/>
                  <a:gd name="connsiteX1" fmla="*/ 85736 w 105212"/>
                  <a:gd name="connsiteY1" fmla="*/ 79682 h 181322"/>
                  <a:gd name="connsiteX2" fmla="*/ 104786 w 105212"/>
                  <a:gd name="connsiteY2" fmla="*/ 120957 h 181322"/>
                  <a:gd name="connsiteX3" fmla="*/ 98436 w 105212"/>
                  <a:gd name="connsiteY3" fmla="*/ 181282 h 181322"/>
                  <a:gd name="connsiteX4" fmla="*/ 92086 w 105212"/>
                  <a:gd name="connsiteY4" fmla="*/ 111432 h 181322"/>
                  <a:gd name="connsiteX5" fmla="*/ 11 w 105212"/>
                  <a:gd name="connsiteY5" fmla="*/ 307 h 18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212" h="181322">
                    <a:moveTo>
                      <a:pt x="11" y="307"/>
                    </a:moveTo>
                    <a:cubicBezTo>
                      <a:pt x="-1047" y="-4984"/>
                      <a:pt x="68274" y="59574"/>
                      <a:pt x="85736" y="79682"/>
                    </a:cubicBezTo>
                    <a:cubicBezTo>
                      <a:pt x="103198" y="99790"/>
                      <a:pt x="102669" y="104024"/>
                      <a:pt x="104786" y="120957"/>
                    </a:cubicBezTo>
                    <a:cubicBezTo>
                      <a:pt x="106903" y="137890"/>
                      <a:pt x="100553" y="182870"/>
                      <a:pt x="98436" y="181282"/>
                    </a:cubicBezTo>
                    <a:cubicBezTo>
                      <a:pt x="96319" y="179694"/>
                      <a:pt x="107432" y="138949"/>
                      <a:pt x="92086" y="111432"/>
                    </a:cubicBezTo>
                    <a:cubicBezTo>
                      <a:pt x="76740" y="83915"/>
                      <a:pt x="1069" y="5598"/>
                      <a:pt x="11" y="30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5B1D44FC-FEE7-452C-1EAF-FA36F6D4A688}"/>
                  </a:ext>
                </a:extLst>
              </p:cNvPr>
              <p:cNvSpPr/>
              <p:nvPr/>
            </p:nvSpPr>
            <p:spPr>
              <a:xfrm>
                <a:off x="4113975" y="2628744"/>
                <a:ext cx="54936" cy="105365"/>
              </a:xfrm>
              <a:custGeom>
                <a:avLst/>
                <a:gdLst>
                  <a:gd name="connsiteX0" fmla="*/ 29400 w 54936"/>
                  <a:gd name="connsiteY0" fmla="*/ 156 h 105365"/>
                  <a:gd name="connsiteX1" fmla="*/ 16700 w 54936"/>
                  <a:gd name="connsiteY1" fmla="*/ 60481 h 105365"/>
                  <a:gd name="connsiteX2" fmla="*/ 54800 w 54936"/>
                  <a:gd name="connsiteY2" fmla="*/ 104931 h 105365"/>
                  <a:gd name="connsiteX3" fmla="*/ 825 w 54936"/>
                  <a:gd name="connsiteY3" fmla="*/ 79531 h 105365"/>
                  <a:gd name="connsiteX4" fmla="*/ 29400 w 54936"/>
                  <a:gd name="connsiteY4" fmla="*/ 156 h 10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936" h="105365">
                    <a:moveTo>
                      <a:pt x="29400" y="156"/>
                    </a:moveTo>
                    <a:cubicBezTo>
                      <a:pt x="32046" y="-3019"/>
                      <a:pt x="12467" y="43019"/>
                      <a:pt x="16700" y="60481"/>
                    </a:cubicBezTo>
                    <a:cubicBezTo>
                      <a:pt x="20933" y="77943"/>
                      <a:pt x="57446" y="101756"/>
                      <a:pt x="54800" y="104931"/>
                    </a:cubicBezTo>
                    <a:cubicBezTo>
                      <a:pt x="52154" y="108106"/>
                      <a:pt x="7175" y="93289"/>
                      <a:pt x="825" y="79531"/>
                    </a:cubicBezTo>
                    <a:cubicBezTo>
                      <a:pt x="-5525" y="65773"/>
                      <a:pt x="26754" y="3331"/>
                      <a:pt x="29400" y="15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18F5051C-BA33-E2E7-EFBD-10C16B3166C2}"/>
                  </a:ext>
                </a:extLst>
              </p:cNvPr>
              <p:cNvSpPr/>
              <p:nvPr/>
            </p:nvSpPr>
            <p:spPr>
              <a:xfrm>
                <a:off x="3889237" y="1351473"/>
                <a:ext cx="45242" cy="251904"/>
              </a:xfrm>
              <a:custGeom>
                <a:avLst/>
                <a:gdLst>
                  <a:gd name="connsiteX0" fmla="*/ 44588 w 45242"/>
                  <a:gd name="connsiteY0" fmla="*/ 1077 h 251904"/>
                  <a:gd name="connsiteX1" fmla="*/ 25538 w 45242"/>
                  <a:gd name="connsiteY1" fmla="*/ 99502 h 251904"/>
                  <a:gd name="connsiteX2" fmla="*/ 9663 w 45242"/>
                  <a:gd name="connsiteY2" fmla="*/ 191577 h 251904"/>
                  <a:gd name="connsiteX3" fmla="*/ 9663 w 45242"/>
                  <a:gd name="connsiteY3" fmla="*/ 169352 h 251904"/>
                  <a:gd name="connsiteX4" fmla="*/ 22363 w 45242"/>
                  <a:gd name="connsiteY4" fmla="*/ 251902 h 251904"/>
                  <a:gd name="connsiteX5" fmla="*/ 138 w 45242"/>
                  <a:gd name="connsiteY5" fmla="*/ 166177 h 251904"/>
                  <a:gd name="connsiteX6" fmla="*/ 44588 w 45242"/>
                  <a:gd name="connsiteY6" fmla="*/ 1077 h 25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42" h="251904">
                    <a:moveTo>
                      <a:pt x="44588" y="1077"/>
                    </a:moveTo>
                    <a:cubicBezTo>
                      <a:pt x="48821" y="-10036"/>
                      <a:pt x="31359" y="67752"/>
                      <a:pt x="25538" y="99502"/>
                    </a:cubicBezTo>
                    <a:cubicBezTo>
                      <a:pt x="19717" y="131252"/>
                      <a:pt x="12309" y="179935"/>
                      <a:pt x="9663" y="191577"/>
                    </a:cubicBezTo>
                    <a:cubicBezTo>
                      <a:pt x="7017" y="203219"/>
                      <a:pt x="7546" y="159298"/>
                      <a:pt x="9663" y="169352"/>
                    </a:cubicBezTo>
                    <a:cubicBezTo>
                      <a:pt x="11780" y="179406"/>
                      <a:pt x="23950" y="252431"/>
                      <a:pt x="22363" y="251902"/>
                    </a:cubicBezTo>
                    <a:cubicBezTo>
                      <a:pt x="20776" y="251373"/>
                      <a:pt x="-1979" y="203748"/>
                      <a:pt x="138" y="166177"/>
                    </a:cubicBezTo>
                    <a:cubicBezTo>
                      <a:pt x="2255" y="128606"/>
                      <a:pt x="40355" y="12190"/>
                      <a:pt x="44588" y="10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16FCAB37-99B6-4717-B54B-8EB7274FAF6B}"/>
                  </a:ext>
                </a:extLst>
              </p:cNvPr>
              <p:cNvSpPr/>
              <p:nvPr/>
            </p:nvSpPr>
            <p:spPr>
              <a:xfrm>
                <a:off x="3895690" y="1650889"/>
                <a:ext cx="85963" cy="213687"/>
              </a:xfrm>
              <a:custGeom>
                <a:avLst/>
                <a:gdLst>
                  <a:gd name="connsiteX0" fmla="*/ 35 w 85963"/>
                  <a:gd name="connsiteY0" fmla="*/ 111 h 213687"/>
                  <a:gd name="connsiteX1" fmla="*/ 28610 w 85963"/>
                  <a:gd name="connsiteY1" fmla="*/ 95361 h 213687"/>
                  <a:gd name="connsiteX2" fmla="*/ 41310 w 85963"/>
                  <a:gd name="connsiteY2" fmla="*/ 79486 h 213687"/>
                  <a:gd name="connsiteX3" fmla="*/ 12735 w 85963"/>
                  <a:gd name="connsiteY3" fmla="*/ 193786 h 213687"/>
                  <a:gd name="connsiteX4" fmla="*/ 19085 w 85963"/>
                  <a:gd name="connsiteY4" fmla="*/ 177911 h 213687"/>
                  <a:gd name="connsiteX5" fmla="*/ 85760 w 85963"/>
                  <a:gd name="connsiteY5" fmla="*/ 104886 h 213687"/>
                  <a:gd name="connsiteX6" fmla="*/ 41310 w 85963"/>
                  <a:gd name="connsiteY6" fmla="*/ 165211 h 213687"/>
                  <a:gd name="connsiteX7" fmla="*/ 6385 w 85963"/>
                  <a:gd name="connsiteY7" fmla="*/ 212836 h 213687"/>
                  <a:gd name="connsiteX8" fmla="*/ 15910 w 85963"/>
                  <a:gd name="connsiteY8" fmla="*/ 123936 h 213687"/>
                  <a:gd name="connsiteX9" fmla="*/ 22260 w 85963"/>
                  <a:gd name="connsiteY9" fmla="*/ 76311 h 213687"/>
                  <a:gd name="connsiteX10" fmla="*/ 35 w 85963"/>
                  <a:gd name="connsiteY10" fmla="*/ 111 h 21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963" h="213687">
                    <a:moveTo>
                      <a:pt x="35" y="111"/>
                    </a:moveTo>
                    <a:cubicBezTo>
                      <a:pt x="1093" y="3286"/>
                      <a:pt x="28610" y="95361"/>
                      <a:pt x="28610" y="95361"/>
                    </a:cubicBezTo>
                    <a:cubicBezTo>
                      <a:pt x="35489" y="108590"/>
                      <a:pt x="43956" y="63082"/>
                      <a:pt x="41310" y="79486"/>
                    </a:cubicBezTo>
                    <a:cubicBezTo>
                      <a:pt x="38664" y="95890"/>
                      <a:pt x="12735" y="193786"/>
                      <a:pt x="12735" y="193786"/>
                    </a:cubicBezTo>
                    <a:cubicBezTo>
                      <a:pt x="9031" y="210190"/>
                      <a:pt x="6914" y="192728"/>
                      <a:pt x="19085" y="177911"/>
                    </a:cubicBezTo>
                    <a:cubicBezTo>
                      <a:pt x="31256" y="163094"/>
                      <a:pt x="82056" y="107003"/>
                      <a:pt x="85760" y="104886"/>
                    </a:cubicBezTo>
                    <a:cubicBezTo>
                      <a:pt x="89464" y="102769"/>
                      <a:pt x="41310" y="165211"/>
                      <a:pt x="41310" y="165211"/>
                    </a:cubicBezTo>
                    <a:cubicBezTo>
                      <a:pt x="28081" y="183203"/>
                      <a:pt x="10618" y="219715"/>
                      <a:pt x="6385" y="212836"/>
                    </a:cubicBezTo>
                    <a:cubicBezTo>
                      <a:pt x="2152" y="205957"/>
                      <a:pt x="13264" y="146690"/>
                      <a:pt x="15910" y="123936"/>
                    </a:cubicBezTo>
                    <a:cubicBezTo>
                      <a:pt x="18556" y="101182"/>
                      <a:pt x="22789" y="90069"/>
                      <a:pt x="22260" y="76311"/>
                    </a:cubicBezTo>
                    <a:cubicBezTo>
                      <a:pt x="21731" y="62553"/>
                      <a:pt x="-1023" y="-3064"/>
                      <a:pt x="35" y="1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59D2072D-2C04-932A-5175-59AF1EE19F50}"/>
                  </a:ext>
                </a:extLst>
              </p:cNvPr>
              <p:cNvSpPr/>
              <p:nvPr/>
            </p:nvSpPr>
            <p:spPr>
              <a:xfrm>
                <a:off x="3982168" y="1770921"/>
                <a:ext cx="71400" cy="181961"/>
              </a:xfrm>
              <a:custGeom>
                <a:avLst/>
                <a:gdLst>
                  <a:gd name="connsiteX0" fmla="*/ 15157 w 71400"/>
                  <a:gd name="connsiteY0" fmla="*/ 729 h 181961"/>
                  <a:gd name="connsiteX1" fmla="*/ 8807 w 71400"/>
                  <a:gd name="connsiteY1" fmla="*/ 73754 h 181961"/>
                  <a:gd name="connsiteX2" fmla="*/ 69132 w 71400"/>
                  <a:gd name="connsiteY2" fmla="*/ 178529 h 181961"/>
                  <a:gd name="connsiteX3" fmla="*/ 53257 w 71400"/>
                  <a:gd name="connsiteY3" fmla="*/ 153129 h 181961"/>
                  <a:gd name="connsiteX4" fmla="*/ 2457 w 71400"/>
                  <a:gd name="connsiteY4" fmla="*/ 118204 h 181961"/>
                  <a:gd name="connsiteX5" fmla="*/ 15157 w 71400"/>
                  <a:gd name="connsiteY5" fmla="*/ 729 h 18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00" h="181961">
                    <a:moveTo>
                      <a:pt x="15157" y="729"/>
                    </a:moveTo>
                    <a:cubicBezTo>
                      <a:pt x="16215" y="-6679"/>
                      <a:pt x="-189" y="44121"/>
                      <a:pt x="8807" y="73754"/>
                    </a:cubicBezTo>
                    <a:cubicBezTo>
                      <a:pt x="17803" y="103387"/>
                      <a:pt x="61724" y="165300"/>
                      <a:pt x="69132" y="178529"/>
                    </a:cubicBezTo>
                    <a:cubicBezTo>
                      <a:pt x="76540" y="191758"/>
                      <a:pt x="64369" y="163183"/>
                      <a:pt x="53257" y="153129"/>
                    </a:cubicBezTo>
                    <a:cubicBezTo>
                      <a:pt x="42145" y="143075"/>
                      <a:pt x="11982" y="138841"/>
                      <a:pt x="2457" y="118204"/>
                    </a:cubicBezTo>
                    <a:cubicBezTo>
                      <a:pt x="-7068" y="97567"/>
                      <a:pt x="14099" y="8137"/>
                      <a:pt x="15157" y="72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B6E988E9-5F2B-A769-4EFD-538EB417969C}"/>
                  </a:ext>
                </a:extLst>
              </p:cNvPr>
              <p:cNvSpPr/>
              <p:nvPr/>
            </p:nvSpPr>
            <p:spPr>
              <a:xfrm>
                <a:off x="3822684" y="1936739"/>
                <a:ext cx="209568" cy="288949"/>
              </a:xfrm>
              <a:custGeom>
                <a:avLst/>
                <a:gdLst>
                  <a:gd name="connsiteX0" fmla="*/ 209566 w 209568"/>
                  <a:gd name="connsiteY0" fmla="*/ 11 h 288949"/>
                  <a:gd name="connsiteX1" fmla="*/ 98441 w 209568"/>
                  <a:gd name="connsiteY1" fmla="*/ 92086 h 288949"/>
                  <a:gd name="connsiteX2" fmla="*/ 66691 w 209568"/>
                  <a:gd name="connsiteY2" fmla="*/ 196861 h 288949"/>
                  <a:gd name="connsiteX3" fmla="*/ 82566 w 209568"/>
                  <a:gd name="connsiteY3" fmla="*/ 130186 h 288949"/>
                  <a:gd name="connsiteX4" fmla="*/ 63516 w 209568"/>
                  <a:gd name="connsiteY4" fmla="*/ 196861 h 288949"/>
                  <a:gd name="connsiteX5" fmla="*/ 16 w 209568"/>
                  <a:gd name="connsiteY5" fmla="*/ 288936 h 288949"/>
                  <a:gd name="connsiteX6" fmla="*/ 57166 w 209568"/>
                  <a:gd name="connsiteY6" fmla="*/ 203211 h 288949"/>
                  <a:gd name="connsiteX7" fmla="*/ 50816 w 209568"/>
                  <a:gd name="connsiteY7" fmla="*/ 136536 h 288949"/>
                  <a:gd name="connsiteX8" fmla="*/ 63516 w 209568"/>
                  <a:gd name="connsiteY8" fmla="*/ 152411 h 288949"/>
                  <a:gd name="connsiteX9" fmla="*/ 66691 w 209568"/>
                  <a:gd name="connsiteY9" fmla="*/ 114311 h 288949"/>
                  <a:gd name="connsiteX10" fmla="*/ 95266 w 209568"/>
                  <a:gd name="connsiteY10" fmla="*/ 85736 h 288949"/>
                  <a:gd name="connsiteX11" fmla="*/ 209566 w 209568"/>
                  <a:gd name="connsiteY11" fmla="*/ 11 h 2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68" h="288949">
                    <a:moveTo>
                      <a:pt x="209566" y="11"/>
                    </a:moveTo>
                    <a:cubicBezTo>
                      <a:pt x="210095" y="1069"/>
                      <a:pt x="122254" y="59278"/>
                      <a:pt x="98441" y="92086"/>
                    </a:cubicBezTo>
                    <a:cubicBezTo>
                      <a:pt x="74628" y="124894"/>
                      <a:pt x="69337" y="190511"/>
                      <a:pt x="66691" y="196861"/>
                    </a:cubicBezTo>
                    <a:cubicBezTo>
                      <a:pt x="64045" y="203211"/>
                      <a:pt x="83095" y="130186"/>
                      <a:pt x="82566" y="130186"/>
                    </a:cubicBezTo>
                    <a:cubicBezTo>
                      <a:pt x="82037" y="130186"/>
                      <a:pt x="77274" y="170403"/>
                      <a:pt x="63516" y="196861"/>
                    </a:cubicBezTo>
                    <a:cubicBezTo>
                      <a:pt x="49758" y="223319"/>
                      <a:pt x="1074" y="287878"/>
                      <a:pt x="16" y="288936"/>
                    </a:cubicBezTo>
                    <a:cubicBezTo>
                      <a:pt x="-1042" y="289994"/>
                      <a:pt x="48699" y="228611"/>
                      <a:pt x="57166" y="203211"/>
                    </a:cubicBezTo>
                    <a:cubicBezTo>
                      <a:pt x="65633" y="177811"/>
                      <a:pt x="49758" y="145003"/>
                      <a:pt x="50816" y="136536"/>
                    </a:cubicBezTo>
                    <a:cubicBezTo>
                      <a:pt x="51874" y="128069"/>
                      <a:pt x="60870" y="156115"/>
                      <a:pt x="63516" y="152411"/>
                    </a:cubicBezTo>
                    <a:cubicBezTo>
                      <a:pt x="66162" y="148707"/>
                      <a:pt x="61399" y="125424"/>
                      <a:pt x="66691" y="114311"/>
                    </a:cubicBezTo>
                    <a:cubicBezTo>
                      <a:pt x="71983" y="103199"/>
                      <a:pt x="76745" y="101611"/>
                      <a:pt x="95266" y="85736"/>
                    </a:cubicBezTo>
                    <a:cubicBezTo>
                      <a:pt x="113787" y="69861"/>
                      <a:pt x="209037" y="-1047"/>
                      <a:pt x="209566" y="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D4E07E2E-B9E5-4F80-0F8E-1505E7E9910F}"/>
                  </a:ext>
                </a:extLst>
              </p:cNvPr>
              <p:cNvSpPr/>
              <p:nvPr/>
            </p:nvSpPr>
            <p:spPr>
              <a:xfrm>
                <a:off x="3812286" y="2205536"/>
                <a:ext cx="23174" cy="168432"/>
              </a:xfrm>
              <a:custGeom>
                <a:avLst/>
                <a:gdLst>
                  <a:gd name="connsiteX0" fmla="*/ 23114 w 23174"/>
                  <a:gd name="connsiteY0" fmla="*/ 1089 h 168432"/>
                  <a:gd name="connsiteX1" fmla="*/ 889 w 23174"/>
                  <a:gd name="connsiteY1" fmla="*/ 163014 h 168432"/>
                  <a:gd name="connsiteX2" fmla="*/ 4064 w 23174"/>
                  <a:gd name="connsiteY2" fmla="*/ 124914 h 168432"/>
                  <a:gd name="connsiteX3" fmla="*/ 889 w 23174"/>
                  <a:gd name="connsiteY3" fmla="*/ 74114 h 168432"/>
                  <a:gd name="connsiteX4" fmla="*/ 7239 w 23174"/>
                  <a:gd name="connsiteY4" fmla="*/ 89989 h 168432"/>
                  <a:gd name="connsiteX5" fmla="*/ 23114 w 23174"/>
                  <a:gd name="connsiteY5" fmla="*/ 1089 h 16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74" h="168432">
                    <a:moveTo>
                      <a:pt x="23114" y="1089"/>
                    </a:moveTo>
                    <a:cubicBezTo>
                      <a:pt x="22056" y="13260"/>
                      <a:pt x="4064" y="142377"/>
                      <a:pt x="889" y="163014"/>
                    </a:cubicBezTo>
                    <a:cubicBezTo>
                      <a:pt x="-2286" y="183652"/>
                      <a:pt x="4064" y="139731"/>
                      <a:pt x="4064" y="124914"/>
                    </a:cubicBezTo>
                    <a:cubicBezTo>
                      <a:pt x="4064" y="110097"/>
                      <a:pt x="889" y="74114"/>
                      <a:pt x="889" y="74114"/>
                    </a:cubicBezTo>
                    <a:cubicBezTo>
                      <a:pt x="1418" y="68293"/>
                      <a:pt x="3535" y="97397"/>
                      <a:pt x="7239" y="89989"/>
                    </a:cubicBezTo>
                    <a:cubicBezTo>
                      <a:pt x="10943" y="82581"/>
                      <a:pt x="24172" y="-11082"/>
                      <a:pt x="23114" y="108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0148E140-E477-031B-7FB0-B11B29613DD3}"/>
                  </a:ext>
                </a:extLst>
              </p:cNvPr>
              <p:cNvSpPr/>
              <p:nvPr/>
            </p:nvSpPr>
            <p:spPr>
              <a:xfrm>
                <a:off x="3832208" y="2073253"/>
                <a:ext cx="120711" cy="295364"/>
              </a:xfrm>
              <a:custGeom>
                <a:avLst/>
                <a:gdLst>
                  <a:gd name="connsiteX0" fmla="*/ 120667 w 120711"/>
                  <a:gd name="connsiteY0" fmla="*/ 22 h 295364"/>
                  <a:gd name="connsiteX1" fmla="*/ 69867 w 120711"/>
                  <a:gd name="connsiteY1" fmla="*/ 190522 h 295364"/>
                  <a:gd name="connsiteX2" fmla="*/ 57167 w 120711"/>
                  <a:gd name="connsiteY2" fmla="*/ 231797 h 295364"/>
                  <a:gd name="connsiteX3" fmla="*/ 17 w 120711"/>
                  <a:gd name="connsiteY3" fmla="*/ 295297 h 295364"/>
                  <a:gd name="connsiteX4" fmla="*/ 63517 w 120711"/>
                  <a:gd name="connsiteY4" fmla="*/ 219097 h 295364"/>
                  <a:gd name="connsiteX5" fmla="*/ 60342 w 120711"/>
                  <a:gd name="connsiteY5" fmla="*/ 177822 h 295364"/>
                  <a:gd name="connsiteX6" fmla="*/ 120667 w 120711"/>
                  <a:gd name="connsiteY6" fmla="*/ 22 h 29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711" h="295364">
                    <a:moveTo>
                      <a:pt x="120667" y="22"/>
                    </a:moveTo>
                    <a:cubicBezTo>
                      <a:pt x="122255" y="2139"/>
                      <a:pt x="80450" y="151893"/>
                      <a:pt x="69867" y="190522"/>
                    </a:cubicBezTo>
                    <a:cubicBezTo>
                      <a:pt x="59284" y="229151"/>
                      <a:pt x="68809" y="214335"/>
                      <a:pt x="57167" y="231797"/>
                    </a:cubicBezTo>
                    <a:cubicBezTo>
                      <a:pt x="45525" y="249259"/>
                      <a:pt x="-1041" y="297414"/>
                      <a:pt x="17" y="295297"/>
                    </a:cubicBezTo>
                    <a:cubicBezTo>
                      <a:pt x="1075" y="293180"/>
                      <a:pt x="53463" y="238676"/>
                      <a:pt x="63517" y="219097"/>
                    </a:cubicBezTo>
                    <a:cubicBezTo>
                      <a:pt x="73571" y="199518"/>
                      <a:pt x="51875" y="209043"/>
                      <a:pt x="60342" y="177822"/>
                    </a:cubicBezTo>
                    <a:cubicBezTo>
                      <a:pt x="68809" y="146601"/>
                      <a:pt x="119079" y="-2095"/>
                      <a:pt x="120667" y="2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>
                <a:extLst>
                  <a:ext uri="{FF2B5EF4-FFF2-40B4-BE49-F238E27FC236}">
                    <a16:creationId xmlns:a16="http://schemas.microsoft.com/office/drawing/2014/main" id="{6ECA3E5C-2647-FAF3-BB1E-34B8F2256F27}"/>
                  </a:ext>
                </a:extLst>
              </p:cNvPr>
              <p:cNvSpPr/>
              <p:nvPr/>
            </p:nvSpPr>
            <p:spPr>
              <a:xfrm>
                <a:off x="3951722" y="2070081"/>
                <a:ext cx="110256" cy="16663"/>
              </a:xfrm>
              <a:custGeom>
                <a:avLst/>
                <a:gdLst>
                  <a:gd name="connsiteX0" fmla="*/ 109103 w 110256"/>
                  <a:gd name="connsiteY0" fmla="*/ 12719 h 16663"/>
                  <a:gd name="connsiteX1" fmla="*/ 1153 w 110256"/>
                  <a:gd name="connsiteY1" fmla="*/ 15894 h 16663"/>
                  <a:gd name="connsiteX2" fmla="*/ 55128 w 110256"/>
                  <a:gd name="connsiteY2" fmla="*/ 19 h 16663"/>
                  <a:gd name="connsiteX3" fmla="*/ 109103 w 110256"/>
                  <a:gd name="connsiteY3" fmla="*/ 12719 h 1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256" h="16663">
                    <a:moveTo>
                      <a:pt x="109103" y="12719"/>
                    </a:moveTo>
                    <a:cubicBezTo>
                      <a:pt x="100107" y="15365"/>
                      <a:pt x="10149" y="18011"/>
                      <a:pt x="1153" y="15894"/>
                    </a:cubicBezTo>
                    <a:cubicBezTo>
                      <a:pt x="-7843" y="13777"/>
                      <a:pt x="38195" y="548"/>
                      <a:pt x="55128" y="19"/>
                    </a:cubicBezTo>
                    <a:cubicBezTo>
                      <a:pt x="72061" y="-510"/>
                      <a:pt x="118099" y="10073"/>
                      <a:pt x="109103" y="1271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 64">
                <a:extLst>
                  <a:ext uri="{FF2B5EF4-FFF2-40B4-BE49-F238E27FC236}">
                    <a16:creationId xmlns:a16="http://schemas.microsoft.com/office/drawing/2014/main" id="{488A3C6A-984A-89EC-4E0D-9471FD19359D}"/>
                  </a:ext>
                </a:extLst>
              </p:cNvPr>
              <p:cNvSpPr/>
              <p:nvPr/>
            </p:nvSpPr>
            <p:spPr>
              <a:xfrm>
                <a:off x="3952863" y="2098675"/>
                <a:ext cx="125410" cy="38201"/>
              </a:xfrm>
              <a:custGeom>
                <a:avLst/>
                <a:gdLst>
                  <a:gd name="connsiteX0" fmla="*/ 12 w 125410"/>
                  <a:gd name="connsiteY0" fmla="*/ 6350 h 38201"/>
                  <a:gd name="connsiteX1" fmla="*/ 85737 w 125410"/>
                  <a:gd name="connsiteY1" fmla="*/ 25400 h 38201"/>
                  <a:gd name="connsiteX2" fmla="*/ 123837 w 125410"/>
                  <a:gd name="connsiteY2" fmla="*/ 0 h 38201"/>
                  <a:gd name="connsiteX3" fmla="*/ 114312 w 125410"/>
                  <a:gd name="connsiteY3" fmla="*/ 25400 h 38201"/>
                  <a:gd name="connsiteX4" fmla="*/ 79387 w 125410"/>
                  <a:gd name="connsiteY4" fmla="*/ 38100 h 38201"/>
                  <a:gd name="connsiteX5" fmla="*/ 12 w 125410"/>
                  <a:gd name="connsiteY5" fmla="*/ 6350 h 3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10" h="38201">
                    <a:moveTo>
                      <a:pt x="12" y="6350"/>
                    </a:moveTo>
                    <a:cubicBezTo>
                      <a:pt x="1070" y="4233"/>
                      <a:pt x="65100" y="26458"/>
                      <a:pt x="85737" y="25400"/>
                    </a:cubicBezTo>
                    <a:cubicBezTo>
                      <a:pt x="106374" y="24342"/>
                      <a:pt x="119075" y="0"/>
                      <a:pt x="123837" y="0"/>
                    </a:cubicBezTo>
                    <a:cubicBezTo>
                      <a:pt x="128599" y="0"/>
                      <a:pt x="121720" y="19050"/>
                      <a:pt x="114312" y="25400"/>
                    </a:cubicBezTo>
                    <a:cubicBezTo>
                      <a:pt x="106904" y="31750"/>
                      <a:pt x="95262" y="39158"/>
                      <a:pt x="79387" y="38100"/>
                    </a:cubicBezTo>
                    <a:cubicBezTo>
                      <a:pt x="63512" y="37042"/>
                      <a:pt x="-1046" y="8467"/>
                      <a:pt x="12" y="63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 65">
                <a:extLst>
                  <a:ext uri="{FF2B5EF4-FFF2-40B4-BE49-F238E27FC236}">
                    <a16:creationId xmlns:a16="http://schemas.microsoft.com/office/drawing/2014/main" id="{8DEFC564-D02B-F144-D209-16A3D0EB4C10}"/>
                  </a:ext>
                </a:extLst>
              </p:cNvPr>
              <p:cNvSpPr/>
              <p:nvPr/>
            </p:nvSpPr>
            <p:spPr>
              <a:xfrm>
                <a:off x="3932637" y="2119489"/>
                <a:ext cx="153595" cy="192559"/>
              </a:xfrm>
              <a:custGeom>
                <a:avLst/>
                <a:gdLst>
                  <a:gd name="connsiteX0" fmla="*/ 51988 w 153595"/>
                  <a:gd name="connsiteY0" fmla="*/ 1411 h 192559"/>
                  <a:gd name="connsiteX1" fmla="*/ 36113 w 153595"/>
                  <a:gd name="connsiteY1" fmla="*/ 83961 h 192559"/>
                  <a:gd name="connsiteX2" fmla="*/ 7538 w 153595"/>
                  <a:gd name="connsiteY2" fmla="*/ 150636 h 192559"/>
                  <a:gd name="connsiteX3" fmla="*/ 13888 w 153595"/>
                  <a:gd name="connsiteY3" fmla="*/ 172861 h 192559"/>
                  <a:gd name="connsiteX4" fmla="*/ 153588 w 153595"/>
                  <a:gd name="connsiteY4" fmla="*/ 179211 h 192559"/>
                  <a:gd name="connsiteX5" fmla="*/ 20238 w 153595"/>
                  <a:gd name="connsiteY5" fmla="*/ 191911 h 192559"/>
                  <a:gd name="connsiteX6" fmla="*/ 13888 w 153595"/>
                  <a:gd name="connsiteY6" fmla="*/ 156986 h 192559"/>
                  <a:gd name="connsiteX7" fmla="*/ 51988 w 153595"/>
                  <a:gd name="connsiteY7" fmla="*/ 1411 h 19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595" h="192559">
                    <a:moveTo>
                      <a:pt x="51988" y="1411"/>
                    </a:moveTo>
                    <a:cubicBezTo>
                      <a:pt x="55692" y="-10760"/>
                      <a:pt x="43521" y="59090"/>
                      <a:pt x="36113" y="83961"/>
                    </a:cubicBezTo>
                    <a:cubicBezTo>
                      <a:pt x="28705" y="108832"/>
                      <a:pt x="11242" y="135819"/>
                      <a:pt x="7538" y="150636"/>
                    </a:cubicBezTo>
                    <a:cubicBezTo>
                      <a:pt x="3834" y="165453"/>
                      <a:pt x="-10454" y="168099"/>
                      <a:pt x="13888" y="172861"/>
                    </a:cubicBezTo>
                    <a:cubicBezTo>
                      <a:pt x="38230" y="177623"/>
                      <a:pt x="152530" y="176036"/>
                      <a:pt x="153588" y="179211"/>
                    </a:cubicBezTo>
                    <a:cubicBezTo>
                      <a:pt x="154646" y="182386"/>
                      <a:pt x="43521" y="195615"/>
                      <a:pt x="20238" y="191911"/>
                    </a:cubicBezTo>
                    <a:cubicBezTo>
                      <a:pt x="-3045" y="188207"/>
                      <a:pt x="8596" y="183974"/>
                      <a:pt x="13888" y="156986"/>
                    </a:cubicBezTo>
                    <a:cubicBezTo>
                      <a:pt x="19180" y="129999"/>
                      <a:pt x="48284" y="13582"/>
                      <a:pt x="51988" y="14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 66">
                <a:extLst>
                  <a:ext uri="{FF2B5EF4-FFF2-40B4-BE49-F238E27FC236}">
                    <a16:creationId xmlns:a16="http://schemas.microsoft.com/office/drawing/2014/main" id="{F64AED5A-317D-5C85-0521-12E6D14BB876}"/>
                  </a:ext>
                </a:extLst>
              </p:cNvPr>
              <p:cNvSpPr/>
              <p:nvPr/>
            </p:nvSpPr>
            <p:spPr>
              <a:xfrm>
                <a:off x="4051189" y="2219314"/>
                <a:ext cx="46526" cy="136576"/>
              </a:xfrm>
              <a:custGeom>
                <a:avLst/>
                <a:gdLst>
                  <a:gd name="connsiteX0" fmla="*/ 31861 w 46526"/>
                  <a:gd name="connsiteY0" fmla="*/ 11 h 136576"/>
                  <a:gd name="connsiteX1" fmla="*/ 31861 w 46526"/>
                  <a:gd name="connsiteY1" fmla="*/ 95261 h 136576"/>
                  <a:gd name="connsiteX2" fmla="*/ 111 w 46526"/>
                  <a:gd name="connsiteY2" fmla="*/ 136536 h 136576"/>
                  <a:gd name="connsiteX3" fmla="*/ 44561 w 46526"/>
                  <a:gd name="connsiteY3" fmla="*/ 88911 h 136576"/>
                  <a:gd name="connsiteX4" fmla="*/ 31861 w 46526"/>
                  <a:gd name="connsiteY4" fmla="*/ 11 h 13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6" h="136576">
                    <a:moveTo>
                      <a:pt x="31861" y="11"/>
                    </a:moveTo>
                    <a:cubicBezTo>
                      <a:pt x="29744" y="1069"/>
                      <a:pt x="37153" y="72507"/>
                      <a:pt x="31861" y="95261"/>
                    </a:cubicBezTo>
                    <a:cubicBezTo>
                      <a:pt x="26569" y="118015"/>
                      <a:pt x="-2006" y="137594"/>
                      <a:pt x="111" y="136536"/>
                    </a:cubicBezTo>
                    <a:cubicBezTo>
                      <a:pt x="2228" y="135478"/>
                      <a:pt x="36624" y="106373"/>
                      <a:pt x="44561" y="88911"/>
                    </a:cubicBezTo>
                    <a:cubicBezTo>
                      <a:pt x="52498" y="71449"/>
                      <a:pt x="33978" y="-1047"/>
                      <a:pt x="31861" y="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 67">
                <a:extLst>
                  <a:ext uri="{FF2B5EF4-FFF2-40B4-BE49-F238E27FC236}">
                    <a16:creationId xmlns:a16="http://schemas.microsoft.com/office/drawing/2014/main" id="{F6740B89-DD5A-652E-E26B-983D8C00AE5B}"/>
                  </a:ext>
                </a:extLst>
              </p:cNvPr>
              <p:cNvSpPr/>
              <p:nvPr/>
            </p:nvSpPr>
            <p:spPr>
              <a:xfrm>
                <a:off x="3804332" y="2336682"/>
                <a:ext cx="130123" cy="92650"/>
              </a:xfrm>
              <a:custGeom>
                <a:avLst/>
                <a:gdLst>
                  <a:gd name="connsiteX0" fmla="*/ 129493 w 130123"/>
                  <a:gd name="connsiteY0" fmla="*/ 118 h 92650"/>
                  <a:gd name="connsiteX1" fmla="*/ 2493 w 130123"/>
                  <a:gd name="connsiteY1" fmla="*/ 89018 h 92650"/>
                  <a:gd name="connsiteX2" fmla="*/ 50118 w 130123"/>
                  <a:gd name="connsiteY2" fmla="*/ 69968 h 92650"/>
                  <a:gd name="connsiteX3" fmla="*/ 129493 w 130123"/>
                  <a:gd name="connsiteY3" fmla="*/ 118 h 9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23" h="92650">
                    <a:moveTo>
                      <a:pt x="129493" y="118"/>
                    </a:moveTo>
                    <a:cubicBezTo>
                      <a:pt x="121555" y="3293"/>
                      <a:pt x="15722" y="77376"/>
                      <a:pt x="2493" y="89018"/>
                    </a:cubicBezTo>
                    <a:cubicBezTo>
                      <a:pt x="-10736" y="100660"/>
                      <a:pt x="32126" y="81610"/>
                      <a:pt x="50118" y="69968"/>
                    </a:cubicBezTo>
                    <a:cubicBezTo>
                      <a:pt x="68110" y="58326"/>
                      <a:pt x="137431" y="-3057"/>
                      <a:pt x="129493" y="11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 68">
                <a:extLst>
                  <a:ext uri="{FF2B5EF4-FFF2-40B4-BE49-F238E27FC236}">
                    <a16:creationId xmlns:a16="http://schemas.microsoft.com/office/drawing/2014/main" id="{7D063479-B98E-4D2F-A7FF-7F00B20334BA}"/>
                  </a:ext>
                </a:extLst>
              </p:cNvPr>
              <p:cNvSpPr/>
              <p:nvPr/>
            </p:nvSpPr>
            <p:spPr>
              <a:xfrm>
                <a:off x="3908418" y="2318554"/>
                <a:ext cx="162059" cy="94562"/>
              </a:xfrm>
              <a:custGeom>
                <a:avLst/>
                <a:gdLst>
                  <a:gd name="connsiteX0" fmla="*/ 7 w 162059"/>
                  <a:gd name="connsiteY0" fmla="*/ 21421 h 94562"/>
                  <a:gd name="connsiteX1" fmla="*/ 146057 w 162059"/>
                  <a:gd name="connsiteY1" fmla="*/ 21421 h 94562"/>
                  <a:gd name="connsiteX2" fmla="*/ 136532 w 162059"/>
                  <a:gd name="connsiteY2" fmla="*/ 37296 h 94562"/>
                  <a:gd name="connsiteX3" fmla="*/ 149232 w 162059"/>
                  <a:gd name="connsiteY3" fmla="*/ 56346 h 94562"/>
                  <a:gd name="connsiteX4" fmla="*/ 107957 w 162059"/>
                  <a:gd name="connsiteY4" fmla="*/ 94446 h 94562"/>
                  <a:gd name="connsiteX5" fmla="*/ 158757 w 162059"/>
                  <a:gd name="connsiteY5" fmla="*/ 69046 h 94562"/>
                  <a:gd name="connsiteX6" fmla="*/ 149232 w 162059"/>
                  <a:gd name="connsiteY6" fmla="*/ 53171 h 94562"/>
                  <a:gd name="connsiteX7" fmla="*/ 161932 w 162059"/>
                  <a:gd name="connsiteY7" fmla="*/ 2371 h 94562"/>
                  <a:gd name="connsiteX8" fmla="*/ 139707 w 162059"/>
                  <a:gd name="connsiteY8" fmla="*/ 8721 h 94562"/>
                  <a:gd name="connsiteX9" fmla="*/ 7 w 162059"/>
                  <a:gd name="connsiteY9" fmla="*/ 21421 h 9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059" h="94562">
                    <a:moveTo>
                      <a:pt x="7" y="21421"/>
                    </a:moveTo>
                    <a:cubicBezTo>
                      <a:pt x="1065" y="23538"/>
                      <a:pt x="146057" y="21421"/>
                      <a:pt x="146057" y="21421"/>
                    </a:cubicBezTo>
                    <a:cubicBezTo>
                      <a:pt x="168811" y="24067"/>
                      <a:pt x="136003" y="31475"/>
                      <a:pt x="136532" y="37296"/>
                    </a:cubicBezTo>
                    <a:cubicBezTo>
                      <a:pt x="137061" y="43117"/>
                      <a:pt x="153995" y="46821"/>
                      <a:pt x="149232" y="56346"/>
                    </a:cubicBezTo>
                    <a:cubicBezTo>
                      <a:pt x="144469" y="65871"/>
                      <a:pt x="106369" y="92329"/>
                      <a:pt x="107957" y="94446"/>
                    </a:cubicBezTo>
                    <a:cubicBezTo>
                      <a:pt x="109545" y="96563"/>
                      <a:pt x="158757" y="69046"/>
                      <a:pt x="158757" y="69046"/>
                    </a:cubicBezTo>
                    <a:cubicBezTo>
                      <a:pt x="165636" y="62167"/>
                      <a:pt x="148703" y="64283"/>
                      <a:pt x="149232" y="53171"/>
                    </a:cubicBezTo>
                    <a:cubicBezTo>
                      <a:pt x="149761" y="42059"/>
                      <a:pt x="163519" y="9779"/>
                      <a:pt x="161932" y="2371"/>
                    </a:cubicBezTo>
                    <a:cubicBezTo>
                      <a:pt x="160345" y="-5037"/>
                      <a:pt x="161403" y="7134"/>
                      <a:pt x="139707" y="8721"/>
                    </a:cubicBezTo>
                    <a:cubicBezTo>
                      <a:pt x="118011" y="10308"/>
                      <a:pt x="-1051" y="19304"/>
                      <a:pt x="7" y="2142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 69">
                <a:extLst>
                  <a:ext uri="{FF2B5EF4-FFF2-40B4-BE49-F238E27FC236}">
                    <a16:creationId xmlns:a16="http://schemas.microsoft.com/office/drawing/2014/main" id="{22784563-01DD-8733-603E-CECE7E79D5F5}"/>
                  </a:ext>
                </a:extLst>
              </p:cNvPr>
              <p:cNvSpPr/>
              <p:nvPr/>
            </p:nvSpPr>
            <p:spPr>
              <a:xfrm>
                <a:off x="3774834" y="2441575"/>
                <a:ext cx="219316" cy="88900"/>
              </a:xfrm>
              <a:custGeom>
                <a:avLst/>
                <a:gdLst>
                  <a:gd name="connsiteX0" fmla="*/ 241 w 219316"/>
                  <a:gd name="connsiteY0" fmla="*/ 88900 h 88900"/>
                  <a:gd name="connsiteX1" fmla="*/ 57391 w 219316"/>
                  <a:gd name="connsiteY1" fmla="*/ 34925 h 88900"/>
                  <a:gd name="connsiteX2" fmla="*/ 190741 w 219316"/>
                  <a:gd name="connsiteY2" fmla="*/ 19050 h 88900"/>
                  <a:gd name="connsiteX3" fmla="*/ 219316 w 219316"/>
                  <a:gd name="connsiteY3" fmla="*/ 0 h 88900"/>
                  <a:gd name="connsiteX4" fmla="*/ 162166 w 219316"/>
                  <a:gd name="connsiteY4" fmla="*/ 38100 h 88900"/>
                  <a:gd name="connsiteX5" fmla="*/ 117716 w 219316"/>
                  <a:gd name="connsiteY5" fmla="*/ 31750 h 88900"/>
                  <a:gd name="connsiteX6" fmla="*/ 76441 w 219316"/>
                  <a:gd name="connsiteY6" fmla="*/ 34925 h 88900"/>
                  <a:gd name="connsiteX7" fmla="*/ 241 w 219316"/>
                  <a:gd name="connsiteY7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316" h="88900">
                    <a:moveTo>
                      <a:pt x="241" y="88900"/>
                    </a:moveTo>
                    <a:cubicBezTo>
                      <a:pt x="-2934" y="88900"/>
                      <a:pt x="25641" y="46567"/>
                      <a:pt x="57391" y="34925"/>
                    </a:cubicBezTo>
                    <a:cubicBezTo>
                      <a:pt x="89141" y="23283"/>
                      <a:pt x="163753" y="24871"/>
                      <a:pt x="190741" y="19050"/>
                    </a:cubicBezTo>
                    <a:cubicBezTo>
                      <a:pt x="217729" y="13229"/>
                      <a:pt x="219316" y="0"/>
                      <a:pt x="219316" y="0"/>
                    </a:cubicBezTo>
                    <a:cubicBezTo>
                      <a:pt x="214554" y="3175"/>
                      <a:pt x="179099" y="32808"/>
                      <a:pt x="162166" y="38100"/>
                    </a:cubicBezTo>
                    <a:cubicBezTo>
                      <a:pt x="145233" y="43392"/>
                      <a:pt x="132004" y="32279"/>
                      <a:pt x="117716" y="31750"/>
                    </a:cubicBezTo>
                    <a:cubicBezTo>
                      <a:pt x="103429" y="31221"/>
                      <a:pt x="94433" y="28046"/>
                      <a:pt x="76441" y="34925"/>
                    </a:cubicBezTo>
                    <a:cubicBezTo>
                      <a:pt x="58449" y="41804"/>
                      <a:pt x="3416" y="88900"/>
                      <a:pt x="241" y="889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 70">
                <a:extLst>
                  <a:ext uri="{FF2B5EF4-FFF2-40B4-BE49-F238E27FC236}">
                    <a16:creationId xmlns:a16="http://schemas.microsoft.com/office/drawing/2014/main" id="{E097E369-F46F-0A72-9EBB-7FA7407BA9E5}"/>
                  </a:ext>
                </a:extLst>
              </p:cNvPr>
              <p:cNvSpPr/>
              <p:nvPr/>
            </p:nvSpPr>
            <p:spPr>
              <a:xfrm>
                <a:off x="3860509" y="2422370"/>
                <a:ext cx="197935" cy="162219"/>
              </a:xfrm>
              <a:custGeom>
                <a:avLst/>
                <a:gdLst>
                  <a:gd name="connsiteX0" fmla="*/ 197141 w 197935"/>
                  <a:gd name="connsiteY0" fmla="*/ 155 h 162219"/>
                  <a:gd name="connsiteX1" fmla="*/ 143166 w 197935"/>
                  <a:gd name="connsiteY1" fmla="*/ 70005 h 162219"/>
                  <a:gd name="connsiteX2" fmla="*/ 291 w 197935"/>
                  <a:gd name="connsiteY2" fmla="*/ 162080 h 162219"/>
                  <a:gd name="connsiteX3" fmla="*/ 108241 w 197935"/>
                  <a:gd name="connsiteY3" fmla="*/ 89055 h 162219"/>
                  <a:gd name="connsiteX4" fmla="*/ 197141 w 197935"/>
                  <a:gd name="connsiteY4" fmla="*/ 155 h 162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935" h="162219">
                    <a:moveTo>
                      <a:pt x="197141" y="155"/>
                    </a:moveTo>
                    <a:cubicBezTo>
                      <a:pt x="202962" y="-3020"/>
                      <a:pt x="175974" y="43018"/>
                      <a:pt x="143166" y="70005"/>
                    </a:cubicBezTo>
                    <a:cubicBezTo>
                      <a:pt x="110358" y="96993"/>
                      <a:pt x="6112" y="158905"/>
                      <a:pt x="291" y="162080"/>
                    </a:cubicBezTo>
                    <a:cubicBezTo>
                      <a:pt x="-5530" y="165255"/>
                      <a:pt x="77549" y="113397"/>
                      <a:pt x="108241" y="89055"/>
                    </a:cubicBezTo>
                    <a:cubicBezTo>
                      <a:pt x="138933" y="64713"/>
                      <a:pt x="191320" y="3330"/>
                      <a:pt x="197141" y="15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 71">
                <a:extLst>
                  <a:ext uri="{FF2B5EF4-FFF2-40B4-BE49-F238E27FC236}">
                    <a16:creationId xmlns:a16="http://schemas.microsoft.com/office/drawing/2014/main" id="{21FEDB7B-6D59-9343-968B-9E5B1432FC8E}"/>
                  </a:ext>
                </a:extLst>
              </p:cNvPr>
              <p:cNvSpPr/>
              <p:nvPr/>
            </p:nvSpPr>
            <p:spPr>
              <a:xfrm>
                <a:off x="3907561" y="2482700"/>
                <a:ext cx="134427" cy="165827"/>
              </a:xfrm>
              <a:custGeom>
                <a:avLst/>
                <a:gdLst>
                  <a:gd name="connsiteX0" fmla="*/ 134214 w 134427"/>
                  <a:gd name="connsiteY0" fmla="*/ 150 h 165827"/>
                  <a:gd name="connsiteX1" fmla="*/ 58014 w 134427"/>
                  <a:gd name="connsiteY1" fmla="*/ 79525 h 165827"/>
                  <a:gd name="connsiteX2" fmla="*/ 10389 w 134427"/>
                  <a:gd name="connsiteY2" fmla="*/ 104925 h 165827"/>
                  <a:gd name="connsiteX3" fmla="*/ 864 w 134427"/>
                  <a:gd name="connsiteY3" fmla="*/ 165250 h 165827"/>
                  <a:gd name="connsiteX4" fmla="*/ 4039 w 134427"/>
                  <a:gd name="connsiteY4" fmla="*/ 133500 h 165827"/>
                  <a:gd name="connsiteX5" fmla="*/ 32614 w 134427"/>
                  <a:gd name="connsiteY5" fmla="*/ 101750 h 165827"/>
                  <a:gd name="connsiteX6" fmla="*/ 134214 w 134427"/>
                  <a:gd name="connsiteY6" fmla="*/ 150 h 16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427" h="165827">
                    <a:moveTo>
                      <a:pt x="134214" y="150"/>
                    </a:moveTo>
                    <a:cubicBezTo>
                      <a:pt x="138447" y="-3554"/>
                      <a:pt x="78651" y="62063"/>
                      <a:pt x="58014" y="79525"/>
                    </a:cubicBezTo>
                    <a:cubicBezTo>
                      <a:pt x="37377" y="96987"/>
                      <a:pt x="19914" y="90638"/>
                      <a:pt x="10389" y="104925"/>
                    </a:cubicBezTo>
                    <a:cubicBezTo>
                      <a:pt x="864" y="119212"/>
                      <a:pt x="1922" y="160488"/>
                      <a:pt x="864" y="165250"/>
                    </a:cubicBezTo>
                    <a:cubicBezTo>
                      <a:pt x="-194" y="170012"/>
                      <a:pt x="-1253" y="144083"/>
                      <a:pt x="4039" y="133500"/>
                    </a:cubicBezTo>
                    <a:cubicBezTo>
                      <a:pt x="9331" y="122917"/>
                      <a:pt x="10918" y="119212"/>
                      <a:pt x="32614" y="101750"/>
                    </a:cubicBezTo>
                    <a:cubicBezTo>
                      <a:pt x="54310" y="84288"/>
                      <a:pt x="129981" y="3854"/>
                      <a:pt x="134214" y="1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 72">
                <a:extLst>
                  <a:ext uri="{FF2B5EF4-FFF2-40B4-BE49-F238E27FC236}">
                    <a16:creationId xmlns:a16="http://schemas.microsoft.com/office/drawing/2014/main" id="{CAC23CDB-8FF2-A11C-5EFA-89638052B409}"/>
                  </a:ext>
                </a:extLst>
              </p:cNvPr>
              <p:cNvSpPr/>
              <p:nvPr/>
            </p:nvSpPr>
            <p:spPr>
              <a:xfrm>
                <a:off x="3942707" y="2511234"/>
                <a:ext cx="132030" cy="73444"/>
              </a:xfrm>
              <a:custGeom>
                <a:avLst/>
                <a:gdLst>
                  <a:gd name="connsiteX0" fmla="*/ 130818 w 132030"/>
                  <a:gd name="connsiteY0" fmla="*/ 191 h 73444"/>
                  <a:gd name="connsiteX1" fmla="*/ 73668 w 132030"/>
                  <a:gd name="connsiteY1" fmla="*/ 35116 h 73444"/>
                  <a:gd name="connsiteX2" fmla="*/ 643 w 132030"/>
                  <a:gd name="connsiteY2" fmla="*/ 73216 h 73444"/>
                  <a:gd name="connsiteX3" fmla="*/ 41918 w 132030"/>
                  <a:gd name="connsiteY3" fmla="*/ 50991 h 73444"/>
                  <a:gd name="connsiteX4" fmla="*/ 108593 w 132030"/>
                  <a:gd name="connsiteY4" fmla="*/ 50991 h 73444"/>
                  <a:gd name="connsiteX5" fmla="*/ 130818 w 132030"/>
                  <a:gd name="connsiteY5" fmla="*/ 191 h 7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030" h="73444">
                    <a:moveTo>
                      <a:pt x="130818" y="191"/>
                    </a:moveTo>
                    <a:cubicBezTo>
                      <a:pt x="124997" y="-2455"/>
                      <a:pt x="95364" y="22945"/>
                      <a:pt x="73668" y="35116"/>
                    </a:cubicBezTo>
                    <a:cubicBezTo>
                      <a:pt x="51972" y="47287"/>
                      <a:pt x="5935" y="70570"/>
                      <a:pt x="643" y="73216"/>
                    </a:cubicBezTo>
                    <a:cubicBezTo>
                      <a:pt x="-4649" y="75862"/>
                      <a:pt x="23926" y="54695"/>
                      <a:pt x="41918" y="50991"/>
                    </a:cubicBezTo>
                    <a:cubicBezTo>
                      <a:pt x="59910" y="47287"/>
                      <a:pt x="96951" y="54695"/>
                      <a:pt x="108593" y="50991"/>
                    </a:cubicBezTo>
                    <a:cubicBezTo>
                      <a:pt x="120235" y="47287"/>
                      <a:pt x="136639" y="2837"/>
                      <a:pt x="130818" y="1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 73">
                <a:extLst>
                  <a:ext uri="{FF2B5EF4-FFF2-40B4-BE49-F238E27FC236}">
                    <a16:creationId xmlns:a16="http://schemas.microsoft.com/office/drawing/2014/main" id="{AEC7E1C0-F573-8094-46CF-A7677E634CDE}"/>
                  </a:ext>
                </a:extLst>
              </p:cNvPr>
              <p:cNvSpPr/>
              <p:nvPr/>
            </p:nvSpPr>
            <p:spPr>
              <a:xfrm>
                <a:off x="3927706" y="2555871"/>
                <a:ext cx="175574" cy="96105"/>
              </a:xfrm>
              <a:custGeom>
                <a:avLst/>
                <a:gdLst>
                  <a:gd name="connsiteX0" fmla="*/ 174394 w 175574"/>
                  <a:gd name="connsiteY0" fmla="*/ 4 h 96105"/>
                  <a:gd name="connsiteX1" fmla="*/ 164869 w 175574"/>
                  <a:gd name="connsiteY1" fmla="*/ 53979 h 96105"/>
                  <a:gd name="connsiteX2" fmla="*/ 101369 w 175574"/>
                  <a:gd name="connsiteY2" fmla="*/ 69854 h 96105"/>
                  <a:gd name="connsiteX3" fmla="*/ 34694 w 175574"/>
                  <a:gd name="connsiteY3" fmla="*/ 82554 h 96105"/>
                  <a:gd name="connsiteX4" fmla="*/ 6119 w 175574"/>
                  <a:gd name="connsiteY4" fmla="*/ 95254 h 96105"/>
                  <a:gd name="connsiteX5" fmla="*/ 152169 w 175574"/>
                  <a:gd name="connsiteY5" fmla="*/ 57154 h 96105"/>
                  <a:gd name="connsiteX6" fmla="*/ 174394 w 175574"/>
                  <a:gd name="connsiteY6" fmla="*/ 4 h 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574" h="96105">
                    <a:moveTo>
                      <a:pt x="174394" y="4"/>
                    </a:moveTo>
                    <a:cubicBezTo>
                      <a:pt x="176511" y="-525"/>
                      <a:pt x="177040" y="42337"/>
                      <a:pt x="164869" y="53979"/>
                    </a:cubicBezTo>
                    <a:cubicBezTo>
                      <a:pt x="152698" y="65621"/>
                      <a:pt x="123065" y="65092"/>
                      <a:pt x="101369" y="69854"/>
                    </a:cubicBezTo>
                    <a:cubicBezTo>
                      <a:pt x="79673" y="74616"/>
                      <a:pt x="50569" y="78321"/>
                      <a:pt x="34694" y="82554"/>
                    </a:cubicBezTo>
                    <a:cubicBezTo>
                      <a:pt x="18819" y="86787"/>
                      <a:pt x="-13460" y="99487"/>
                      <a:pt x="6119" y="95254"/>
                    </a:cubicBezTo>
                    <a:cubicBezTo>
                      <a:pt x="25698" y="91021"/>
                      <a:pt x="125711" y="68267"/>
                      <a:pt x="152169" y="57154"/>
                    </a:cubicBezTo>
                    <a:cubicBezTo>
                      <a:pt x="178627" y="46042"/>
                      <a:pt x="172277" y="533"/>
                      <a:pt x="174394" y="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>
                <a:extLst>
                  <a:ext uri="{FF2B5EF4-FFF2-40B4-BE49-F238E27FC236}">
                    <a16:creationId xmlns:a16="http://schemas.microsoft.com/office/drawing/2014/main" id="{0D43A8DA-DAD4-4291-743D-E2C49B125FF4}"/>
                  </a:ext>
                </a:extLst>
              </p:cNvPr>
              <p:cNvSpPr/>
              <p:nvPr/>
            </p:nvSpPr>
            <p:spPr>
              <a:xfrm>
                <a:off x="3992347" y="2613025"/>
                <a:ext cx="128811" cy="180975"/>
              </a:xfrm>
              <a:custGeom>
                <a:avLst/>
                <a:gdLst>
                  <a:gd name="connsiteX0" fmla="*/ 128803 w 128811"/>
                  <a:gd name="connsiteY0" fmla="*/ 0 h 180975"/>
                  <a:gd name="connsiteX1" fmla="*/ 8153 w 128811"/>
                  <a:gd name="connsiteY1" fmla="*/ 92075 h 180975"/>
                  <a:gd name="connsiteX2" fmla="*/ 11328 w 128811"/>
                  <a:gd name="connsiteY2" fmla="*/ 180975 h 180975"/>
                  <a:gd name="connsiteX3" fmla="*/ 14503 w 128811"/>
                  <a:gd name="connsiteY3" fmla="*/ 92075 h 180975"/>
                  <a:gd name="connsiteX4" fmla="*/ 128803 w 128811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811" h="180975">
                    <a:moveTo>
                      <a:pt x="128803" y="0"/>
                    </a:moveTo>
                    <a:cubicBezTo>
                      <a:pt x="127745" y="0"/>
                      <a:pt x="27732" y="61913"/>
                      <a:pt x="8153" y="92075"/>
                    </a:cubicBezTo>
                    <a:cubicBezTo>
                      <a:pt x="-11426" y="122238"/>
                      <a:pt x="10270" y="180975"/>
                      <a:pt x="11328" y="180975"/>
                    </a:cubicBezTo>
                    <a:cubicBezTo>
                      <a:pt x="12386" y="180975"/>
                      <a:pt x="-2430" y="118004"/>
                      <a:pt x="14503" y="92075"/>
                    </a:cubicBezTo>
                    <a:cubicBezTo>
                      <a:pt x="31436" y="66146"/>
                      <a:pt x="129861" y="0"/>
                      <a:pt x="128803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 75">
                <a:extLst>
                  <a:ext uri="{FF2B5EF4-FFF2-40B4-BE49-F238E27FC236}">
                    <a16:creationId xmlns:a16="http://schemas.microsoft.com/office/drawing/2014/main" id="{6D2B9810-C1F8-824B-72A2-885F42C80F17}"/>
                  </a:ext>
                </a:extLst>
              </p:cNvPr>
              <p:cNvSpPr/>
              <p:nvPr/>
            </p:nvSpPr>
            <p:spPr>
              <a:xfrm>
                <a:off x="3736973" y="2637497"/>
                <a:ext cx="127656" cy="75662"/>
              </a:xfrm>
              <a:custGeom>
                <a:avLst/>
                <a:gdLst>
                  <a:gd name="connsiteX0" fmla="*/ 2 w 127656"/>
                  <a:gd name="connsiteY0" fmla="*/ 42203 h 75662"/>
                  <a:gd name="connsiteX1" fmla="*/ 117477 w 127656"/>
                  <a:gd name="connsiteY1" fmla="*/ 928 h 75662"/>
                  <a:gd name="connsiteX2" fmla="*/ 114302 w 127656"/>
                  <a:gd name="connsiteY2" fmla="*/ 16803 h 75662"/>
                  <a:gd name="connsiteX3" fmla="*/ 123827 w 127656"/>
                  <a:gd name="connsiteY3" fmla="*/ 54903 h 75662"/>
                  <a:gd name="connsiteX4" fmla="*/ 41277 w 127656"/>
                  <a:gd name="connsiteY4" fmla="*/ 70778 h 75662"/>
                  <a:gd name="connsiteX5" fmla="*/ 117477 w 127656"/>
                  <a:gd name="connsiteY5" fmla="*/ 70778 h 75662"/>
                  <a:gd name="connsiteX6" fmla="*/ 114302 w 127656"/>
                  <a:gd name="connsiteY6" fmla="*/ 13628 h 75662"/>
                  <a:gd name="connsiteX7" fmla="*/ 2 w 127656"/>
                  <a:gd name="connsiteY7" fmla="*/ 42203 h 7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656" h="75662">
                    <a:moveTo>
                      <a:pt x="2" y="42203"/>
                    </a:moveTo>
                    <a:cubicBezTo>
                      <a:pt x="531" y="40086"/>
                      <a:pt x="117477" y="928"/>
                      <a:pt x="117477" y="928"/>
                    </a:cubicBezTo>
                    <a:cubicBezTo>
                      <a:pt x="136527" y="-3305"/>
                      <a:pt x="113244" y="7807"/>
                      <a:pt x="114302" y="16803"/>
                    </a:cubicBezTo>
                    <a:cubicBezTo>
                      <a:pt x="115360" y="25799"/>
                      <a:pt x="135998" y="45907"/>
                      <a:pt x="123827" y="54903"/>
                    </a:cubicBezTo>
                    <a:cubicBezTo>
                      <a:pt x="111656" y="63899"/>
                      <a:pt x="42335" y="68132"/>
                      <a:pt x="41277" y="70778"/>
                    </a:cubicBezTo>
                    <a:cubicBezTo>
                      <a:pt x="40219" y="73424"/>
                      <a:pt x="105306" y="80303"/>
                      <a:pt x="117477" y="70778"/>
                    </a:cubicBezTo>
                    <a:cubicBezTo>
                      <a:pt x="129648" y="61253"/>
                      <a:pt x="129648" y="18920"/>
                      <a:pt x="114302" y="13628"/>
                    </a:cubicBezTo>
                    <a:cubicBezTo>
                      <a:pt x="98956" y="8336"/>
                      <a:pt x="-527" y="44320"/>
                      <a:pt x="2" y="4220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>
                <a:extLst>
                  <a:ext uri="{FF2B5EF4-FFF2-40B4-BE49-F238E27FC236}">
                    <a16:creationId xmlns:a16="http://schemas.microsoft.com/office/drawing/2014/main" id="{785E8819-813F-7A71-4A0C-25F569BD7FA8}"/>
                  </a:ext>
                </a:extLst>
              </p:cNvPr>
              <p:cNvSpPr/>
              <p:nvPr/>
            </p:nvSpPr>
            <p:spPr>
              <a:xfrm>
                <a:off x="3774509" y="2732080"/>
                <a:ext cx="165670" cy="55589"/>
              </a:xfrm>
              <a:custGeom>
                <a:avLst/>
                <a:gdLst>
                  <a:gd name="connsiteX0" fmla="*/ 566 w 165670"/>
                  <a:gd name="connsiteY0" fmla="*/ 14295 h 55589"/>
                  <a:gd name="connsiteX1" fmla="*/ 152966 w 165670"/>
                  <a:gd name="connsiteY1" fmla="*/ 1595 h 55589"/>
                  <a:gd name="connsiteX2" fmla="*/ 98991 w 165670"/>
                  <a:gd name="connsiteY2" fmla="*/ 55570 h 55589"/>
                  <a:gd name="connsiteX3" fmla="*/ 165666 w 165670"/>
                  <a:gd name="connsiteY3" fmla="*/ 7945 h 55589"/>
                  <a:gd name="connsiteX4" fmla="*/ 102166 w 165670"/>
                  <a:gd name="connsiteY4" fmla="*/ 14295 h 55589"/>
                  <a:gd name="connsiteX5" fmla="*/ 566 w 165670"/>
                  <a:gd name="connsiteY5" fmla="*/ 14295 h 5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670" h="55589">
                    <a:moveTo>
                      <a:pt x="566" y="14295"/>
                    </a:moveTo>
                    <a:cubicBezTo>
                      <a:pt x="9033" y="12178"/>
                      <a:pt x="136562" y="-5284"/>
                      <a:pt x="152966" y="1595"/>
                    </a:cubicBezTo>
                    <a:cubicBezTo>
                      <a:pt x="169370" y="8474"/>
                      <a:pt x="96874" y="54512"/>
                      <a:pt x="98991" y="55570"/>
                    </a:cubicBezTo>
                    <a:cubicBezTo>
                      <a:pt x="101108" y="56628"/>
                      <a:pt x="165137" y="14824"/>
                      <a:pt x="165666" y="7945"/>
                    </a:cubicBezTo>
                    <a:cubicBezTo>
                      <a:pt x="166195" y="1066"/>
                      <a:pt x="123333" y="14295"/>
                      <a:pt x="102166" y="14295"/>
                    </a:cubicBezTo>
                    <a:cubicBezTo>
                      <a:pt x="80999" y="14295"/>
                      <a:pt x="-7901" y="16412"/>
                      <a:pt x="566" y="142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 77">
                <a:extLst>
                  <a:ext uri="{FF2B5EF4-FFF2-40B4-BE49-F238E27FC236}">
                    <a16:creationId xmlns:a16="http://schemas.microsoft.com/office/drawing/2014/main" id="{8BF59D95-3B1E-C36A-1A5D-658B12E62097}"/>
                  </a:ext>
                </a:extLst>
              </p:cNvPr>
              <p:cNvSpPr/>
              <p:nvPr/>
            </p:nvSpPr>
            <p:spPr>
              <a:xfrm>
                <a:off x="4024810" y="2634927"/>
                <a:ext cx="109444" cy="159073"/>
              </a:xfrm>
              <a:custGeom>
                <a:avLst/>
                <a:gdLst>
                  <a:gd name="connsiteX0" fmla="*/ 109040 w 109444"/>
                  <a:gd name="connsiteY0" fmla="*/ 323 h 159073"/>
                  <a:gd name="connsiteX1" fmla="*/ 10615 w 109444"/>
                  <a:gd name="connsiteY1" fmla="*/ 82873 h 159073"/>
                  <a:gd name="connsiteX2" fmla="*/ 13790 w 109444"/>
                  <a:gd name="connsiteY2" fmla="*/ 136848 h 159073"/>
                  <a:gd name="connsiteX3" fmla="*/ 109040 w 109444"/>
                  <a:gd name="connsiteY3" fmla="*/ 159073 h 159073"/>
                  <a:gd name="connsiteX4" fmla="*/ 26490 w 109444"/>
                  <a:gd name="connsiteY4" fmla="*/ 136848 h 159073"/>
                  <a:gd name="connsiteX5" fmla="*/ 20140 w 109444"/>
                  <a:gd name="connsiteY5" fmla="*/ 105098 h 159073"/>
                  <a:gd name="connsiteX6" fmla="*/ 23315 w 109444"/>
                  <a:gd name="connsiteY6" fmla="*/ 79698 h 159073"/>
                  <a:gd name="connsiteX7" fmla="*/ 45540 w 109444"/>
                  <a:gd name="connsiteY7" fmla="*/ 54298 h 159073"/>
                  <a:gd name="connsiteX8" fmla="*/ 109040 w 109444"/>
                  <a:gd name="connsiteY8" fmla="*/ 323 h 159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444" h="159073">
                    <a:moveTo>
                      <a:pt x="109040" y="323"/>
                    </a:moveTo>
                    <a:cubicBezTo>
                      <a:pt x="103219" y="5085"/>
                      <a:pt x="26490" y="60119"/>
                      <a:pt x="10615" y="82873"/>
                    </a:cubicBezTo>
                    <a:cubicBezTo>
                      <a:pt x="-5260" y="105627"/>
                      <a:pt x="-2614" y="124148"/>
                      <a:pt x="13790" y="136848"/>
                    </a:cubicBezTo>
                    <a:cubicBezTo>
                      <a:pt x="30194" y="149548"/>
                      <a:pt x="106923" y="159073"/>
                      <a:pt x="109040" y="159073"/>
                    </a:cubicBezTo>
                    <a:cubicBezTo>
                      <a:pt x="111157" y="159073"/>
                      <a:pt x="41307" y="145844"/>
                      <a:pt x="26490" y="136848"/>
                    </a:cubicBezTo>
                    <a:cubicBezTo>
                      <a:pt x="11673" y="127852"/>
                      <a:pt x="20669" y="114623"/>
                      <a:pt x="20140" y="105098"/>
                    </a:cubicBezTo>
                    <a:cubicBezTo>
                      <a:pt x="19611" y="95573"/>
                      <a:pt x="19082" y="88165"/>
                      <a:pt x="23315" y="79698"/>
                    </a:cubicBezTo>
                    <a:cubicBezTo>
                      <a:pt x="27548" y="71231"/>
                      <a:pt x="34957" y="63823"/>
                      <a:pt x="45540" y="54298"/>
                    </a:cubicBezTo>
                    <a:cubicBezTo>
                      <a:pt x="56123" y="44773"/>
                      <a:pt x="114861" y="-4439"/>
                      <a:pt x="109040" y="32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 78">
                <a:extLst>
                  <a:ext uri="{FF2B5EF4-FFF2-40B4-BE49-F238E27FC236}">
                    <a16:creationId xmlns:a16="http://schemas.microsoft.com/office/drawing/2014/main" id="{9583DCDD-752E-9B1B-F2DB-6C934A097489}"/>
                  </a:ext>
                </a:extLst>
              </p:cNvPr>
              <p:cNvSpPr/>
              <p:nvPr/>
            </p:nvSpPr>
            <p:spPr>
              <a:xfrm>
                <a:off x="3885947" y="2688494"/>
                <a:ext cx="103282" cy="124988"/>
              </a:xfrm>
              <a:custGeom>
                <a:avLst/>
                <a:gdLst>
                  <a:gd name="connsiteX0" fmla="*/ 101853 w 103282"/>
                  <a:gd name="connsiteY0" fmla="*/ 731 h 124988"/>
                  <a:gd name="connsiteX1" fmla="*/ 66928 w 103282"/>
                  <a:gd name="connsiteY1" fmla="*/ 57881 h 124988"/>
                  <a:gd name="connsiteX2" fmla="*/ 6603 w 103282"/>
                  <a:gd name="connsiteY2" fmla="*/ 124556 h 124988"/>
                  <a:gd name="connsiteX3" fmla="*/ 66928 w 103282"/>
                  <a:gd name="connsiteY3" fmla="*/ 86456 h 124988"/>
                  <a:gd name="connsiteX4" fmla="*/ 98678 w 103282"/>
                  <a:gd name="connsiteY4" fmla="*/ 83281 h 124988"/>
                  <a:gd name="connsiteX5" fmla="*/ 70103 w 103282"/>
                  <a:gd name="connsiteY5" fmla="*/ 99156 h 124988"/>
                  <a:gd name="connsiteX6" fmla="*/ 3428 w 103282"/>
                  <a:gd name="connsiteY6" fmla="*/ 124556 h 124988"/>
                  <a:gd name="connsiteX7" fmla="*/ 19303 w 103282"/>
                  <a:gd name="connsiteY7" fmla="*/ 99156 h 124988"/>
                  <a:gd name="connsiteX8" fmla="*/ 101853 w 103282"/>
                  <a:gd name="connsiteY8" fmla="*/ 731 h 12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282" h="124988">
                    <a:moveTo>
                      <a:pt x="101853" y="731"/>
                    </a:moveTo>
                    <a:cubicBezTo>
                      <a:pt x="109791" y="-6148"/>
                      <a:pt x="82803" y="37244"/>
                      <a:pt x="66928" y="57881"/>
                    </a:cubicBezTo>
                    <a:cubicBezTo>
                      <a:pt x="51053" y="78519"/>
                      <a:pt x="6603" y="119794"/>
                      <a:pt x="6603" y="124556"/>
                    </a:cubicBezTo>
                    <a:cubicBezTo>
                      <a:pt x="6603" y="129318"/>
                      <a:pt x="51582" y="93335"/>
                      <a:pt x="66928" y="86456"/>
                    </a:cubicBezTo>
                    <a:cubicBezTo>
                      <a:pt x="82274" y="79577"/>
                      <a:pt x="98149" y="81164"/>
                      <a:pt x="98678" y="83281"/>
                    </a:cubicBezTo>
                    <a:cubicBezTo>
                      <a:pt x="99207" y="85398"/>
                      <a:pt x="85978" y="92277"/>
                      <a:pt x="70103" y="99156"/>
                    </a:cubicBezTo>
                    <a:cubicBezTo>
                      <a:pt x="54228" y="106035"/>
                      <a:pt x="11895" y="124556"/>
                      <a:pt x="3428" y="124556"/>
                    </a:cubicBezTo>
                    <a:cubicBezTo>
                      <a:pt x="-5039" y="124556"/>
                      <a:pt x="2899" y="116619"/>
                      <a:pt x="19303" y="99156"/>
                    </a:cubicBezTo>
                    <a:cubicBezTo>
                      <a:pt x="35707" y="81694"/>
                      <a:pt x="93915" y="7610"/>
                      <a:pt x="101853" y="73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 79">
                <a:extLst>
                  <a:ext uri="{FF2B5EF4-FFF2-40B4-BE49-F238E27FC236}">
                    <a16:creationId xmlns:a16="http://schemas.microsoft.com/office/drawing/2014/main" id="{A790566C-4F98-A04C-82F1-64F580ECD82C}"/>
                  </a:ext>
                </a:extLst>
              </p:cNvPr>
              <p:cNvSpPr/>
              <p:nvPr/>
            </p:nvSpPr>
            <p:spPr>
              <a:xfrm>
                <a:off x="3815913" y="2815802"/>
                <a:ext cx="136962" cy="143462"/>
              </a:xfrm>
              <a:custGeom>
                <a:avLst/>
                <a:gdLst>
                  <a:gd name="connsiteX0" fmla="*/ 136962 w 136962"/>
                  <a:gd name="connsiteY0" fmla="*/ 423 h 143462"/>
                  <a:gd name="connsiteX1" fmla="*/ 13137 w 136962"/>
                  <a:gd name="connsiteY1" fmla="*/ 41698 h 143462"/>
                  <a:gd name="connsiteX2" fmla="*/ 3612 w 136962"/>
                  <a:gd name="connsiteY2" fmla="*/ 143298 h 143462"/>
                  <a:gd name="connsiteX3" fmla="*/ 13137 w 136962"/>
                  <a:gd name="connsiteY3" fmla="*/ 63923 h 143462"/>
                  <a:gd name="connsiteX4" fmla="*/ 136962 w 136962"/>
                  <a:gd name="connsiteY4" fmla="*/ 423 h 1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962" h="143462">
                    <a:moveTo>
                      <a:pt x="136962" y="423"/>
                    </a:moveTo>
                    <a:cubicBezTo>
                      <a:pt x="136962" y="-3281"/>
                      <a:pt x="35362" y="17886"/>
                      <a:pt x="13137" y="41698"/>
                    </a:cubicBezTo>
                    <a:cubicBezTo>
                      <a:pt x="-9088" y="65510"/>
                      <a:pt x="3612" y="139594"/>
                      <a:pt x="3612" y="143298"/>
                    </a:cubicBezTo>
                    <a:cubicBezTo>
                      <a:pt x="3612" y="147002"/>
                      <a:pt x="-2209" y="87206"/>
                      <a:pt x="13137" y="63923"/>
                    </a:cubicBezTo>
                    <a:cubicBezTo>
                      <a:pt x="28483" y="40640"/>
                      <a:pt x="136962" y="4127"/>
                      <a:pt x="136962" y="42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 80">
                <a:extLst>
                  <a:ext uri="{FF2B5EF4-FFF2-40B4-BE49-F238E27FC236}">
                    <a16:creationId xmlns:a16="http://schemas.microsoft.com/office/drawing/2014/main" id="{F26CE564-1A8E-D141-8B9D-144332184983}"/>
                  </a:ext>
                </a:extLst>
              </p:cNvPr>
              <p:cNvSpPr/>
              <p:nvPr/>
            </p:nvSpPr>
            <p:spPr>
              <a:xfrm>
                <a:off x="3843205" y="2809810"/>
                <a:ext cx="288405" cy="155837"/>
              </a:xfrm>
              <a:custGeom>
                <a:avLst/>
                <a:gdLst>
                  <a:gd name="connsiteX0" fmla="*/ 4895 w 288405"/>
                  <a:gd name="connsiteY0" fmla="*/ 155640 h 155837"/>
                  <a:gd name="connsiteX1" fmla="*/ 17595 w 288405"/>
                  <a:gd name="connsiteY1" fmla="*/ 85790 h 155837"/>
                  <a:gd name="connsiteX2" fmla="*/ 150945 w 288405"/>
                  <a:gd name="connsiteY2" fmla="*/ 9590 h 155837"/>
                  <a:gd name="connsiteX3" fmla="*/ 116020 w 288405"/>
                  <a:gd name="connsiteY3" fmla="*/ 12765 h 155837"/>
                  <a:gd name="connsiteX4" fmla="*/ 287470 w 288405"/>
                  <a:gd name="connsiteY4" fmla="*/ 65 h 155837"/>
                  <a:gd name="connsiteX5" fmla="*/ 189045 w 288405"/>
                  <a:gd name="connsiteY5" fmla="*/ 19115 h 155837"/>
                  <a:gd name="connsiteX6" fmla="*/ 84270 w 288405"/>
                  <a:gd name="connsiteY6" fmla="*/ 38165 h 155837"/>
                  <a:gd name="connsiteX7" fmla="*/ 49345 w 288405"/>
                  <a:gd name="connsiteY7" fmla="*/ 63565 h 155837"/>
                  <a:gd name="connsiteX8" fmla="*/ 4895 w 288405"/>
                  <a:gd name="connsiteY8" fmla="*/ 155640 h 1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405" h="155837">
                    <a:moveTo>
                      <a:pt x="4895" y="155640"/>
                    </a:moveTo>
                    <a:cubicBezTo>
                      <a:pt x="-397" y="159344"/>
                      <a:pt x="-6747" y="110132"/>
                      <a:pt x="17595" y="85790"/>
                    </a:cubicBezTo>
                    <a:cubicBezTo>
                      <a:pt x="41937" y="61448"/>
                      <a:pt x="134541" y="21761"/>
                      <a:pt x="150945" y="9590"/>
                    </a:cubicBezTo>
                    <a:cubicBezTo>
                      <a:pt x="167349" y="-2581"/>
                      <a:pt x="116020" y="12765"/>
                      <a:pt x="116020" y="12765"/>
                    </a:cubicBezTo>
                    <a:cubicBezTo>
                      <a:pt x="138774" y="11178"/>
                      <a:pt x="275299" y="-993"/>
                      <a:pt x="287470" y="65"/>
                    </a:cubicBezTo>
                    <a:cubicBezTo>
                      <a:pt x="299641" y="1123"/>
                      <a:pt x="189045" y="19115"/>
                      <a:pt x="189045" y="19115"/>
                    </a:cubicBezTo>
                    <a:cubicBezTo>
                      <a:pt x="155178" y="25465"/>
                      <a:pt x="107553" y="30757"/>
                      <a:pt x="84270" y="38165"/>
                    </a:cubicBezTo>
                    <a:cubicBezTo>
                      <a:pt x="60987" y="45573"/>
                      <a:pt x="60987" y="48749"/>
                      <a:pt x="49345" y="63565"/>
                    </a:cubicBezTo>
                    <a:cubicBezTo>
                      <a:pt x="37703" y="78381"/>
                      <a:pt x="10187" y="151936"/>
                      <a:pt x="4895" y="15564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 81">
                <a:extLst>
                  <a:ext uri="{FF2B5EF4-FFF2-40B4-BE49-F238E27FC236}">
                    <a16:creationId xmlns:a16="http://schemas.microsoft.com/office/drawing/2014/main" id="{DDAEAFF0-019F-50AF-3ECA-F733A4093DC3}"/>
                  </a:ext>
                </a:extLst>
              </p:cNvPr>
              <p:cNvSpPr/>
              <p:nvPr/>
            </p:nvSpPr>
            <p:spPr>
              <a:xfrm>
                <a:off x="3999358" y="2850588"/>
                <a:ext cx="110234" cy="110558"/>
              </a:xfrm>
              <a:custGeom>
                <a:avLst/>
                <a:gdLst>
                  <a:gd name="connsiteX0" fmla="*/ 109092 w 110234"/>
                  <a:gd name="connsiteY0" fmla="*/ 562 h 110558"/>
                  <a:gd name="connsiteX1" fmla="*/ 1142 w 110234"/>
                  <a:gd name="connsiteY1" fmla="*/ 108512 h 110558"/>
                  <a:gd name="connsiteX2" fmla="*/ 55117 w 110234"/>
                  <a:gd name="connsiteY2" fmla="*/ 67237 h 110558"/>
                  <a:gd name="connsiteX3" fmla="*/ 109092 w 110234"/>
                  <a:gd name="connsiteY3" fmla="*/ 562 h 110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234" h="110558">
                    <a:moveTo>
                      <a:pt x="109092" y="562"/>
                    </a:moveTo>
                    <a:cubicBezTo>
                      <a:pt x="100096" y="7441"/>
                      <a:pt x="10138" y="97400"/>
                      <a:pt x="1142" y="108512"/>
                    </a:cubicBezTo>
                    <a:cubicBezTo>
                      <a:pt x="-7854" y="119624"/>
                      <a:pt x="38713" y="82583"/>
                      <a:pt x="55117" y="67237"/>
                    </a:cubicBezTo>
                    <a:cubicBezTo>
                      <a:pt x="71521" y="51891"/>
                      <a:pt x="118088" y="-6317"/>
                      <a:pt x="109092" y="56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 82">
                <a:extLst>
                  <a:ext uri="{FF2B5EF4-FFF2-40B4-BE49-F238E27FC236}">
                    <a16:creationId xmlns:a16="http://schemas.microsoft.com/office/drawing/2014/main" id="{324D748D-E381-20AF-B181-D99ACB11E44B}"/>
                  </a:ext>
                </a:extLst>
              </p:cNvPr>
              <p:cNvSpPr/>
              <p:nvPr/>
            </p:nvSpPr>
            <p:spPr>
              <a:xfrm>
                <a:off x="4003165" y="2827901"/>
                <a:ext cx="151792" cy="144888"/>
              </a:xfrm>
              <a:custGeom>
                <a:avLst/>
                <a:gdLst>
                  <a:gd name="connsiteX0" fmla="*/ 149735 w 151792"/>
                  <a:gd name="connsiteY0" fmla="*/ 1024 h 144888"/>
                  <a:gd name="connsiteX1" fmla="*/ 121160 w 151792"/>
                  <a:gd name="connsiteY1" fmla="*/ 51824 h 144888"/>
                  <a:gd name="connsiteX2" fmla="*/ 510 w 151792"/>
                  <a:gd name="connsiteY2" fmla="*/ 143899 h 144888"/>
                  <a:gd name="connsiteX3" fmla="*/ 79885 w 151792"/>
                  <a:gd name="connsiteY3" fmla="*/ 96274 h 144888"/>
                  <a:gd name="connsiteX4" fmla="*/ 149735 w 151792"/>
                  <a:gd name="connsiteY4" fmla="*/ 1024 h 14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92" h="144888">
                    <a:moveTo>
                      <a:pt x="149735" y="1024"/>
                    </a:moveTo>
                    <a:cubicBezTo>
                      <a:pt x="156614" y="-6384"/>
                      <a:pt x="146031" y="28012"/>
                      <a:pt x="121160" y="51824"/>
                    </a:cubicBezTo>
                    <a:cubicBezTo>
                      <a:pt x="96289" y="75636"/>
                      <a:pt x="7389" y="136491"/>
                      <a:pt x="510" y="143899"/>
                    </a:cubicBezTo>
                    <a:cubicBezTo>
                      <a:pt x="-6369" y="151307"/>
                      <a:pt x="58189" y="115324"/>
                      <a:pt x="79885" y="96274"/>
                    </a:cubicBezTo>
                    <a:cubicBezTo>
                      <a:pt x="101581" y="77224"/>
                      <a:pt x="142856" y="8432"/>
                      <a:pt x="149735" y="102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 83">
                <a:extLst>
                  <a:ext uri="{FF2B5EF4-FFF2-40B4-BE49-F238E27FC236}">
                    <a16:creationId xmlns:a16="http://schemas.microsoft.com/office/drawing/2014/main" id="{1E267A69-151C-A635-3117-77E9D42A403E}"/>
                  </a:ext>
                </a:extLst>
              </p:cNvPr>
              <p:cNvSpPr/>
              <p:nvPr/>
            </p:nvSpPr>
            <p:spPr>
              <a:xfrm>
                <a:off x="3809627" y="3028753"/>
                <a:ext cx="76995" cy="254088"/>
              </a:xfrm>
              <a:custGeom>
                <a:avLst/>
                <a:gdLst>
                  <a:gd name="connsiteX0" fmla="*/ 41648 w 76995"/>
                  <a:gd name="connsiteY0" fmla="*/ 197 h 254088"/>
                  <a:gd name="connsiteX1" fmla="*/ 60698 w 76995"/>
                  <a:gd name="connsiteY1" fmla="*/ 47822 h 254088"/>
                  <a:gd name="connsiteX2" fmla="*/ 28948 w 76995"/>
                  <a:gd name="connsiteY2" fmla="*/ 155772 h 254088"/>
                  <a:gd name="connsiteX3" fmla="*/ 373 w 76995"/>
                  <a:gd name="connsiteY3" fmla="*/ 238322 h 254088"/>
                  <a:gd name="connsiteX4" fmla="*/ 13073 w 76995"/>
                  <a:gd name="connsiteY4" fmla="*/ 251022 h 254088"/>
                  <a:gd name="connsiteX5" fmla="*/ 19423 w 76995"/>
                  <a:gd name="connsiteY5" fmla="*/ 200222 h 254088"/>
                  <a:gd name="connsiteX6" fmla="*/ 76573 w 76995"/>
                  <a:gd name="connsiteY6" fmla="*/ 63697 h 254088"/>
                  <a:gd name="connsiteX7" fmla="*/ 41648 w 76995"/>
                  <a:gd name="connsiteY7" fmla="*/ 197 h 25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95" h="254088">
                    <a:moveTo>
                      <a:pt x="41648" y="197"/>
                    </a:moveTo>
                    <a:cubicBezTo>
                      <a:pt x="39002" y="-2449"/>
                      <a:pt x="62815" y="21893"/>
                      <a:pt x="60698" y="47822"/>
                    </a:cubicBezTo>
                    <a:cubicBezTo>
                      <a:pt x="58581" y="73751"/>
                      <a:pt x="39002" y="124022"/>
                      <a:pt x="28948" y="155772"/>
                    </a:cubicBezTo>
                    <a:cubicBezTo>
                      <a:pt x="18894" y="187522"/>
                      <a:pt x="373" y="238322"/>
                      <a:pt x="373" y="238322"/>
                    </a:cubicBezTo>
                    <a:cubicBezTo>
                      <a:pt x="-2273" y="254197"/>
                      <a:pt x="9898" y="257372"/>
                      <a:pt x="13073" y="251022"/>
                    </a:cubicBezTo>
                    <a:cubicBezTo>
                      <a:pt x="16248" y="244672"/>
                      <a:pt x="8840" y="231443"/>
                      <a:pt x="19423" y="200222"/>
                    </a:cubicBezTo>
                    <a:cubicBezTo>
                      <a:pt x="30006" y="169001"/>
                      <a:pt x="71811" y="95447"/>
                      <a:pt x="76573" y="63697"/>
                    </a:cubicBezTo>
                    <a:cubicBezTo>
                      <a:pt x="81335" y="31947"/>
                      <a:pt x="44294" y="2843"/>
                      <a:pt x="41648" y="19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 84">
                <a:extLst>
                  <a:ext uri="{FF2B5EF4-FFF2-40B4-BE49-F238E27FC236}">
                    <a16:creationId xmlns:a16="http://schemas.microsoft.com/office/drawing/2014/main" id="{CAF0CF03-FFAD-D5B8-64A1-C985C29C34A9}"/>
                  </a:ext>
                </a:extLst>
              </p:cNvPr>
              <p:cNvSpPr/>
              <p:nvPr/>
            </p:nvSpPr>
            <p:spPr>
              <a:xfrm>
                <a:off x="3933825" y="3047975"/>
                <a:ext cx="114730" cy="190525"/>
              </a:xfrm>
              <a:custGeom>
                <a:avLst/>
                <a:gdLst>
                  <a:gd name="connsiteX0" fmla="*/ 0 w 114730"/>
                  <a:gd name="connsiteY0" fmla="*/ 34950 h 190525"/>
                  <a:gd name="connsiteX1" fmla="*/ 111125 w 114730"/>
                  <a:gd name="connsiteY1" fmla="*/ 25 h 190525"/>
                  <a:gd name="connsiteX2" fmla="*/ 85725 w 114730"/>
                  <a:gd name="connsiteY2" fmla="*/ 41300 h 190525"/>
                  <a:gd name="connsiteX3" fmla="*/ 66675 w 114730"/>
                  <a:gd name="connsiteY3" fmla="*/ 76225 h 190525"/>
                  <a:gd name="connsiteX4" fmla="*/ 31750 w 114730"/>
                  <a:gd name="connsiteY4" fmla="*/ 190525 h 190525"/>
                  <a:gd name="connsiteX5" fmla="*/ 76200 w 114730"/>
                  <a:gd name="connsiteY5" fmla="*/ 76225 h 190525"/>
                  <a:gd name="connsiteX6" fmla="*/ 111125 w 114730"/>
                  <a:gd name="connsiteY6" fmla="*/ 22250 h 190525"/>
                  <a:gd name="connsiteX7" fmla="*/ 0 w 114730"/>
                  <a:gd name="connsiteY7" fmla="*/ 34950 h 1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730" h="190525">
                    <a:moveTo>
                      <a:pt x="0" y="34950"/>
                    </a:moveTo>
                    <a:cubicBezTo>
                      <a:pt x="0" y="31246"/>
                      <a:pt x="96838" y="-1033"/>
                      <a:pt x="111125" y="25"/>
                    </a:cubicBezTo>
                    <a:cubicBezTo>
                      <a:pt x="125412" y="1083"/>
                      <a:pt x="93133" y="28600"/>
                      <a:pt x="85725" y="41300"/>
                    </a:cubicBezTo>
                    <a:cubicBezTo>
                      <a:pt x="78317" y="54000"/>
                      <a:pt x="75671" y="51354"/>
                      <a:pt x="66675" y="76225"/>
                    </a:cubicBezTo>
                    <a:cubicBezTo>
                      <a:pt x="57679" y="101096"/>
                      <a:pt x="30163" y="190525"/>
                      <a:pt x="31750" y="190525"/>
                    </a:cubicBezTo>
                    <a:cubicBezTo>
                      <a:pt x="33337" y="190525"/>
                      <a:pt x="62971" y="104271"/>
                      <a:pt x="76200" y="76225"/>
                    </a:cubicBezTo>
                    <a:cubicBezTo>
                      <a:pt x="89429" y="48179"/>
                      <a:pt x="119062" y="30187"/>
                      <a:pt x="111125" y="22250"/>
                    </a:cubicBezTo>
                    <a:cubicBezTo>
                      <a:pt x="103188" y="14313"/>
                      <a:pt x="0" y="38654"/>
                      <a:pt x="0" y="349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 85">
                <a:extLst>
                  <a:ext uri="{FF2B5EF4-FFF2-40B4-BE49-F238E27FC236}">
                    <a16:creationId xmlns:a16="http://schemas.microsoft.com/office/drawing/2014/main" id="{F1B0F5D9-D1BD-0BA8-53F8-FAF865C7F0DA}"/>
                  </a:ext>
                </a:extLst>
              </p:cNvPr>
              <p:cNvSpPr/>
              <p:nvPr/>
            </p:nvSpPr>
            <p:spPr>
              <a:xfrm>
                <a:off x="4056477" y="2958927"/>
                <a:ext cx="90866" cy="68860"/>
              </a:xfrm>
              <a:custGeom>
                <a:avLst/>
                <a:gdLst>
                  <a:gd name="connsiteX0" fmla="*/ 90073 w 90866"/>
                  <a:gd name="connsiteY0" fmla="*/ 173 h 68860"/>
                  <a:gd name="connsiteX1" fmla="*/ 1173 w 90866"/>
                  <a:gd name="connsiteY1" fmla="*/ 66848 h 68860"/>
                  <a:gd name="connsiteX2" fmla="*/ 42448 w 90866"/>
                  <a:gd name="connsiteY2" fmla="*/ 47798 h 68860"/>
                  <a:gd name="connsiteX3" fmla="*/ 90073 w 90866"/>
                  <a:gd name="connsiteY3" fmla="*/ 173 h 6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6" h="68860">
                    <a:moveTo>
                      <a:pt x="90073" y="173"/>
                    </a:moveTo>
                    <a:cubicBezTo>
                      <a:pt x="83194" y="3348"/>
                      <a:pt x="9110" y="58911"/>
                      <a:pt x="1173" y="66848"/>
                    </a:cubicBezTo>
                    <a:cubicBezTo>
                      <a:pt x="-6764" y="74785"/>
                      <a:pt x="27631" y="57323"/>
                      <a:pt x="42448" y="47798"/>
                    </a:cubicBezTo>
                    <a:cubicBezTo>
                      <a:pt x="57265" y="38273"/>
                      <a:pt x="96952" y="-3002"/>
                      <a:pt x="90073" y="17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 86">
                <a:extLst>
                  <a:ext uri="{FF2B5EF4-FFF2-40B4-BE49-F238E27FC236}">
                    <a16:creationId xmlns:a16="http://schemas.microsoft.com/office/drawing/2014/main" id="{42035C5C-E350-1D7E-B246-BF32FB4566B1}"/>
                  </a:ext>
                </a:extLst>
              </p:cNvPr>
              <p:cNvSpPr/>
              <p:nvPr/>
            </p:nvSpPr>
            <p:spPr>
              <a:xfrm>
                <a:off x="4019531" y="3006513"/>
                <a:ext cx="149258" cy="178045"/>
              </a:xfrm>
              <a:custGeom>
                <a:avLst/>
                <a:gdLst>
                  <a:gd name="connsiteX0" fmla="*/ 149244 w 149258"/>
                  <a:gd name="connsiteY0" fmla="*/ 212 h 178045"/>
                  <a:gd name="connsiteX1" fmla="*/ 69869 w 149258"/>
                  <a:gd name="connsiteY1" fmla="*/ 51012 h 178045"/>
                  <a:gd name="connsiteX2" fmla="*/ 19 w 149258"/>
                  <a:gd name="connsiteY2" fmla="*/ 178012 h 178045"/>
                  <a:gd name="connsiteX3" fmla="*/ 63519 w 149258"/>
                  <a:gd name="connsiteY3" fmla="*/ 38312 h 178045"/>
                  <a:gd name="connsiteX4" fmla="*/ 149244 w 149258"/>
                  <a:gd name="connsiteY4" fmla="*/ 212 h 17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258" h="178045">
                    <a:moveTo>
                      <a:pt x="149244" y="212"/>
                    </a:moveTo>
                    <a:cubicBezTo>
                      <a:pt x="150302" y="2329"/>
                      <a:pt x="94740" y="21379"/>
                      <a:pt x="69869" y="51012"/>
                    </a:cubicBezTo>
                    <a:cubicBezTo>
                      <a:pt x="44998" y="80645"/>
                      <a:pt x="1077" y="180129"/>
                      <a:pt x="19" y="178012"/>
                    </a:cubicBezTo>
                    <a:cubicBezTo>
                      <a:pt x="-1039" y="175895"/>
                      <a:pt x="42352" y="64770"/>
                      <a:pt x="63519" y="38312"/>
                    </a:cubicBezTo>
                    <a:cubicBezTo>
                      <a:pt x="84686" y="11854"/>
                      <a:pt x="148186" y="-1905"/>
                      <a:pt x="149244" y="21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 87">
                <a:extLst>
                  <a:ext uri="{FF2B5EF4-FFF2-40B4-BE49-F238E27FC236}">
                    <a16:creationId xmlns:a16="http://schemas.microsoft.com/office/drawing/2014/main" id="{FB41F416-B98B-9820-A514-686E964B1FAD}"/>
                  </a:ext>
                </a:extLst>
              </p:cNvPr>
              <p:cNvSpPr/>
              <p:nvPr/>
            </p:nvSpPr>
            <p:spPr>
              <a:xfrm>
                <a:off x="3945274" y="3326218"/>
                <a:ext cx="55466" cy="149123"/>
              </a:xfrm>
              <a:custGeom>
                <a:avLst/>
                <a:gdLst>
                  <a:gd name="connsiteX0" fmla="*/ 55226 w 55466"/>
                  <a:gd name="connsiteY0" fmla="*/ 1182 h 149123"/>
                  <a:gd name="connsiteX1" fmla="*/ 1251 w 55466"/>
                  <a:gd name="connsiteY1" fmla="*/ 147232 h 149123"/>
                  <a:gd name="connsiteX2" fmla="*/ 20301 w 55466"/>
                  <a:gd name="connsiteY2" fmla="*/ 80557 h 149123"/>
                  <a:gd name="connsiteX3" fmla="*/ 55226 w 55466"/>
                  <a:gd name="connsiteY3" fmla="*/ 1182 h 14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66" h="149123">
                    <a:moveTo>
                      <a:pt x="55226" y="1182"/>
                    </a:moveTo>
                    <a:cubicBezTo>
                      <a:pt x="52051" y="12295"/>
                      <a:pt x="7072" y="134003"/>
                      <a:pt x="1251" y="147232"/>
                    </a:cubicBezTo>
                    <a:cubicBezTo>
                      <a:pt x="-4570" y="160461"/>
                      <a:pt x="11305" y="100665"/>
                      <a:pt x="20301" y="80557"/>
                    </a:cubicBezTo>
                    <a:cubicBezTo>
                      <a:pt x="29297" y="60449"/>
                      <a:pt x="58401" y="-9931"/>
                      <a:pt x="55226" y="118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 88">
                <a:extLst>
                  <a:ext uri="{FF2B5EF4-FFF2-40B4-BE49-F238E27FC236}">
                    <a16:creationId xmlns:a16="http://schemas.microsoft.com/office/drawing/2014/main" id="{5AE322A1-2C3A-B13C-7A37-56604701D8ED}"/>
                  </a:ext>
                </a:extLst>
              </p:cNvPr>
              <p:cNvSpPr/>
              <p:nvPr/>
            </p:nvSpPr>
            <p:spPr>
              <a:xfrm>
                <a:off x="3908063" y="3515740"/>
                <a:ext cx="166385" cy="94276"/>
              </a:xfrm>
              <a:custGeom>
                <a:avLst/>
                <a:gdLst>
                  <a:gd name="connsiteX0" fmla="*/ 362 w 166385"/>
                  <a:gd name="connsiteY0" fmla="*/ 2160 h 94276"/>
                  <a:gd name="connsiteX1" fmla="*/ 105137 w 166385"/>
                  <a:gd name="connsiteY1" fmla="*/ 27560 h 94276"/>
                  <a:gd name="connsiteX2" fmla="*/ 165462 w 166385"/>
                  <a:gd name="connsiteY2" fmla="*/ 94235 h 94276"/>
                  <a:gd name="connsiteX3" fmla="*/ 136887 w 166385"/>
                  <a:gd name="connsiteY3" fmla="*/ 37085 h 94276"/>
                  <a:gd name="connsiteX4" fmla="*/ 73387 w 166385"/>
                  <a:gd name="connsiteY4" fmla="*/ 5335 h 94276"/>
                  <a:gd name="connsiteX5" fmla="*/ 362 w 166385"/>
                  <a:gd name="connsiteY5" fmla="*/ 2160 h 9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385" h="94276">
                    <a:moveTo>
                      <a:pt x="362" y="2160"/>
                    </a:moveTo>
                    <a:cubicBezTo>
                      <a:pt x="5654" y="5864"/>
                      <a:pt x="77620" y="12214"/>
                      <a:pt x="105137" y="27560"/>
                    </a:cubicBezTo>
                    <a:cubicBezTo>
                      <a:pt x="132654" y="42906"/>
                      <a:pt x="160170" y="92648"/>
                      <a:pt x="165462" y="94235"/>
                    </a:cubicBezTo>
                    <a:cubicBezTo>
                      <a:pt x="170754" y="95822"/>
                      <a:pt x="152233" y="51902"/>
                      <a:pt x="136887" y="37085"/>
                    </a:cubicBezTo>
                    <a:cubicBezTo>
                      <a:pt x="121541" y="22268"/>
                      <a:pt x="97729" y="11156"/>
                      <a:pt x="73387" y="5335"/>
                    </a:cubicBezTo>
                    <a:cubicBezTo>
                      <a:pt x="49045" y="-486"/>
                      <a:pt x="-4930" y="-1544"/>
                      <a:pt x="362" y="216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 89">
                <a:extLst>
                  <a:ext uri="{FF2B5EF4-FFF2-40B4-BE49-F238E27FC236}">
                    <a16:creationId xmlns:a16="http://schemas.microsoft.com/office/drawing/2014/main" id="{277686A8-B560-0D16-4896-46D2C4531386}"/>
                  </a:ext>
                </a:extLst>
              </p:cNvPr>
              <p:cNvSpPr/>
              <p:nvPr/>
            </p:nvSpPr>
            <p:spPr>
              <a:xfrm>
                <a:off x="3997298" y="3775073"/>
                <a:ext cx="95354" cy="307978"/>
              </a:xfrm>
              <a:custGeom>
                <a:avLst/>
                <a:gdLst>
                  <a:gd name="connsiteX0" fmla="*/ 95277 w 95354"/>
                  <a:gd name="connsiteY0" fmla="*/ 2 h 307978"/>
                  <a:gd name="connsiteX1" fmla="*/ 19077 w 95354"/>
                  <a:gd name="connsiteY1" fmla="*/ 133352 h 307978"/>
                  <a:gd name="connsiteX2" fmla="*/ 15902 w 95354"/>
                  <a:gd name="connsiteY2" fmla="*/ 307977 h 307978"/>
                  <a:gd name="connsiteX3" fmla="*/ 3202 w 95354"/>
                  <a:gd name="connsiteY3" fmla="*/ 130177 h 307978"/>
                  <a:gd name="connsiteX4" fmla="*/ 95277 w 95354"/>
                  <a:gd name="connsiteY4" fmla="*/ 2 h 30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54" h="307978">
                    <a:moveTo>
                      <a:pt x="95277" y="2"/>
                    </a:moveTo>
                    <a:cubicBezTo>
                      <a:pt x="97923" y="531"/>
                      <a:pt x="32306" y="82023"/>
                      <a:pt x="19077" y="133352"/>
                    </a:cubicBezTo>
                    <a:cubicBezTo>
                      <a:pt x="5848" y="184681"/>
                      <a:pt x="18548" y="308506"/>
                      <a:pt x="15902" y="307977"/>
                    </a:cubicBezTo>
                    <a:cubicBezTo>
                      <a:pt x="13256" y="307448"/>
                      <a:pt x="-7910" y="176744"/>
                      <a:pt x="3202" y="130177"/>
                    </a:cubicBezTo>
                    <a:cubicBezTo>
                      <a:pt x="14314" y="83610"/>
                      <a:pt x="92631" y="-527"/>
                      <a:pt x="95277" y="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 90">
                <a:extLst>
                  <a:ext uri="{FF2B5EF4-FFF2-40B4-BE49-F238E27FC236}">
                    <a16:creationId xmlns:a16="http://schemas.microsoft.com/office/drawing/2014/main" id="{0659E5FE-3A12-09AA-3FF4-C6B71F109AA1}"/>
                  </a:ext>
                </a:extLst>
              </p:cNvPr>
              <p:cNvSpPr/>
              <p:nvPr/>
            </p:nvSpPr>
            <p:spPr>
              <a:xfrm>
                <a:off x="3765165" y="1790613"/>
                <a:ext cx="130805" cy="213095"/>
              </a:xfrm>
              <a:custGeom>
                <a:avLst/>
                <a:gdLst>
                  <a:gd name="connsiteX0" fmla="*/ 130560 w 130805"/>
                  <a:gd name="connsiteY0" fmla="*/ 87 h 213095"/>
                  <a:gd name="connsiteX1" fmla="*/ 73410 w 130805"/>
                  <a:gd name="connsiteY1" fmla="*/ 54062 h 213095"/>
                  <a:gd name="connsiteX2" fmla="*/ 385 w 130805"/>
                  <a:gd name="connsiteY2" fmla="*/ 212812 h 213095"/>
                  <a:gd name="connsiteX3" fmla="*/ 44835 w 130805"/>
                  <a:gd name="connsiteY3" fmla="*/ 92162 h 213095"/>
                  <a:gd name="connsiteX4" fmla="*/ 51185 w 130805"/>
                  <a:gd name="connsiteY4" fmla="*/ 63587 h 213095"/>
                  <a:gd name="connsiteX5" fmla="*/ 130560 w 130805"/>
                  <a:gd name="connsiteY5" fmla="*/ 87 h 21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805" h="213095">
                    <a:moveTo>
                      <a:pt x="130560" y="87"/>
                    </a:moveTo>
                    <a:cubicBezTo>
                      <a:pt x="134264" y="-1500"/>
                      <a:pt x="95106" y="18608"/>
                      <a:pt x="73410" y="54062"/>
                    </a:cubicBezTo>
                    <a:cubicBezTo>
                      <a:pt x="51714" y="89516"/>
                      <a:pt x="5147" y="206462"/>
                      <a:pt x="385" y="212812"/>
                    </a:cubicBezTo>
                    <a:cubicBezTo>
                      <a:pt x="-4377" y="219162"/>
                      <a:pt x="36368" y="117033"/>
                      <a:pt x="44835" y="92162"/>
                    </a:cubicBezTo>
                    <a:cubicBezTo>
                      <a:pt x="53302" y="67291"/>
                      <a:pt x="40602" y="77345"/>
                      <a:pt x="51185" y="63587"/>
                    </a:cubicBezTo>
                    <a:cubicBezTo>
                      <a:pt x="61768" y="49829"/>
                      <a:pt x="126856" y="1674"/>
                      <a:pt x="130560" y="8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 91">
                <a:extLst>
                  <a:ext uri="{FF2B5EF4-FFF2-40B4-BE49-F238E27FC236}">
                    <a16:creationId xmlns:a16="http://schemas.microsoft.com/office/drawing/2014/main" id="{26406FC5-70E5-B2D4-299D-F0BDD969B186}"/>
                  </a:ext>
                </a:extLst>
              </p:cNvPr>
              <p:cNvSpPr/>
              <p:nvPr/>
            </p:nvSpPr>
            <p:spPr>
              <a:xfrm>
                <a:off x="4041720" y="3841661"/>
                <a:ext cx="37726" cy="229028"/>
              </a:xfrm>
              <a:custGeom>
                <a:avLst/>
                <a:gdLst>
                  <a:gd name="connsiteX0" fmla="*/ 34980 w 37726"/>
                  <a:gd name="connsiteY0" fmla="*/ 89 h 229028"/>
                  <a:gd name="connsiteX1" fmla="*/ 25455 w 37726"/>
                  <a:gd name="connsiteY1" fmla="*/ 92164 h 229028"/>
                  <a:gd name="connsiteX2" fmla="*/ 55 w 37726"/>
                  <a:gd name="connsiteY2" fmla="*/ 228689 h 229028"/>
                  <a:gd name="connsiteX3" fmla="*/ 19105 w 37726"/>
                  <a:gd name="connsiteY3" fmla="*/ 130264 h 229028"/>
                  <a:gd name="connsiteX4" fmla="*/ 34980 w 37726"/>
                  <a:gd name="connsiteY4" fmla="*/ 108039 h 229028"/>
                  <a:gd name="connsiteX5" fmla="*/ 34980 w 37726"/>
                  <a:gd name="connsiteY5" fmla="*/ 89 h 22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26" h="229028">
                    <a:moveTo>
                      <a:pt x="34980" y="89"/>
                    </a:moveTo>
                    <a:cubicBezTo>
                      <a:pt x="33392" y="-2557"/>
                      <a:pt x="31276" y="54064"/>
                      <a:pt x="25455" y="92164"/>
                    </a:cubicBezTo>
                    <a:cubicBezTo>
                      <a:pt x="19634" y="130264"/>
                      <a:pt x="1113" y="222339"/>
                      <a:pt x="55" y="228689"/>
                    </a:cubicBezTo>
                    <a:cubicBezTo>
                      <a:pt x="-1003" y="235039"/>
                      <a:pt x="13284" y="150372"/>
                      <a:pt x="19105" y="130264"/>
                    </a:cubicBezTo>
                    <a:cubicBezTo>
                      <a:pt x="24926" y="110156"/>
                      <a:pt x="29688" y="124443"/>
                      <a:pt x="34980" y="108039"/>
                    </a:cubicBezTo>
                    <a:cubicBezTo>
                      <a:pt x="40272" y="91635"/>
                      <a:pt x="36568" y="2735"/>
                      <a:pt x="34980" y="8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 92">
                <a:extLst>
                  <a:ext uri="{FF2B5EF4-FFF2-40B4-BE49-F238E27FC236}">
                    <a16:creationId xmlns:a16="http://schemas.microsoft.com/office/drawing/2014/main" id="{E6FFFDE5-9076-2BED-953A-22746940217A}"/>
                  </a:ext>
                </a:extLst>
              </p:cNvPr>
              <p:cNvSpPr/>
              <p:nvPr/>
            </p:nvSpPr>
            <p:spPr>
              <a:xfrm>
                <a:off x="4511596" y="3904503"/>
                <a:ext cx="64044" cy="178548"/>
              </a:xfrm>
              <a:custGeom>
                <a:avLst/>
                <a:gdLst>
                  <a:gd name="connsiteX0" fmla="*/ 38179 w 64044"/>
                  <a:gd name="connsiteY0" fmla="*/ 10 h 178548"/>
                  <a:gd name="connsiteX1" fmla="*/ 41354 w 64044"/>
                  <a:gd name="connsiteY1" fmla="*/ 107960 h 178548"/>
                  <a:gd name="connsiteX2" fmla="*/ 79 w 64044"/>
                  <a:gd name="connsiteY2" fmla="*/ 177810 h 178548"/>
                  <a:gd name="connsiteX3" fmla="*/ 31829 w 64044"/>
                  <a:gd name="connsiteY3" fmla="*/ 142885 h 178548"/>
                  <a:gd name="connsiteX4" fmla="*/ 63579 w 64044"/>
                  <a:gd name="connsiteY4" fmla="*/ 114310 h 178548"/>
                  <a:gd name="connsiteX5" fmla="*/ 38179 w 64044"/>
                  <a:gd name="connsiteY5" fmla="*/ 10 h 17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44" h="178548">
                    <a:moveTo>
                      <a:pt x="38179" y="10"/>
                    </a:moveTo>
                    <a:cubicBezTo>
                      <a:pt x="34475" y="-1048"/>
                      <a:pt x="47704" y="78327"/>
                      <a:pt x="41354" y="107960"/>
                    </a:cubicBezTo>
                    <a:cubicBezTo>
                      <a:pt x="35004" y="137593"/>
                      <a:pt x="1666" y="171989"/>
                      <a:pt x="79" y="177810"/>
                    </a:cubicBezTo>
                    <a:cubicBezTo>
                      <a:pt x="-1509" y="183631"/>
                      <a:pt x="21246" y="153468"/>
                      <a:pt x="31829" y="142885"/>
                    </a:cubicBezTo>
                    <a:cubicBezTo>
                      <a:pt x="42412" y="132302"/>
                      <a:pt x="59346" y="136535"/>
                      <a:pt x="63579" y="114310"/>
                    </a:cubicBezTo>
                    <a:cubicBezTo>
                      <a:pt x="67812" y="92085"/>
                      <a:pt x="41883" y="1068"/>
                      <a:pt x="38179" y="1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 93">
                <a:extLst>
                  <a:ext uri="{FF2B5EF4-FFF2-40B4-BE49-F238E27FC236}">
                    <a16:creationId xmlns:a16="http://schemas.microsoft.com/office/drawing/2014/main" id="{85FCF636-A416-59FF-EB1B-271A69A7964F}"/>
                  </a:ext>
                </a:extLst>
              </p:cNvPr>
              <p:cNvSpPr/>
              <p:nvPr/>
            </p:nvSpPr>
            <p:spPr>
              <a:xfrm>
                <a:off x="4583478" y="3895220"/>
                <a:ext cx="199263" cy="167239"/>
              </a:xfrm>
              <a:custGeom>
                <a:avLst/>
                <a:gdLst>
                  <a:gd name="connsiteX0" fmla="*/ 1222 w 199263"/>
                  <a:gd name="connsiteY0" fmla="*/ 505 h 167239"/>
                  <a:gd name="connsiteX1" fmla="*/ 1222 w 199263"/>
                  <a:gd name="connsiteY1" fmla="*/ 105280 h 167239"/>
                  <a:gd name="connsiteX2" fmla="*/ 13922 w 199263"/>
                  <a:gd name="connsiteY2" fmla="*/ 149730 h 167239"/>
                  <a:gd name="connsiteX3" fmla="*/ 29797 w 199263"/>
                  <a:gd name="connsiteY3" fmla="*/ 152905 h 167239"/>
                  <a:gd name="connsiteX4" fmla="*/ 194897 w 199263"/>
                  <a:gd name="connsiteY4" fmla="*/ 44955 h 167239"/>
                  <a:gd name="connsiteX5" fmla="*/ 144097 w 199263"/>
                  <a:gd name="connsiteY5" fmla="*/ 89405 h 167239"/>
                  <a:gd name="connsiteX6" fmla="*/ 64722 w 199263"/>
                  <a:gd name="connsiteY6" fmla="*/ 156080 h 167239"/>
                  <a:gd name="connsiteX7" fmla="*/ 17097 w 199263"/>
                  <a:gd name="connsiteY7" fmla="*/ 165605 h 167239"/>
                  <a:gd name="connsiteX8" fmla="*/ 7572 w 199263"/>
                  <a:gd name="connsiteY8" fmla="*/ 152905 h 167239"/>
                  <a:gd name="connsiteX9" fmla="*/ 1222 w 199263"/>
                  <a:gd name="connsiteY9" fmla="*/ 505 h 16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263" h="167239">
                    <a:moveTo>
                      <a:pt x="1222" y="505"/>
                    </a:moveTo>
                    <a:cubicBezTo>
                      <a:pt x="164" y="-7432"/>
                      <a:pt x="-895" y="80409"/>
                      <a:pt x="1222" y="105280"/>
                    </a:cubicBezTo>
                    <a:cubicBezTo>
                      <a:pt x="3339" y="130151"/>
                      <a:pt x="13922" y="149730"/>
                      <a:pt x="13922" y="149730"/>
                    </a:cubicBezTo>
                    <a:cubicBezTo>
                      <a:pt x="18685" y="157668"/>
                      <a:pt x="-365" y="170367"/>
                      <a:pt x="29797" y="152905"/>
                    </a:cubicBezTo>
                    <a:cubicBezTo>
                      <a:pt x="59959" y="135443"/>
                      <a:pt x="175847" y="55538"/>
                      <a:pt x="194897" y="44955"/>
                    </a:cubicBezTo>
                    <a:cubicBezTo>
                      <a:pt x="213947" y="34372"/>
                      <a:pt x="165793" y="70884"/>
                      <a:pt x="144097" y="89405"/>
                    </a:cubicBezTo>
                    <a:cubicBezTo>
                      <a:pt x="122401" y="107926"/>
                      <a:pt x="85889" y="143380"/>
                      <a:pt x="64722" y="156080"/>
                    </a:cubicBezTo>
                    <a:cubicBezTo>
                      <a:pt x="43555" y="168780"/>
                      <a:pt x="17097" y="165605"/>
                      <a:pt x="17097" y="165605"/>
                    </a:cubicBezTo>
                    <a:cubicBezTo>
                      <a:pt x="7572" y="165076"/>
                      <a:pt x="10218" y="174601"/>
                      <a:pt x="7572" y="152905"/>
                    </a:cubicBezTo>
                    <a:cubicBezTo>
                      <a:pt x="4926" y="131209"/>
                      <a:pt x="2280" y="8442"/>
                      <a:pt x="1222" y="50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 94">
                <a:extLst>
                  <a:ext uri="{FF2B5EF4-FFF2-40B4-BE49-F238E27FC236}">
                    <a16:creationId xmlns:a16="http://schemas.microsoft.com/office/drawing/2014/main" id="{7125CD6E-124B-B337-0116-B685F07C983C}"/>
                  </a:ext>
                </a:extLst>
              </p:cNvPr>
              <p:cNvSpPr/>
              <p:nvPr/>
            </p:nvSpPr>
            <p:spPr>
              <a:xfrm>
                <a:off x="4517737" y="3990914"/>
                <a:ext cx="91364" cy="92747"/>
              </a:xfrm>
              <a:custGeom>
                <a:avLst/>
                <a:gdLst>
                  <a:gd name="connsiteX0" fmla="*/ 57438 w 91364"/>
                  <a:gd name="connsiteY0" fmla="*/ 61 h 92747"/>
                  <a:gd name="connsiteX1" fmla="*/ 60613 w 91364"/>
                  <a:gd name="connsiteY1" fmla="*/ 66736 h 92747"/>
                  <a:gd name="connsiteX2" fmla="*/ 288 w 91364"/>
                  <a:gd name="connsiteY2" fmla="*/ 92136 h 92747"/>
                  <a:gd name="connsiteX3" fmla="*/ 89188 w 91364"/>
                  <a:gd name="connsiteY3" fmla="*/ 79436 h 92747"/>
                  <a:gd name="connsiteX4" fmla="*/ 57438 w 91364"/>
                  <a:gd name="connsiteY4" fmla="*/ 61 h 9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364" h="92747">
                    <a:moveTo>
                      <a:pt x="57438" y="61"/>
                    </a:moveTo>
                    <a:cubicBezTo>
                      <a:pt x="52676" y="-2056"/>
                      <a:pt x="70138" y="51390"/>
                      <a:pt x="60613" y="66736"/>
                    </a:cubicBezTo>
                    <a:cubicBezTo>
                      <a:pt x="51088" y="82082"/>
                      <a:pt x="-4474" y="90019"/>
                      <a:pt x="288" y="92136"/>
                    </a:cubicBezTo>
                    <a:cubicBezTo>
                      <a:pt x="5050" y="94253"/>
                      <a:pt x="77546" y="91078"/>
                      <a:pt x="89188" y="79436"/>
                    </a:cubicBezTo>
                    <a:cubicBezTo>
                      <a:pt x="100830" y="67794"/>
                      <a:pt x="62200" y="2178"/>
                      <a:pt x="57438" y="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 95">
                <a:extLst>
                  <a:ext uri="{FF2B5EF4-FFF2-40B4-BE49-F238E27FC236}">
                    <a16:creationId xmlns:a16="http://schemas.microsoft.com/office/drawing/2014/main" id="{98A12C86-22BF-2A3A-79E6-DFC8278C592A}"/>
                  </a:ext>
                </a:extLst>
              </p:cNvPr>
              <p:cNvSpPr/>
              <p:nvPr/>
            </p:nvSpPr>
            <p:spPr>
              <a:xfrm>
                <a:off x="5271028" y="4262849"/>
                <a:ext cx="511046" cy="275016"/>
              </a:xfrm>
              <a:custGeom>
                <a:avLst/>
                <a:gdLst>
                  <a:gd name="connsiteX0" fmla="*/ 2647 w 511046"/>
                  <a:gd name="connsiteY0" fmla="*/ 274226 h 275016"/>
                  <a:gd name="connsiteX1" fmla="*/ 50272 w 511046"/>
                  <a:gd name="connsiteY1" fmla="*/ 121826 h 275016"/>
                  <a:gd name="connsiteX2" fmla="*/ 202672 w 511046"/>
                  <a:gd name="connsiteY2" fmla="*/ 10701 h 275016"/>
                  <a:gd name="connsiteX3" fmla="*/ 167747 w 511046"/>
                  <a:gd name="connsiteY3" fmla="*/ 20226 h 275016"/>
                  <a:gd name="connsiteX4" fmla="*/ 291572 w 511046"/>
                  <a:gd name="connsiteY4" fmla="*/ 10701 h 275016"/>
                  <a:gd name="connsiteX5" fmla="*/ 377297 w 511046"/>
                  <a:gd name="connsiteY5" fmla="*/ 20226 h 275016"/>
                  <a:gd name="connsiteX6" fmla="*/ 507472 w 511046"/>
                  <a:gd name="connsiteY6" fmla="*/ 153576 h 275016"/>
                  <a:gd name="connsiteX7" fmla="*/ 469372 w 511046"/>
                  <a:gd name="connsiteY7" fmla="*/ 96426 h 275016"/>
                  <a:gd name="connsiteX8" fmla="*/ 415397 w 511046"/>
                  <a:gd name="connsiteY8" fmla="*/ 39276 h 275016"/>
                  <a:gd name="connsiteX9" fmla="*/ 380472 w 511046"/>
                  <a:gd name="connsiteY9" fmla="*/ 20226 h 275016"/>
                  <a:gd name="connsiteX10" fmla="*/ 262997 w 511046"/>
                  <a:gd name="connsiteY10" fmla="*/ 1176 h 275016"/>
                  <a:gd name="connsiteX11" fmla="*/ 180447 w 511046"/>
                  <a:gd name="connsiteY11" fmla="*/ 7526 h 275016"/>
                  <a:gd name="connsiteX12" fmla="*/ 116947 w 511046"/>
                  <a:gd name="connsiteY12" fmla="*/ 51976 h 275016"/>
                  <a:gd name="connsiteX13" fmla="*/ 2647 w 511046"/>
                  <a:gd name="connsiteY13" fmla="*/ 274226 h 275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1046" h="275016">
                    <a:moveTo>
                      <a:pt x="2647" y="274226"/>
                    </a:moveTo>
                    <a:cubicBezTo>
                      <a:pt x="-8466" y="285868"/>
                      <a:pt x="16935" y="165747"/>
                      <a:pt x="50272" y="121826"/>
                    </a:cubicBezTo>
                    <a:cubicBezTo>
                      <a:pt x="83610" y="77905"/>
                      <a:pt x="183093" y="27634"/>
                      <a:pt x="202672" y="10701"/>
                    </a:cubicBezTo>
                    <a:cubicBezTo>
                      <a:pt x="222251" y="-6232"/>
                      <a:pt x="152930" y="20226"/>
                      <a:pt x="167747" y="20226"/>
                    </a:cubicBezTo>
                    <a:cubicBezTo>
                      <a:pt x="182564" y="20226"/>
                      <a:pt x="256647" y="10701"/>
                      <a:pt x="291572" y="10701"/>
                    </a:cubicBezTo>
                    <a:cubicBezTo>
                      <a:pt x="326497" y="10701"/>
                      <a:pt x="341314" y="-3586"/>
                      <a:pt x="377297" y="20226"/>
                    </a:cubicBezTo>
                    <a:cubicBezTo>
                      <a:pt x="413280" y="44038"/>
                      <a:pt x="492126" y="140876"/>
                      <a:pt x="507472" y="153576"/>
                    </a:cubicBezTo>
                    <a:cubicBezTo>
                      <a:pt x="522818" y="166276"/>
                      <a:pt x="484718" y="115476"/>
                      <a:pt x="469372" y="96426"/>
                    </a:cubicBezTo>
                    <a:cubicBezTo>
                      <a:pt x="454026" y="77376"/>
                      <a:pt x="430214" y="51976"/>
                      <a:pt x="415397" y="39276"/>
                    </a:cubicBezTo>
                    <a:cubicBezTo>
                      <a:pt x="400580" y="26576"/>
                      <a:pt x="405872" y="26576"/>
                      <a:pt x="380472" y="20226"/>
                    </a:cubicBezTo>
                    <a:cubicBezTo>
                      <a:pt x="355072" y="13876"/>
                      <a:pt x="296334" y="3293"/>
                      <a:pt x="262997" y="1176"/>
                    </a:cubicBezTo>
                    <a:cubicBezTo>
                      <a:pt x="229660" y="-941"/>
                      <a:pt x="204789" y="-941"/>
                      <a:pt x="180447" y="7526"/>
                    </a:cubicBezTo>
                    <a:cubicBezTo>
                      <a:pt x="156105" y="15993"/>
                      <a:pt x="147639" y="13876"/>
                      <a:pt x="116947" y="51976"/>
                    </a:cubicBezTo>
                    <a:cubicBezTo>
                      <a:pt x="86255" y="90076"/>
                      <a:pt x="13760" y="262584"/>
                      <a:pt x="2647" y="27422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 96">
                <a:extLst>
                  <a:ext uri="{FF2B5EF4-FFF2-40B4-BE49-F238E27FC236}">
                    <a16:creationId xmlns:a16="http://schemas.microsoft.com/office/drawing/2014/main" id="{BE0B746D-397C-2927-BA25-898817FCA419}"/>
                  </a:ext>
                </a:extLst>
              </p:cNvPr>
              <p:cNvSpPr/>
              <p:nvPr/>
            </p:nvSpPr>
            <p:spPr>
              <a:xfrm>
                <a:off x="5238623" y="4340222"/>
                <a:ext cx="533579" cy="699175"/>
              </a:xfrm>
              <a:custGeom>
                <a:avLst/>
                <a:gdLst>
                  <a:gd name="connsiteX0" fmla="*/ 533527 w 533579"/>
                  <a:gd name="connsiteY0" fmla="*/ 63503 h 699175"/>
                  <a:gd name="connsiteX1" fmla="*/ 419227 w 533579"/>
                  <a:gd name="connsiteY1" fmla="*/ 12703 h 699175"/>
                  <a:gd name="connsiteX2" fmla="*/ 209677 w 533579"/>
                  <a:gd name="connsiteY2" fmla="*/ 79378 h 699175"/>
                  <a:gd name="connsiteX3" fmla="*/ 235077 w 533579"/>
                  <a:gd name="connsiteY3" fmla="*/ 57153 h 699175"/>
                  <a:gd name="connsiteX4" fmla="*/ 171577 w 533579"/>
                  <a:gd name="connsiteY4" fmla="*/ 114303 h 699175"/>
                  <a:gd name="connsiteX5" fmla="*/ 73152 w 533579"/>
                  <a:gd name="connsiteY5" fmla="*/ 292103 h 699175"/>
                  <a:gd name="connsiteX6" fmla="*/ 73152 w 533579"/>
                  <a:gd name="connsiteY6" fmla="*/ 276228 h 699175"/>
                  <a:gd name="connsiteX7" fmla="*/ 12827 w 533579"/>
                  <a:gd name="connsiteY7" fmla="*/ 412753 h 699175"/>
                  <a:gd name="connsiteX8" fmla="*/ 12827 w 533579"/>
                  <a:gd name="connsiteY8" fmla="*/ 393703 h 699175"/>
                  <a:gd name="connsiteX9" fmla="*/ 9652 w 533579"/>
                  <a:gd name="connsiteY9" fmla="*/ 473078 h 699175"/>
                  <a:gd name="connsiteX10" fmla="*/ 6477 w 533579"/>
                  <a:gd name="connsiteY10" fmla="*/ 698503 h 699175"/>
                  <a:gd name="connsiteX11" fmla="*/ 127 w 533579"/>
                  <a:gd name="connsiteY11" fmla="*/ 536578 h 699175"/>
                  <a:gd name="connsiteX12" fmla="*/ 12827 w 533579"/>
                  <a:gd name="connsiteY12" fmla="*/ 365128 h 699175"/>
                  <a:gd name="connsiteX13" fmla="*/ 19177 w 533579"/>
                  <a:gd name="connsiteY13" fmla="*/ 371478 h 699175"/>
                  <a:gd name="connsiteX14" fmla="*/ 168402 w 533579"/>
                  <a:gd name="connsiteY14" fmla="*/ 98428 h 699175"/>
                  <a:gd name="connsiteX15" fmla="*/ 279527 w 533579"/>
                  <a:gd name="connsiteY15" fmla="*/ 34928 h 699175"/>
                  <a:gd name="connsiteX16" fmla="*/ 406527 w 533579"/>
                  <a:gd name="connsiteY16" fmla="*/ 3 h 699175"/>
                  <a:gd name="connsiteX17" fmla="*/ 533527 w 533579"/>
                  <a:gd name="connsiteY17" fmla="*/ 63503 h 69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3579" h="699175">
                    <a:moveTo>
                      <a:pt x="533527" y="63503"/>
                    </a:moveTo>
                    <a:cubicBezTo>
                      <a:pt x="535644" y="65620"/>
                      <a:pt x="473202" y="10057"/>
                      <a:pt x="419227" y="12703"/>
                    </a:cubicBezTo>
                    <a:cubicBezTo>
                      <a:pt x="365252" y="15349"/>
                      <a:pt x="240369" y="71970"/>
                      <a:pt x="209677" y="79378"/>
                    </a:cubicBezTo>
                    <a:cubicBezTo>
                      <a:pt x="178985" y="86786"/>
                      <a:pt x="241427" y="51332"/>
                      <a:pt x="235077" y="57153"/>
                    </a:cubicBezTo>
                    <a:cubicBezTo>
                      <a:pt x="228727" y="62974"/>
                      <a:pt x="198564" y="75145"/>
                      <a:pt x="171577" y="114303"/>
                    </a:cubicBezTo>
                    <a:cubicBezTo>
                      <a:pt x="144589" y="153461"/>
                      <a:pt x="73152" y="292103"/>
                      <a:pt x="73152" y="292103"/>
                    </a:cubicBezTo>
                    <a:cubicBezTo>
                      <a:pt x="56748" y="319090"/>
                      <a:pt x="83206" y="256120"/>
                      <a:pt x="73152" y="276228"/>
                    </a:cubicBezTo>
                    <a:cubicBezTo>
                      <a:pt x="63098" y="296336"/>
                      <a:pt x="12827" y="412753"/>
                      <a:pt x="12827" y="412753"/>
                    </a:cubicBezTo>
                    <a:cubicBezTo>
                      <a:pt x="2773" y="432332"/>
                      <a:pt x="13356" y="383649"/>
                      <a:pt x="12827" y="393703"/>
                    </a:cubicBezTo>
                    <a:cubicBezTo>
                      <a:pt x="12298" y="403757"/>
                      <a:pt x="10710" y="422278"/>
                      <a:pt x="9652" y="473078"/>
                    </a:cubicBezTo>
                    <a:cubicBezTo>
                      <a:pt x="8594" y="523878"/>
                      <a:pt x="8064" y="687920"/>
                      <a:pt x="6477" y="698503"/>
                    </a:cubicBezTo>
                    <a:cubicBezTo>
                      <a:pt x="4889" y="709086"/>
                      <a:pt x="-931" y="592140"/>
                      <a:pt x="127" y="536578"/>
                    </a:cubicBezTo>
                    <a:cubicBezTo>
                      <a:pt x="1185" y="481016"/>
                      <a:pt x="12827" y="365128"/>
                      <a:pt x="12827" y="365128"/>
                    </a:cubicBezTo>
                    <a:cubicBezTo>
                      <a:pt x="16002" y="337611"/>
                      <a:pt x="-6752" y="415928"/>
                      <a:pt x="19177" y="371478"/>
                    </a:cubicBezTo>
                    <a:cubicBezTo>
                      <a:pt x="45106" y="327028"/>
                      <a:pt x="125010" y="154520"/>
                      <a:pt x="168402" y="98428"/>
                    </a:cubicBezTo>
                    <a:cubicBezTo>
                      <a:pt x="211794" y="42336"/>
                      <a:pt x="239840" y="51332"/>
                      <a:pt x="279527" y="34928"/>
                    </a:cubicBezTo>
                    <a:cubicBezTo>
                      <a:pt x="319214" y="18524"/>
                      <a:pt x="369485" y="532"/>
                      <a:pt x="406527" y="3"/>
                    </a:cubicBezTo>
                    <a:cubicBezTo>
                      <a:pt x="443569" y="-526"/>
                      <a:pt x="531410" y="61386"/>
                      <a:pt x="533527" y="6350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 97">
                <a:extLst>
                  <a:ext uri="{FF2B5EF4-FFF2-40B4-BE49-F238E27FC236}">
                    <a16:creationId xmlns:a16="http://schemas.microsoft.com/office/drawing/2014/main" id="{585B2F26-0E96-EC74-BD00-C51AD5B78E4F}"/>
                  </a:ext>
                </a:extLst>
              </p:cNvPr>
              <p:cNvSpPr/>
              <p:nvPr/>
            </p:nvSpPr>
            <p:spPr>
              <a:xfrm>
                <a:off x="5035282" y="4513780"/>
                <a:ext cx="238397" cy="1185370"/>
              </a:xfrm>
              <a:custGeom>
                <a:avLst/>
                <a:gdLst>
                  <a:gd name="connsiteX0" fmla="*/ 238393 w 238397"/>
                  <a:gd name="connsiteY0" fmla="*/ 1070 h 1185370"/>
                  <a:gd name="connsiteX1" fmla="*/ 184418 w 238397"/>
                  <a:gd name="connsiteY1" fmla="*/ 74095 h 1185370"/>
                  <a:gd name="connsiteX2" fmla="*/ 168543 w 238397"/>
                  <a:gd name="connsiteY2" fmla="*/ 194745 h 1185370"/>
                  <a:gd name="connsiteX3" fmla="*/ 178068 w 238397"/>
                  <a:gd name="connsiteY3" fmla="*/ 172520 h 1185370"/>
                  <a:gd name="connsiteX4" fmla="*/ 127268 w 238397"/>
                  <a:gd name="connsiteY4" fmla="*/ 283645 h 1185370"/>
                  <a:gd name="connsiteX5" fmla="*/ 139968 w 238397"/>
                  <a:gd name="connsiteY5" fmla="*/ 258245 h 1185370"/>
                  <a:gd name="connsiteX6" fmla="*/ 63768 w 238397"/>
                  <a:gd name="connsiteY6" fmla="*/ 439220 h 1185370"/>
                  <a:gd name="connsiteX7" fmla="*/ 66943 w 238397"/>
                  <a:gd name="connsiteY7" fmla="*/ 432870 h 1185370"/>
                  <a:gd name="connsiteX8" fmla="*/ 35193 w 238397"/>
                  <a:gd name="connsiteY8" fmla="*/ 629720 h 1185370"/>
                  <a:gd name="connsiteX9" fmla="*/ 35193 w 238397"/>
                  <a:gd name="connsiteY9" fmla="*/ 597970 h 1185370"/>
                  <a:gd name="connsiteX10" fmla="*/ 16143 w 238397"/>
                  <a:gd name="connsiteY10" fmla="*/ 744020 h 1185370"/>
                  <a:gd name="connsiteX11" fmla="*/ 16143 w 238397"/>
                  <a:gd name="connsiteY11" fmla="*/ 728145 h 1185370"/>
                  <a:gd name="connsiteX12" fmla="*/ 12968 w 238397"/>
                  <a:gd name="connsiteY12" fmla="*/ 902770 h 1185370"/>
                  <a:gd name="connsiteX13" fmla="*/ 9793 w 238397"/>
                  <a:gd name="connsiteY13" fmla="*/ 877370 h 1185370"/>
                  <a:gd name="connsiteX14" fmla="*/ 152668 w 238397"/>
                  <a:gd name="connsiteY14" fmla="*/ 1185345 h 1185370"/>
                  <a:gd name="connsiteX15" fmla="*/ 38368 w 238397"/>
                  <a:gd name="connsiteY15" fmla="*/ 893245 h 1185370"/>
                  <a:gd name="connsiteX16" fmla="*/ 47893 w 238397"/>
                  <a:gd name="connsiteY16" fmla="*/ 617020 h 1185370"/>
                  <a:gd name="connsiteX17" fmla="*/ 51068 w 238397"/>
                  <a:gd name="connsiteY17" fmla="*/ 623370 h 1185370"/>
                  <a:gd name="connsiteX18" fmla="*/ 85993 w 238397"/>
                  <a:gd name="connsiteY18" fmla="*/ 416995 h 1185370"/>
                  <a:gd name="connsiteX19" fmla="*/ 165368 w 238397"/>
                  <a:gd name="connsiteY19" fmla="*/ 248720 h 1185370"/>
                  <a:gd name="connsiteX20" fmla="*/ 168543 w 238397"/>
                  <a:gd name="connsiteY20" fmla="*/ 251895 h 1185370"/>
                  <a:gd name="connsiteX21" fmla="*/ 197118 w 238397"/>
                  <a:gd name="connsiteY21" fmla="*/ 169345 h 1185370"/>
                  <a:gd name="connsiteX22" fmla="*/ 187593 w 238397"/>
                  <a:gd name="connsiteY22" fmla="*/ 128070 h 1185370"/>
                  <a:gd name="connsiteX23" fmla="*/ 238393 w 238397"/>
                  <a:gd name="connsiteY23" fmla="*/ 1070 h 118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8397" h="1185370">
                    <a:moveTo>
                      <a:pt x="238393" y="1070"/>
                    </a:moveTo>
                    <a:cubicBezTo>
                      <a:pt x="237864" y="-7926"/>
                      <a:pt x="196060" y="41816"/>
                      <a:pt x="184418" y="74095"/>
                    </a:cubicBezTo>
                    <a:cubicBezTo>
                      <a:pt x="172776" y="106374"/>
                      <a:pt x="169601" y="178341"/>
                      <a:pt x="168543" y="194745"/>
                    </a:cubicBezTo>
                    <a:cubicBezTo>
                      <a:pt x="167485" y="211149"/>
                      <a:pt x="184947" y="157703"/>
                      <a:pt x="178068" y="172520"/>
                    </a:cubicBezTo>
                    <a:cubicBezTo>
                      <a:pt x="171189" y="187337"/>
                      <a:pt x="133618" y="269357"/>
                      <a:pt x="127268" y="283645"/>
                    </a:cubicBezTo>
                    <a:cubicBezTo>
                      <a:pt x="120918" y="297933"/>
                      <a:pt x="150551" y="232316"/>
                      <a:pt x="139968" y="258245"/>
                    </a:cubicBezTo>
                    <a:cubicBezTo>
                      <a:pt x="129385" y="284174"/>
                      <a:pt x="63768" y="439220"/>
                      <a:pt x="63768" y="439220"/>
                    </a:cubicBezTo>
                    <a:cubicBezTo>
                      <a:pt x="51597" y="468324"/>
                      <a:pt x="71705" y="401120"/>
                      <a:pt x="66943" y="432870"/>
                    </a:cubicBezTo>
                    <a:cubicBezTo>
                      <a:pt x="62181" y="464620"/>
                      <a:pt x="40485" y="602203"/>
                      <a:pt x="35193" y="629720"/>
                    </a:cubicBezTo>
                    <a:cubicBezTo>
                      <a:pt x="29901" y="657237"/>
                      <a:pt x="38368" y="578920"/>
                      <a:pt x="35193" y="597970"/>
                    </a:cubicBezTo>
                    <a:cubicBezTo>
                      <a:pt x="32018" y="617020"/>
                      <a:pt x="19318" y="722324"/>
                      <a:pt x="16143" y="744020"/>
                    </a:cubicBezTo>
                    <a:cubicBezTo>
                      <a:pt x="12968" y="765716"/>
                      <a:pt x="16672" y="701687"/>
                      <a:pt x="16143" y="728145"/>
                    </a:cubicBezTo>
                    <a:cubicBezTo>
                      <a:pt x="15614" y="754603"/>
                      <a:pt x="14026" y="877899"/>
                      <a:pt x="12968" y="902770"/>
                    </a:cubicBezTo>
                    <a:cubicBezTo>
                      <a:pt x="11910" y="927641"/>
                      <a:pt x="-13490" y="830274"/>
                      <a:pt x="9793" y="877370"/>
                    </a:cubicBezTo>
                    <a:cubicBezTo>
                      <a:pt x="33076" y="924466"/>
                      <a:pt x="147906" y="1182699"/>
                      <a:pt x="152668" y="1185345"/>
                    </a:cubicBezTo>
                    <a:cubicBezTo>
                      <a:pt x="157430" y="1187991"/>
                      <a:pt x="55830" y="987966"/>
                      <a:pt x="38368" y="893245"/>
                    </a:cubicBezTo>
                    <a:cubicBezTo>
                      <a:pt x="20906" y="798524"/>
                      <a:pt x="47893" y="617020"/>
                      <a:pt x="47893" y="617020"/>
                    </a:cubicBezTo>
                    <a:cubicBezTo>
                      <a:pt x="50010" y="572041"/>
                      <a:pt x="44718" y="656708"/>
                      <a:pt x="51068" y="623370"/>
                    </a:cubicBezTo>
                    <a:cubicBezTo>
                      <a:pt x="57418" y="590033"/>
                      <a:pt x="66943" y="479437"/>
                      <a:pt x="85993" y="416995"/>
                    </a:cubicBezTo>
                    <a:cubicBezTo>
                      <a:pt x="105043" y="354553"/>
                      <a:pt x="165368" y="248720"/>
                      <a:pt x="165368" y="248720"/>
                    </a:cubicBezTo>
                    <a:cubicBezTo>
                      <a:pt x="179126" y="221203"/>
                      <a:pt x="163251" y="265124"/>
                      <a:pt x="168543" y="251895"/>
                    </a:cubicBezTo>
                    <a:cubicBezTo>
                      <a:pt x="173835" y="238666"/>
                      <a:pt x="193943" y="189983"/>
                      <a:pt x="197118" y="169345"/>
                    </a:cubicBezTo>
                    <a:cubicBezTo>
                      <a:pt x="200293" y="148708"/>
                      <a:pt x="181243" y="149237"/>
                      <a:pt x="187593" y="128070"/>
                    </a:cubicBezTo>
                    <a:cubicBezTo>
                      <a:pt x="193943" y="106903"/>
                      <a:pt x="238922" y="10066"/>
                      <a:pt x="238393" y="107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 98">
                <a:extLst>
                  <a:ext uri="{FF2B5EF4-FFF2-40B4-BE49-F238E27FC236}">
                    <a16:creationId xmlns:a16="http://schemas.microsoft.com/office/drawing/2014/main" id="{F9A12933-7B52-F715-5CB6-739F1DDD0332}"/>
                  </a:ext>
                </a:extLst>
              </p:cNvPr>
              <p:cNvSpPr/>
              <p:nvPr/>
            </p:nvSpPr>
            <p:spPr>
              <a:xfrm>
                <a:off x="5251313" y="4380846"/>
                <a:ext cx="504783" cy="581679"/>
              </a:xfrm>
              <a:custGeom>
                <a:avLst/>
                <a:gdLst>
                  <a:gd name="connsiteX0" fmla="*/ 501787 w 504783"/>
                  <a:gd name="connsiteY0" fmla="*/ 32404 h 581679"/>
                  <a:gd name="connsiteX1" fmla="*/ 419237 w 504783"/>
                  <a:gd name="connsiteY1" fmla="*/ 654 h 581679"/>
                  <a:gd name="connsiteX2" fmla="*/ 279537 w 504783"/>
                  <a:gd name="connsiteY2" fmla="*/ 10179 h 581679"/>
                  <a:gd name="connsiteX3" fmla="*/ 276362 w 504783"/>
                  <a:gd name="connsiteY3" fmla="*/ 13354 h 581679"/>
                  <a:gd name="connsiteX4" fmla="*/ 168412 w 504783"/>
                  <a:gd name="connsiteY4" fmla="*/ 105429 h 581679"/>
                  <a:gd name="connsiteX5" fmla="*/ 190637 w 504783"/>
                  <a:gd name="connsiteY5" fmla="*/ 86379 h 581679"/>
                  <a:gd name="connsiteX6" fmla="*/ 130312 w 504783"/>
                  <a:gd name="connsiteY6" fmla="*/ 159404 h 581679"/>
                  <a:gd name="connsiteX7" fmla="*/ 92212 w 504783"/>
                  <a:gd name="connsiteY7" fmla="*/ 295929 h 581679"/>
                  <a:gd name="connsiteX8" fmla="*/ 108087 w 504783"/>
                  <a:gd name="connsiteY8" fmla="*/ 273704 h 581679"/>
                  <a:gd name="connsiteX9" fmla="*/ 85862 w 504783"/>
                  <a:gd name="connsiteY9" fmla="*/ 334029 h 581679"/>
                  <a:gd name="connsiteX10" fmla="*/ 89037 w 504783"/>
                  <a:gd name="connsiteY10" fmla="*/ 362604 h 581679"/>
                  <a:gd name="connsiteX11" fmla="*/ 85862 w 504783"/>
                  <a:gd name="connsiteY11" fmla="*/ 356254 h 581679"/>
                  <a:gd name="connsiteX12" fmla="*/ 35062 w 504783"/>
                  <a:gd name="connsiteY12" fmla="*/ 403879 h 581679"/>
                  <a:gd name="connsiteX13" fmla="*/ 137 w 504783"/>
                  <a:gd name="connsiteY13" fmla="*/ 581679 h 581679"/>
                  <a:gd name="connsiteX14" fmla="*/ 47762 w 504783"/>
                  <a:gd name="connsiteY14" fmla="*/ 403879 h 581679"/>
                  <a:gd name="connsiteX15" fmla="*/ 143012 w 504783"/>
                  <a:gd name="connsiteY15" fmla="*/ 165754 h 581679"/>
                  <a:gd name="connsiteX16" fmla="*/ 133487 w 504783"/>
                  <a:gd name="connsiteY16" fmla="*/ 178454 h 581679"/>
                  <a:gd name="connsiteX17" fmla="*/ 247787 w 504783"/>
                  <a:gd name="connsiteY17" fmla="*/ 38754 h 581679"/>
                  <a:gd name="connsiteX18" fmla="*/ 241437 w 504783"/>
                  <a:gd name="connsiteY18" fmla="*/ 45104 h 581679"/>
                  <a:gd name="connsiteX19" fmla="*/ 314462 w 504783"/>
                  <a:gd name="connsiteY19" fmla="*/ 7004 h 581679"/>
                  <a:gd name="connsiteX20" fmla="*/ 501787 w 504783"/>
                  <a:gd name="connsiteY20" fmla="*/ 32404 h 58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4783" h="581679">
                    <a:moveTo>
                      <a:pt x="501787" y="32404"/>
                    </a:moveTo>
                    <a:cubicBezTo>
                      <a:pt x="519249" y="31346"/>
                      <a:pt x="456279" y="4358"/>
                      <a:pt x="419237" y="654"/>
                    </a:cubicBezTo>
                    <a:cubicBezTo>
                      <a:pt x="382195" y="-3050"/>
                      <a:pt x="279537" y="10179"/>
                      <a:pt x="279537" y="10179"/>
                    </a:cubicBezTo>
                    <a:cubicBezTo>
                      <a:pt x="255724" y="12296"/>
                      <a:pt x="276362" y="13354"/>
                      <a:pt x="276362" y="13354"/>
                    </a:cubicBezTo>
                    <a:lnTo>
                      <a:pt x="168412" y="105429"/>
                    </a:lnTo>
                    <a:cubicBezTo>
                      <a:pt x="154125" y="117600"/>
                      <a:pt x="196987" y="77383"/>
                      <a:pt x="190637" y="86379"/>
                    </a:cubicBezTo>
                    <a:cubicBezTo>
                      <a:pt x="184287" y="95375"/>
                      <a:pt x="146716" y="124479"/>
                      <a:pt x="130312" y="159404"/>
                    </a:cubicBezTo>
                    <a:cubicBezTo>
                      <a:pt x="113908" y="194329"/>
                      <a:pt x="95916" y="276879"/>
                      <a:pt x="92212" y="295929"/>
                    </a:cubicBezTo>
                    <a:cubicBezTo>
                      <a:pt x="88508" y="314979"/>
                      <a:pt x="109145" y="267354"/>
                      <a:pt x="108087" y="273704"/>
                    </a:cubicBezTo>
                    <a:cubicBezTo>
                      <a:pt x="107029" y="280054"/>
                      <a:pt x="89037" y="319212"/>
                      <a:pt x="85862" y="334029"/>
                    </a:cubicBezTo>
                    <a:cubicBezTo>
                      <a:pt x="82687" y="348846"/>
                      <a:pt x="89037" y="358900"/>
                      <a:pt x="89037" y="362604"/>
                    </a:cubicBezTo>
                    <a:cubicBezTo>
                      <a:pt x="89037" y="366308"/>
                      <a:pt x="94858" y="349375"/>
                      <a:pt x="85862" y="356254"/>
                    </a:cubicBezTo>
                    <a:cubicBezTo>
                      <a:pt x="76866" y="363133"/>
                      <a:pt x="49350" y="366308"/>
                      <a:pt x="35062" y="403879"/>
                    </a:cubicBezTo>
                    <a:cubicBezTo>
                      <a:pt x="20774" y="441450"/>
                      <a:pt x="-1980" y="581679"/>
                      <a:pt x="137" y="581679"/>
                    </a:cubicBezTo>
                    <a:cubicBezTo>
                      <a:pt x="2254" y="581679"/>
                      <a:pt x="23950" y="473200"/>
                      <a:pt x="47762" y="403879"/>
                    </a:cubicBezTo>
                    <a:cubicBezTo>
                      <a:pt x="71574" y="334558"/>
                      <a:pt x="143012" y="165754"/>
                      <a:pt x="143012" y="165754"/>
                    </a:cubicBezTo>
                    <a:cubicBezTo>
                      <a:pt x="157300" y="128183"/>
                      <a:pt x="116025" y="199621"/>
                      <a:pt x="133487" y="178454"/>
                    </a:cubicBezTo>
                    <a:cubicBezTo>
                      <a:pt x="150949" y="157287"/>
                      <a:pt x="247787" y="38754"/>
                      <a:pt x="247787" y="38754"/>
                    </a:cubicBezTo>
                    <a:cubicBezTo>
                      <a:pt x="265779" y="16529"/>
                      <a:pt x="230324" y="50396"/>
                      <a:pt x="241437" y="45104"/>
                    </a:cubicBezTo>
                    <a:cubicBezTo>
                      <a:pt x="252549" y="39812"/>
                      <a:pt x="274775" y="9121"/>
                      <a:pt x="314462" y="7004"/>
                    </a:cubicBezTo>
                    <a:cubicBezTo>
                      <a:pt x="354149" y="4887"/>
                      <a:pt x="484325" y="33462"/>
                      <a:pt x="501787" y="324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 99">
                <a:extLst>
                  <a:ext uri="{FF2B5EF4-FFF2-40B4-BE49-F238E27FC236}">
                    <a16:creationId xmlns:a16="http://schemas.microsoft.com/office/drawing/2014/main" id="{F0B94F9C-E96F-C1F9-821F-A36191E74857}"/>
                  </a:ext>
                </a:extLst>
              </p:cNvPr>
              <p:cNvSpPr/>
              <p:nvPr/>
            </p:nvSpPr>
            <p:spPr>
              <a:xfrm>
                <a:off x="5670512" y="4418705"/>
                <a:ext cx="244868" cy="327081"/>
              </a:xfrm>
              <a:custGeom>
                <a:avLst/>
                <a:gdLst>
                  <a:gd name="connsiteX0" fmla="*/ 38 w 244868"/>
                  <a:gd name="connsiteY0" fmla="*/ 895 h 327081"/>
                  <a:gd name="connsiteX1" fmla="*/ 107988 w 244868"/>
                  <a:gd name="connsiteY1" fmla="*/ 35820 h 327081"/>
                  <a:gd name="connsiteX2" fmla="*/ 142913 w 244868"/>
                  <a:gd name="connsiteY2" fmla="*/ 102495 h 327081"/>
                  <a:gd name="connsiteX3" fmla="*/ 165138 w 244868"/>
                  <a:gd name="connsiteY3" fmla="*/ 137420 h 327081"/>
                  <a:gd name="connsiteX4" fmla="*/ 165138 w 244868"/>
                  <a:gd name="connsiteY4" fmla="*/ 185045 h 327081"/>
                  <a:gd name="connsiteX5" fmla="*/ 146088 w 244868"/>
                  <a:gd name="connsiteY5" fmla="*/ 162820 h 327081"/>
                  <a:gd name="connsiteX6" fmla="*/ 190538 w 244868"/>
                  <a:gd name="connsiteY6" fmla="*/ 204095 h 327081"/>
                  <a:gd name="connsiteX7" fmla="*/ 225463 w 244868"/>
                  <a:gd name="connsiteY7" fmla="*/ 299345 h 327081"/>
                  <a:gd name="connsiteX8" fmla="*/ 244513 w 244868"/>
                  <a:gd name="connsiteY8" fmla="*/ 324745 h 327081"/>
                  <a:gd name="connsiteX9" fmla="*/ 209588 w 244868"/>
                  <a:gd name="connsiteY9" fmla="*/ 251720 h 327081"/>
                  <a:gd name="connsiteX10" fmla="*/ 136563 w 244868"/>
                  <a:gd name="connsiteY10" fmla="*/ 124720 h 327081"/>
                  <a:gd name="connsiteX11" fmla="*/ 120688 w 244868"/>
                  <a:gd name="connsiteY11" fmla="*/ 70745 h 327081"/>
                  <a:gd name="connsiteX12" fmla="*/ 38 w 244868"/>
                  <a:gd name="connsiteY12" fmla="*/ 895 h 32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4868" h="327081">
                    <a:moveTo>
                      <a:pt x="38" y="895"/>
                    </a:moveTo>
                    <a:cubicBezTo>
                      <a:pt x="-2079" y="-4926"/>
                      <a:pt x="84176" y="18887"/>
                      <a:pt x="107988" y="35820"/>
                    </a:cubicBezTo>
                    <a:cubicBezTo>
                      <a:pt x="131801" y="52753"/>
                      <a:pt x="133388" y="85562"/>
                      <a:pt x="142913" y="102495"/>
                    </a:cubicBezTo>
                    <a:cubicBezTo>
                      <a:pt x="152438" y="119428"/>
                      <a:pt x="161434" y="123662"/>
                      <a:pt x="165138" y="137420"/>
                    </a:cubicBezTo>
                    <a:cubicBezTo>
                      <a:pt x="168842" y="151178"/>
                      <a:pt x="168313" y="180812"/>
                      <a:pt x="165138" y="185045"/>
                    </a:cubicBezTo>
                    <a:cubicBezTo>
                      <a:pt x="161963" y="189278"/>
                      <a:pt x="141855" y="159645"/>
                      <a:pt x="146088" y="162820"/>
                    </a:cubicBezTo>
                    <a:cubicBezTo>
                      <a:pt x="150321" y="165995"/>
                      <a:pt x="177309" y="181341"/>
                      <a:pt x="190538" y="204095"/>
                    </a:cubicBezTo>
                    <a:cubicBezTo>
                      <a:pt x="203767" y="226849"/>
                      <a:pt x="216467" y="279237"/>
                      <a:pt x="225463" y="299345"/>
                    </a:cubicBezTo>
                    <a:cubicBezTo>
                      <a:pt x="234459" y="319453"/>
                      <a:pt x="247159" y="332682"/>
                      <a:pt x="244513" y="324745"/>
                    </a:cubicBezTo>
                    <a:cubicBezTo>
                      <a:pt x="241867" y="316808"/>
                      <a:pt x="227580" y="285057"/>
                      <a:pt x="209588" y="251720"/>
                    </a:cubicBezTo>
                    <a:cubicBezTo>
                      <a:pt x="191596" y="218383"/>
                      <a:pt x="151380" y="154882"/>
                      <a:pt x="136563" y="124720"/>
                    </a:cubicBezTo>
                    <a:cubicBezTo>
                      <a:pt x="121746" y="94558"/>
                      <a:pt x="137621" y="91383"/>
                      <a:pt x="120688" y="70745"/>
                    </a:cubicBezTo>
                    <a:cubicBezTo>
                      <a:pt x="103755" y="50108"/>
                      <a:pt x="2155" y="6716"/>
                      <a:pt x="38" y="8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 100">
                <a:extLst>
                  <a:ext uri="{FF2B5EF4-FFF2-40B4-BE49-F238E27FC236}">
                    <a16:creationId xmlns:a16="http://schemas.microsoft.com/office/drawing/2014/main" id="{ADBCC67A-9CB7-9322-9E45-AC64D1108FAA}"/>
                  </a:ext>
                </a:extLst>
              </p:cNvPr>
              <p:cNvSpPr/>
              <p:nvPr/>
            </p:nvSpPr>
            <p:spPr>
              <a:xfrm>
                <a:off x="5689592" y="4292590"/>
                <a:ext cx="327033" cy="527659"/>
              </a:xfrm>
              <a:custGeom>
                <a:avLst/>
                <a:gdLst>
                  <a:gd name="connsiteX0" fmla="*/ 8 w 327033"/>
                  <a:gd name="connsiteY0" fmla="*/ 10 h 527659"/>
                  <a:gd name="connsiteX1" fmla="*/ 142883 w 327033"/>
                  <a:gd name="connsiteY1" fmla="*/ 180985 h 527659"/>
                  <a:gd name="connsiteX2" fmla="*/ 133358 w 327033"/>
                  <a:gd name="connsiteY2" fmla="*/ 165110 h 527659"/>
                  <a:gd name="connsiteX3" fmla="*/ 177808 w 327033"/>
                  <a:gd name="connsiteY3" fmla="*/ 269885 h 527659"/>
                  <a:gd name="connsiteX4" fmla="*/ 222258 w 327033"/>
                  <a:gd name="connsiteY4" fmla="*/ 358785 h 527659"/>
                  <a:gd name="connsiteX5" fmla="*/ 327033 w 327033"/>
                  <a:gd name="connsiteY5" fmla="*/ 527060 h 527659"/>
                  <a:gd name="connsiteX6" fmla="*/ 222258 w 327033"/>
                  <a:gd name="connsiteY6" fmla="*/ 406410 h 527659"/>
                  <a:gd name="connsiteX7" fmla="*/ 136533 w 327033"/>
                  <a:gd name="connsiteY7" fmla="*/ 190510 h 527659"/>
                  <a:gd name="connsiteX8" fmla="*/ 8 w 327033"/>
                  <a:gd name="connsiteY8" fmla="*/ 10 h 527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033" h="527659">
                    <a:moveTo>
                      <a:pt x="8" y="10"/>
                    </a:moveTo>
                    <a:cubicBezTo>
                      <a:pt x="1066" y="-1578"/>
                      <a:pt x="142883" y="180985"/>
                      <a:pt x="142883" y="180985"/>
                    </a:cubicBezTo>
                    <a:cubicBezTo>
                      <a:pt x="165108" y="208502"/>
                      <a:pt x="127537" y="150293"/>
                      <a:pt x="133358" y="165110"/>
                    </a:cubicBezTo>
                    <a:cubicBezTo>
                      <a:pt x="139179" y="179927"/>
                      <a:pt x="162991" y="237606"/>
                      <a:pt x="177808" y="269885"/>
                    </a:cubicBezTo>
                    <a:cubicBezTo>
                      <a:pt x="192625" y="302164"/>
                      <a:pt x="197387" y="315923"/>
                      <a:pt x="222258" y="358785"/>
                    </a:cubicBezTo>
                    <a:cubicBezTo>
                      <a:pt x="247129" y="401648"/>
                      <a:pt x="327033" y="519123"/>
                      <a:pt x="327033" y="527060"/>
                    </a:cubicBezTo>
                    <a:cubicBezTo>
                      <a:pt x="327033" y="534997"/>
                      <a:pt x="254008" y="462502"/>
                      <a:pt x="222258" y="406410"/>
                    </a:cubicBezTo>
                    <a:cubicBezTo>
                      <a:pt x="190508" y="350318"/>
                      <a:pt x="171987" y="255068"/>
                      <a:pt x="136533" y="190510"/>
                    </a:cubicBezTo>
                    <a:cubicBezTo>
                      <a:pt x="101079" y="125952"/>
                      <a:pt x="-1050" y="1598"/>
                      <a:pt x="8" y="1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 101">
                <a:extLst>
                  <a:ext uri="{FF2B5EF4-FFF2-40B4-BE49-F238E27FC236}">
                    <a16:creationId xmlns:a16="http://schemas.microsoft.com/office/drawing/2014/main" id="{4B0CE11F-AB98-16E5-63E9-764B741BA940}"/>
                  </a:ext>
                </a:extLst>
              </p:cNvPr>
              <p:cNvSpPr/>
              <p:nvPr/>
            </p:nvSpPr>
            <p:spPr>
              <a:xfrm>
                <a:off x="6040566" y="4844370"/>
                <a:ext cx="214869" cy="315007"/>
              </a:xfrm>
              <a:custGeom>
                <a:avLst/>
                <a:gdLst>
                  <a:gd name="connsiteX0" fmla="*/ 1459 w 214869"/>
                  <a:gd name="connsiteY0" fmla="*/ 680 h 315007"/>
                  <a:gd name="connsiteX1" fmla="*/ 55434 w 214869"/>
                  <a:gd name="connsiteY1" fmla="*/ 89580 h 315007"/>
                  <a:gd name="connsiteX2" fmla="*/ 172909 w 214869"/>
                  <a:gd name="connsiteY2" fmla="*/ 200705 h 315007"/>
                  <a:gd name="connsiteX3" fmla="*/ 214184 w 214869"/>
                  <a:gd name="connsiteY3" fmla="*/ 315005 h 315007"/>
                  <a:gd name="connsiteX4" fmla="*/ 191959 w 214869"/>
                  <a:gd name="connsiteY4" fmla="*/ 203880 h 315007"/>
                  <a:gd name="connsiteX5" fmla="*/ 109409 w 214869"/>
                  <a:gd name="connsiteY5" fmla="*/ 137205 h 315007"/>
                  <a:gd name="connsiteX6" fmla="*/ 1459 w 214869"/>
                  <a:gd name="connsiteY6" fmla="*/ 680 h 31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869" h="315007">
                    <a:moveTo>
                      <a:pt x="1459" y="680"/>
                    </a:moveTo>
                    <a:cubicBezTo>
                      <a:pt x="-7537" y="-7258"/>
                      <a:pt x="26859" y="56243"/>
                      <a:pt x="55434" y="89580"/>
                    </a:cubicBezTo>
                    <a:cubicBezTo>
                      <a:pt x="84009" y="122918"/>
                      <a:pt x="146451" y="163134"/>
                      <a:pt x="172909" y="200705"/>
                    </a:cubicBezTo>
                    <a:cubicBezTo>
                      <a:pt x="199367" y="238276"/>
                      <a:pt x="211009" y="314476"/>
                      <a:pt x="214184" y="315005"/>
                    </a:cubicBezTo>
                    <a:cubicBezTo>
                      <a:pt x="217359" y="315534"/>
                      <a:pt x="209421" y="233513"/>
                      <a:pt x="191959" y="203880"/>
                    </a:cubicBezTo>
                    <a:cubicBezTo>
                      <a:pt x="174497" y="174247"/>
                      <a:pt x="141159" y="167367"/>
                      <a:pt x="109409" y="137205"/>
                    </a:cubicBezTo>
                    <a:cubicBezTo>
                      <a:pt x="77659" y="107043"/>
                      <a:pt x="10455" y="8618"/>
                      <a:pt x="1459" y="68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 102">
                <a:extLst>
                  <a:ext uri="{FF2B5EF4-FFF2-40B4-BE49-F238E27FC236}">
                    <a16:creationId xmlns:a16="http://schemas.microsoft.com/office/drawing/2014/main" id="{461BE0F5-AFAB-3687-4A14-65D95BAF5F35}"/>
                  </a:ext>
                </a:extLst>
              </p:cNvPr>
              <p:cNvSpPr/>
              <p:nvPr/>
            </p:nvSpPr>
            <p:spPr>
              <a:xfrm>
                <a:off x="5349811" y="4422711"/>
                <a:ext cx="302721" cy="371591"/>
              </a:xfrm>
              <a:custGeom>
                <a:avLst/>
                <a:gdLst>
                  <a:gd name="connsiteX0" fmla="*/ 301689 w 302721"/>
                  <a:gd name="connsiteY0" fmla="*/ 3239 h 371591"/>
                  <a:gd name="connsiteX1" fmla="*/ 196914 w 302721"/>
                  <a:gd name="connsiteY1" fmla="*/ 25464 h 371591"/>
                  <a:gd name="connsiteX2" fmla="*/ 95314 w 302721"/>
                  <a:gd name="connsiteY2" fmla="*/ 117539 h 371591"/>
                  <a:gd name="connsiteX3" fmla="*/ 111189 w 302721"/>
                  <a:gd name="connsiteY3" fmla="*/ 111189 h 371591"/>
                  <a:gd name="connsiteX4" fmla="*/ 92139 w 302721"/>
                  <a:gd name="connsiteY4" fmla="*/ 152464 h 371591"/>
                  <a:gd name="connsiteX5" fmla="*/ 79439 w 302721"/>
                  <a:gd name="connsiteY5" fmla="*/ 231839 h 371591"/>
                  <a:gd name="connsiteX6" fmla="*/ 82614 w 302721"/>
                  <a:gd name="connsiteY6" fmla="*/ 209614 h 371591"/>
                  <a:gd name="connsiteX7" fmla="*/ 64 w 302721"/>
                  <a:gd name="connsiteY7" fmla="*/ 371539 h 371591"/>
                  <a:gd name="connsiteX8" fmla="*/ 69914 w 302721"/>
                  <a:gd name="connsiteY8" fmla="*/ 190564 h 371591"/>
                  <a:gd name="connsiteX9" fmla="*/ 130239 w 302721"/>
                  <a:gd name="connsiteY9" fmla="*/ 82614 h 371591"/>
                  <a:gd name="connsiteX10" fmla="*/ 301689 w 302721"/>
                  <a:gd name="connsiteY10" fmla="*/ 3239 h 37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721" h="371591">
                    <a:moveTo>
                      <a:pt x="301689" y="3239"/>
                    </a:moveTo>
                    <a:cubicBezTo>
                      <a:pt x="312802" y="-6286"/>
                      <a:pt x="231310" y="6414"/>
                      <a:pt x="196914" y="25464"/>
                    </a:cubicBezTo>
                    <a:cubicBezTo>
                      <a:pt x="162518" y="44514"/>
                      <a:pt x="109601" y="103252"/>
                      <a:pt x="95314" y="117539"/>
                    </a:cubicBezTo>
                    <a:cubicBezTo>
                      <a:pt x="81027" y="131826"/>
                      <a:pt x="111718" y="105368"/>
                      <a:pt x="111189" y="111189"/>
                    </a:cubicBezTo>
                    <a:cubicBezTo>
                      <a:pt x="110660" y="117010"/>
                      <a:pt x="97431" y="132356"/>
                      <a:pt x="92139" y="152464"/>
                    </a:cubicBezTo>
                    <a:cubicBezTo>
                      <a:pt x="86847" y="172572"/>
                      <a:pt x="81026" y="222314"/>
                      <a:pt x="79439" y="231839"/>
                    </a:cubicBezTo>
                    <a:cubicBezTo>
                      <a:pt x="77851" y="241364"/>
                      <a:pt x="95843" y="186331"/>
                      <a:pt x="82614" y="209614"/>
                    </a:cubicBezTo>
                    <a:cubicBezTo>
                      <a:pt x="69385" y="232897"/>
                      <a:pt x="2181" y="374714"/>
                      <a:pt x="64" y="371539"/>
                    </a:cubicBezTo>
                    <a:cubicBezTo>
                      <a:pt x="-2053" y="368364"/>
                      <a:pt x="48218" y="238718"/>
                      <a:pt x="69914" y="190564"/>
                    </a:cubicBezTo>
                    <a:cubicBezTo>
                      <a:pt x="91610" y="142410"/>
                      <a:pt x="95843" y="113306"/>
                      <a:pt x="130239" y="82614"/>
                    </a:cubicBezTo>
                    <a:cubicBezTo>
                      <a:pt x="164635" y="51922"/>
                      <a:pt x="290576" y="12764"/>
                      <a:pt x="301689" y="323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 103">
                <a:extLst>
                  <a:ext uri="{FF2B5EF4-FFF2-40B4-BE49-F238E27FC236}">
                    <a16:creationId xmlns:a16="http://schemas.microsoft.com/office/drawing/2014/main" id="{23DF126F-8812-FBA1-1BF8-8BE06FFFA140}"/>
                  </a:ext>
                </a:extLst>
              </p:cNvPr>
              <p:cNvSpPr/>
              <p:nvPr/>
            </p:nvSpPr>
            <p:spPr>
              <a:xfrm>
                <a:off x="5499100" y="4625879"/>
                <a:ext cx="108220" cy="409536"/>
              </a:xfrm>
              <a:custGeom>
                <a:avLst/>
                <a:gdLst>
                  <a:gd name="connsiteX0" fmla="*/ 53975 w 108220"/>
                  <a:gd name="connsiteY0" fmla="*/ 96 h 409536"/>
                  <a:gd name="connsiteX1" fmla="*/ 22225 w 108220"/>
                  <a:gd name="connsiteY1" fmla="*/ 98521 h 409536"/>
                  <a:gd name="connsiteX2" fmla="*/ 107950 w 108220"/>
                  <a:gd name="connsiteY2" fmla="*/ 406496 h 409536"/>
                  <a:gd name="connsiteX3" fmla="*/ 47625 w 108220"/>
                  <a:gd name="connsiteY3" fmla="*/ 247746 h 409536"/>
                  <a:gd name="connsiteX4" fmla="*/ 0 w 108220"/>
                  <a:gd name="connsiteY4" fmla="*/ 111221 h 409536"/>
                  <a:gd name="connsiteX5" fmla="*/ 53975 w 108220"/>
                  <a:gd name="connsiteY5" fmla="*/ 96 h 40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0" h="409536">
                    <a:moveTo>
                      <a:pt x="53975" y="96"/>
                    </a:moveTo>
                    <a:cubicBezTo>
                      <a:pt x="57679" y="-2021"/>
                      <a:pt x="13229" y="30788"/>
                      <a:pt x="22225" y="98521"/>
                    </a:cubicBezTo>
                    <a:cubicBezTo>
                      <a:pt x="31221" y="166254"/>
                      <a:pt x="103717" y="381625"/>
                      <a:pt x="107950" y="406496"/>
                    </a:cubicBezTo>
                    <a:cubicBezTo>
                      <a:pt x="112183" y="431367"/>
                      <a:pt x="65617" y="296958"/>
                      <a:pt x="47625" y="247746"/>
                    </a:cubicBezTo>
                    <a:cubicBezTo>
                      <a:pt x="29633" y="198534"/>
                      <a:pt x="0" y="152496"/>
                      <a:pt x="0" y="111221"/>
                    </a:cubicBezTo>
                    <a:cubicBezTo>
                      <a:pt x="0" y="69946"/>
                      <a:pt x="50271" y="2213"/>
                      <a:pt x="53975" y="9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 104">
                <a:extLst>
                  <a:ext uri="{FF2B5EF4-FFF2-40B4-BE49-F238E27FC236}">
                    <a16:creationId xmlns:a16="http://schemas.microsoft.com/office/drawing/2014/main" id="{54336EC9-659F-310D-E789-727293654E99}"/>
                  </a:ext>
                </a:extLst>
              </p:cNvPr>
              <p:cNvSpPr/>
              <p:nvPr/>
            </p:nvSpPr>
            <p:spPr>
              <a:xfrm>
                <a:off x="5458994" y="5378095"/>
                <a:ext cx="75046" cy="177606"/>
              </a:xfrm>
              <a:custGeom>
                <a:avLst/>
                <a:gdLst>
                  <a:gd name="connsiteX0" fmla="*/ 75031 w 75046"/>
                  <a:gd name="connsiteY0" fmla="*/ 355 h 177606"/>
                  <a:gd name="connsiteX1" fmla="*/ 5181 w 75046"/>
                  <a:gd name="connsiteY1" fmla="*/ 171805 h 177606"/>
                  <a:gd name="connsiteX2" fmla="*/ 11531 w 75046"/>
                  <a:gd name="connsiteY2" fmla="*/ 127355 h 177606"/>
                  <a:gd name="connsiteX3" fmla="*/ 75031 w 75046"/>
                  <a:gd name="connsiteY3" fmla="*/ 355 h 17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046" h="177606">
                    <a:moveTo>
                      <a:pt x="75031" y="355"/>
                    </a:moveTo>
                    <a:cubicBezTo>
                      <a:pt x="73973" y="7763"/>
                      <a:pt x="15764" y="150638"/>
                      <a:pt x="5181" y="171805"/>
                    </a:cubicBezTo>
                    <a:cubicBezTo>
                      <a:pt x="-5402" y="192972"/>
                      <a:pt x="2006" y="151168"/>
                      <a:pt x="11531" y="127355"/>
                    </a:cubicBezTo>
                    <a:cubicBezTo>
                      <a:pt x="21056" y="103543"/>
                      <a:pt x="76089" y="-7053"/>
                      <a:pt x="75031" y="35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 105">
                <a:extLst>
                  <a:ext uri="{FF2B5EF4-FFF2-40B4-BE49-F238E27FC236}">
                    <a16:creationId xmlns:a16="http://schemas.microsoft.com/office/drawing/2014/main" id="{F2D47E89-5480-E7C0-DE51-F61B79103BE2}"/>
                  </a:ext>
                </a:extLst>
              </p:cNvPr>
              <p:cNvSpPr/>
              <p:nvPr/>
            </p:nvSpPr>
            <p:spPr>
              <a:xfrm>
                <a:off x="5159331" y="5381514"/>
                <a:ext cx="320786" cy="57449"/>
              </a:xfrm>
              <a:custGeom>
                <a:avLst/>
                <a:gdLst>
                  <a:gd name="connsiteX0" fmla="*/ 44 w 320786"/>
                  <a:gd name="connsiteY0" fmla="*/ 57261 h 57449"/>
                  <a:gd name="connsiteX1" fmla="*/ 136569 w 320786"/>
                  <a:gd name="connsiteY1" fmla="*/ 9636 h 57449"/>
                  <a:gd name="connsiteX2" fmla="*/ 101644 w 320786"/>
                  <a:gd name="connsiteY2" fmla="*/ 15986 h 57449"/>
                  <a:gd name="connsiteX3" fmla="*/ 320719 w 320786"/>
                  <a:gd name="connsiteY3" fmla="*/ 111 h 57449"/>
                  <a:gd name="connsiteX4" fmla="*/ 123869 w 320786"/>
                  <a:gd name="connsiteY4" fmla="*/ 25511 h 57449"/>
                  <a:gd name="connsiteX5" fmla="*/ 44 w 320786"/>
                  <a:gd name="connsiteY5" fmla="*/ 57261 h 5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6" h="57449">
                    <a:moveTo>
                      <a:pt x="44" y="57261"/>
                    </a:moveTo>
                    <a:cubicBezTo>
                      <a:pt x="2161" y="54615"/>
                      <a:pt x="119636" y="16515"/>
                      <a:pt x="136569" y="9636"/>
                    </a:cubicBezTo>
                    <a:cubicBezTo>
                      <a:pt x="153502" y="2757"/>
                      <a:pt x="70952" y="17573"/>
                      <a:pt x="101644" y="15986"/>
                    </a:cubicBezTo>
                    <a:cubicBezTo>
                      <a:pt x="132336" y="14398"/>
                      <a:pt x="317015" y="-1476"/>
                      <a:pt x="320719" y="111"/>
                    </a:cubicBezTo>
                    <a:cubicBezTo>
                      <a:pt x="324423" y="1698"/>
                      <a:pt x="175198" y="17044"/>
                      <a:pt x="123869" y="25511"/>
                    </a:cubicBezTo>
                    <a:cubicBezTo>
                      <a:pt x="72540" y="33978"/>
                      <a:pt x="-2073" y="59907"/>
                      <a:pt x="44" y="5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 106">
                <a:extLst>
                  <a:ext uri="{FF2B5EF4-FFF2-40B4-BE49-F238E27FC236}">
                    <a16:creationId xmlns:a16="http://schemas.microsoft.com/office/drawing/2014/main" id="{33BF6A4B-8A86-D4D8-7BB0-50D62B1E1956}"/>
                  </a:ext>
                </a:extLst>
              </p:cNvPr>
              <p:cNvSpPr/>
              <p:nvPr/>
            </p:nvSpPr>
            <p:spPr>
              <a:xfrm>
                <a:off x="5272972" y="5044648"/>
                <a:ext cx="191649" cy="184562"/>
              </a:xfrm>
              <a:custGeom>
                <a:avLst/>
                <a:gdLst>
                  <a:gd name="connsiteX0" fmla="*/ 7053 w 191649"/>
                  <a:gd name="connsiteY0" fmla="*/ 427 h 184562"/>
                  <a:gd name="connsiteX1" fmla="*/ 16578 w 191649"/>
                  <a:gd name="connsiteY1" fmla="*/ 70277 h 184562"/>
                  <a:gd name="connsiteX2" fmla="*/ 188028 w 191649"/>
                  <a:gd name="connsiteY2" fmla="*/ 181402 h 184562"/>
                  <a:gd name="connsiteX3" fmla="*/ 124528 w 191649"/>
                  <a:gd name="connsiteY3" fmla="*/ 149652 h 184562"/>
                  <a:gd name="connsiteX4" fmla="*/ 19753 w 191649"/>
                  <a:gd name="connsiteY4" fmla="*/ 102027 h 184562"/>
                  <a:gd name="connsiteX5" fmla="*/ 7053 w 191649"/>
                  <a:gd name="connsiteY5" fmla="*/ 427 h 18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649" h="184562">
                    <a:moveTo>
                      <a:pt x="7053" y="427"/>
                    </a:moveTo>
                    <a:cubicBezTo>
                      <a:pt x="6524" y="-4865"/>
                      <a:pt x="-13584" y="40115"/>
                      <a:pt x="16578" y="70277"/>
                    </a:cubicBezTo>
                    <a:cubicBezTo>
                      <a:pt x="46740" y="100439"/>
                      <a:pt x="170036" y="168173"/>
                      <a:pt x="188028" y="181402"/>
                    </a:cubicBezTo>
                    <a:cubicBezTo>
                      <a:pt x="206020" y="194631"/>
                      <a:pt x="152574" y="162881"/>
                      <a:pt x="124528" y="149652"/>
                    </a:cubicBezTo>
                    <a:cubicBezTo>
                      <a:pt x="96482" y="136423"/>
                      <a:pt x="38803" y="121606"/>
                      <a:pt x="19753" y="102027"/>
                    </a:cubicBezTo>
                    <a:cubicBezTo>
                      <a:pt x="703" y="82448"/>
                      <a:pt x="7582" y="5719"/>
                      <a:pt x="7053" y="42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 107">
                <a:extLst>
                  <a:ext uri="{FF2B5EF4-FFF2-40B4-BE49-F238E27FC236}">
                    <a16:creationId xmlns:a16="http://schemas.microsoft.com/office/drawing/2014/main" id="{12DB3D6C-9A36-7411-BA47-E39E3E8FF078}"/>
                  </a:ext>
                </a:extLst>
              </p:cNvPr>
              <p:cNvSpPr/>
              <p:nvPr/>
            </p:nvSpPr>
            <p:spPr>
              <a:xfrm>
                <a:off x="5338211" y="5208499"/>
                <a:ext cx="266136" cy="123271"/>
              </a:xfrm>
              <a:custGeom>
                <a:avLst/>
                <a:gdLst>
                  <a:gd name="connsiteX0" fmla="*/ 2139 w 266136"/>
                  <a:gd name="connsiteY0" fmla="*/ 1676 h 123271"/>
                  <a:gd name="connsiteX1" fmla="*/ 262489 w 266136"/>
                  <a:gd name="connsiteY1" fmla="*/ 122326 h 123271"/>
                  <a:gd name="connsiteX2" fmla="*/ 145014 w 266136"/>
                  <a:gd name="connsiteY2" fmla="*/ 55651 h 123271"/>
                  <a:gd name="connsiteX3" fmla="*/ 2139 w 266136"/>
                  <a:gd name="connsiteY3" fmla="*/ 1676 h 12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136" h="123271">
                    <a:moveTo>
                      <a:pt x="2139" y="1676"/>
                    </a:moveTo>
                    <a:cubicBezTo>
                      <a:pt x="21718" y="12788"/>
                      <a:pt x="238677" y="113330"/>
                      <a:pt x="262489" y="122326"/>
                    </a:cubicBezTo>
                    <a:cubicBezTo>
                      <a:pt x="286301" y="131322"/>
                      <a:pt x="187347" y="73643"/>
                      <a:pt x="145014" y="55651"/>
                    </a:cubicBezTo>
                    <a:cubicBezTo>
                      <a:pt x="102681" y="37659"/>
                      <a:pt x="-17440" y="-9436"/>
                      <a:pt x="2139" y="167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 108">
                <a:extLst>
                  <a:ext uri="{FF2B5EF4-FFF2-40B4-BE49-F238E27FC236}">
                    <a16:creationId xmlns:a16="http://schemas.microsoft.com/office/drawing/2014/main" id="{D6D82CF2-7BF7-8078-CF62-01A3526AC08D}"/>
                  </a:ext>
                </a:extLst>
              </p:cNvPr>
              <p:cNvSpPr/>
              <p:nvPr/>
            </p:nvSpPr>
            <p:spPr>
              <a:xfrm>
                <a:off x="5118054" y="4876589"/>
                <a:ext cx="61804" cy="178278"/>
              </a:xfrm>
              <a:custGeom>
                <a:avLst/>
                <a:gdLst>
                  <a:gd name="connsiteX0" fmla="*/ 57196 w 61804"/>
                  <a:gd name="connsiteY0" fmla="*/ 211 h 178278"/>
                  <a:gd name="connsiteX1" fmla="*/ 47671 w 61804"/>
                  <a:gd name="connsiteY1" fmla="*/ 85936 h 178278"/>
                  <a:gd name="connsiteX2" fmla="*/ 46 w 61804"/>
                  <a:gd name="connsiteY2" fmla="*/ 178011 h 178278"/>
                  <a:gd name="connsiteX3" fmla="*/ 57196 w 61804"/>
                  <a:gd name="connsiteY3" fmla="*/ 111336 h 178278"/>
                  <a:gd name="connsiteX4" fmla="*/ 57196 w 61804"/>
                  <a:gd name="connsiteY4" fmla="*/ 211 h 17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04" h="178278">
                    <a:moveTo>
                      <a:pt x="57196" y="211"/>
                    </a:moveTo>
                    <a:cubicBezTo>
                      <a:pt x="55609" y="-4022"/>
                      <a:pt x="57196" y="56303"/>
                      <a:pt x="47671" y="85936"/>
                    </a:cubicBezTo>
                    <a:cubicBezTo>
                      <a:pt x="38146" y="115569"/>
                      <a:pt x="-1541" y="173778"/>
                      <a:pt x="46" y="178011"/>
                    </a:cubicBezTo>
                    <a:cubicBezTo>
                      <a:pt x="1633" y="182244"/>
                      <a:pt x="47671" y="135149"/>
                      <a:pt x="57196" y="111336"/>
                    </a:cubicBezTo>
                    <a:cubicBezTo>
                      <a:pt x="66721" y="87524"/>
                      <a:pt x="58783" y="4444"/>
                      <a:pt x="57196" y="2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 109">
                <a:extLst>
                  <a:ext uri="{FF2B5EF4-FFF2-40B4-BE49-F238E27FC236}">
                    <a16:creationId xmlns:a16="http://schemas.microsoft.com/office/drawing/2014/main" id="{125B7470-8EAD-B6FC-0291-FC89DF574BC1}"/>
                  </a:ext>
                </a:extLst>
              </p:cNvPr>
              <p:cNvSpPr/>
              <p:nvPr/>
            </p:nvSpPr>
            <p:spPr>
              <a:xfrm>
                <a:off x="5108467" y="5098528"/>
                <a:ext cx="74007" cy="362472"/>
              </a:xfrm>
              <a:custGeom>
                <a:avLst/>
                <a:gdLst>
                  <a:gd name="connsiteX0" fmla="*/ 63608 w 74007"/>
                  <a:gd name="connsiteY0" fmla="*/ 522 h 362472"/>
                  <a:gd name="connsiteX1" fmla="*/ 73133 w 74007"/>
                  <a:gd name="connsiteY1" fmla="*/ 51322 h 362472"/>
                  <a:gd name="connsiteX2" fmla="*/ 41383 w 74007"/>
                  <a:gd name="connsiteY2" fmla="*/ 73547 h 362472"/>
                  <a:gd name="connsiteX3" fmla="*/ 108 w 74007"/>
                  <a:gd name="connsiteY3" fmla="*/ 143397 h 362472"/>
                  <a:gd name="connsiteX4" fmla="*/ 28683 w 74007"/>
                  <a:gd name="connsiteY4" fmla="*/ 238647 h 362472"/>
                  <a:gd name="connsiteX5" fmla="*/ 6458 w 74007"/>
                  <a:gd name="connsiteY5" fmla="*/ 362472 h 362472"/>
                  <a:gd name="connsiteX6" fmla="*/ 41383 w 74007"/>
                  <a:gd name="connsiteY6" fmla="*/ 238647 h 362472"/>
                  <a:gd name="connsiteX7" fmla="*/ 9633 w 74007"/>
                  <a:gd name="connsiteY7" fmla="*/ 159272 h 362472"/>
                  <a:gd name="connsiteX8" fmla="*/ 47733 w 74007"/>
                  <a:gd name="connsiteY8" fmla="*/ 86247 h 362472"/>
                  <a:gd name="connsiteX9" fmla="*/ 63608 w 74007"/>
                  <a:gd name="connsiteY9" fmla="*/ 522 h 36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07" h="362472">
                    <a:moveTo>
                      <a:pt x="63608" y="522"/>
                    </a:moveTo>
                    <a:cubicBezTo>
                      <a:pt x="67841" y="-5299"/>
                      <a:pt x="76837" y="39151"/>
                      <a:pt x="73133" y="51322"/>
                    </a:cubicBezTo>
                    <a:cubicBezTo>
                      <a:pt x="69429" y="63493"/>
                      <a:pt x="53554" y="58201"/>
                      <a:pt x="41383" y="73547"/>
                    </a:cubicBezTo>
                    <a:cubicBezTo>
                      <a:pt x="29212" y="88893"/>
                      <a:pt x="2225" y="115880"/>
                      <a:pt x="108" y="143397"/>
                    </a:cubicBezTo>
                    <a:cubicBezTo>
                      <a:pt x="-2009" y="170914"/>
                      <a:pt x="27625" y="202135"/>
                      <a:pt x="28683" y="238647"/>
                    </a:cubicBezTo>
                    <a:cubicBezTo>
                      <a:pt x="29741" y="275159"/>
                      <a:pt x="4341" y="362472"/>
                      <a:pt x="6458" y="362472"/>
                    </a:cubicBezTo>
                    <a:cubicBezTo>
                      <a:pt x="8575" y="362472"/>
                      <a:pt x="40854" y="272514"/>
                      <a:pt x="41383" y="238647"/>
                    </a:cubicBezTo>
                    <a:cubicBezTo>
                      <a:pt x="41912" y="204780"/>
                      <a:pt x="8575" y="184672"/>
                      <a:pt x="9633" y="159272"/>
                    </a:cubicBezTo>
                    <a:cubicBezTo>
                      <a:pt x="10691" y="133872"/>
                      <a:pt x="39266" y="107943"/>
                      <a:pt x="47733" y="86247"/>
                    </a:cubicBezTo>
                    <a:cubicBezTo>
                      <a:pt x="56200" y="64551"/>
                      <a:pt x="59375" y="6343"/>
                      <a:pt x="63608" y="52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 110">
                <a:extLst>
                  <a:ext uri="{FF2B5EF4-FFF2-40B4-BE49-F238E27FC236}">
                    <a16:creationId xmlns:a16="http://schemas.microsoft.com/office/drawing/2014/main" id="{903E13A8-A58B-AA20-7658-6F01B1B89E1E}"/>
                  </a:ext>
                </a:extLst>
              </p:cNvPr>
              <p:cNvSpPr/>
              <p:nvPr/>
            </p:nvSpPr>
            <p:spPr>
              <a:xfrm>
                <a:off x="5688594" y="4730065"/>
                <a:ext cx="58561" cy="528618"/>
              </a:xfrm>
              <a:custGeom>
                <a:avLst/>
                <a:gdLst>
                  <a:gd name="connsiteX0" fmla="*/ 58156 w 58561"/>
                  <a:gd name="connsiteY0" fmla="*/ 685 h 528618"/>
                  <a:gd name="connsiteX1" fmla="*/ 26406 w 58561"/>
                  <a:gd name="connsiteY1" fmla="*/ 159435 h 528618"/>
                  <a:gd name="connsiteX2" fmla="*/ 23231 w 58561"/>
                  <a:gd name="connsiteY2" fmla="*/ 257860 h 528618"/>
                  <a:gd name="connsiteX3" fmla="*/ 45456 w 58561"/>
                  <a:gd name="connsiteY3" fmla="*/ 527735 h 528618"/>
                  <a:gd name="connsiteX4" fmla="*/ 20056 w 58561"/>
                  <a:gd name="connsiteY4" fmla="*/ 340410 h 528618"/>
                  <a:gd name="connsiteX5" fmla="*/ 1006 w 58561"/>
                  <a:gd name="connsiteY5" fmla="*/ 226110 h 528618"/>
                  <a:gd name="connsiteX6" fmla="*/ 58156 w 58561"/>
                  <a:gd name="connsiteY6" fmla="*/ 685 h 52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61" h="528618">
                    <a:moveTo>
                      <a:pt x="58156" y="685"/>
                    </a:moveTo>
                    <a:cubicBezTo>
                      <a:pt x="62389" y="-10428"/>
                      <a:pt x="32227" y="116573"/>
                      <a:pt x="26406" y="159435"/>
                    </a:cubicBezTo>
                    <a:cubicBezTo>
                      <a:pt x="20585" y="202298"/>
                      <a:pt x="20056" y="196477"/>
                      <a:pt x="23231" y="257860"/>
                    </a:cubicBezTo>
                    <a:cubicBezTo>
                      <a:pt x="26406" y="319243"/>
                      <a:pt x="45985" y="513977"/>
                      <a:pt x="45456" y="527735"/>
                    </a:cubicBezTo>
                    <a:cubicBezTo>
                      <a:pt x="44927" y="541493"/>
                      <a:pt x="27464" y="390681"/>
                      <a:pt x="20056" y="340410"/>
                    </a:cubicBezTo>
                    <a:cubicBezTo>
                      <a:pt x="12648" y="290139"/>
                      <a:pt x="-4286" y="278497"/>
                      <a:pt x="1006" y="226110"/>
                    </a:cubicBezTo>
                    <a:cubicBezTo>
                      <a:pt x="6298" y="173723"/>
                      <a:pt x="53923" y="11798"/>
                      <a:pt x="58156" y="6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 111">
                <a:extLst>
                  <a:ext uri="{FF2B5EF4-FFF2-40B4-BE49-F238E27FC236}">
                    <a16:creationId xmlns:a16="http://schemas.microsoft.com/office/drawing/2014/main" id="{7E8A8A07-282A-2ABF-EC60-6B044A3C0DF0}"/>
                  </a:ext>
                </a:extLst>
              </p:cNvPr>
              <p:cNvSpPr/>
              <p:nvPr/>
            </p:nvSpPr>
            <p:spPr>
              <a:xfrm>
                <a:off x="5203735" y="5242806"/>
                <a:ext cx="155669" cy="119967"/>
              </a:xfrm>
              <a:custGeom>
                <a:avLst/>
                <a:gdLst>
                  <a:gd name="connsiteX0" fmla="*/ 90 w 155669"/>
                  <a:gd name="connsiteY0" fmla="*/ 65794 h 119967"/>
                  <a:gd name="connsiteX1" fmla="*/ 114390 w 155669"/>
                  <a:gd name="connsiteY1" fmla="*/ 21344 h 119967"/>
                  <a:gd name="connsiteX2" fmla="*/ 98515 w 155669"/>
                  <a:gd name="connsiteY2" fmla="*/ 40394 h 119967"/>
                  <a:gd name="connsiteX3" fmla="*/ 104865 w 155669"/>
                  <a:gd name="connsiteY3" fmla="*/ 2294 h 119967"/>
                  <a:gd name="connsiteX4" fmla="*/ 155665 w 155669"/>
                  <a:gd name="connsiteY4" fmla="*/ 119769 h 119967"/>
                  <a:gd name="connsiteX5" fmla="*/ 101690 w 155669"/>
                  <a:gd name="connsiteY5" fmla="*/ 30869 h 119967"/>
                  <a:gd name="connsiteX6" fmla="*/ 95340 w 155669"/>
                  <a:gd name="connsiteY6" fmla="*/ 53094 h 119967"/>
                  <a:gd name="connsiteX7" fmla="*/ 90 w 155669"/>
                  <a:gd name="connsiteY7" fmla="*/ 65794 h 11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669" h="119967">
                    <a:moveTo>
                      <a:pt x="90" y="65794"/>
                    </a:moveTo>
                    <a:cubicBezTo>
                      <a:pt x="3265" y="60502"/>
                      <a:pt x="114390" y="21344"/>
                      <a:pt x="114390" y="21344"/>
                    </a:cubicBezTo>
                    <a:cubicBezTo>
                      <a:pt x="130794" y="17111"/>
                      <a:pt x="100102" y="43569"/>
                      <a:pt x="98515" y="40394"/>
                    </a:cubicBezTo>
                    <a:cubicBezTo>
                      <a:pt x="96928" y="37219"/>
                      <a:pt x="95340" y="-10935"/>
                      <a:pt x="104865" y="2294"/>
                    </a:cubicBezTo>
                    <a:cubicBezTo>
                      <a:pt x="114390" y="15523"/>
                      <a:pt x="156194" y="115007"/>
                      <a:pt x="155665" y="119769"/>
                    </a:cubicBezTo>
                    <a:cubicBezTo>
                      <a:pt x="155136" y="124532"/>
                      <a:pt x="111744" y="41981"/>
                      <a:pt x="101690" y="30869"/>
                    </a:cubicBezTo>
                    <a:cubicBezTo>
                      <a:pt x="91636" y="19757"/>
                      <a:pt x="112803" y="48331"/>
                      <a:pt x="95340" y="53094"/>
                    </a:cubicBezTo>
                    <a:cubicBezTo>
                      <a:pt x="77877" y="57857"/>
                      <a:pt x="-3085" y="71086"/>
                      <a:pt x="90" y="657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 112">
                <a:extLst>
                  <a:ext uri="{FF2B5EF4-FFF2-40B4-BE49-F238E27FC236}">
                    <a16:creationId xmlns:a16="http://schemas.microsoft.com/office/drawing/2014/main" id="{5135C044-78EE-9210-EC29-C7BB468E78C5}"/>
                  </a:ext>
                </a:extLst>
              </p:cNvPr>
              <p:cNvSpPr/>
              <p:nvPr/>
            </p:nvSpPr>
            <p:spPr>
              <a:xfrm>
                <a:off x="5235108" y="5312709"/>
                <a:ext cx="187350" cy="78455"/>
              </a:xfrm>
              <a:custGeom>
                <a:avLst/>
                <a:gdLst>
                  <a:gd name="connsiteX0" fmla="*/ 467 w 187350"/>
                  <a:gd name="connsiteY0" fmla="*/ 78441 h 78455"/>
                  <a:gd name="connsiteX1" fmla="*/ 181442 w 187350"/>
                  <a:gd name="connsiteY1" fmla="*/ 5416 h 78455"/>
                  <a:gd name="connsiteX2" fmla="*/ 130642 w 187350"/>
                  <a:gd name="connsiteY2" fmla="*/ 11766 h 78455"/>
                  <a:gd name="connsiteX3" fmla="*/ 467 w 187350"/>
                  <a:gd name="connsiteY3" fmla="*/ 78441 h 7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350" h="78455">
                    <a:moveTo>
                      <a:pt x="467" y="78441"/>
                    </a:moveTo>
                    <a:cubicBezTo>
                      <a:pt x="8934" y="77383"/>
                      <a:pt x="159746" y="16528"/>
                      <a:pt x="181442" y="5416"/>
                    </a:cubicBezTo>
                    <a:cubicBezTo>
                      <a:pt x="203138" y="-5696"/>
                      <a:pt x="160275" y="2241"/>
                      <a:pt x="130642" y="11766"/>
                    </a:cubicBezTo>
                    <a:cubicBezTo>
                      <a:pt x="101009" y="21291"/>
                      <a:pt x="-8000" y="79499"/>
                      <a:pt x="467" y="7844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 113">
                <a:extLst>
                  <a:ext uri="{FF2B5EF4-FFF2-40B4-BE49-F238E27FC236}">
                    <a16:creationId xmlns:a16="http://schemas.microsoft.com/office/drawing/2014/main" id="{C49EFF0E-4DDC-6EA9-7CAE-6C6F9E5DC4FA}"/>
                  </a:ext>
                </a:extLst>
              </p:cNvPr>
              <p:cNvSpPr/>
              <p:nvPr/>
            </p:nvSpPr>
            <p:spPr>
              <a:xfrm>
                <a:off x="5308529" y="5219666"/>
                <a:ext cx="259260" cy="133696"/>
              </a:xfrm>
              <a:custGeom>
                <a:avLst/>
                <a:gdLst>
                  <a:gd name="connsiteX0" fmla="*/ 71 w 259260"/>
                  <a:gd name="connsiteY0" fmla="*/ 34 h 133696"/>
                  <a:gd name="connsiteX1" fmla="*/ 85796 w 259260"/>
                  <a:gd name="connsiteY1" fmla="*/ 73059 h 133696"/>
                  <a:gd name="connsiteX2" fmla="*/ 257246 w 259260"/>
                  <a:gd name="connsiteY2" fmla="*/ 133384 h 133696"/>
                  <a:gd name="connsiteX3" fmla="*/ 174696 w 259260"/>
                  <a:gd name="connsiteY3" fmla="*/ 95284 h 133696"/>
                  <a:gd name="connsiteX4" fmla="*/ 98496 w 259260"/>
                  <a:gd name="connsiteY4" fmla="*/ 63534 h 133696"/>
                  <a:gd name="connsiteX5" fmla="*/ 71 w 259260"/>
                  <a:gd name="connsiteY5" fmla="*/ 34 h 13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260" h="133696">
                    <a:moveTo>
                      <a:pt x="71" y="34"/>
                    </a:moveTo>
                    <a:cubicBezTo>
                      <a:pt x="-2046" y="1622"/>
                      <a:pt x="42934" y="50834"/>
                      <a:pt x="85796" y="73059"/>
                    </a:cubicBezTo>
                    <a:cubicBezTo>
                      <a:pt x="128658" y="95284"/>
                      <a:pt x="242429" y="129680"/>
                      <a:pt x="257246" y="133384"/>
                    </a:cubicBezTo>
                    <a:cubicBezTo>
                      <a:pt x="272063" y="137088"/>
                      <a:pt x="201154" y="106926"/>
                      <a:pt x="174696" y="95284"/>
                    </a:cubicBezTo>
                    <a:cubicBezTo>
                      <a:pt x="148238" y="83642"/>
                      <a:pt x="124425" y="75705"/>
                      <a:pt x="98496" y="63534"/>
                    </a:cubicBezTo>
                    <a:cubicBezTo>
                      <a:pt x="72567" y="51363"/>
                      <a:pt x="2188" y="-1554"/>
                      <a:pt x="71" y="3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 114">
                <a:extLst>
                  <a:ext uri="{FF2B5EF4-FFF2-40B4-BE49-F238E27FC236}">
                    <a16:creationId xmlns:a16="http://schemas.microsoft.com/office/drawing/2014/main" id="{AFD306C6-7F32-B2EB-8CB3-6062D787E75A}"/>
                  </a:ext>
                </a:extLst>
              </p:cNvPr>
              <p:cNvSpPr/>
              <p:nvPr/>
            </p:nvSpPr>
            <p:spPr>
              <a:xfrm>
                <a:off x="5318120" y="5339866"/>
                <a:ext cx="334910" cy="70503"/>
              </a:xfrm>
              <a:custGeom>
                <a:avLst/>
                <a:gdLst>
                  <a:gd name="connsiteX0" fmla="*/ 5 w 334910"/>
                  <a:gd name="connsiteY0" fmla="*/ 22709 h 70503"/>
                  <a:gd name="connsiteX1" fmla="*/ 158755 w 334910"/>
                  <a:gd name="connsiteY1" fmla="*/ 10009 h 70503"/>
                  <a:gd name="connsiteX2" fmla="*/ 92080 w 334910"/>
                  <a:gd name="connsiteY2" fmla="*/ 16359 h 70503"/>
                  <a:gd name="connsiteX3" fmla="*/ 333380 w 334910"/>
                  <a:gd name="connsiteY3" fmla="*/ 70334 h 70503"/>
                  <a:gd name="connsiteX4" fmla="*/ 193680 w 334910"/>
                  <a:gd name="connsiteY4" fmla="*/ 32234 h 70503"/>
                  <a:gd name="connsiteX5" fmla="*/ 165105 w 334910"/>
                  <a:gd name="connsiteY5" fmla="*/ 484 h 70503"/>
                  <a:gd name="connsiteX6" fmla="*/ 5 w 334910"/>
                  <a:gd name="connsiteY6" fmla="*/ 22709 h 7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910" h="70503">
                    <a:moveTo>
                      <a:pt x="5" y="22709"/>
                    </a:moveTo>
                    <a:cubicBezTo>
                      <a:pt x="-1053" y="24297"/>
                      <a:pt x="143409" y="11067"/>
                      <a:pt x="158755" y="10009"/>
                    </a:cubicBezTo>
                    <a:cubicBezTo>
                      <a:pt x="174101" y="8951"/>
                      <a:pt x="62976" y="6305"/>
                      <a:pt x="92080" y="16359"/>
                    </a:cubicBezTo>
                    <a:cubicBezTo>
                      <a:pt x="121184" y="26413"/>
                      <a:pt x="316447" y="67688"/>
                      <a:pt x="333380" y="70334"/>
                    </a:cubicBezTo>
                    <a:cubicBezTo>
                      <a:pt x="350313" y="72980"/>
                      <a:pt x="221726" y="43876"/>
                      <a:pt x="193680" y="32234"/>
                    </a:cubicBezTo>
                    <a:cubicBezTo>
                      <a:pt x="165634" y="20592"/>
                      <a:pt x="191034" y="4717"/>
                      <a:pt x="165105" y="484"/>
                    </a:cubicBezTo>
                    <a:cubicBezTo>
                      <a:pt x="139176" y="-3749"/>
                      <a:pt x="1063" y="21121"/>
                      <a:pt x="5" y="227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 115">
                <a:extLst>
                  <a:ext uri="{FF2B5EF4-FFF2-40B4-BE49-F238E27FC236}">
                    <a16:creationId xmlns:a16="http://schemas.microsoft.com/office/drawing/2014/main" id="{E957C060-0F48-89D8-077B-4340CF259326}"/>
                  </a:ext>
                </a:extLst>
              </p:cNvPr>
              <p:cNvSpPr/>
              <p:nvPr/>
            </p:nvSpPr>
            <p:spPr>
              <a:xfrm>
                <a:off x="5129408" y="5419325"/>
                <a:ext cx="367907" cy="168677"/>
              </a:xfrm>
              <a:custGeom>
                <a:avLst/>
                <a:gdLst>
                  <a:gd name="connsiteX0" fmla="*/ 1392 w 367907"/>
                  <a:gd name="connsiteY0" fmla="*/ 89300 h 168677"/>
                  <a:gd name="connsiteX1" fmla="*/ 188717 w 367907"/>
                  <a:gd name="connsiteY1" fmla="*/ 13100 h 168677"/>
                  <a:gd name="connsiteX2" fmla="*/ 150617 w 367907"/>
                  <a:gd name="connsiteY2" fmla="*/ 38500 h 168677"/>
                  <a:gd name="connsiteX3" fmla="*/ 23617 w 367907"/>
                  <a:gd name="connsiteY3" fmla="*/ 168675 h 168677"/>
                  <a:gd name="connsiteX4" fmla="*/ 169667 w 367907"/>
                  <a:gd name="connsiteY4" fmla="*/ 41675 h 168677"/>
                  <a:gd name="connsiteX5" fmla="*/ 255392 w 367907"/>
                  <a:gd name="connsiteY5" fmla="*/ 9925 h 168677"/>
                  <a:gd name="connsiteX6" fmla="*/ 366517 w 367907"/>
                  <a:gd name="connsiteY6" fmla="*/ 6750 h 168677"/>
                  <a:gd name="connsiteX7" fmla="*/ 172842 w 367907"/>
                  <a:gd name="connsiteY7" fmla="*/ 400 h 168677"/>
                  <a:gd name="connsiteX8" fmla="*/ 106167 w 367907"/>
                  <a:gd name="connsiteY8" fmla="*/ 19450 h 168677"/>
                  <a:gd name="connsiteX9" fmla="*/ 1392 w 367907"/>
                  <a:gd name="connsiteY9" fmla="*/ 89300 h 16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907" h="168677">
                    <a:moveTo>
                      <a:pt x="1392" y="89300"/>
                    </a:moveTo>
                    <a:cubicBezTo>
                      <a:pt x="15150" y="88242"/>
                      <a:pt x="163846" y="21567"/>
                      <a:pt x="188717" y="13100"/>
                    </a:cubicBezTo>
                    <a:cubicBezTo>
                      <a:pt x="213588" y="4633"/>
                      <a:pt x="178134" y="12571"/>
                      <a:pt x="150617" y="38500"/>
                    </a:cubicBezTo>
                    <a:cubicBezTo>
                      <a:pt x="123100" y="64429"/>
                      <a:pt x="20442" y="168146"/>
                      <a:pt x="23617" y="168675"/>
                    </a:cubicBezTo>
                    <a:cubicBezTo>
                      <a:pt x="26792" y="169204"/>
                      <a:pt x="131038" y="68133"/>
                      <a:pt x="169667" y="41675"/>
                    </a:cubicBezTo>
                    <a:cubicBezTo>
                      <a:pt x="208296" y="15217"/>
                      <a:pt x="222584" y="15746"/>
                      <a:pt x="255392" y="9925"/>
                    </a:cubicBezTo>
                    <a:cubicBezTo>
                      <a:pt x="288200" y="4104"/>
                      <a:pt x="380275" y="8337"/>
                      <a:pt x="366517" y="6750"/>
                    </a:cubicBezTo>
                    <a:cubicBezTo>
                      <a:pt x="352759" y="5163"/>
                      <a:pt x="216234" y="-1717"/>
                      <a:pt x="172842" y="400"/>
                    </a:cubicBezTo>
                    <a:cubicBezTo>
                      <a:pt x="129450" y="2517"/>
                      <a:pt x="132625" y="7279"/>
                      <a:pt x="106167" y="19450"/>
                    </a:cubicBezTo>
                    <a:cubicBezTo>
                      <a:pt x="79709" y="31621"/>
                      <a:pt x="-12366" y="90358"/>
                      <a:pt x="1392" y="893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 116">
                <a:extLst>
                  <a:ext uri="{FF2B5EF4-FFF2-40B4-BE49-F238E27FC236}">
                    <a16:creationId xmlns:a16="http://schemas.microsoft.com/office/drawing/2014/main" id="{8B4B087C-A3FF-E173-BD14-A9B1003393A2}"/>
                  </a:ext>
                </a:extLst>
              </p:cNvPr>
              <p:cNvSpPr/>
              <p:nvPr/>
            </p:nvSpPr>
            <p:spPr>
              <a:xfrm>
                <a:off x="5813007" y="4848144"/>
                <a:ext cx="38599" cy="370681"/>
              </a:xfrm>
              <a:custGeom>
                <a:avLst/>
                <a:gdLst>
                  <a:gd name="connsiteX0" fmla="*/ 38518 w 38599"/>
                  <a:gd name="connsiteY0" fmla="*/ 81 h 370681"/>
                  <a:gd name="connsiteX1" fmla="*/ 13118 w 38599"/>
                  <a:gd name="connsiteY1" fmla="*/ 98506 h 370681"/>
                  <a:gd name="connsiteX2" fmla="*/ 9943 w 38599"/>
                  <a:gd name="connsiteY2" fmla="*/ 368381 h 370681"/>
                  <a:gd name="connsiteX3" fmla="*/ 3593 w 38599"/>
                  <a:gd name="connsiteY3" fmla="*/ 222331 h 370681"/>
                  <a:gd name="connsiteX4" fmla="*/ 418 w 38599"/>
                  <a:gd name="connsiteY4" fmla="*/ 111206 h 370681"/>
                  <a:gd name="connsiteX5" fmla="*/ 3593 w 38599"/>
                  <a:gd name="connsiteY5" fmla="*/ 111206 h 370681"/>
                  <a:gd name="connsiteX6" fmla="*/ 38518 w 38599"/>
                  <a:gd name="connsiteY6" fmla="*/ 81 h 37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99" h="370681">
                    <a:moveTo>
                      <a:pt x="38518" y="81"/>
                    </a:moveTo>
                    <a:cubicBezTo>
                      <a:pt x="40106" y="-2036"/>
                      <a:pt x="17880" y="37123"/>
                      <a:pt x="13118" y="98506"/>
                    </a:cubicBezTo>
                    <a:cubicBezTo>
                      <a:pt x="8356" y="159889"/>
                      <a:pt x="11530" y="347744"/>
                      <a:pt x="9943" y="368381"/>
                    </a:cubicBezTo>
                    <a:cubicBezTo>
                      <a:pt x="8356" y="389018"/>
                      <a:pt x="5180" y="265193"/>
                      <a:pt x="3593" y="222331"/>
                    </a:cubicBezTo>
                    <a:cubicBezTo>
                      <a:pt x="2006" y="179469"/>
                      <a:pt x="418" y="111206"/>
                      <a:pt x="418" y="111206"/>
                    </a:cubicBezTo>
                    <a:cubicBezTo>
                      <a:pt x="418" y="92685"/>
                      <a:pt x="-1699" y="129198"/>
                      <a:pt x="3593" y="111206"/>
                    </a:cubicBezTo>
                    <a:cubicBezTo>
                      <a:pt x="8885" y="93214"/>
                      <a:pt x="36930" y="2198"/>
                      <a:pt x="38518" y="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 117">
                <a:extLst>
                  <a:ext uri="{FF2B5EF4-FFF2-40B4-BE49-F238E27FC236}">
                    <a16:creationId xmlns:a16="http://schemas.microsoft.com/office/drawing/2014/main" id="{C2E765E2-BE00-D505-921F-13D3D4A97033}"/>
                  </a:ext>
                </a:extLst>
              </p:cNvPr>
              <p:cNvSpPr/>
              <p:nvPr/>
            </p:nvSpPr>
            <p:spPr>
              <a:xfrm>
                <a:off x="6017640" y="4866255"/>
                <a:ext cx="200274" cy="252680"/>
              </a:xfrm>
              <a:custGeom>
                <a:avLst/>
                <a:gdLst>
                  <a:gd name="connsiteX0" fmla="*/ 2160 w 200274"/>
                  <a:gd name="connsiteY0" fmla="*/ 1020 h 252680"/>
                  <a:gd name="connsiteX1" fmla="*/ 11685 w 200274"/>
                  <a:gd name="connsiteY1" fmla="*/ 64520 h 252680"/>
                  <a:gd name="connsiteX2" fmla="*/ 52960 w 200274"/>
                  <a:gd name="connsiteY2" fmla="*/ 118495 h 252680"/>
                  <a:gd name="connsiteX3" fmla="*/ 199010 w 200274"/>
                  <a:gd name="connsiteY3" fmla="*/ 251845 h 252680"/>
                  <a:gd name="connsiteX4" fmla="*/ 119635 w 200274"/>
                  <a:gd name="connsiteY4" fmla="*/ 172470 h 252680"/>
                  <a:gd name="connsiteX5" fmla="*/ 46610 w 200274"/>
                  <a:gd name="connsiteY5" fmla="*/ 118495 h 252680"/>
                  <a:gd name="connsiteX6" fmla="*/ 2160 w 200274"/>
                  <a:gd name="connsiteY6" fmla="*/ 1020 h 25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74" h="252680">
                    <a:moveTo>
                      <a:pt x="2160" y="1020"/>
                    </a:moveTo>
                    <a:cubicBezTo>
                      <a:pt x="-3661" y="-7976"/>
                      <a:pt x="3218" y="44941"/>
                      <a:pt x="11685" y="64520"/>
                    </a:cubicBezTo>
                    <a:cubicBezTo>
                      <a:pt x="20152" y="84099"/>
                      <a:pt x="21739" y="87274"/>
                      <a:pt x="52960" y="118495"/>
                    </a:cubicBezTo>
                    <a:cubicBezTo>
                      <a:pt x="84181" y="149716"/>
                      <a:pt x="187898" y="242849"/>
                      <a:pt x="199010" y="251845"/>
                    </a:cubicBezTo>
                    <a:cubicBezTo>
                      <a:pt x="210122" y="260841"/>
                      <a:pt x="145035" y="194695"/>
                      <a:pt x="119635" y="172470"/>
                    </a:cubicBezTo>
                    <a:cubicBezTo>
                      <a:pt x="94235" y="150245"/>
                      <a:pt x="63543" y="141778"/>
                      <a:pt x="46610" y="118495"/>
                    </a:cubicBezTo>
                    <a:cubicBezTo>
                      <a:pt x="29677" y="95212"/>
                      <a:pt x="7981" y="10016"/>
                      <a:pt x="2160" y="102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 118">
                <a:extLst>
                  <a:ext uri="{FF2B5EF4-FFF2-40B4-BE49-F238E27FC236}">
                    <a16:creationId xmlns:a16="http://schemas.microsoft.com/office/drawing/2014/main" id="{E228A68D-445B-9AE6-FF7B-DD296B299631}"/>
                  </a:ext>
                </a:extLst>
              </p:cNvPr>
              <p:cNvSpPr/>
              <p:nvPr/>
            </p:nvSpPr>
            <p:spPr>
              <a:xfrm>
                <a:off x="5983786" y="4971846"/>
                <a:ext cx="99813" cy="200279"/>
              </a:xfrm>
              <a:custGeom>
                <a:avLst/>
                <a:gdLst>
                  <a:gd name="connsiteX0" fmla="*/ 99514 w 99813"/>
                  <a:gd name="connsiteY0" fmla="*/ 204 h 200279"/>
                  <a:gd name="connsiteX1" fmla="*/ 45539 w 99813"/>
                  <a:gd name="connsiteY1" fmla="*/ 54179 h 200279"/>
                  <a:gd name="connsiteX2" fmla="*/ 1089 w 99813"/>
                  <a:gd name="connsiteY2" fmla="*/ 200229 h 200279"/>
                  <a:gd name="connsiteX3" fmla="*/ 20139 w 99813"/>
                  <a:gd name="connsiteY3" fmla="*/ 70054 h 200279"/>
                  <a:gd name="connsiteX4" fmla="*/ 99514 w 99813"/>
                  <a:gd name="connsiteY4" fmla="*/ 204 h 20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13" h="200279">
                    <a:moveTo>
                      <a:pt x="99514" y="204"/>
                    </a:moveTo>
                    <a:cubicBezTo>
                      <a:pt x="103747" y="-2442"/>
                      <a:pt x="61943" y="20841"/>
                      <a:pt x="45539" y="54179"/>
                    </a:cubicBezTo>
                    <a:cubicBezTo>
                      <a:pt x="29135" y="87517"/>
                      <a:pt x="5322" y="197583"/>
                      <a:pt x="1089" y="200229"/>
                    </a:cubicBezTo>
                    <a:cubicBezTo>
                      <a:pt x="-3144" y="202875"/>
                      <a:pt x="5322" y="100746"/>
                      <a:pt x="20139" y="70054"/>
                    </a:cubicBezTo>
                    <a:cubicBezTo>
                      <a:pt x="34956" y="39362"/>
                      <a:pt x="95281" y="2850"/>
                      <a:pt x="99514" y="2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 119">
                <a:extLst>
                  <a:ext uri="{FF2B5EF4-FFF2-40B4-BE49-F238E27FC236}">
                    <a16:creationId xmlns:a16="http://schemas.microsoft.com/office/drawing/2014/main" id="{06202657-49DA-0E69-3849-9366B37E70CA}"/>
                  </a:ext>
                </a:extLst>
              </p:cNvPr>
              <p:cNvSpPr/>
              <p:nvPr/>
            </p:nvSpPr>
            <p:spPr>
              <a:xfrm>
                <a:off x="6171746" y="5129914"/>
                <a:ext cx="310273" cy="339768"/>
              </a:xfrm>
              <a:custGeom>
                <a:avLst/>
                <a:gdLst>
                  <a:gd name="connsiteX0" fmla="*/ 454 w 310273"/>
                  <a:gd name="connsiteY0" fmla="*/ 886 h 339768"/>
                  <a:gd name="connsiteX1" fmla="*/ 105229 w 310273"/>
                  <a:gd name="connsiteY1" fmla="*/ 45336 h 339768"/>
                  <a:gd name="connsiteX2" fmla="*/ 162379 w 310273"/>
                  <a:gd name="connsiteY2" fmla="*/ 131061 h 339768"/>
                  <a:gd name="connsiteX3" fmla="*/ 308429 w 310273"/>
                  <a:gd name="connsiteY3" fmla="*/ 337436 h 339768"/>
                  <a:gd name="connsiteX4" fmla="*/ 238579 w 310273"/>
                  <a:gd name="connsiteY4" fmla="*/ 232661 h 339768"/>
                  <a:gd name="connsiteX5" fmla="*/ 149679 w 310273"/>
                  <a:gd name="connsiteY5" fmla="*/ 83436 h 339768"/>
                  <a:gd name="connsiteX6" fmla="*/ 454 w 310273"/>
                  <a:gd name="connsiteY6" fmla="*/ 886 h 33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73" h="339768">
                    <a:moveTo>
                      <a:pt x="454" y="886"/>
                    </a:moveTo>
                    <a:cubicBezTo>
                      <a:pt x="-6954" y="-5464"/>
                      <a:pt x="78242" y="23640"/>
                      <a:pt x="105229" y="45336"/>
                    </a:cubicBezTo>
                    <a:cubicBezTo>
                      <a:pt x="132216" y="67032"/>
                      <a:pt x="128512" y="82378"/>
                      <a:pt x="162379" y="131061"/>
                    </a:cubicBezTo>
                    <a:cubicBezTo>
                      <a:pt x="196246" y="179744"/>
                      <a:pt x="295729" y="320503"/>
                      <a:pt x="308429" y="337436"/>
                    </a:cubicBezTo>
                    <a:cubicBezTo>
                      <a:pt x="321129" y="354369"/>
                      <a:pt x="265037" y="274994"/>
                      <a:pt x="238579" y="232661"/>
                    </a:cubicBezTo>
                    <a:cubicBezTo>
                      <a:pt x="212121" y="190328"/>
                      <a:pt x="186192" y="116244"/>
                      <a:pt x="149679" y="83436"/>
                    </a:cubicBezTo>
                    <a:cubicBezTo>
                      <a:pt x="113167" y="50628"/>
                      <a:pt x="7862" y="7236"/>
                      <a:pt x="454" y="88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 120">
                <a:extLst>
                  <a:ext uri="{FF2B5EF4-FFF2-40B4-BE49-F238E27FC236}">
                    <a16:creationId xmlns:a16="http://schemas.microsoft.com/office/drawing/2014/main" id="{0B6584D5-2770-BE03-6F34-9003A78458E0}"/>
                  </a:ext>
                </a:extLst>
              </p:cNvPr>
              <p:cNvSpPr/>
              <p:nvPr/>
            </p:nvSpPr>
            <p:spPr>
              <a:xfrm>
                <a:off x="6384876" y="5403842"/>
                <a:ext cx="168403" cy="165110"/>
              </a:xfrm>
              <a:custGeom>
                <a:avLst/>
                <a:gdLst>
                  <a:gd name="connsiteX0" fmla="*/ 49 w 168403"/>
                  <a:gd name="connsiteY0" fmla="*/ 8 h 165110"/>
                  <a:gd name="connsiteX1" fmla="*/ 101649 w 168403"/>
                  <a:gd name="connsiteY1" fmla="*/ 50808 h 165110"/>
                  <a:gd name="connsiteX2" fmla="*/ 168324 w 168403"/>
                  <a:gd name="connsiteY2" fmla="*/ 165108 h 165110"/>
                  <a:gd name="connsiteX3" fmla="*/ 88949 w 168403"/>
                  <a:gd name="connsiteY3" fmla="*/ 53983 h 165110"/>
                  <a:gd name="connsiteX4" fmla="*/ 49 w 168403"/>
                  <a:gd name="connsiteY4" fmla="*/ 8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403" h="165110">
                    <a:moveTo>
                      <a:pt x="49" y="8"/>
                    </a:moveTo>
                    <a:cubicBezTo>
                      <a:pt x="2166" y="-521"/>
                      <a:pt x="73603" y="23291"/>
                      <a:pt x="101649" y="50808"/>
                    </a:cubicBezTo>
                    <a:cubicBezTo>
                      <a:pt x="129695" y="78325"/>
                      <a:pt x="170441" y="164579"/>
                      <a:pt x="168324" y="165108"/>
                    </a:cubicBezTo>
                    <a:cubicBezTo>
                      <a:pt x="166207" y="165637"/>
                      <a:pt x="113291" y="77266"/>
                      <a:pt x="88949" y="53983"/>
                    </a:cubicBezTo>
                    <a:cubicBezTo>
                      <a:pt x="64607" y="30700"/>
                      <a:pt x="-2068" y="537"/>
                      <a:pt x="49" y="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 121">
                <a:extLst>
                  <a:ext uri="{FF2B5EF4-FFF2-40B4-BE49-F238E27FC236}">
                    <a16:creationId xmlns:a16="http://schemas.microsoft.com/office/drawing/2014/main" id="{CAC02BA4-4796-F54F-8212-947B59D51374}"/>
                  </a:ext>
                </a:extLst>
              </p:cNvPr>
              <p:cNvSpPr/>
              <p:nvPr/>
            </p:nvSpPr>
            <p:spPr>
              <a:xfrm>
                <a:off x="6559328" y="5552165"/>
                <a:ext cx="55707" cy="340651"/>
              </a:xfrm>
              <a:custGeom>
                <a:avLst/>
                <a:gdLst>
                  <a:gd name="connsiteX0" fmla="*/ 222 w 55707"/>
                  <a:gd name="connsiteY0" fmla="*/ 910 h 340651"/>
                  <a:gd name="connsiteX1" fmla="*/ 35147 w 55707"/>
                  <a:gd name="connsiteY1" fmla="*/ 115210 h 340651"/>
                  <a:gd name="connsiteX2" fmla="*/ 38322 w 55707"/>
                  <a:gd name="connsiteY2" fmla="*/ 191410 h 340651"/>
                  <a:gd name="connsiteX3" fmla="*/ 44672 w 55707"/>
                  <a:gd name="connsiteY3" fmla="*/ 340635 h 340651"/>
                  <a:gd name="connsiteX4" fmla="*/ 54197 w 55707"/>
                  <a:gd name="connsiteY4" fmla="*/ 181885 h 340651"/>
                  <a:gd name="connsiteX5" fmla="*/ 222 w 55707"/>
                  <a:gd name="connsiteY5" fmla="*/ 910 h 34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707" h="340651">
                    <a:moveTo>
                      <a:pt x="222" y="910"/>
                    </a:moveTo>
                    <a:cubicBezTo>
                      <a:pt x="-2953" y="-10203"/>
                      <a:pt x="28797" y="83460"/>
                      <a:pt x="35147" y="115210"/>
                    </a:cubicBezTo>
                    <a:cubicBezTo>
                      <a:pt x="41497" y="146960"/>
                      <a:pt x="36735" y="153839"/>
                      <a:pt x="38322" y="191410"/>
                    </a:cubicBezTo>
                    <a:cubicBezTo>
                      <a:pt x="39909" y="228981"/>
                      <a:pt x="42026" y="342223"/>
                      <a:pt x="44672" y="340635"/>
                    </a:cubicBezTo>
                    <a:cubicBezTo>
                      <a:pt x="47318" y="339048"/>
                      <a:pt x="60018" y="232156"/>
                      <a:pt x="54197" y="181885"/>
                    </a:cubicBezTo>
                    <a:cubicBezTo>
                      <a:pt x="48376" y="131614"/>
                      <a:pt x="3397" y="12023"/>
                      <a:pt x="222" y="91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 122">
                <a:extLst>
                  <a:ext uri="{FF2B5EF4-FFF2-40B4-BE49-F238E27FC236}">
                    <a16:creationId xmlns:a16="http://schemas.microsoft.com/office/drawing/2014/main" id="{88B36144-CCF6-62E8-51E7-21A6A4237AD6}"/>
                  </a:ext>
                </a:extLst>
              </p:cNvPr>
              <p:cNvSpPr/>
              <p:nvPr/>
            </p:nvSpPr>
            <p:spPr>
              <a:xfrm>
                <a:off x="6330926" y="5454505"/>
                <a:ext cx="158377" cy="72144"/>
              </a:xfrm>
              <a:custGeom>
                <a:avLst/>
                <a:gdLst>
                  <a:gd name="connsiteX0" fmla="*/ 24 w 158377"/>
                  <a:gd name="connsiteY0" fmla="*/ 145 h 72144"/>
                  <a:gd name="connsiteX1" fmla="*/ 133374 w 158377"/>
                  <a:gd name="connsiteY1" fmla="*/ 66820 h 72144"/>
                  <a:gd name="connsiteX2" fmla="*/ 142899 w 158377"/>
                  <a:gd name="connsiteY2" fmla="*/ 63645 h 72144"/>
                  <a:gd name="connsiteX3" fmla="*/ 155599 w 158377"/>
                  <a:gd name="connsiteY3" fmla="*/ 28720 h 72144"/>
                  <a:gd name="connsiteX4" fmla="*/ 146074 w 158377"/>
                  <a:gd name="connsiteY4" fmla="*/ 47770 h 72144"/>
                  <a:gd name="connsiteX5" fmla="*/ 24 w 158377"/>
                  <a:gd name="connsiteY5" fmla="*/ 145 h 7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377" h="72144">
                    <a:moveTo>
                      <a:pt x="24" y="145"/>
                    </a:moveTo>
                    <a:cubicBezTo>
                      <a:pt x="-2093" y="3320"/>
                      <a:pt x="133374" y="66820"/>
                      <a:pt x="133374" y="66820"/>
                    </a:cubicBezTo>
                    <a:cubicBezTo>
                      <a:pt x="157186" y="77403"/>
                      <a:pt x="139195" y="69995"/>
                      <a:pt x="142899" y="63645"/>
                    </a:cubicBezTo>
                    <a:cubicBezTo>
                      <a:pt x="146603" y="57295"/>
                      <a:pt x="155599" y="28720"/>
                      <a:pt x="155599" y="28720"/>
                    </a:cubicBezTo>
                    <a:cubicBezTo>
                      <a:pt x="156128" y="26074"/>
                      <a:pt x="165653" y="48828"/>
                      <a:pt x="146074" y="47770"/>
                    </a:cubicBezTo>
                    <a:cubicBezTo>
                      <a:pt x="126495" y="46712"/>
                      <a:pt x="2141" y="-3030"/>
                      <a:pt x="24" y="14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 123">
                <a:extLst>
                  <a:ext uri="{FF2B5EF4-FFF2-40B4-BE49-F238E27FC236}">
                    <a16:creationId xmlns:a16="http://schemas.microsoft.com/office/drawing/2014/main" id="{02287EA8-27F1-1658-CB9E-87B881629CA5}"/>
                  </a:ext>
                </a:extLst>
              </p:cNvPr>
              <p:cNvSpPr/>
              <p:nvPr/>
            </p:nvSpPr>
            <p:spPr>
              <a:xfrm>
                <a:off x="6205948" y="5901030"/>
                <a:ext cx="404793" cy="179756"/>
              </a:xfrm>
              <a:custGeom>
                <a:avLst/>
                <a:gdLst>
                  <a:gd name="connsiteX0" fmla="*/ 1177 w 404793"/>
                  <a:gd name="connsiteY0" fmla="*/ 179095 h 179756"/>
                  <a:gd name="connsiteX1" fmla="*/ 210727 w 404793"/>
                  <a:gd name="connsiteY1" fmla="*/ 74320 h 179756"/>
                  <a:gd name="connsiteX2" fmla="*/ 401227 w 404793"/>
                  <a:gd name="connsiteY2" fmla="*/ 7645 h 179756"/>
                  <a:gd name="connsiteX3" fmla="*/ 309152 w 404793"/>
                  <a:gd name="connsiteY3" fmla="*/ 20345 h 179756"/>
                  <a:gd name="connsiteX4" fmla="*/ 1177 w 404793"/>
                  <a:gd name="connsiteY4" fmla="*/ 179095 h 17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793" h="179756">
                    <a:moveTo>
                      <a:pt x="1177" y="179095"/>
                    </a:moveTo>
                    <a:cubicBezTo>
                      <a:pt x="-15227" y="188091"/>
                      <a:pt x="144052" y="102895"/>
                      <a:pt x="210727" y="74320"/>
                    </a:cubicBezTo>
                    <a:cubicBezTo>
                      <a:pt x="277402" y="45745"/>
                      <a:pt x="384823" y="16641"/>
                      <a:pt x="401227" y="7645"/>
                    </a:cubicBezTo>
                    <a:cubicBezTo>
                      <a:pt x="417631" y="-1351"/>
                      <a:pt x="375827" y="-7701"/>
                      <a:pt x="309152" y="20345"/>
                    </a:cubicBezTo>
                    <a:cubicBezTo>
                      <a:pt x="242477" y="48391"/>
                      <a:pt x="17581" y="170099"/>
                      <a:pt x="1177" y="1790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 124">
                <a:extLst>
                  <a:ext uri="{FF2B5EF4-FFF2-40B4-BE49-F238E27FC236}">
                    <a16:creationId xmlns:a16="http://schemas.microsoft.com/office/drawing/2014/main" id="{7C89B8CB-CBC5-5704-F35C-2B6E1D25DE70}"/>
                  </a:ext>
                </a:extLst>
              </p:cNvPr>
              <p:cNvSpPr/>
              <p:nvPr/>
            </p:nvSpPr>
            <p:spPr>
              <a:xfrm>
                <a:off x="6196587" y="5946747"/>
                <a:ext cx="370037" cy="235220"/>
              </a:xfrm>
              <a:custGeom>
                <a:avLst/>
                <a:gdLst>
                  <a:gd name="connsiteX0" fmla="*/ 369313 w 370037"/>
                  <a:gd name="connsiteY0" fmla="*/ 28 h 235220"/>
                  <a:gd name="connsiteX1" fmla="*/ 210563 w 370037"/>
                  <a:gd name="connsiteY1" fmla="*/ 66703 h 235220"/>
                  <a:gd name="connsiteX2" fmla="*/ 1013 w 370037"/>
                  <a:gd name="connsiteY2" fmla="*/ 234978 h 235220"/>
                  <a:gd name="connsiteX3" fmla="*/ 128013 w 370037"/>
                  <a:gd name="connsiteY3" fmla="*/ 104803 h 235220"/>
                  <a:gd name="connsiteX4" fmla="*/ 61338 w 370037"/>
                  <a:gd name="connsiteY4" fmla="*/ 136553 h 235220"/>
                  <a:gd name="connsiteX5" fmla="*/ 213738 w 370037"/>
                  <a:gd name="connsiteY5" fmla="*/ 60353 h 235220"/>
                  <a:gd name="connsiteX6" fmla="*/ 147063 w 370037"/>
                  <a:gd name="connsiteY6" fmla="*/ 73053 h 235220"/>
                  <a:gd name="connsiteX7" fmla="*/ 369313 w 370037"/>
                  <a:gd name="connsiteY7" fmla="*/ 28 h 23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37" h="235220">
                    <a:moveTo>
                      <a:pt x="369313" y="28"/>
                    </a:moveTo>
                    <a:cubicBezTo>
                      <a:pt x="379896" y="-1030"/>
                      <a:pt x="271946" y="27545"/>
                      <a:pt x="210563" y="66703"/>
                    </a:cubicBezTo>
                    <a:cubicBezTo>
                      <a:pt x="149180" y="105861"/>
                      <a:pt x="14771" y="228628"/>
                      <a:pt x="1013" y="234978"/>
                    </a:cubicBezTo>
                    <a:cubicBezTo>
                      <a:pt x="-12745" y="241328"/>
                      <a:pt x="117959" y="121207"/>
                      <a:pt x="128013" y="104803"/>
                    </a:cubicBezTo>
                    <a:cubicBezTo>
                      <a:pt x="138067" y="88399"/>
                      <a:pt x="47051" y="143961"/>
                      <a:pt x="61338" y="136553"/>
                    </a:cubicBezTo>
                    <a:cubicBezTo>
                      <a:pt x="75625" y="129145"/>
                      <a:pt x="199450" y="70936"/>
                      <a:pt x="213738" y="60353"/>
                    </a:cubicBezTo>
                    <a:cubicBezTo>
                      <a:pt x="228025" y="49770"/>
                      <a:pt x="124309" y="82578"/>
                      <a:pt x="147063" y="73053"/>
                    </a:cubicBezTo>
                    <a:cubicBezTo>
                      <a:pt x="169817" y="63528"/>
                      <a:pt x="358730" y="1086"/>
                      <a:pt x="369313" y="2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 125">
                <a:extLst>
                  <a:ext uri="{FF2B5EF4-FFF2-40B4-BE49-F238E27FC236}">
                    <a16:creationId xmlns:a16="http://schemas.microsoft.com/office/drawing/2014/main" id="{B92539B6-CB93-BCDA-A782-C6CBA27C50E5}"/>
                  </a:ext>
                </a:extLst>
              </p:cNvPr>
              <p:cNvSpPr/>
              <p:nvPr/>
            </p:nvSpPr>
            <p:spPr>
              <a:xfrm>
                <a:off x="5852345" y="5489358"/>
                <a:ext cx="183331" cy="222493"/>
              </a:xfrm>
              <a:custGeom>
                <a:avLst/>
                <a:gdLst>
                  <a:gd name="connsiteX0" fmla="*/ 2355 w 183331"/>
                  <a:gd name="connsiteY0" fmla="*/ 217 h 222493"/>
                  <a:gd name="connsiteX1" fmla="*/ 5530 w 183331"/>
                  <a:gd name="connsiteY1" fmla="*/ 136742 h 222493"/>
                  <a:gd name="connsiteX2" fmla="*/ 30930 w 183331"/>
                  <a:gd name="connsiteY2" fmla="*/ 178017 h 222493"/>
                  <a:gd name="connsiteX3" fmla="*/ 183330 w 183331"/>
                  <a:gd name="connsiteY3" fmla="*/ 222467 h 222493"/>
                  <a:gd name="connsiteX4" fmla="*/ 34105 w 183331"/>
                  <a:gd name="connsiteY4" fmla="*/ 171667 h 222493"/>
                  <a:gd name="connsiteX5" fmla="*/ 2355 w 183331"/>
                  <a:gd name="connsiteY5" fmla="*/ 217 h 22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331" h="222493">
                    <a:moveTo>
                      <a:pt x="2355" y="217"/>
                    </a:moveTo>
                    <a:cubicBezTo>
                      <a:pt x="-2407" y="-5604"/>
                      <a:pt x="768" y="107109"/>
                      <a:pt x="5530" y="136742"/>
                    </a:cubicBezTo>
                    <a:cubicBezTo>
                      <a:pt x="10292" y="166375"/>
                      <a:pt x="1297" y="163729"/>
                      <a:pt x="30930" y="178017"/>
                    </a:cubicBezTo>
                    <a:cubicBezTo>
                      <a:pt x="60563" y="192305"/>
                      <a:pt x="182801" y="223525"/>
                      <a:pt x="183330" y="222467"/>
                    </a:cubicBezTo>
                    <a:cubicBezTo>
                      <a:pt x="183859" y="221409"/>
                      <a:pt x="62680" y="202359"/>
                      <a:pt x="34105" y="171667"/>
                    </a:cubicBezTo>
                    <a:cubicBezTo>
                      <a:pt x="5530" y="140975"/>
                      <a:pt x="7117" y="6038"/>
                      <a:pt x="2355" y="21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 126">
                <a:extLst>
                  <a:ext uri="{FF2B5EF4-FFF2-40B4-BE49-F238E27FC236}">
                    <a16:creationId xmlns:a16="http://schemas.microsoft.com/office/drawing/2014/main" id="{00AD6484-CF8E-75A8-AF00-004FD8F7E07E}"/>
                  </a:ext>
                </a:extLst>
              </p:cNvPr>
              <p:cNvSpPr/>
              <p:nvPr/>
            </p:nvSpPr>
            <p:spPr>
              <a:xfrm>
                <a:off x="6454772" y="5539850"/>
                <a:ext cx="105192" cy="305452"/>
              </a:xfrm>
              <a:custGeom>
                <a:avLst/>
                <a:gdLst>
                  <a:gd name="connsiteX0" fmla="*/ 3 w 105192"/>
                  <a:gd name="connsiteY0" fmla="*/ 525 h 305452"/>
                  <a:gd name="connsiteX1" fmla="*/ 69853 w 105192"/>
                  <a:gd name="connsiteY1" fmla="*/ 114825 h 305452"/>
                  <a:gd name="connsiteX2" fmla="*/ 79378 w 105192"/>
                  <a:gd name="connsiteY2" fmla="*/ 159275 h 305452"/>
                  <a:gd name="connsiteX3" fmla="*/ 82553 w 105192"/>
                  <a:gd name="connsiteY3" fmla="*/ 130700 h 305452"/>
                  <a:gd name="connsiteX4" fmla="*/ 82553 w 105192"/>
                  <a:gd name="connsiteY4" fmla="*/ 178325 h 305452"/>
                  <a:gd name="connsiteX5" fmla="*/ 104778 w 105192"/>
                  <a:gd name="connsiteY5" fmla="*/ 305325 h 305452"/>
                  <a:gd name="connsiteX6" fmla="*/ 60328 w 105192"/>
                  <a:gd name="connsiteY6" fmla="*/ 152925 h 305452"/>
                  <a:gd name="connsiteX7" fmla="*/ 66678 w 105192"/>
                  <a:gd name="connsiteY7" fmla="*/ 165625 h 305452"/>
                  <a:gd name="connsiteX8" fmla="*/ 3 w 105192"/>
                  <a:gd name="connsiteY8" fmla="*/ 525 h 30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192" h="305452">
                    <a:moveTo>
                      <a:pt x="3" y="525"/>
                    </a:moveTo>
                    <a:cubicBezTo>
                      <a:pt x="532" y="-7942"/>
                      <a:pt x="56624" y="88367"/>
                      <a:pt x="69853" y="114825"/>
                    </a:cubicBezTo>
                    <a:cubicBezTo>
                      <a:pt x="83082" y="141283"/>
                      <a:pt x="77261" y="156629"/>
                      <a:pt x="79378" y="159275"/>
                    </a:cubicBezTo>
                    <a:cubicBezTo>
                      <a:pt x="81495" y="161921"/>
                      <a:pt x="82024" y="127525"/>
                      <a:pt x="82553" y="130700"/>
                    </a:cubicBezTo>
                    <a:cubicBezTo>
                      <a:pt x="83082" y="133875"/>
                      <a:pt x="78849" y="149221"/>
                      <a:pt x="82553" y="178325"/>
                    </a:cubicBezTo>
                    <a:cubicBezTo>
                      <a:pt x="86257" y="207429"/>
                      <a:pt x="108482" y="309558"/>
                      <a:pt x="104778" y="305325"/>
                    </a:cubicBezTo>
                    <a:cubicBezTo>
                      <a:pt x="101074" y="301092"/>
                      <a:pt x="66678" y="176208"/>
                      <a:pt x="60328" y="152925"/>
                    </a:cubicBezTo>
                    <a:cubicBezTo>
                      <a:pt x="53978" y="129642"/>
                      <a:pt x="75674" y="187321"/>
                      <a:pt x="66678" y="165625"/>
                    </a:cubicBezTo>
                    <a:cubicBezTo>
                      <a:pt x="57682" y="143929"/>
                      <a:pt x="-526" y="8992"/>
                      <a:pt x="3" y="52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 127">
                <a:extLst>
                  <a:ext uri="{FF2B5EF4-FFF2-40B4-BE49-F238E27FC236}">
                    <a16:creationId xmlns:a16="http://schemas.microsoft.com/office/drawing/2014/main" id="{C8EA06E6-D96B-1908-7E9B-584993627C8D}"/>
                  </a:ext>
                </a:extLst>
              </p:cNvPr>
              <p:cNvSpPr/>
              <p:nvPr/>
            </p:nvSpPr>
            <p:spPr>
              <a:xfrm>
                <a:off x="6070594" y="5667338"/>
                <a:ext cx="311194" cy="171490"/>
              </a:xfrm>
              <a:custGeom>
                <a:avLst/>
                <a:gdLst>
                  <a:gd name="connsiteX0" fmla="*/ 6 w 311194"/>
                  <a:gd name="connsiteY0" fmla="*/ 37 h 171490"/>
                  <a:gd name="connsiteX1" fmla="*/ 146056 w 311194"/>
                  <a:gd name="connsiteY1" fmla="*/ 63537 h 171490"/>
                  <a:gd name="connsiteX2" fmla="*/ 136531 w 311194"/>
                  <a:gd name="connsiteY2" fmla="*/ 95287 h 171490"/>
                  <a:gd name="connsiteX3" fmla="*/ 311156 w 311194"/>
                  <a:gd name="connsiteY3" fmla="*/ 171487 h 171490"/>
                  <a:gd name="connsiteX4" fmla="*/ 152406 w 311194"/>
                  <a:gd name="connsiteY4" fmla="*/ 98462 h 171490"/>
                  <a:gd name="connsiteX5" fmla="*/ 139706 w 311194"/>
                  <a:gd name="connsiteY5" fmla="*/ 73062 h 171490"/>
                  <a:gd name="connsiteX6" fmla="*/ 6 w 311194"/>
                  <a:gd name="connsiteY6" fmla="*/ 37 h 17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194" h="171490">
                    <a:moveTo>
                      <a:pt x="6" y="37"/>
                    </a:moveTo>
                    <a:cubicBezTo>
                      <a:pt x="1064" y="-1551"/>
                      <a:pt x="123302" y="47662"/>
                      <a:pt x="146056" y="63537"/>
                    </a:cubicBezTo>
                    <a:cubicBezTo>
                      <a:pt x="168810" y="79412"/>
                      <a:pt x="109014" y="77295"/>
                      <a:pt x="136531" y="95287"/>
                    </a:cubicBezTo>
                    <a:cubicBezTo>
                      <a:pt x="164048" y="113279"/>
                      <a:pt x="308510" y="170958"/>
                      <a:pt x="311156" y="171487"/>
                    </a:cubicBezTo>
                    <a:cubicBezTo>
                      <a:pt x="313802" y="172016"/>
                      <a:pt x="180981" y="114866"/>
                      <a:pt x="152406" y="98462"/>
                    </a:cubicBezTo>
                    <a:cubicBezTo>
                      <a:pt x="123831" y="82058"/>
                      <a:pt x="160343" y="85762"/>
                      <a:pt x="139706" y="73062"/>
                    </a:cubicBezTo>
                    <a:cubicBezTo>
                      <a:pt x="119069" y="60362"/>
                      <a:pt x="-1052" y="1625"/>
                      <a:pt x="6" y="3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 128">
                <a:extLst>
                  <a:ext uri="{FF2B5EF4-FFF2-40B4-BE49-F238E27FC236}">
                    <a16:creationId xmlns:a16="http://schemas.microsoft.com/office/drawing/2014/main" id="{1A74CD6F-69EB-D989-CACE-FE32FCB39EB5}"/>
                  </a:ext>
                </a:extLst>
              </p:cNvPr>
              <p:cNvSpPr/>
              <p:nvPr/>
            </p:nvSpPr>
            <p:spPr>
              <a:xfrm>
                <a:off x="5930888" y="5555610"/>
                <a:ext cx="95266" cy="112044"/>
              </a:xfrm>
              <a:custGeom>
                <a:avLst/>
                <a:gdLst>
                  <a:gd name="connsiteX0" fmla="*/ 95262 w 95266"/>
                  <a:gd name="connsiteY0" fmla="*/ 640 h 112044"/>
                  <a:gd name="connsiteX1" fmla="*/ 31762 w 95266"/>
                  <a:gd name="connsiteY1" fmla="*/ 32390 h 112044"/>
                  <a:gd name="connsiteX2" fmla="*/ 12 w 95266"/>
                  <a:gd name="connsiteY2" fmla="*/ 111765 h 112044"/>
                  <a:gd name="connsiteX3" fmla="*/ 28587 w 95266"/>
                  <a:gd name="connsiteY3" fmla="*/ 57790 h 112044"/>
                  <a:gd name="connsiteX4" fmla="*/ 95262 w 95266"/>
                  <a:gd name="connsiteY4" fmla="*/ 640 h 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66" h="112044">
                    <a:moveTo>
                      <a:pt x="95262" y="640"/>
                    </a:moveTo>
                    <a:cubicBezTo>
                      <a:pt x="95791" y="-3593"/>
                      <a:pt x="47637" y="13869"/>
                      <a:pt x="31762" y="32390"/>
                    </a:cubicBezTo>
                    <a:cubicBezTo>
                      <a:pt x="15887" y="50911"/>
                      <a:pt x="541" y="107532"/>
                      <a:pt x="12" y="111765"/>
                    </a:cubicBezTo>
                    <a:cubicBezTo>
                      <a:pt x="-517" y="115998"/>
                      <a:pt x="15358" y="71019"/>
                      <a:pt x="28587" y="57790"/>
                    </a:cubicBezTo>
                    <a:cubicBezTo>
                      <a:pt x="41816" y="44561"/>
                      <a:pt x="94733" y="4873"/>
                      <a:pt x="95262" y="64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 129">
                <a:extLst>
                  <a:ext uri="{FF2B5EF4-FFF2-40B4-BE49-F238E27FC236}">
                    <a16:creationId xmlns:a16="http://schemas.microsoft.com/office/drawing/2014/main" id="{B7B2733D-2AF7-33CC-8FF9-6A79CF83F2CC}"/>
                  </a:ext>
                </a:extLst>
              </p:cNvPr>
              <p:cNvSpPr/>
              <p:nvPr/>
            </p:nvSpPr>
            <p:spPr>
              <a:xfrm>
                <a:off x="5780499" y="6263136"/>
                <a:ext cx="217189" cy="81772"/>
              </a:xfrm>
              <a:custGeom>
                <a:avLst/>
                <a:gdLst>
                  <a:gd name="connsiteX0" fmla="*/ 217076 w 217189"/>
                  <a:gd name="connsiteY0" fmla="*/ 1139 h 81772"/>
                  <a:gd name="connsiteX1" fmla="*/ 45626 w 217189"/>
                  <a:gd name="connsiteY1" fmla="*/ 80514 h 81772"/>
                  <a:gd name="connsiteX2" fmla="*/ 125001 w 217189"/>
                  <a:gd name="connsiteY2" fmla="*/ 51939 h 81772"/>
                  <a:gd name="connsiteX3" fmla="*/ 1176 w 217189"/>
                  <a:gd name="connsiteY3" fmla="*/ 80514 h 81772"/>
                  <a:gd name="connsiteX4" fmla="*/ 71026 w 217189"/>
                  <a:gd name="connsiteY4" fmla="*/ 36064 h 81772"/>
                  <a:gd name="connsiteX5" fmla="*/ 217076 w 217189"/>
                  <a:gd name="connsiteY5" fmla="*/ 1139 h 8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89" h="81772">
                    <a:moveTo>
                      <a:pt x="217076" y="1139"/>
                    </a:moveTo>
                    <a:cubicBezTo>
                      <a:pt x="212843" y="8547"/>
                      <a:pt x="60972" y="72047"/>
                      <a:pt x="45626" y="80514"/>
                    </a:cubicBezTo>
                    <a:cubicBezTo>
                      <a:pt x="30280" y="88981"/>
                      <a:pt x="132409" y="51939"/>
                      <a:pt x="125001" y="51939"/>
                    </a:cubicBezTo>
                    <a:cubicBezTo>
                      <a:pt x="117593" y="51939"/>
                      <a:pt x="10172" y="83160"/>
                      <a:pt x="1176" y="80514"/>
                    </a:cubicBezTo>
                    <a:cubicBezTo>
                      <a:pt x="-7820" y="77868"/>
                      <a:pt x="36630" y="47706"/>
                      <a:pt x="71026" y="36064"/>
                    </a:cubicBezTo>
                    <a:cubicBezTo>
                      <a:pt x="105422" y="24422"/>
                      <a:pt x="221309" y="-6269"/>
                      <a:pt x="217076" y="113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 130">
                <a:extLst>
                  <a:ext uri="{FF2B5EF4-FFF2-40B4-BE49-F238E27FC236}">
                    <a16:creationId xmlns:a16="http://schemas.microsoft.com/office/drawing/2014/main" id="{0CA267E0-4ACB-9B93-C599-5EF81E86CD86}"/>
                  </a:ext>
                </a:extLst>
              </p:cNvPr>
              <p:cNvSpPr/>
              <p:nvPr/>
            </p:nvSpPr>
            <p:spPr>
              <a:xfrm>
                <a:off x="5841927" y="5667371"/>
                <a:ext cx="127164" cy="95265"/>
              </a:xfrm>
              <a:custGeom>
                <a:avLst/>
                <a:gdLst>
                  <a:gd name="connsiteX0" fmla="*/ 127073 w 127164"/>
                  <a:gd name="connsiteY0" fmla="*/ 4 h 95265"/>
                  <a:gd name="connsiteX1" fmla="*/ 73098 w 127164"/>
                  <a:gd name="connsiteY1" fmla="*/ 60329 h 95265"/>
                  <a:gd name="connsiteX2" fmla="*/ 73 w 127164"/>
                  <a:gd name="connsiteY2" fmla="*/ 95254 h 95265"/>
                  <a:gd name="connsiteX3" fmla="*/ 60398 w 127164"/>
                  <a:gd name="connsiteY3" fmla="*/ 63504 h 95265"/>
                  <a:gd name="connsiteX4" fmla="*/ 127073 w 127164"/>
                  <a:gd name="connsiteY4" fmla="*/ 4 h 9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64" h="95265">
                    <a:moveTo>
                      <a:pt x="127073" y="4"/>
                    </a:moveTo>
                    <a:cubicBezTo>
                      <a:pt x="129190" y="-525"/>
                      <a:pt x="94265" y="44454"/>
                      <a:pt x="73098" y="60329"/>
                    </a:cubicBezTo>
                    <a:cubicBezTo>
                      <a:pt x="51931" y="76204"/>
                      <a:pt x="2190" y="94725"/>
                      <a:pt x="73" y="95254"/>
                    </a:cubicBezTo>
                    <a:cubicBezTo>
                      <a:pt x="-2044" y="95783"/>
                      <a:pt x="42406" y="77262"/>
                      <a:pt x="60398" y="63504"/>
                    </a:cubicBezTo>
                    <a:cubicBezTo>
                      <a:pt x="78390" y="49746"/>
                      <a:pt x="124956" y="533"/>
                      <a:pt x="127073" y="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 131">
                <a:extLst>
                  <a:ext uri="{FF2B5EF4-FFF2-40B4-BE49-F238E27FC236}">
                    <a16:creationId xmlns:a16="http://schemas.microsoft.com/office/drawing/2014/main" id="{BC2FFEE7-910F-44B7-E484-6913166811D9}"/>
                  </a:ext>
                </a:extLst>
              </p:cNvPr>
              <p:cNvSpPr/>
              <p:nvPr/>
            </p:nvSpPr>
            <p:spPr>
              <a:xfrm>
                <a:off x="6228990" y="5861003"/>
                <a:ext cx="206935" cy="56232"/>
              </a:xfrm>
              <a:custGeom>
                <a:avLst/>
                <a:gdLst>
                  <a:gd name="connsiteX0" fmla="*/ 360 w 206935"/>
                  <a:gd name="connsiteY0" fmla="*/ 44497 h 56232"/>
                  <a:gd name="connsiteX1" fmla="*/ 73385 w 206935"/>
                  <a:gd name="connsiteY1" fmla="*/ 44497 h 56232"/>
                  <a:gd name="connsiteX2" fmla="*/ 206735 w 206935"/>
                  <a:gd name="connsiteY2" fmla="*/ 47 h 56232"/>
                  <a:gd name="connsiteX3" fmla="*/ 101960 w 206935"/>
                  <a:gd name="connsiteY3" fmla="*/ 54022 h 56232"/>
                  <a:gd name="connsiteX4" fmla="*/ 360 w 206935"/>
                  <a:gd name="connsiteY4" fmla="*/ 44497 h 5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935" h="56232">
                    <a:moveTo>
                      <a:pt x="360" y="44497"/>
                    </a:moveTo>
                    <a:cubicBezTo>
                      <a:pt x="-4402" y="42910"/>
                      <a:pt x="38989" y="51905"/>
                      <a:pt x="73385" y="44497"/>
                    </a:cubicBezTo>
                    <a:cubicBezTo>
                      <a:pt x="107781" y="37089"/>
                      <a:pt x="201973" y="-1540"/>
                      <a:pt x="206735" y="47"/>
                    </a:cubicBezTo>
                    <a:cubicBezTo>
                      <a:pt x="211497" y="1634"/>
                      <a:pt x="130006" y="46085"/>
                      <a:pt x="101960" y="54022"/>
                    </a:cubicBezTo>
                    <a:cubicBezTo>
                      <a:pt x="73914" y="61960"/>
                      <a:pt x="5122" y="46084"/>
                      <a:pt x="360" y="4449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 132">
                <a:extLst>
                  <a:ext uri="{FF2B5EF4-FFF2-40B4-BE49-F238E27FC236}">
                    <a16:creationId xmlns:a16="http://schemas.microsoft.com/office/drawing/2014/main" id="{6D83DA36-F8E8-DBA1-2E79-BBA0A0B212FD}"/>
                  </a:ext>
                </a:extLst>
              </p:cNvPr>
              <p:cNvSpPr/>
              <p:nvPr/>
            </p:nvSpPr>
            <p:spPr>
              <a:xfrm>
                <a:off x="6186568" y="5892800"/>
                <a:ext cx="265086" cy="76531"/>
              </a:xfrm>
              <a:custGeom>
                <a:avLst/>
                <a:gdLst>
                  <a:gd name="connsiteX0" fmla="*/ 1507 w 265086"/>
                  <a:gd name="connsiteY0" fmla="*/ 66675 h 76531"/>
                  <a:gd name="connsiteX1" fmla="*/ 112632 w 265086"/>
                  <a:gd name="connsiteY1" fmla="*/ 60325 h 76531"/>
                  <a:gd name="connsiteX2" fmla="*/ 265032 w 265086"/>
                  <a:gd name="connsiteY2" fmla="*/ 0 h 76531"/>
                  <a:gd name="connsiteX3" fmla="*/ 131682 w 265086"/>
                  <a:gd name="connsiteY3" fmla="*/ 60325 h 76531"/>
                  <a:gd name="connsiteX4" fmla="*/ 122157 w 265086"/>
                  <a:gd name="connsiteY4" fmla="*/ 73025 h 76531"/>
                  <a:gd name="connsiteX5" fmla="*/ 52307 w 265086"/>
                  <a:gd name="connsiteY5" fmla="*/ 76200 h 76531"/>
                  <a:gd name="connsiteX6" fmla="*/ 1507 w 265086"/>
                  <a:gd name="connsiteY6" fmla="*/ 66675 h 7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086" h="76531">
                    <a:moveTo>
                      <a:pt x="1507" y="66675"/>
                    </a:moveTo>
                    <a:cubicBezTo>
                      <a:pt x="11561" y="64029"/>
                      <a:pt x="68711" y="71437"/>
                      <a:pt x="112632" y="60325"/>
                    </a:cubicBezTo>
                    <a:cubicBezTo>
                      <a:pt x="156553" y="49213"/>
                      <a:pt x="261857" y="0"/>
                      <a:pt x="265032" y="0"/>
                    </a:cubicBezTo>
                    <a:cubicBezTo>
                      <a:pt x="268207" y="0"/>
                      <a:pt x="131682" y="60325"/>
                      <a:pt x="131682" y="60325"/>
                    </a:cubicBezTo>
                    <a:cubicBezTo>
                      <a:pt x="107870" y="72496"/>
                      <a:pt x="135386" y="70379"/>
                      <a:pt x="122157" y="73025"/>
                    </a:cubicBezTo>
                    <a:cubicBezTo>
                      <a:pt x="108928" y="75671"/>
                      <a:pt x="70298" y="77258"/>
                      <a:pt x="52307" y="76200"/>
                    </a:cubicBezTo>
                    <a:cubicBezTo>
                      <a:pt x="34316" y="75142"/>
                      <a:pt x="-8547" y="69321"/>
                      <a:pt x="1507" y="6667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 133">
                <a:extLst>
                  <a:ext uri="{FF2B5EF4-FFF2-40B4-BE49-F238E27FC236}">
                    <a16:creationId xmlns:a16="http://schemas.microsoft.com/office/drawing/2014/main" id="{4FEA593B-66F6-1239-8958-92CC1CBEA307}"/>
                  </a:ext>
                </a:extLst>
              </p:cNvPr>
              <p:cNvSpPr/>
              <p:nvPr/>
            </p:nvSpPr>
            <p:spPr>
              <a:xfrm>
                <a:off x="5809043" y="6016431"/>
                <a:ext cx="179749" cy="114611"/>
              </a:xfrm>
              <a:custGeom>
                <a:avLst/>
                <a:gdLst>
                  <a:gd name="connsiteX0" fmla="*/ 179007 w 179749"/>
                  <a:gd name="connsiteY0" fmla="*/ 194 h 114611"/>
                  <a:gd name="connsiteX1" fmla="*/ 99632 w 179749"/>
                  <a:gd name="connsiteY1" fmla="*/ 41469 h 114611"/>
                  <a:gd name="connsiteX2" fmla="*/ 1207 w 179749"/>
                  <a:gd name="connsiteY2" fmla="*/ 114494 h 114611"/>
                  <a:gd name="connsiteX3" fmla="*/ 52007 w 179749"/>
                  <a:gd name="connsiteY3" fmla="*/ 57344 h 114611"/>
                  <a:gd name="connsiteX4" fmla="*/ 179007 w 179749"/>
                  <a:gd name="connsiteY4" fmla="*/ 194 h 11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49" h="114611">
                    <a:moveTo>
                      <a:pt x="179007" y="194"/>
                    </a:moveTo>
                    <a:cubicBezTo>
                      <a:pt x="186944" y="-2452"/>
                      <a:pt x="129265" y="22419"/>
                      <a:pt x="99632" y="41469"/>
                    </a:cubicBezTo>
                    <a:cubicBezTo>
                      <a:pt x="69999" y="60519"/>
                      <a:pt x="9144" y="111848"/>
                      <a:pt x="1207" y="114494"/>
                    </a:cubicBezTo>
                    <a:cubicBezTo>
                      <a:pt x="-6730" y="117140"/>
                      <a:pt x="26078" y="74277"/>
                      <a:pt x="52007" y="57344"/>
                    </a:cubicBezTo>
                    <a:cubicBezTo>
                      <a:pt x="77936" y="40411"/>
                      <a:pt x="171070" y="2840"/>
                      <a:pt x="179007" y="1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 134">
                <a:extLst>
                  <a:ext uri="{FF2B5EF4-FFF2-40B4-BE49-F238E27FC236}">
                    <a16:creationId xmlns:a16="http://schemas.microsoft.com/office/drawing/2014/main" id="{FB346688-43E2-83EA-6BC6-9401284A91BE}"/>
                  </a:ext>
                </a:extLst>
              </p:cNvPr>
              <p:cNvSpPr/>
              <p:nvPr/>
            </p:nvSpPr>
            <p:spPr>
              <a:xfrm>
                <a:off x="5781347" y="6174770"/>
                <a:ext cx="227088" cy="96903"/>
              </a:xfrm>
              <a:custGeom>
                <a:avLst/>
                <a:gdLst>
                  <a:gd name="connsiteX0" fmla="*/ 225753 w 227088"/>
                  <a:gd name="connsiteY0" fmla="*/ 605 h 96903"/>
                  <a:gd name="connsiteX1" fmla="*/ 174953 w 227088"/>
                  <a:gd name="connsiteY1" fmla="*/ 41880 h 96903"/>
                  <a:gd name="connsiteX2" fmla="*/ 328 w 227088"/>
                  <a:gd name="connsiteY2" fmla="*/ 95855 h 96903"/>
                  <a:gd name="connsiteX3" fmla="*/ 133678 w 227088"/>
                  <a:gd name="connsiteY3" fmla="*/ 73630 h 96903"/>
                  <a:gd name="connsiteX4" fmla="*/ 225753 w 227088"/>
                  <a:gd name="connsiteY4" fmla="*/ 605 h 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088" h="96903">
                    <a:moveTo>
                      <a:pt x="225753" y="605"/>
                    </a:moveTo>
                    <a:cubicBezTo>
                      <a:pt x="232632" y="-4687"/>
                      <a:pt x="212524" y="26005"/>
                      <a:pt x="174953" y="41880"/>
                    </a:cubicBezTo>
                    <a:cubicBezTo>
                      <a:pt x="137382" y="57755"/>
                      <a:pt x="7207" y="90563"/>
                      <a:pt x="328" y="95855"/>
                    </a:cubicBezTo>
                    <a:cubicBezTo>
                      <a:pt x="-6551" y="101147"/>
                      <a:pt x="96636" y="85272"/>
                      <a:pt x="133678" y="73630"/>
                    </a:cubicBezTo>
                    <a:cubicBezTo>
                      <a:pt x="170720" y="61988"/>
                      <a:pt x="218874" y="5897"/>
                      <a:pt x="225753" y="60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 135">
                <a:extLst>
                  <a:ext uri="{FF2B5EF4-FFF2-40B4-BE49-F238E27FC236}">
                    <a16:creationId xmlns:a16="http://schemas.microsoft.com/office/drawing/2014/main" id="{ED18D680-C486-A771-07B5-AB3CDF053190}"/>
                  </a:ext>
                </a:extLst>
              </p:cNvPr>
              <p:cNvSpPr/>
              <p:nvPr/>
            </p:nvSpPr>
            <p:spPr>
              <a:xfrm>
                <a:off x="5010146" y="6060184"/>
                <a:ext cx="444892" cy="261935"/>
              </a:xfrm>
              <a:custGeom>
                <a:avLst/>
                <a:gdLst>
                  <a:gd name="connsiteX0" fmla="*/ 444504 w 444892"/>
                  <a:gd name="connsiteY0" fmla="*/ 891 h 261935"/>
                  <a:gd name="connsiteX1" fmla="*/ 384179 w 444892"/>
                  <a:gd name="connsiteY1" fmla="*/ 61216 h 261935"/>
                  <a:gd name="connsiteX2" fmla="*/ 352429 w 444892"/>
                  <a:gd name="connsiteY2" fmla="*/ 127891 h 261935"/>
                  <a:gd name="connsiteX3" fmla="*/ 358779 w 444892"/>
                  <a:gd name="connsiteY3" fmla="*/ 102491 h 261935"/>
                  <a:gd name="connsiteX4" fmla="*/ 260354 w 444892"/>
                  <a:gd name="connsiteY4" fmla="*/ 118366 h 261935"/>
                  <a:gd name="connsiteX5" fmla="*/ 361954 w 444892"/>
                  <a:gd name="connsiteY5" fmla="*/ 118366 h 261935"/>
                  <a:gd name="connsiteX6" fmla="*/ 250829 w 444892"/>
                  <a:gd name="connsiteY6" fmla="*/ 124716 h 261935"/>
                  <a:gd name="connsiteX7" fmla="*/ 117479 w 444892"/>
                  <a:gd name="connsiteY7" fmla="*/ 226316 h 261935"/>
                  <a:gd name="connsiteX8" fmla="*/ 130179 w 444892"/>
                  <a:gd name="connsiteY8" fmla="*/ 219966 h 261935"/>
                  <a:gd name="connsiteX9" fmla="*/ 69854 w 444892"/>
                  <a:gd name="connsiteY9" fmla="*/ 251716 h 261935"/>
                  <a:gd name="connsiteX10" fmla="*/ 4 w 444892"/>
                  <a:gd name="connsiteY10" fmla="*/ 261241 h 261935"/>
                  <a:gd name="connsiteX11" fmla="*/ 66679 w 444892"/>
                  <a:gd name="connsiteY11" fmla="*/ 235841 h 261935"/>
                  <a:gd name="connsiteX12" fmla="*/ 136529 w 444892"/>
                  <a:gd name="connsiteY12" fmla="*/ 197741 h 261935"/>
                  <a:gd name="connsiteX13" fmla="*/ 254004 w 444892"/>
                  <a:gd name="connsiteY13" fmla="*/ 115191 h 261935"/>
                  <a:gd name="connsiteX14" fmla="*/ 352429 w 444892"/>
                  <a:gd name="connsiteY14" fmla="*/ 108841 h 261935"/>
                  <a:gd name="connsiteX15" fmla="*/ 444504 w 444892"/>
                  <a:gd name="connsiteY15" fmla="*/ 891 h 26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892" h="261935">
                    <a:moveTo>
                      <a:pt x="444504" y="891"/>
                    </a:moveTo>
                    <a:cubicBezTo>
                      <a:pt x="449796" y="-7046"/>
                      <a:pt x="399525" y="40049"/>
                      <a:pt x="384179" y="61216"/>
                    </a:cubicBezTo>
                    <a:cubicBezTo>
                      <a:pt x="368833" y="82383"/>
                      <a:pt x="356662" y="121012"/>
                      <a:pt x="352429" y="127891"/>
                    </a:cubicBezTo>
                    <a:cubicBezTo>
                      <a:pt x="348196" y="134770"/>
                      <a:pt x="374125" y="104079"/>
                      <a:pt x="358779" y="102491"/>
                    </a:cubicBezTo>
                    <a:cubicBezTo>
                      <a:pt x="343433" y="100904"/>
                      <a:pt x="259825" y="115720"/>
                      <a:pt x="260354" y="118366"/>
                    </a:cubicBezTo>
                    <a:cubicBezTo>
                      <a:pt x="260883" y="121012"/>
                      <a:pt x="363542" y="117308"/>
                      <a:pt x="361954" y="118366"/>
                    </a:cubicBezTo>
                    <a:cubicBezTo>
                      <a:pt x="360366" y="119424"/>
                      <a:pt x="291575" y="106724"/>
                      <a:pt x="250829" y="124716"/>
                    </a:cubicBezTo>
                    <a:cubicBezTo>
                      <a:pt x="210083" y="142708"/>
                      <a:pt x="117479" y="226316"/>
                      <a:pt x="117479" y="226316"/>
                    </a:cubicBezTo>
                    <a:cubicBezTo>
                      <a:pt x="97371" y="242191"/>
                      <a:pt x="130179" y="219966"/>
                      <a:pt x="130179" y="219966"/>
                    </a:cubicBezTo>
                    <a:cubicBezTo>
                      <a:pt x="122242" y="224199"/>
                      <a:pt x="91550" y="244837"/>
                      <a:pt x="69854" y="251716"/>
                    </a:cubicBezTo>
                    <a:cubicBezTo>
                      <a:pt x="48158" y="258595"/>
                      <a:pt x="533" y="263887"/>
                      <a:pt x="4" y="261241"/>
                    </a:cubicBezTo>
                    <a:cubicBezTo>
                      <a:pt x="-525" y="258595"/>
                      <a:pt x="43925" y="246424"/>
                      <a:pt x="66679" y="235841"/>
                    </a:cubicBezTo>
                    <a:cubicBezTo>
                      <a:pt x="89433" y="225258"/>
                      <a:pt x="105308" y="217849"/>
                      <a:pt x="136529" y="197741"/>
                    </a:cubicBezTo>
                    <a:cubicBezTo>
                      <a:pt x="167750" y="177633"/>
                      <a:pt x="218021" y="130008"/>
                      <a:pt x="254004" y="115191"/>
                    </a:cubicBezTo>
                    <a:cubicBezTo>
                      <a:pt x="289987" y="100374"/>
                      <a:pt x="324912" y="125774"/>
                      <a:pt x="352429" y="108841"/>
                    </a:cubicBezTo>
                    <a:cubicBezTo>
                      <a:pt x="379946" y="91908"/>
                      <a:pt x="439212" y="8828"/>
                      <a:pt x="444504" y="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 136">
                <a:extLst>
                  <a:ext uri="{FF2B5EF4-FFF2-40B4-BE49-F238E27FC236}">
                    <a16:creationId xmlns:a16="http://schemas.microsoft.com/office/drawing/2014/main" id="{FD5E8A1F-F3C2-7B07-8494-A4D8AC9E63C0}"/>
                  </a:ext>
                </a:extLst>
              </p:cNvPr>
              <p:cNvSpPr/>
              <p:nvPr/>
            </p:nvSpPr>
            <p:spPr>
              <a:xfrm>
                <a:off x="4981575" y="6310037"/>
                <a:ext cx="257247" cy="506809"/>
              </a:xfrm>
              <a:custGeom>
                <a:avLst/>
                <a:gdLst>
                  <a:gd name="connsiteX0" fmla="*/ 25400 w 257247"/>
                  <a:gd name="connsiteY0" fmla="*/ 1863 h 506809"/>
                  <a:gd name="connsiteX1" fmla="*/ 0 w 257247"/>
                  <a:gd name="connsiteY1" fmla="*/ 93938 h 506809"/>
                  <a:gd name="connsiteX2" fmla="*/ 25400 w 257247"/>
                  <a:gd name="connsiteY2" fmla="*/ 243163 h 506809"/>
                  <a:gd name="connsiteX3" fmla="*/ 25400 w 257247"/>
                  <a:gd name="connsiteY3" fmla="*/ 227288 h 506809"/>
                  <a:gd name="connsiteX4" fmla="*/ 82550 w 257247"/>
                  <a:gd name="connsiteY4" fmla="*/ 328888 h 506809"/>
                  <a:gd name="connsiteX5" fmla="*/ 257175 w 257247"/>
                  <a:gd name="connsiteY5" fmla="*/ 506688 h 506809"/>
                  <a:gd name="connsiteX6" fmla="*/ 60325 w 257247"/>
                  <a:gd name="connsiteY6" fmla="*/ 300313 h 506809"/>
                  <a:gd name="connsiteX7" fmla="*/ 15875 w 257247"/>
                  <a:gd name="connsiteY7" fmla="*/ 176488 h 506809"/>
                  <a:gd name="connsiteX8" fmla="*/ 25400 w 257247"/>
                  <a:gd name="connsiteY8" fmla="*/ 1863 h 50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47" h="506809">
                    <a:moveTo>
                      <a:pt x="25400" y="1863"/>
                    </a:moveTo>
                    <a:cubicBezTo>
                      <a:pt x="22754" y="-11895"/>
                      <a:pt x="0" y="53721"/>
                      <a:pt x="0" y="93938"/>
                    </a:cubicBezTo>
                    <a:cubicBezTo>
                      <a:pt x="0" y="134155"/>
                      <a:pt x="25400" y="243163"/>
                      <a:pt x="25400" y="243163"/>
                    </a:cubicBezTo>
                    <a:cubicBezTo>
                      <a:pt x="29633" y="265388"/>
                      <a:pt x="15875" y="213001"/>
                      <a:pt x="25400" y="227288"/>
                    </a:cubicBezTo>
                    <a:cubicBezTo>
                      <a:pt x="34925" y="241575"/>
                      <a:pt x="43921" y="282321"/>
                      <a:pt x="82550" y="328888"/>
                    </a:cubicBezTo>
                    <a:cubicBezTo>
                      <a:pt x="121179" y="375455"/>
                      <a:pt x="260879" y="511450"/>
                      <a:pt x="257175" y="506688"/>
                    </a:cubicBezTo>
                    <a:cubicBezTo>
                      <a:pt x="253471" y="501926"/>
                      <a:pt x="100542" y="355346"/>
                      <a:pt x="60325" y="300313"/>
                    </a:cubicBezTo>
                    <a:cubicBezTo>
                      <a:pt x="20108" y="245280"/>
                      <a:pt x="22225" y="220938"/>
                      <a:pt x="15875" y="176488"/>
                    </a:cubicBezTo>
                    <a:cubicBezTo>
                      <a:pt x="9525" y="132038"/>
                      <a:pt x="28046" y="15621"/>
                      <a:pt x="25400" y="186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 137">
                <a:extLst>
                  <a:ext uri="{FF2B5EF4-FFF2-40B4-BE49-F238E27FC236}">
                    <a16:creationId xmlns:a16="http://schemas.microsoft.com/office/drawing/2014/main" id="{0EF2F262-BC9B-CE5A-AB9D-9E8395110FA3}"/>
                  </a:ext>
                </a:extLst>
              </p:cNvPr>
              <p:cNvSpPr/>
              <p:nvPr/>
            </p:nvSpPr>
            <p:spPr>
              <a:xfrm>
                <a:off x="5063622" y="6638643"/>
                <a:ext cx="176774" cy="165793"/>
              </a:xfrm>
              <a:custGeom>
                <a:avLst/>
                <a:gdLst>
                  <a:gd name="connsiteX0" fmla="*/ 3678 w 176774"/>
                  <a:gd name="connsiteY0" fmla="*/ 282 h 165793"/>
                  <a:gd name="connsiteX1" fmla="*/ 105278 w 176774"/>
                  <a:gd name="connsiteY1" fmla="*/ 105057 h 165793"/>
                  <a:gd name="connsiteX2" fmla="*/ 175128 w 176774"/>
                  <a:gd name="connsiteY2" fmla="*/ 165382 h 165793"/>
                  <a:gd name="connsiteX3" fmla="*/ 35428 w 176774"/>
                  <a:gd name="connsiteY3" fmla="*/ 76482 h 165793"/>
                  <a:gd name="connsiteX4" fmla="*/ 3678 w 176774"/>
                  <a:gd name="connsiteY4" fmla="*/ 282 h 16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774" h="165793">
                    <a:moveTo>
                      <a:pt x="3678" y="282"/>
                    </a:moveTo>
                    <a:cubicBezTo>
                      <a:pt x="15320" y="5044"/>
                      <a:pt x="76703" y="77540"/>
                      <a:pt x="105278" y="105057"/>
                    </a:cubicBezTo>
                    <a:cubicBezTo>
                      <a:pt x="133853" y="132574"/>
                      <a:pt x="186770" y="170144"/>
                      <a:pt x="175128" y="165382"/>
                    </a:cubicBezTo>
                    <a:cubicBezTo>
                      <a:pt x="163486" y="160620"/>
                      <a:pt x="61357" y="100824"/>
                      <a:pt x="35428" y="76482"/>
                    </a:cubicBezTo>
                    <a:cubicBezTo>
                      <a:pt x="9499" y="52140"/>
                      <a:pt x="-7964" y="-4480"/>
                      <a:pt x="3678" y="28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 138">
                <a:extLst>
                  <a:ext uri="{FF2B5EF4-FFF2-40B4-BE49-F238E27FC236}">
                    <a16:creationId xmlns:a16="http://schemas.microsoft.com/office/drawing/2014/main" id="{2DCED7C2-A618-C93F-38BB-664EC7A092D3}"/>
                  </a:ext>
                </a:extLst>
              </p:cNvPr>
              <p:cNvSpPr/>
              <p:nvPr/>
            </p:nvSpPr>
            <p:spPr>
              <a:xfrm>
                <a:off x="5238698" y="6661003"/>
                <a:ext cx="247702" cy="152942"/>
              </a:xfrm>
              <a:custGeom>
                <a:avLst/>
                <a:gdLst>
                  <a:gd name="connsiteX0" fmla="*/ 247702 w 247702"/>
                  <a:gd name="connsiteY0" fmla="*/ 147 h 152942"/>
                  <a:gd name="connsiteX1" fmla="*/ 104827 w 247702"/>
                  <a:gd name="connsiteY1" fmla="*/ 31897 h 152942"/>
                  <a:gd name="connsiteX2" fmla="*/ 187377 w 247702"/>
                  <a:gd name="connsiteY2" fmla="*/ 12847 h 152942"/>
                  <a:gd name="connsiteX3" fmla="*/ 92127 w 247702"/>
                  <a:gd name="connsiteY3" fmla="*/ 63647 h 152942"/>
                  <a:gd name="connsiteX4" fmla="*/ 52 w 247702"/>
                  <a:gd name="connsiteY4" fmla="*/ 152547 h 152942"/>
                  <a:gd name="connsiteX5" fmla="*/ 104827 w 247702"/>
                  <a:gd name="connsiteY5" fmla="*/ 25547 h 152942"/>
                  <a:gd name="connsiteX6" fmla="*/ 247702 w 247702"/>
                  <a:gd name="connsiteY6" fmla="*/ 147 h 15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702" h="152942">
                    <a:moveTo>
                      <a:pt x="247702" y="147"/>
                    </a:moveTo>
                    <a:cubicBezTo>
                      <a:pt x="247702" y="1205"/>
                      <a:pt x="114881" y="29780"/>
                      <a:pt x="104827" y="31897"/>
                    </a:cubicBezTo>
                    <a:cubicBezTo>
                      <a:pt x="94773" y="34014"/>
                      <a:pt x="189494" y="7555"/>
                      <a:pt x="187377" y="12847"/>
                    </a:cubicBezTo>
                    <a:cubicBezTo>
                      <a:pt x="185260" y="18139"/>
                      <a:pt x="123348" y="40364"/>
                      <a:pt x="92127" y="63647"/>
                    </a:cubicBezTo>
                    <a:cubicBezTo>
                      <a:pt x="60906" y="86930"/>
                      <a:pt x="-2065" y="158897"/>
                      <a:pt x="52" y="152547"/>
                    </a:cubicBezTo>
                    <a:cubicBezTo>
                      <a:pt x="2169" y="146197"/>
                      <a:pt x="63023" y="47772"/>
                      <a:pt x="104827" y="25547"/>
                    </a:cubicBezTo>
                    <a:cubicBezTo>
                      <a:pt x="146631" y="3322"/>
                      <a:pt x="247702" y="-911"/>
                      <a:pt x="247702" y="14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 139">
                <a:extLst>
                  <a:ext uri="{FF2B5EF4-FFF2-40B4-BE49-F238E27FC236}">
                    <a16:creationId xmlns:a16="http://schemas.microsoft.com/office/drawing/2014/main" id="{ECEDDF21-11C9-D39A-BF0D-F8E1FC944388}"/>
                  </a:ext>
                </a:extLst>
              </p:cNvPr>
              <p:cNvSpPr/>
              <p:nvPr/>
            </p:nvSpPr>
            <p:spPr>
              <a:xfrm>
                <a:off x="5028961" y="6361548"/>
                <a:ext cx="35238" cy="221041"/>
              </a:xfrm>
              <a:custGeom>
                <a:avLst/>
                <a:gdLst>
                  <a:gd name="connsiteX0" fmla="*/ 19289 w 35238"/>
                  <a:gd name="connsiteY0" fmla="*/ 1152 h 221041"/>
                  <a:gd name="connsiteX1" fmla="*/ 9764 w 35238"/>
                  <a:gd name="connsiteY1" fmla="*/ 74177 h 221041"/>
                  <a:gd name="connsiteX2" fmla="*/ 35164 w 35238"/>
                  <a:gd name="connsiteY2" fmla="*/ 220227 h 221041"/>
                  <a:gd name="connsiteX3" fmla="*/ 239 w 35238"/>
                  <a:gd name="connsiteY3" fmla="*/ 128152 h 221041"/>
                  <a:gd name="connsiteX4" fmla="*/ 19289 w 35238"/>
                  <a:gd name="connsiteY4" fmla="*/ 1152 h 22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38" h="221041">
                    <a:moveTo>
                      <a:pt x="19289" y="1152"/>
                    </a:moveTo>
                    <a:cubicBezTo>
                      <a:pt x="20876" y="-7844"/>
                      <a:pt x="7118" y="37665"/>
                      <a:pt x="9764" y="74177"/>
                    </a:cubicBezTo>
                    <a:cubicBezTo>
                      <a:pt x="12410" y="110689"/>
                      <a:pt x="36751" y="211231"/>
                      <a:pt x="35164" y="220227"/>
                    </a:cubicBezTo>
                    <a:cubicBezTo>
                      <a:pt x="33577" y="229223"/>
                      <a:pt x="2885" y="161490"/>
                      <a:pt x="239" y="128152"/>
                    </a:cubicBezTo>
                    <a:cubicBezTo>
                      <a:pt x="-2407" y="94815"/>
                      <a:pt x="17702" y="10148"/>
                      <a:pt x="19289" y="115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 140">
                <a:extLst>
                  <a:ext uri="{FF2B5EF4-FFF2-40B4-BE49-F238E27FC236}">
                    <a16:creationId xmlns:a16="http://schemas.microsoft.com/office/drawing/2014/main" id="{3F2B7829-33C8-2FB5-3823-57B30073EBFF}"/>
                  </a:ext>
                </a:extLst>
              </p:cNvPr>
              <p:cNvSpPr/>
              <p:nvPr/>
            </p:nvSpPr>
            <p:spPr>
              <a:xfrm>
                <a:off x="5340769" y="6325388"/>
                <a:ext cx="242040" cy="162129"/>
              </a:xfrm>
              <a:custGeom>
                <a:avLst/>
                <a:gdLst>
                  <a:gd name="connsiteX0" fmla="*/ 240881 w 242040"/>
                  <a:gd name="connsiteY0" fmla="*/ 2387 h 162129"/>
                  <a:gd name="connsiteX1" fmla="*/ 126581 w 242040"/>
                  <a:gd name="connsiteY1" fmla="*/ 37312 h 162129"/>
                  <a:gd name="connsiteX2" fmla="*/ 2756 w 242040"/>
                  <a:gd name="connsiteY2" fmla="*/ 161137 h 162129"/>
                  <a:gd name="connsiteX3" fmla="*/ 53556 w 242040"/>
                  <a:gd name="connsiteY3" fmla="*/ 91287 h 162129"/>
                  <a:gd name="connsiteX4" fmla="*/ 240881 w 242040"/>
                  <a:gd name="connsiteY4" fmla="*/ 2387 h 16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040" h="162129">
                    <a:moveTo>
                      <a:pt x="240881" y="2387"/>
                    </a:moveTo>
                    <a:cubicBezTo>
                      <a:pt x="253052" y="-6609"/>
                      <a:pt x="166268" y="10854"/>
                      <a:pt x="126581" y="37312"/>
                    </a:cubicBezTo>
                    <a:cubicBezTo>
                      <a:pt x="86894" y="63770"/>
                      <a:pt x="14927" y="152141"/>
                      <a:pt x="2756" y="161137"/>
                    </a:cubicBezTo>
                    <a:cubicBezTo>
                      <a:pt x="-9415" y="170133"/>
                      <a:pt x="20748" y="115629"/>
                      <a:pt x="53556" y="91287"/>
                    </a:cubicBezTo>
                    <a:cubicBezTo>
                      <a:pt x="86364" y="66945"/>
                      <a:pt x="228710" y="11383"/>
                      <a:pt x="240881" y="238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 141">
                <a:extLst>
                  <a:ext uri="{FF2B5EF4-FFF2-40B4-BE49-F238E27FC236}">
                    <a16:creationId xmlns:a16="http://schemas.microsoft.com/office/drawing/2014/main" id="{D23A646A-7D0C-F594-2ED4-F47752C1C0E4}"/>
                  </a:ext>
                </a:extLst>
              </p:cNvPr>
              <p:cNvSpPr/>
              <p:nvPr/>
            </p:nvSpPr>
            <p:spPr>
              <a:xfrm>
                <a:off x="5364408" y="6432497"/>
                <a:ext cx="182698" cy="111231"/>
              </a:xfrm>
              <a:custGeom>
                <a:avLst/>
                <a:gdLst>
                  <a:gd name="connsiteX0" fmla="*/ 182317 w 182698"/>
                  <a:gd name="connsiteY0" fmla="*/ 53 h 111231"/>
                  <a:gd name="connsiteX1" fmla="*/ 83892 w 182698"/>
                  <a:gd name="connsiteY1" fmla="*/ 50853 h 111231"/>
                  <a:gd name="connsiteX2" fmla="*/ 1342 w 182698"/>
                  <a:gd name="connsiteY2" fmla="*/ 111178 h 111231"/>
                  <a:gd name="connsiteX3" fmla="*/ 45792 w 182698"/>
                  <a:gd name="connsiteY3" fmla="*/ 60378 h 111231"/>
                  <a:gd name="connsiteX4" fmla="*/ 182317 w 182698"/>
                  <a:gd name="connsiteY4" fmla="*/ 53 h 11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98" h="111231">
                    <a:moveTo>
                      <a:pt x="182317" y="53"/>
                    </a:moveTo>
                    <a:cubicBezTo>
                      <a:pt x="188667" y="-1535"/>
                      <a:pt x="114054" y="32332"/>
                      <a:pt x="83892" y="50853"/>
                    </a:cubicBezTo>
                    <a:cubicBezTo>
                      <a:pt x="53729" y="69374"/>
                      <a:pt x="7692" y="109591"/>
                      <a:pt x="1342" y="111178"/>
                    </a:cubicBezTo>
                    <a:cubicBezTo>
                      <a:pt x="-5008" y="112766"/>
                      <a:pt x="11396" y="78370"/>
                      <a:pt x="45792" y="60378"/>
                    </a:cubicBezTo>
                    <a:cubicBezTo>
                      <a:pt x="80188" y="42386"/>
                      <a:pt x="175967" y="1641"/>
                      <a:pt x="182317" y="5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 142">
                <a:extLst>
                  <a:ext uri="{FF2B5EF4-FFF2-40B4-BE49-F238E27FC236}">
                    <a16:creationId xmlns:a16="http://schemas.microsoft.com/office/drawing/2014/main" id="{2A13BE10-4170-103A-389A-384F51E4BBF6}"/>
                  </a:ext>
                </a:extLst>
              </p:cNvPr>
              <p:cNvSpPr/>
              <p:nvPr/>
            </p:nvSpPr>
            <p:spPr>
              <a:xfrm>
                <a:off x="5279885" y="6229234"/>
                <a:ext cx="101810" cy="159086"/>
              </a:xfrm>
              <a:custGeom>
                <a:avLst/>
                <a:gdLst>
                  <a:gd name="connsiteX0" fmla="*/ 25540 w 101810"/>
                  <a:gd name="connsiteY0" fmla="*/ 116 h 159086"/>
                  <a:gd name="connsiteX1" fmla="*/ 19190 w 101810"/>
                  <a:gd name="connsiteY1" fmla="*/ 85841 h 159086"/>
                  <a:gd name="connsiteX2" fmla="*/ 101740 w 101810"/>
                  <a:gd name="connsiteY2" fmla="*/ 158866 h 159086"/>
                  <a:gd name="connsiteX3" fmla="*/ 3315 w 101810"/>
                  <a:gd name="connsiteY3" fmla="*/ 104891 h 159086"/>
                  <a:gd name="connsiteX4" fmla="*/ 25540 w 101810"/>
                  <a:gd name="connsiteY4" fmla="*/ 116 h 15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10" h="159086">
                    <a:moveTo>
                      <a:pt x="25540" y="116"/>
                    </a:moveTo>
                    <a:cubicBezTo>
                      <a:pt x="28186" y="-3059"/>
                      <a:pt x="6490" y="59383"/>
                      <a:pt x="19190" y="85841"/>
                    </a:cubicBezTo>
                    <a:cubicBezTo>
                      <a:pt x="31890" y="112299"/>
                      <a:pt x="104386" y="155691"/>
                      <a:pt x="101740" y="158866"/>
                    </a:cubicBezTo>
                    <a:cubicBezTo>
                      <a:pt x="99094" y="162041"/>
                      <a:pt x="17073" y="130291"/>
                      <a:pt x="3315" y="104891"/>
                    </a:cubicBezTo>
                    <a:cubicBezTo>
                      <a:pt x="-10443" y="79491"/>
                      <a:pt x="22894" y="3291"/>
                      <a:pt x="25540" y="11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 143">
                <a:extLst>
                  <a:ext uri="{FF2B5EF4-FFF2-40B4-BE49-F238E27FC236}">
                    <a16:creationId xmlns:a16="http://schemas.microsoft.com/office/drawing/2014/main" id="{234A2C7E-E612-17E9-D5AD-9CA3CDC98009}"/>
                  </a:ext>
                </a:extLst>
              </p:cNvPr>
              <p:cNvSpPr/>
              <p:nvPr/>
            </p:nvSpPr>
            <p:spPr>
              <a:xfrm>
                <a:off x="5216475" y="6479535"/>
                <a:ext cx="304911" cy="143778"/>
              </a:xfrm>
              <a:custGeom>
                <a:avLst/>
                <a:gdLst>
                  <a:gd name="connsiteX0" fmla="*/ 304850 w 304911"/>
                  <a:gd name="connsiteY0" fmla="*/ 640 h 143778"/>
                  <a:gd name="connsiteX1" fmla="*/ 209600 w 304911"/>
                  <a:gd name="connsiteY1" fmla="*/ 67315 h 143778"/>
                  <a:gd name="connsiteX2" fmla="*/ 219125 w 304911"/>
                  <a:gd name="connsiteY2" fmla="*/ 140340 h 143778"/>
                  <a:gd name="connsiteX3" fmla="*/ 181025 w 304911"/>
                  <a:gd name="connsiteY3" fmla="*/ 130815 h 143778"/>
                  <a:gd name="connsiteX4" fmla="*/ 50 w 304911"/>
                  <a:gd name="connsiteY4" fmla="*/ 121290 h 143778"/>
                  <a:gd name="connsiteX5" fmla="*/ 200075 w 304911"/>
                  <a:gd name="connsiteY5" fmla="*/ 121290 h 143778"/>
                  <a:gd name="connsiteX6" fmla="*/ 193725 w 304911"/>
                  <a:gd name="connsiteY6" fmla="*/ 108590 h 143778"/>
                  <a:gd name="connsiteX7" fmla="*/ 304850 w 304911"/>
                  <a:gd name="connsiteY7" fmla="*/ 640 h 14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911" h="143778">
                    <a:moveTo>
                      <a:pt x="304850" y="640"/>
                    </a:moveTo>
                    <a:cubicBezTo>
                      <a:pt x="307496" y="-6239"/>
                      <a:pt x="223887" y="44032"/>
                      <a:pt x="209600" y="67315"/>
                    </a:cubicBezTo>
                    <a:cubicBezTo>
                      <a:pt x="195313" y="90598"/>
                      <a:pt x="223887" y="129757"/>
                      <a:pt x="219125" y="140340"/>
                    </a:cubicBezTo>
                    <a:cubicBezTo>
                      <a:pt x="214362" y="150923"/>
                      <a:pt x="217537" y="133990"/>
                      <a:pt x="181025" y="130815"/>
                    </a:cubicBezTo>
                    <a:cubicBezTo>
                      <a:pt x="144513" y="127640"/>
                      <a:pt x="-3125" y="122877"/>
                      <a:pt x="50" y="121290"/>
                    </a:cubicBezTo>
                    <a:cubicBezTo>
                      <a:pt x="3225" y="119703"/>
                      <a:pt x="200075" y="121290"/>
                      <a:pt x="200075" y="121290"/>
                    </a:cubicBezTo>
                    <a:cubicBezTo>
                      <a:pt x="232354" y="119173"/>
                      <a:pt x="182083" y="126052"/>
                      <a:pt x="193725" y="108590"/>
                    </a:cubicBezTo>
                    <a:cubicBezTo>
                      <a:pt x="205367" y="91128"/>
                      <a:pt x="302204" y="7519"/>
                      <a:pt x="304850" y="64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 144">
                <a:extLst>
                  <a:ext uri="{FF2B5EF4-FFF2-40B4-BE49-F238E27FC236}">
                    <a16:creationId xmlns:a16="http://schemas.microsoft.com/office/drawing/2014/main" id="{3722B09D-6D0D-C64F-8464-3DCDA8FBC8ED}"/>
                  </a:ext>
                </a:extLst>
              </p:cNvPr>
              <p:cNvSpPr/>
              <p:nvPr/>
            </p:nvSpPr>
            <p:spPr>
              <a:xfrm>
                <a:off x="5105371" y="6619742"/>
                <a:ext cx="247878" cy="80419"/>
              </a:xfrm>
              <a:custGeom>
                <a:avLst/>
                <a:gdLst>
                  <a:gd name="connsiteX0" fmla="*/ 29 w 247878"/>
                  <a:gd name="connsiteY0" fmla="*/ 133 h 80419"/>
                  <a:gd name="connsiteX1" fmla="*/ 82579 w 247878"/>
                  <a:gd name="connsiteY1" fmla="*/ 60458 h 80419"/>
                  <a:gd name="connsiteX2" fmla="*/ 123854 w 247878"/>
                  <a:gd name="connsiteY2" fmla="*/ 54108 h 80419"/>
                  <a:gd name="connsiteX3" fmla="*/ 247679 w 247878"/>
                  <a:gd name="connsiteY3" fmla="*/ 57283 h 80419"/>
                  <a:gd name="connsiteX4" fmla="*/ 92104 w 247878"/>
                  <a:gd name="connsiteY4" fmla="*/ 79508 h 80419"/>
                  <a:gd name="connsiteX5" fmla="*/ 29 w 247878"/>
                  <a:gd name="connsiteY5" fmla="*/ 133 h 8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878" h="80419">
                    <a:moveTo>
                      <a:pt x="29" y="133"/>
                    </a:moveTo>
                    <a:cubicBezTo>
                      <a:pt x="-1558" y="-3042"/>
                      <a:pt x="61942" y="51462"/>
                      <a:pt x="82579" y="60458"/>
                    </a:cubicBezTo>
                    <a:cubicBezTo>
                      <a:pt x="103217" y="69454"/>
                      <a:pt x="123854" y="54108"/>
                      <a:pt x="123854" y="54108"/>
                    </a:cubicBezTo>
                    <a:cubicBezTo>
                      <a:pt x="151371" y="53579"/>
                      <a:pt x="252971" y="53050"/>
                      <a:pt x="247679" y="57283"/>
                    </a:cubicBezTo>
                    <a:cubicBezTo>
                      <a:pt x="242387" y="61516"/>
                      <a:pt x="128087" y="85329"/>
                      <a:pt x="92104" y="79508"/>
                    </a:cubicBezTo>
                    <a:cubicBezTo>
                      <a:pt x="56121" y="73687"/>
                      <a:pt x="1616" y="3308"/>
                      <a:pt x="29" y="13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 145">
                <a:extLst>
                  <a:ext uri="{FF2B5EF4-FFF2-40B4-BE49-F238E27FC236}">
                    <a16:creationId xmlns:a16="http://schemas.microsoft.com/office/drawing/2014/main" id="{F5866A47-FADE-4518-8E50-212A338F5027}"/>
                  </a:ext>
                </a:extLst>
              </p:cNvPr>
              <p:cNvSpPr/>
              <p:nvPr/>
            </p:nvSpPr>
            <p:spPr>
              <a:xfrm>
                <a:off x="5994400" y="5038653"/>
                <a:ext cx="107950" cy="146149"/>
              </a:xfrm>
              <a:custGeom>
                <a:avLst/>
                <a:gdLst>
                  <a:gd name="connsiteX0" fmla="*/ 107950 w 107950"/>
                  <a:gd name="connsiteY0" fmla="*/ 72 h 146149"/>
                  <a:gd name="connsiteX1" fmla="*/ 38100 w 107950"/>
                  <a:gd name="connsiteY1" fmla="*/ 47697 h 146149"/>
                  <a:gd name="connsiteX2" fmla="*/ 0 w 107950"/>
                  <a:gd name="connsiteY2" fmla="*/ 146122 h 146149"/>
                  <a:gd name="connsiteX3" fmla="*/ 38100 w 107950"/>
                  <a:gd name="connsiteY3" fmla="*/ 57222 h 146149"/>
                  <a:gd name="connsiteX4" fmla="*/ 107950 w 107950"/>
                  <a:gd name="connsiteY4" fmla="*/ 72 h 14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50" h="146149">
                    <a:moveTo>
                      <a:pt x="107950" y="72"/>
                    </a:moveTo>
                    <a:cubicBezTo>
                      <a:pt x="107950" y="-1515"/>
                      <a:pt x="56092" y="23355"/>
                      <a:pt x="38100" y="47697"/>
                    </a:cubicBezTo>
                    <a:cubicBezTo>
                      <a:pt x="20108" y="72039"/>
                      <a:pt x="0" y="144535"/>
                      <a:pt x="0" y="146122"/>
                    </a:cubicBezTo>
                    <a:cubicBezTo>
                      <a:pt x="0" y="147709"/>
                      <a:pt x="25400" y="78918"/>
                      <a:pt x="38100" y="57222"/>
                    </a:cubicBezTo>
                    <a:cubicBezTo>
                      <a:pt x="50800" y="35526"/>
                      <a:pt x="107950" y="1659"/>
                      <a:pt x="107950" y="7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 146">
                <a:extLst>
                  <a:ext uri="{FF2B5EF4-FFF2-40B4-BE49-F238E27FC236}">
                    <a16:creationId xmlns:a16="http://schemas.microsoft.com/office/drawing/2014/main" id="{13D65AEC-454B-2252-AB64-A05AEF06B5E4}"/>
                  </a:ext>
                </a:extLst>
              </p:cNvPr>
              <p:cNvSpPr/>
              <p:nvPr/>
            </p:nvSpPr>
            <p:spPr>
              <a:xfrm>
                <a:off x="6086469" y="5592116"/>
                <a:ext cx="360400" cy="80426"/>
              </a:xfrm>
              <a:custGeom>
                <a:avLst/>
                <a:gdLst>
                  <a:gd name="connsiteX0" fmla="*/ 6 w 360400"/>
                  <a:gd name="connsiteY0" fmla="*/ 43509 h 80426"/>
                  <a:gd name="connsiteX1" fmla="*/ 180981 w 360400"/>
                  <a:gd name="connsiteY1" fmla="*/ 5409 h 80426"/>
                  <a:gd name="connsiteX2" fmla="*/ 111131 w 360400"/>
                  <a:gd name="connsiteY2" fmla="*/ 5409 h 80426"/>
                  <a:gd name="connsiteX3" fmla="*/ 215906 w 360400"/>
                  <a:gd name="connsiteY3" fmla="*/ 5409 h 80426"/>
                  <a:gd name="connsiteX4" fmla="*/ 355606 w 360400"/>
                  <a:gd name="connsiteY4" fmla="*/ 78434 h 80426"/>
                  <a:gd name="connsiteX5" fmla="*/ 323856 w 360400"/>
                  <a:gd name="connsiteY5" fmla="*/ 56209 h 80426"/>
                  <a:gd name="connsiteX6" fmla="*/ 282581 w 360400"/>
                  <a:gd name="connsiteY6" fmla="*/ 18109 h 80426"/>
                  <a:gd name="connsiteX7" fmla="*/ 174631 w 360400"/>
                  <a:gd name="connsiteY7" fmla="*/ 11759 h 80426"/>
                  <a:gd name="connsiteX8" fmla="*/ 6 w 360400"/>
                  <a:gd name="connsiteY8" fmla="*/ 43509 h 8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00" h="80426">
                    <a:moveTo>
                      <a:pt x="6" y="43509"/>
                    </a:moveTo>
                    <a:cubicBezTo>
                      <a:pt x="1064" y="42451"/>
                      <a:pt x="162460" y="11759"/>
                      <a:pt x="180981" y="5409"/>
                    </a:cubicBezTo>
                    <a:cubicBezTo>
                      <a:pt x="199502" y="-941"/>
                      <a:pt x="111131" y="5409"/>
                      <a:pt x="111131" y="5409"/>
                    </a:cubicBezTo>
                    <a:cubicBezTo>
                      <a:pt x="116952" y="5409"/>
                      <a:pt x="175160" y="-6762"/>
                      <a:pt x="215906" y="5409"/>
                    </a:cubicBezTo>
                    <a:cubicBezTo>
                      <a:pt x="256652" y="17580"/>
                      <a:pt x="337614" y="69967"/>
                      <a:pt x="355606" y="78434"/>
                    </a:cubicBezTo>
                    <a:cubicBezTo>
                      <a:pt x="373598" y="86901"/>
                      <a:pt x="336027" y="66263"/>
                      <a:pt x="323856" y="56209"/>
                    </a:cubicBezTo>
                    <a:cubicBezTo>
                      <a:pt x="311685" y="46155"/>
                      <a:pt x="307452" y="25517"/>
                      <a:pt x="282581" y="18109"/>
                    </a:cubicBezTo>
                    <a:cubicBezTo>
                      <a:pt x="257710" y="10701"/>
                      <a:pt x="216435" y="9113"/>
                      <a:pt x="174631" y="11759"/>
                    </a:cubicBezTo>
                    <a:cubicBezTo>
                      <a:pt x="132827" y="14405"/>
                      <a:pt x="-1052" y="44567"/>
                      <a:pt x="6" y="435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 147">
                <a:extLst>
                  <a:ext uri="{FF2B5EF4-FFF2-40B4-BE49-F238E27FC236}">
                    <a16:creationId xmlns:a16="http://schemas.microsoft.com/office/drawing/2014/main" id="{909C9C80-A68B-A17F-06BD-1790A4A9772A}"/>
                  </a:ext>
                </a:extLst>
              </p:cNvPr>
              <p:cNvSpPr/>
              <p:nvPr/>
            </p:nvSpPr>
            <p:spPr>
              <a:xfrm>
                <a:off x="6207088" y="5791194"/>
                <a:ext cx="187460" cy="35066"/>
              </a:xfrm>
              <a:custGeom>
                <a:avLst/>
                <a:gdLst>
                  <a:gd name="connsiteX0" fmla="*/ 37 w 187460"/>
                  <a:gd name="connsiteY0" fmla="*/ 31756 h 35066"/>
                  <a:gd name="connsiteX1" fmla="*/ 117512 w 187460"/>
                  <a:gd name="connsiteY1" fmla="*/ 6 h 35066"/>
                  <a:gd name="connsiteX2" fmla="*/ 187362 w 187460"/>
                  <a:gd name="connsiteY2" fmla="*/ 34931 h 35066"/>
                  <a:gd name="connsiteX3" fmla="*/ 130212 w 187460"/>
                  <a:gd name="connsiteY3" fmla="*/ 12706 h 35066"/>
                  <a:gd name="connsiteX4" fmla="*/ 37 w 187460"/>
                  <a:gd name="connsiteY4" fmla="*/ 31756 h 3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60" h="35066">
                    <a:moveTo>
                      <a:pt x="37" y="31756"/>
                    </a:moveTo>
                    <a:cubicBezTo>
                      <a:pt x="-2080" y="29639"/>
                      <a:pt x="86291" y="-523"/>
                      <a:pt x="117512" y="6"/>
                    </a:cubicBezTo>
                    <a:cubicBezTo>
                      <a:pt x="148733" y="535"/>
                      <a:pt x="185245" y="32814"/>
                      <a:pt x="187362" y="34931"/>
                    </a:cubicBezTo>
                    <a:cubicBezTo>
                      <a:pt x="189479" y="37048"/>
                      <a:pt x="157199" y="13764"/>
                      <a:pt x="130212" y="12706"/>
                    </a:cubicBezTo>
                    <a:cubicBezTo>
                      <a:pt x="103225" y="11648"/>
                      <a:pt x="2154" y="33873"/>
                      <a:pt x="37" y="3175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 148">
                <a:extLst>
                  <a:ext uri="{FF2B5EF4-FFF2-40B4-BE49-F238E27FC236}">
                    <a16:creationId xmlns:a16="http://schemas.microsoft.com/office/drawing/2014/main" id="{DFFCBC64-6E40-DE1A-9BC1-461705CECD16}"/>
                  </a:ext>
                </a:extLst>
              </p:cNvPr>
              <p:cNvSpPr/>
              <p:nvPr/>
            </p:nvSpPr>
            <p:spPr>
              <a:xfrm>
                <a:off x="6422890" y="5680073"/>
                <a:ext cx="73197" cy="152408"/>
              </a:xfrm>
              <a:custGeom>
                <a:avLst/>
                <a:gdLst>
                  <a:gd name="connsiteX0" fmla="*/ 135 w 73197"/>
                  <a:gd name="connsiteY0" fmla="*/ 2 h 152408"/>
                  <a:gd name="connsiteX1" fmla="*/ 54110 w 73197"/>
                  <a:gd name="connsiteY1" fmla="*/ 98427 h 152408"/>
                  <a:gd name="connsiteX2" fmla="*/ 22360 w 73197"/>
                  <a:gd name="connsiteY2" fmla="*/ 152402 h 152408"/>
                  <a:gd name="connsiteX3" fmla="*/ 73160 w 73197"/>
                  <a:gd name="connsiteY3" fmla="*/ 101602 h 152408"/>
                  <a:gd name="connsiteX4" fmla="*/ 135 w 73197"/>
                  <a:gd name="connsiteY4" fmla="*/ 2 h 1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97" h="152408">
                    <a:moveTo>
                      <a:pt x="135" y="2"/>
                    </a:moveTo>
                    <a:cubicBezTo>
                      <a:pt x="-3040" y="-527"/>
                      <a:pt x="50406" y="73027"/>
                      <a:pt x="54110" y="98427"/>
                    </a:cubicBezTo>
                    <a:cubicBezTo>
                      <a:pt x="57814" y="123827"/>
                      <a:pt x="19185" y="151873"/>
                      <a:pt x="22360" y="152402"/>
                    </a:cubicBezTo>
                    <a:cubicBezTo>
                      <a:pt x="25535" y="152931"/>
                      <a:pt x="74747" y="121181"/>
                      <a:pt x="73160" y="101602"/>
                    </a:cubicBezTo>
                    <a:cubicBezTo>
                      <a:pt x="71573" y="82023"/>
                      <a:pt x="3310" y="531"/>
                      <a:pt x="135" y="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 149">
                <a:extLst>
                  <a:ext uri="{FF2B5EF4-FFF2-40B4-BE49-F238E27FC236}">
                    <a16:creationId xmlns:a16="http://schemas.microsoft.com/office/drawing/2014/main" id="{E85BAF39-0E87-058F-657E-2FB16663D032}"/>
                  </a:ext>
                </a:extLst>
              </p:cNvPr>
              <p:cNvSpPr/>
              <p:nvPr/>
            </p:nvSpPr>
            <p:spPr>
              <a:xfrm>
                <a:off x="5136490" y="6425871"/>
                <a:ext cx="121859" cy="128129"/>
              </a:xfrm>
              <a:custGeom>
                <a:avLst/>
                <a:gdLst>
                  <a:gd name="connsiteX0" fmla="*/ 114960 w 121859"/>
                  <a:gd name="connsiteY0" fmla="*/ 329 h 128129"/>
                  <a:gd name="connsiteX1" fmla="*/ 111785 w 121859"/>
                  <a:gd name="connsiteY1" fmla="*/ 63829 h 128129"/>
                  <a:gd name="connsiteX2" fmla="*/ 32410 w 121859"/>
                  <a:gd name="connsiteY2" fmla="*/ 120979 h 128129"/>
                  <a:gd name="connsiteX3" fmla="*/ 3835 w 121859"/>
                  <a:gd name="connsiteY3" fmla="*/ 124154 h 128129"/>
                  <a:gd name="connsiteX4" fmla="*/ 111785 w 121859"/>
                  <a:gd name="connsiteY4" fmla="*/ 92404 h 128129"/>
                  <a:gd name="connsiteX5" fmla="*/ 114960 w 121859"/>
                  <a:gd name="connsiteY5" fmla="*/ 329 h 12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859" h="128129">
                    <a:moveTo>
                      <a:pt x="114960" y="329"/>
                    </a:moveTo>
                    <a:cubicBezTo>
                      <a:pt x="114960" y="-4433"/>
                      <a:pt x="125543" y="43721"/>
                      <a:pt x="111785" y="63829"/>
                    </a:cubicBezTo>
                    <a:cubicBezTo>
                      <a:pt x="98027" y="83937"/>
                      <a:pt x="50402" y="110925"/>
                      <a:pt x="32410" y="120979"/>
                    </a:cubicBezTo>
                    <a:cubicBezTo>
                      <a:pt x="14418" y="131033"/>
                      <a:pt x="-9394" y="128916"/>
                      <a:pt x="3835" y="124154"/>
                    </a:cubicBezTo>
                    <a:cubicBezTo>
                      <a:pt x="17064" y="119392"/>
                      <a:pt x="91147" y="109337"/>
                      <a:pt x="111785" y="92404"/>
                    </a:cubicBezTo>
                    <a:cubicBezTo>
                      <a:pt x="132423" y="75471"/>
                      <a:pt x="114960" y="5091"/>
                      <a:pt x="114960" y="32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 150">
                <a:extLst>
                  <a:ext uri="{FF2B5EF4-FFF2-40B4-BE49-F238E27FC236}">
                    <a16:creationId xmlns:a16="http://schemas.microsoft.com/office/drawing/2014/main" id="{442D2FE1-23EF-2CE7-90C1-2898B2630731}"/>
                  </a:ext>
                </a:extLst>
              </p:cNvPr>
              <p:cNvSpPr/>
              <p:nvPr/>
            </p:nvSpPr>
            <p:spPr>
              <a:xfrm>
                <a:off x="5079409" y="6179094"/>
                <a:ext cx="301395" cy="152717"/>
              </a:xfrm>
              <a:custGeom>
                <a:avLst/>
                <a:gdLst>
                  <a:gd name="connsiteX0" fmla="*/ 219666 w 301395"/>
                  <a:gd name="connsiteY0" fmla="*/ 18506 h 152717"/>
                  <a:gd name="connsiteX1" fmla="*/ 111716 w 301395"/>
                  <a:gd name="connsiteY1" fmla="*/ 66131 h 152717"/>
                  <a:gd name="connsiteX2" fmla="*/ 67266 w 301395"/>
                  <a:gd name="connsiteY2" fmla="*/ 126456 h 152717"/>
                  <a:gd name="connsiteX3" fmla="*/ 591 w 301395"/>
                  <a:gd name="connsiteY3" fmla="*/ 151856 h 152717"/>
                  <a:gd name="connsiteX4" fmla="*/ 108541 w 301395"/>
                  <a:gd name="connsiteY4" fmla="*/ 97881 h 152717"/>
                  <a:gd name="connsiteX5" fmla="*/ 121241 w 301395"/>
                  <a:gd name="connsiteY5" fmla="*/ 69306 h 152717"/>
                  <a:gd name="connsiteX6" fmla="*/ 299041 w 301395"/>
                  <a:gd name="connsiteY6" fmla="*/ 2631 h 152717"/>
                  <a:gd name="connsiteX7" fmla="*/ 219666 w 301395"/>
                  <a:gd name="connsiteY7" fmla="*/ 18506 h 1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395" h="152717">
                    <a:moveTo>
                      <a:pt x="219666" y="18506"/>
                    </a:moveTo>
                    <a:cubicBezTo>
                      <a:pt x="188445" y="29089"/>
                      <a:pt x="137116" y="48139"/>
                      <a:pt x="111716" y="66131"/>
                    </a:cubicBezTo>
                    <a:cubicBezTo>
                      <a:pt x="86316" y="84123"/>
                      <a:pt x="85787" y="112169"/>
                      <a:pt x="67266" y="126456"/>
                    </a:cubicBezTo>
                    <a:cubicBezTo>
                      <a:pt x="48745" y="140743"/>
                      <a:pt x="-6288" y="156618"/>
                      <a:pt x="591" y="151856"/>
                    </a:cubicBezTo>
                    <a:cubicBezTo>
                      <a:pt x="7470" y="147094"/>
                      <a:pt x="88433" y="111639"/>
                      <a:pt x="108541" y="97881"/>
                    </a:cubicBezTo>
                    <a:cubicBezTo>
                      <a:pt x="128649" y="84123"/>
                      <a:pt x="89491" y="85181"/>
                      <a:pt x="121241" y="69306"/>
                    </a:cubicBezTo>
                    <a:cubicBezTo>
                      <a:pt x="152991" y="53431"/>
                      <a:pt x="283695" y="11098"/>
                      <a:pt x="299041" y="2631"/>
                    </a:cubicBezTo>
                    <a:cubicBezTo>
                      <a:pt x="314387" y="-5836"/>
                      <a:pt x="250887" y="7923"/>
                      <a:pt x="219666" y="1850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7D422226-3693-C53F-E8C9-62C38D83BB36}"/>
                </a:ext>
              </a:extLst>
            </p:cNvPr>
            <p:cNvGrpSpPr/>
            <p:nvPr/>
          </p:nvGrpSpPr>
          <p:grpSpPr>
            <a:xfrm>
              <a:off x="3666641" y="335958"/>
              <a:ext cx="2070839" cy="6415439"/>
              <a:chOff x="3666641" y="335958"/>
              <a:chExt cx="2070839" cy="6415439"/>
            </a:xfrm>
          </p:grpSpPr>
          <p:sp>
            <p:nvSpPr>
              <p:cNvPr id="153" name="フリーフォーム 152">
                <a:extLst>
                  <a:ext uri="{FF2B5EF4-FFF2-40B4-BE49-F238E27FC236}">
                    <a16:creationId xmlns:a16="http://schemas.microsoft.com/office/drawing/2014/main" id="{D4B3BF6E-8568-99E9-B260-73AD6BB39613}"/>
                  </a:ext>
                </a:extLst>
              </p:cNvPr>
              <p:cNvSpPr/>
              <p:nvPr/>
            </p:nvSpPr>
            <p:spPr>
              <a:xfrm>
                <a:off x="4516691" y="3557172"/>
                <a:ext cx="226848" cy="109586"/>
              </a:xfrm>
              <a:custGeom>
                <a:avLst/>
                <a:gdLst>
                  <a:gd name="connsiteX0" fmla="*/ 1334 w 226848"/>
                  <a:gd name="connsiteY0" fmla="*/ 14703 h 109586"/>
                  <a:gd name="connsiteX1" fmla="*/ 112459 w 226848"/>
                  <a:gd name="connsiteY1" fmla="*/ 2003 h 109586"/>
                  <a:gd name="connsiteX2" fmla="*/ 90234 w 226848"/>
                  <a:gd name="connsiteY2" fmla="*/ 2003 h 109586"/>
                  <a:gd name="connsiteX3" fmla="*/ 185484 w 226848"/>
                  <a:gd name="connsiteY3" fmla="*/ 21053 h 109586"/>
                  <a:gd name="connsiteX4" fmla="*/ 156909 w 226848"/>
                  <a:gd name="connsiteY4" fmla="*/ 17878 h 109586"/>
                  <a:gd name="connsiteX5" fmla="*/ 226759 w 226848"/>
                  <a:gd name="connsiteY5" fmla="*/ 40103 h 109586"/>
                  <a:gd name="connsiteX6" fmla="*/ 172784 w 226848"/>
                  <a:gd name="connsiteY6" fmla="*/ 52803 h 109586"/>
                  <a:gd name="connsiteX7" fmla="*/ 185484 w 226848"/>
                  <a:gd name="connsiteY7" fmla="*/ 55978 h 109586"/>
                  <a:gd name="connsiteX8" fmla="*/ 68009 w 226848"/>
                  <a:gd name="connsiteY8" fmla="*/ 97253 h 109586"/>
                  <a:gd name="connsiteX9" fmla="*/ 115634 w 226848"/>
                  <a:gd name="connsiteY9" fmla="*/ 100428 h 109586"/>
                  <a:gd name="connsiteX10" fmla="*/ 55309 w 226848"/>
                  <a:gd name="connsiteY10" fmla="*/ 106778 h 109586"/>
                  <a:gd name="connsiteX11" fmla="*/ 1334 w 226848"/>
                  <a:gd name="connsiteY11" fmla="*/ 14703 h 10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848" h="109586">
                    <a:moveTo>
                      <a:pt x="1334" y="14703"/>
                    </a:moveTo>
                    <a:cubicBezTo>
                      <a:pt x="10859" y="-2760"/>
                      <a:pt x="97642" y="4120"/>
                      <a:pt x="112459" y="2003"/>
                    </a:cubicBezTo>
                    <a:cubicBezTo>
                      <a:pt x="127276" y="-114"/>
                      <a:pt x="78063" y="-1172"/>
                      <a:pt x="90234" y="2003"/>
                    </a:cubicBezTo>
                    <a:cubicBezTo>
                      <a:pt x="102405" y="5178"/>
                      <a:pt x="174371" y="18407"/>
                      <a:pt x="185484" y="21053"/>
                    </a:cubicBezTo>
                    <a:cubicBezTo>
                      <a:pt x="196597" y="23699"/>
                      <a:pt x="150030" y="14703"/>
                      <a:pt x="156909" y="17878"/>
                    </a:cubicBezTo>
                    <a:cubicBezTo>
                      <a:pt x="163788" y="21053"/>
                      <a:pt x="224113" y="34282"/>
                      <a:pt x="226759" y="40103"/>
                    </a:cubicBezTo>
                    <a:cubicBezTo>
                      <a:pt x="229405" y="45924"/>
                      <a:pt x="172784" y="52803"/>
                      <a:pt x="172784" y="52803"/>
                    </a:cubicBezTo>
                    <a:cubicBezTo>
                      <a:pt x="165905" y="55449"/>
                      <a:pt x="202946" y="48570"/>
                      <a:pt x="185484" y="55978"/>
                    </a:cubicBezTo>
                    <a:cubicBezTo>
                      <a:pt x="168022" y="63386"/>
                      <a:pt x="79651" y="89845"/>
                      <a:pt x="68009" y="97253"/>
                    </a:cubicBezTo>
                    <a:cubicBezTo>
                      <a:pt x="56367" y="104661"/>
                      <a:pt x="117751" y="98840"/>
                      <a:pt x="115634" y="100428"/>
                    </a:cubicBezTo>
                    <a:cubicBezTo>
                      <a:pt x="113517" y="102016"/>
                      <a:pt x="74888" y="115245"/>
                      <a:pt x="55309" y="106778"/>
                    </a:cubicBezTo>
                    <a:cubicBezTo>
                      <a:pt x="35730" y="98311"/>
                      <a:pt x="-8191" y="32166"/>
                      <a:pt x="1334" y="14703"/>
                    </a:cubicBezTo>
                    <a:close/>
                  </a:path>
                </a:pathLst>
              </a:custGeom>
              <a:solidFill>
                <a:srgbClr val="FF0000">
                  <a:alpha val="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 153">
                <a:extLst>
                  <a:ext uri="{FF2B5EF4-FFF2-40B4-BE49-F238E27FC236}">
                    <a16:creationId xmlns:a16="http://schemas.microsoft.com/office/drawing/2014/main" id="{AFE01508-4611-CFF0-4AAF-D29053C4A35E}"/>
                  </a:ext>
                </a:extLst>
              </p:cNvPr>
              <p:cNvSpPr/>
              <p:nvPr/>
            </p:nvSpPr>
            <p:spPr>
              <a:xfrm>
                <a:off x="4685278" y="3022578"/>
                <a:ext cx="182443" cy="50848"/>
              </a:xfrm>
              <a:custGeom>
                <a:avLst/>
                <a:gdLst>
                  <a:gd name="connsiteX0" fmla="*/ 1022 w 182443"/>
                  <a:gd name="connsiteY0" fmla="*/ 50822 h 50848"/>
                  <a:gd name="connsiteX1" fmla="*/ 54997 w 182443"/>
                  <a:gd name="connsiteY1" fmla="*/ 12722 h 50848"/>
                  <a:gd name="connsiteX2" fmla="*/ 131197 w 182443"/>
                  <a:gd name="connsiteY2" fmla="*/ 22 h 50848"/>
                  <a:gd name="connsiteX3" fmla="*/ 181997 w 182443"/>
                  <a:gd name="connsiteY3" fmla="*/ 9547 h 50848"/>
                  <a:gd name="connsiteX4" fmla="*/ 102622 w 182443"/>
                  <a:gd name="connsiteY4" fmla="*/ 6372 h 50848"/>
                  <a:gd name="connsiteX5" fmla="*/ 1022 w 182443"/>
                  <a:gd name="connsiteY5" fmla="*/ 50822 h 5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443" h="50848">
                    <a:moveTo>
                      <a:pt x="1022" y="50822"/>
                    </a:moveTo>
                    <a:cubicBezTo>
                      <a:pt x="-6915" y="51880"/>
                      <a:pt x="33301" y="21189"/>
                      <a:pt x="54997" y="12722"/>
                    </a:cubicBezTo>
                    <a:cubicBezTo>
                      <a:pt x="76693" y="4255"/>
                      <a:pt x="110030" y="551"/>
                      <a:pt x="131197" y="22"/>
                    </a:cubicBezTo>
                    <a:cubicBezTo>
                      <a:pt x="152364" y="-507"/>
                      <a:pt x="186759" y="8489"/>
                      <a:pt x="181997" y="9547"/>
                    </a:cubicBezTo>
                    <a:cubicBezTo>
                      <a:pt x="177235" y="10605"/>
                      <a:pt x="130139" y="551"/>
                      <a:pt x="102622" y="6372"/>
                    </a:cubicBezTo>
                    <a:cubicBezTo>
                      <a:pt x="75105" y="12193"/>
                      <a:pt x="8959" y="49764"/>
                      <a:pt x="1022" y="5082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 154">
                <a:extLst>
                  <a:ext uri="{FF2B5EF4-FFF2-40B4-BE49-F238E27FC236}">
                    <a16:creationId xmlns:a16="http://schemas.microsoft.com/office/drawing/2014/main" id="{D10812D6-5238-C024-CC3A-7C42536DE9B8}"/>
                  </a:ext>
                </a:extLst>
              </p:cNvPr>
              <p:cNvSpPr/>
              <p:nvPr/>
            </p:nvSpPr>
            <p:spPr>
              <a:xfrm>
                <a:off x="4682977" y="3042470"/>
                <a:ext cx="251019" cy="81436"/>
              </a:xfrm>
              <a:custGeom>
                <a:avLst/>
                <a:gdLst>
                  <a:gd name="connsiteX0" fmla="*/ 148 w 251019"/>
                  <a:gd name="connsiteY0" fmla="*/ 78555 h 81436"/>
                  <a:gd name="connsiteX1" fmla="*/ 69998 w 251019"/>
                  <a:gd name="connsiteY1" fmla="*/ 24580 h 81436"/>
                  <a:gd name="connsiteX2" fmla="*/ 139848 w 251019"/>
                  <a:gd name="connsiteY2" fmla="*/ 8705 h 81436"/>
                  <a:gd name="connsiteX3" fmla="*/ 187473 w 251019"/>
                  <a:gd name="connsiteY3" fmla="*/ 30930 h 81436"/>
                  <a:gd name="connsiteX4" fmla="*/ 250973 w 251019"/>
                  <a:gd name="connsiteY4" fmla="*/ 46805 h 81436"/>
                  <a:gd name="connsiteX5" fmla="*/ 196998 w 251019"/>
                  <a:gd name="connsiteY5" fmla="*/ 24580 h 81436"/>
                  <a:gd name="connsiteX6" fmla="*/ 155723 w 251019"/>
                  <a:gd name="connsiteY6" fmla="*/ 5530 h 81436"/>
                  <a:gd name="connsiteX7" fmla="*/ 120798 w 251019"/>
                  <a:gd name="connsiteY7" fmla="*/ 2355 h 81436"/>
                  <a:gd name="connsiteX8" fmla="*/ 57298 w 251019"/>
                  <a:gd name="connsiteY8" fmla="*/ 37280 h 81436"/>
                  <a:gd name="connsiteX9" fmla="*/ 50948 w 251019"/>
                  <a:gd name="connsiteY9" fmla="*/ 53155 h 81436"/>
                  <a:gd name="connsiteX10" fmla="*/ 50948 w 251019"/>
                  <a:gd name="connsiteY10" fmla="*/ 72205 h 81436"/>
                  <a:gd name="connsiteX11" fmla="*/ 148 w 251019"/>
                  <a:gd name="connsiteY11" fmla="*/ 78555 h 8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019" h="81436">
                    <a:moveTo>
                      <a:pt x="148" y="78555"/>
                    </a:moveTo>
                    <a:cubicBezTo>
                      <a:pt x="3323" y="70617"/>
                      <a:pt x="46715" y="36222"/>
                      <a:pt x="69998" y="24580"/>
                    </a:cubicBezTo>
                    <a:cubicBezTo>
                      <a:pt x="93281" y="12938"/>
                      <a:pt x="120269" y="7647"/>
                      <a:pt x="139848" y="8705"/>
                    </a:cubicBezTo>
                    <a:cubicBezTo>
                      <a:pt x="159427" y="9763"/>
                      <a:pt x="168952" y="24580"/>
                      <a:pt x="187473" y="30930"/>
                    </a:cubicBezTo>
                    <a:cubicBezTo>
                      <a:pt x="205994" y="37280"/>
                      <a:pt x="249385" y="47863"/>
                      <a:pt x="250973" y="46805"/>
                    </a:cubicBezTo>
                    <a:cubicBezTo>
                      <a:pt x="252561" y="45747"/>
                      <a:pt x="212873" y="31459"/>
                      <a:pt x="196998" y="24580"/>
                    </a:cubicBezTo>
                    <a:cubicBezTo>
                      <a:pt x="181123" y="17701"/>
                      <a:pt x="168423" y="9234"/>
                      <a:pt x="155723" y="5530"/>
                    </a:cubicBezTo>
                    <a:cubicBezTo>
                      <a:pt x="143023" y="1826"/>
                      <a:pt x="137202" y="-2937"/>
                      <a:pt x="120798" y="2355"/>
                    </a:cubicBezTo>
                    <a:cubicBezTo>
                      <a:pt x="104394" y="7647"/>
                      <a:pt x="57298" y="37280"/>
                      <a:pt x="57298" y="37280"/>
                    </a:cubicBezTo>
                    <a:cubicBezTo>
                      <a:pt x="45656" y="45747"/>
                      <a:pt x="50948" y="53155"/>
                      <a:pt x="50948" y="53155"/>
                    </a:cubicBezTo>
                    <a:cubicBezTo>
                      <a:pt x="49890" y="58976"/>
                      <a:pt x="56240" y="68501"/>
                      <a:pt x="50948" y="72205"/>
                    </a:cubicBezTo>
                    <a:cubicBezTo>
                      <a:pt x="45656" y="75909"/>
                      <a:pt x="-3027" y="86493"/>
                      <a:pt x="148" y="785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 155">
                <a:extLst>
                  <a:ext uri="{FF2B5EF4-FFF2-40B4-BE49-F238E27FC236}">
                    <a16:creationId xmlns:a16="http://schemas.microsoft.com/office/drawing/2014/main" id="{2784F174-76DA-929D-3507-160992178C94}"/>
                  </a:ext>
                </a:extLst>
              </p:cNvPr>
              <p:cNvSpPr/>
              <p:nvPr/>
            </p:nvSpPr>
            <p:spPr>
              <a:xfrm>
                <a:off x="4736605" y="3070219"/>
                <a:ext cx="173125" cy="66707"/>
              </a:xfrm>
              <a:custGeom>
                <a:avLst/>
                <a:gdLst>
                  <a:gd name="connsiteX0" fmla="*/ 495 w 173125"/>
                  <a:gd name="connsiteY0" fmla="*/ 44456 h 66707"/>
                  <a:gd name="connsiteX1" fmla="*/ 89395 w 173125"/>
                  <a:gd name="connsiteY1" fmla="*/ 60331 h 66707"/>
                  <a:gd name="connsiteX2" fmla="*/ 149720 w 173125"/>
                  <a:gd name="connsiteY2" fmla="*/ 34931 h 66707"/>
                  <a:gd name="connsiteX3" fmla="*/ 149720 w 173125"/>
                  <a:gd name="connsiteY3" fmla="*/ 6 h 66707"/>
                  <a:gd name="connsiteX4" fmla="*/ 171945 w 173125"/>
                  <a:gd name="connsiteY4" fmla="*/ 31756 h 66707"/>
                  <a:gd name="connsiteX5" fmla="*/ 162420 w 173125"/>
                  <a:gd name="connsiteY5" fmla="*/ 44456 h 66707"/>
                  <a:gd name="connsiteX6" fmla="*/ 98920 w 173125"/>
                  <a:gd name="connsiteY6" fmla="*/ 63506 h 66707"/>
                  <a:gd name="connsiteX7" fmla="*/ 54470 w 173125"/>
                  <a:gd name="connsiteY7" fmla="*/ 66681 h 66707"/>
                  <a:gd name="connsiteX8" fmla="*/ 495 w 173125"/>
                  <a:gd name="connsiteY8" fmla="*/ 44456 h 6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125" h="66707">
                    <a:moveTo>
                      <a:pt x="495" y="44456"/>
                    </a:moveTo>
                    <a:cubicBezTo>
                      <a:pt x="6316" y="43398"/>
                      <a:pt x="64524" y="61919"/>
                      <a:pt x="89395" y="60331"/>
                    </a:cubicBezTo>
                    <a:cubicBezTo>
                      <a:pt x="114266" y="58744"/>
                      <a:pt x="139666" y="44985"/>
                      <a:pt x="149720" y="34931"/>
                    </a:cubicBezTo>
                    <a:cubicBezTo>
                      <a:pt x="159774" y="24877"/>
                      <a:pt x="146016" y="535"/>
                      <a:pt x="149720" y="6"/>
                    </a:cubicBezTo>
                    <a:cubicBezTo>
                      <a:pt x="153424" y="-523"/>
                      <a:pt x="171945" y="31756"/>
                      <a:pt x="171945" y="31756"/>
                    </a:cubicBezTo>
                    <a:cubicBezTo>
                      <a:pt x="174062" y="39164"/>
                      <a:pt x="174591" y="39164"/>
                      <a:pt x="162420" y="44456"/>
                    </a:cubicBezTo>
                    <a:cubicBezTo>
                      <a:pt x="150249" y="49748"/>
                      <a:pt x="116912" y="59802"/>
                      <a:pt x="98920" y="63506"/>
                    </a:cubicBezTo>
                    <a:cubicBezTo>
                      <a:pt x="80928" y="67210"/>
                      <a:pt x="67170" y="66681"/>
                      <a:pt x="54470" y="66681"/>
                    </a:cubicBezTo>
                    <a:cubicBezTo>
                      <a:pt x="41770" y="66681"/>
                      <a:pt x="-5326" y="45514"/>
                      <a:pt x="495" y="444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 156">
                <a:extLst>
                  <a:ext uri="{FF2B5EF4-FFF2-40B4-BE49-F238E27FC236}">
                    <a16:creationId xmlns:a16="http://schemas.microsoft.com/office/drawing/2014/main" id="{90695956-7E33-C6F5-2186-7D8ED6C2C63B}"/>
                  </a:ext>
                </a:extLst>
              </p:cNvPr>
              <p:cNvSpPr/>
              <p:nvPr/>
            </p:nvSpPr>
            <p:spPr>
              <a:xfrm>
                <a:off x="4822771" y="3088864"/>
                <a:ext cx="153560" cy="92486"/>
              </a:xfrm>
              <a:custGeom>
                <a:avLst/>
                <a:gdLst>
                  <a:gd name="connsiteX0" fmla="*/ 92129 w 153560"/>
                  <a:gd name="connsiteY0" fmla="*/ 411 h 92486"/>
                  <a:gd name="connsiteX1" fmla="*/ 139754 w 153560"/>
                  <a:gd name="connsiteY1" fmla="*/ 28986 h 92486"/>
                  <a:gd name="connsiteX2" fmla="*/ 66729 w 153560"/>
                  <a:gd name="connsiteY2" fmla="*/ 60736 h 92486"/>
                  <a:gd name="connsiteX3" fmla="*/ 54 w 153560"/>
                  <a:gd name="connsiteY3" fmla="*/ 92486 h 92486"/>
                  <a:gd name="connsiteX4" fmla="*/ 57204 w 153560"/>
                  <a:gd name="connsiteY4" fmla="*/ 60736 h 92486"/>
                  <a:gd name="connsiteX5" fmla="*/ 152454 w 153560"/>
                  <a:gd name="connsiteY5" fmla="*/ 51211 h 92486"/>
                  <a:gd name="connsiteX6" fmla="*/ 92129 w 153560"/>
                  <a:gd name="connsiteY6" fmla="*/ 411 h 9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60" h="92486">
                    <a:moveTo>
                      <a:pt x="92129" y="411"/>
                    </a:moveTo>
                    <a:cubicBezTo>
                      <a:pt x="90012" y="-3293"/>
                      <a:pt x="143987" y="18932"/>
                      <a:pt x="139754" y="28986"/>
                    </a:cubicBezTo>
                    <a:cubicBezTo>
                      <a:pt x="135521" y="39040"/>
                      <a:pt x="90012" y="50153"/>
                      <a:pt x="66729" y="60736"/>
                    </a:cubicBezTo>
                    <a:cubicBezTo>
                      <a:pt x="43446" y="71319"/>
                      <a:pt x="1641" y="92486"/>
                      <a:pt x="54" y="92486"/>
                    </a:cubicBezTo>
                    <a:cubicBezTo>
                      <a:pt x="-1533" y="92486"/>
                      <a:pt x="31804" y="67615"/>
                      <a:pt x="57204" y="60736"/>
                    </a:cubicBezTo>
                    <a:cubicBezTo>
                      <a:pt x="82604" y="53857"/>
                      <a:pt x="141871" y="58619"/>
                      <a:pt x="152454" y="51211"/>
                    </a:cubicBezTo>
                    <a:cubicBezTo>
                      <a:pt x="163037" y="43803"/>
                      <a:pt x="94246" y="4115"/>
                      <a:pt x="92129" y="4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C1FCE1CB-23BD-8919-6F30-54711A89C11D}"/>
                  </a:ext>
                </a:extLst>
              </p:cNvPr>
              <p:cNvSpPr/>
              <p:nvPr/>
            </p:nvSpPr>
            <p:spPr>
              <a:xfrm>
                <a:off x="4701157" y="3114553"/>
                <a:ext cx="217006" cy="42176"/>
              </a:xfrm>
              <a:custGeom>
                <a:avLst/>
                <a:gdLst>
                  <a:gd name="connsiteX0" fmla="*/ 1018 w 217006"/>
                  <a:gd name="connsiteY0" fmla="*/ 25522 h 42176"/>
                  <a:gd name="connsiteX1" fmla="*/ 67693 w 217006"/>
                  <a:gd name="connsiteY1" fmla="*/ 28697 h 42176"/>
                  <a:gd name="connsiteX2" fmla="*/ 137543 w 217006"/>
                  <a:gd name="connsiteY2" fmla="*/ 28697 h 42176"/>
                  <a:gd name="connsiteX3" fmla="*/ 216918 w 217006"/>
                  <a:gd name="connsiteY3" fmla="*/ 122 h 42176"/>
                  <a:gd name="connsiteX4" fmla="*/ 121668 w 217006"/>
                  <a:gd name="connsiteY4" fmla="*/ 41397 h 42176"/>
                  <a:gd name="connsiteX5" fmla="*/ 1018 w 217006"/>
                  <a:gd name="connsiteY5" fmla="*/ 25522 h 4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006" h="42176">
                    <a:moveTo>
                      <a:pt x="1018" y="25522"/>
                    </a:moveTo>
                    <a:cubicBezTo>
                      <a:pt x="-7978" y="23405"/>
                      <a:pt x="44939" y="28168"/>
                      <a:pt x="67693" y="28697"/>
                    </a:cubicBezTo>
                    <a:cubicBezTo>
                      <a:pt x="90447" y="29226"/>
                      <a:pt x="112672" y="33459"/>
                      <a:pt x="137543" y="28697"/>
                    </a:cubicBezTo>
                    <a:cubicBezTo>
                      <a:pt x="162414" y="23935"/>
                      <a:pt x="219564" y="-1995"/>
                      <a:pt x="216918" y="122"/>
                    </a:cubicBezTo>
                    <a:cubicBezTo>
                      <a:pt x="214272" y="2239"/>
                      <a:pt x="151831" y="36635"/>
                      <a:pt x="121668" y="41397"/>
                    </a:cubicBezTo>
                    <a:cubicBezTo>
                      <a:pt x="91506" y="46160"/>
                      <a:pt x="10014" y="27639"/>
                      <a:pt x="1018" y="25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 158">
                <a:extLst>
                  <a:ext uri="{FF2B5EF4-FFF2-40B4-BE49-F238E27FC236}">
                    <a16:creationId xmlns:a16="http://schemas.microsoft.com/office/drawing/2014/main" id="{3A93B547-ED53-D76B-ED51-4600D75CDCDB}"/>
                  </a:ext>
                </a:extLst>
              </p:cNvPr>
              <p:cNvSpPr/>
              <p:nvPr/>
            </p:nvSpPr>
            <p:spPr>
              <a:xfrm>
                <a:off x="4673230" y="3108325"/>
                <a:ext cx="150187" cy="85768"/>
              </a:xfrm>
              <a:custGeom>
                <a:avLst/>
                <a:gdLst>
                  <a:gd name="connsiteX0" fmla="*/ 370 w 150187"/>
                  <a:gd name="connsiteY0" fmla="*/ 0 h 85768"/>
                  <a:gd name="connsiteX1" fmla="*/ 38470 w 150187"/>
                  <a:gd name="connsiteY1" fmla="*/ 57150 h 85768"/>
                  <a:gd name="connsiteX2" fmla="*/ 101970 w 150187"/>
                  <a:gd name="connsiteY2" fmla="*/ 63500 h 85768"/>
                  <a:gd name="connsiteX3" fmla="*/ 149595 w 150187"/>
                  <a:gd name="connsiteY3" fmla="*/ 85725 h 85768"/>
                  <a:gd name="connsiteX4" fmla="*/ 124195 w 150187"/>
                  <a:gd name="connsiteY4" fmla="*/ 57150 h 85768"/>
                  <a:gd name="connsiteX5" fmla="*/ 60695 w 150187"/>
                  <a:gd name="connsiteY5" fmla="*/ 57150 h 85768"/>
                  <a:gd name="connsiteX6" fmla="*/ 370 w 150187"/>
                  <a:gd name="connsiteY6" fmla="*/ 0 h 8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187" h="85768">
                    <a:moveTo>
                      <a:pt x="370" y="0"/>
                    </a:moveTo>
                    <a:cubicBezTo>
                      <a:pt x="-3334" y="0"/>
                      <a:pt x="21537" y="46567"/>
                      <a:pt x="38470" y="57150"/>
                    </a:cubicBezTo>
                    <a:cubicBezTo>
                      <a:pt x="55403" y="67733"/>
                      <a:pt x="83449" y="58737"/>
                      <a:pt x="101970" y="63500"/>
                    </a:cubicBezTo>
                    <a:cubicBezTo>
                      <a:pt x="120491" y="68263"/>
                      <a:pt x="145891" y="86783"/>
                      <a:pt x="149595" y="85725"/>
                    </a:cubicBezTo>
                    <a:cubicBezTo>
                      <a:pt x="153299" y="84667"/>
                      <a:pt x="139012" y="61913"/>
                      <a:pt x="124195" y="57150"/>
                    </a:cubicBezTo>
                    <a:cubicBezTo>
                      <a:pt x="109378" y="52387"/>
                      <a:pt x="78687" y="62971"/>
                      <a:pt x="60695" y="57150"/>
                    </a:cubicBezTo>
                    <a:cubicBezTo>
                      <a:pt x="42703" y="51329"/>
                      <a:pt x="4074" y="0"/>
                      <a:pt x="37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 159">
                <a:extLst>
                  <a:ext uri="{FF2B5EF4-FFF2-40B4-BE49-F238E27FC236}">
                    <a16:creationId xmlns:a16="http://schemas.microsoft.com/office/drawing/2014/main" id="{9D43A852-3813-B67F-9EBA-5736F41F92FB}"/>
                  </a:ext>
                </a:extLst>
              </p:cNvPr>
              <p:cNvSpPr/>
              <p:nvPr/>
            </p:nvSpPr>
            <p:spPr>
              <a:xfrm>
                <a:off x="4768376" y="3055320"/>
                <a:ext cx="94809" cy="66088"/>
              </a:xfrm>
              <a:custGeom>
                <a:avLst/>
                <a:gdLst>
                  <a:gd name="connsiteX0" fmla="*/ 92549 w 94809"/>
                  <a:gd name="connsiteY0" fmla="*/ 5380 h 66088"/>
                  <a:gd name="connsiteX1" fmla="*/ 76674 w 94809"/>
                  <a:gd name="connsiteY1" fmla="*/ 56180 h 66088"/>
                  <a:gd name="connsiteX2" fmla="*/ 38574 w 94809"/>
                  <a:gd name="connsiteY2" fmla="*/ 65705 h 66088"/>
                  <a:gd name="connsiteX3" fmla="*/ 13174 w 94809"/>
                  <a:gd name="connsiteY3" fmla="*/ 49830 h 66088"/>
                  <a:gd name="connsiteX4" fmla="*/ 474 w 94809"/>
                  <a:gd name="connsiteY4" fmla="*/ 8555 h 66088"/>
                  <a:gd name="connsiteX5" fmla="*/ 29049 w 94809"/>
                  <a:gd name="connsiteY5" fmla="*/ 2205 h 66088"/>
                  <a:gd name="connsiteX6" fmla="*/ 92549 w 94809"/>
                  <a:gd name="connsiteY6" fmla="*/ 5380 h 6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09" h="66088">
                    <a:moveTo>
                      <a:pt x="92549" y="5380"/>
                    </a:moveTo>
                    <a:cubicBezTo>
                      <a:pt x="100487" y="14376"/>
                      <a:pt x="85670" y="46126"/>
                      <a:pt x="76674" y="56180"/>
                    </a:cubicBezTo>
                    <a:cubicBezTo>
                      <a:pt x="67678" y="66234"/>
                      <a:pt x="49157" y="66763"/>
                      <a:pt x="38574" y="65705"/>
                    </a:cubicBezTo>
                    <a:cubicBezTo>
                      <a:pt x="27991" y="64647"/>
                      <a:pt x="19524" y="59355"/>
                      <a:pt x="13174" y="49830"/>
                    </a:cubicBezTo>
                    <a:cubicBezTo>
                      <a:pt x="6824" y="40305"/>
                      <a:pt x="-2172" y="16492"/>
                      <a:pt x="474" y="8555"/>
                    </a:cubicBezTo>
                    <a:cubicBezTo>
                      <a:pt x="3120" y="618"/>
                      <a:pt x="20053" y="3263"/>
                      <a:pt x="29049" y="2205"/>
                    </a:cubicBezTo>
                    <a:cubicBezTo>
                      <a:pt x="38045" y="1147"/>
                      <a:pt x="84611" y="-3616"/>
                      <a:pt x="92549" y="53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 160">
                <a:extLst>
                  <a:ext uri="{FF2B5EF4-FFF2-40B4-BE49-F238E27FC236}">
                    <a16:creationId xmlns:a16="http://schemas.microsoft.com/office/drawing/2014/main" id="{3DA75CE6-C9A5-3C91-5B04-ECCAF2D6033D}"/>
                  </a:ext>
                </a:extLst>
              </p:cNvPr>
              <p:cNvSpPr/>
              <p:nvPr/>
            </p:nvSpPr>
            <p:spPr>
              <a:xfrm>
                <a:off x="4277431" y="3066110"/>
                <a:ext cx="180829" cy="70810"/>
              </a:xfrm>
              <a:custGeom>
                <a:avLst/>
                <a:gdLst>
                  <a:gd name="connsiteX0" fmla="*/ 2469 w 180829"/>
                  <a:gd name="connsiteY0" fmla="*/ 70790 h 70810"/>
                  <a:gd name="connsiteX1" fmla="*/ 37394 w 180829"/>
                  <a:gd name="connsiteY1" fmla="*/ 23165 h 70810"/>
                  <a:gd name="connsiteX2" fmla="*/ 97719 w 180829"/>
                  <a:gd name="connsiteY2" fmla="*/ 16815 h 70810"/>
                  <a:gd name="connsiteX3" fmla="*/ 180269 w 180829"/>
                  <a:gd name="connsiteY3" fmla="*/ 51740 h 70810"/>
                  <a:gd name="connsiteX4" fmla="*/ 129469 w 180829"/>
                  <a:gd name="connsiteY4" fmla="*/ 13640 h 70810"/>
                  <a:gd name="connsiteX5" fmla="*/ 43744 w 180829"/>
                  <a:gd name="connsiteY5" fmla="*/ 940 h 70810"/>
                  <a:gd name="connsiteX6" fmla="*/ 18344 w 180829"/>
                  <a:gd name="connsiteY6" fmla="*/ 940 h 70810"/>
                  <a:gd name="connsiteX7" fmla="*/ 5644 w 180829"/>
                  <a:gd name="connsiteY7" fmla="*/ 16815 h 70810"/>
                  <a:gd name="connsiteX8" fmla="*/ 2469 w 180829"/>
                  <a:gd name="connsiteY8" fmla="*/ 70790 h 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829" h="70810">
                    <a:moveTo>
                      <a:pt x="2469" y="70790"/>
                    </a:moveTo>
                    <a:cubicBezTo>
                      <a:pt x="7760" y="71848"/>
                      <a:pt x="21519" y="32161"/>
                      <a:pt x="37394" y="23165"/>
                    </a:cubicBezTo>
                    <a:cubicBezTo>
                      <a:pt x="53269" y="14169"/>
                      <a:pt x="73907" y="12053"/>
                      <a:pt x="97719" y="16815"/>
                    </a:cubicBezTo>
                    <a:cubicBezTo>
                      <a:pt x="121531" y="21577"/>
                      <a:pt x="174977" y="52269"/>
                      <a:pt x="180269" y="51740"/>
                    </a:cubicBezTo>
                    <a:cubicBezTo>
                      <a:pt x="185561" y="51211"/>
                      <a:pt x="152223" y="22107"/>
                      <a:pt x="129469" y="13640"/>
                    </a:cubicBezTo>
                    <a:cubicBezTo>
                      <a:pt x="106715" y="5173"/>
                      <a:pt x="62265" y="3057"/>
                      <a:pt x="43744" y="940"/>
                    </a:cubicBezTo>
                    <a:cubicBezTo>
                      <a:pt x="25223" y="-1177"/>
                      <a:pt x="18344" y="940"/>
                      <a:pt x="18344" y="940"/>
                    </a:cubicBezTo>
                    <a:cubicBezTo>
                      <a:pt x="11994" y="3586"/>
                      <a:pt x="9877" y="9407"/>
                      <a:pt x="5644" y="16815"/>
                    </a:cubicBezTo>
                    <a:cubicBezTo>
                      <a:pt x="1411" y="24223"/>
                      <a:pt x="-2822" y="69732"/>
                      <a:pt x="2469" y="707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 161">
                <a:extLst>
                  <a:ext uri="{FF2B5EF4-FFF2-40B4-BE49-F238E27FC236}">
                    <a16:creationId xmlns:a16="http://schemas.microsoft.com/office/drawing/2014/main" id="{2321853C-5701-51F5-240C-7E700EC91001}"/>
                  </a:ext>
                </a:extLst>
              </p:cNvPr>
              <p:cNvSpPr/>
              <p:nvPr/>
            </p:nvSpPr>
            <p:spPr>
              <a:xfrm>
                <a:off x="4294547" y="3082853"/>
                <a:ext cx="157671" cy="79478"/>
              </a:xfrm>
              <a:custGeom>
                <a:avLst/>
                <a:gdLst>
                  <a:gd name="connsiteX0" fmla="*/ 7578 w 157671"/>
                  <a:gd name="connsiteY0" fmla="*/ 72 h 79478"/>
                  <a:gd name="connsiteX1" fmla="*/ 1228 w 157671"/>
                  <a:gd name="connsiteY1" fmla="*/ 54047 h 79478"/>
                  <a:gd name="connsiteX2" fmla="*/ 36153 w 157671"/>
                  <a:gd name="connsiteY2" fmla="*/ 66747 h 79478"/>
                  <a:gd name="connsiteX3" fmla="*/ 93303 w 157671"/>
                  <a:gd name="connsiteY3" fmla="*/ 66747 h 79478"/>
                  <a:gd name="connsiteX4" fmla="*/ 125053 w 157671"/>
                  <a:gd name="connsiteY4" fmla="*/ 60397 h 79478"/>
                  <a:gd name="connsiteX5" fmla="*/ 156803 w 157671"/>
                  <a:gd name="connsiteY5" fmla="*/ 25472 h 79478"/>
                  <a:gd name="connsiteX6" fmla="*/ 144103 w 157671"/>
                  <a:gd name="connsiteY6" fmla="*/ 57222 h 79478"/>
                  <a:gd name="connsiteX7" fmla="*/ 96478 w 157671"/>
                  <a:gd name="connsiteY7" fmla="*/ 69922 h 79478"/>
                  <a:gd name="connsiteX8" fmla="*/ 39328 w 157671"/>
                  <a:gd name="connsiteY8" fmla="*/ 79447 h 79478"/>
                  <a:gd name="connsiteX9" fmla="*/ 4403 w 157671"/>
                  <a:gd name="connsiteY9" fmla="*/ 66747 h 79478"/>
                  <a:gd name="connsiteX10" fmla="*/ 7578 w 157671"/>
                  <a:gd name="connsiteY10" fmla="*/ 72 h 7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671" h="79478">
                    <a:moveTo>
                      <a:pt x="7578" y="72"/>
                    </a:moveTo>
                    <a:cubicBezTo>
                      <a:pt x="7049" y="-2045"/>
                      <a:pt x="-3534" y="42935"/>
                      <a:pt x="1228" y="54047"/>
                    </a:cubicBezTo>
                    <a:cubicBezTo>
                      <a:pt x="5990" y="65159"/>
                      <a:pt x="20807" y="64630"/>
                      <a:pt x="36153" y="66747"/>
                    </a:cubicBezTo>
                    <a:cubicBezTo>
                      <a:pt x="51499" y="68864"/>
                      <a:pt x="78486" y="67805"/>
                      <a:pt x="93303" y="66747"/>
                    </a:cubicBezTo>
                    <a:cubicBezTo>
                      <a:pt x="108120" y="65689"/>
                      <a:pt x="114470" y="67276"/>
                      <a:pt x="125053" y="60397"/>
                    </a:cubicBezTo>
                    <a:cubicBezTo>
                      <a:pt x="135636" y="53518"/>
                      <a:pt x="153628" y="26001"/>
                      <a:pt x="156803" y="25472"/>
                    </a:cubicBezTo>
                    <a:cubicBezTo>
                      <a:pt x="159978" y="24943"/>
                      <a:pt x="154157" y="49814"/>
                      <a:pt x="144103" y="57222"/>
                    </a:cubicBezTo>
                    <a:cubicBezTo>
                      <a:pt x="134049" y="64630"/>
                      <a:pt x="113940" y="66218"/>
                      <a:pt x="96478" y="69922"/>
                    </a:cubicBezTo>
                    <a:cubicBezTo>
                      <a:pt x="79016" y="73626"/>
                      <a:pt x="54674" y="79976"/>
                      <a:pt x="39328" y="79447"/>
                    </a:cubicBezTo>
                    <a:cubicBezTo>
                      <a:pt x="23982" y="78918"/>
                      <a:pt x="11282" y="74155"/>
                      <a:pt x="4403" y="66747"/>
                    </a:cubicBezTo>
                    <a:cubicBezTo>
                      <a:pt x="-2476" y="59339"/>
                      <a:pt x="8107" y="2189"/>
                      <a:pt x="7578" y="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 162">
                <a:extLst>
                  <a:ext uri="{FF2B5EF4-FFF2-40B4-BE49-F238E27FC236}">
                    <a16:creationId xmlns:a16="http://schemas.microsoft.com/office/drawing/2014/main" id="{380B6B48-57A3-CA7D-1F5D-1F93E7190FB1}"/>
                  </a:ext>
                </a:extLst>
              </p:cNvPr>
              <p:cNvSpPr/>
              <p:nvPr/>
            </p:nvSpPr>
            <p:spPr>
              <a:xfrm>
                <a:off x="4302097" y="3142837"/>
                <a:ext cx="139011" cy="54746"/>
              </a:xfrm>
              <a:custGeom>
                <a:avLst/>
                <a:gdLst>
                  <a:gd name="connsiteX0" fmla="*/ 28 w 139011"/>
                  <a:gd name="connsiteY0" fmla="*/ 48038 h 54746"/>
                  <a:gd name="connsiteX1" fmla="*/ 50828 w 139011"/>
                  <a:gd name="connsiteY1" fmla="*/ 51213 h 54746"/>
                  <a:gd name="connsiteX2" fmla="*/ 136553 w 139011"/>
                  <a:gd name="connsiteY2" fmla="*/ 413 h 54746"/>
                  <a:gd name="connsiteX3" fmla="*/ 117503 w 139011"/>
                  <a:gd name="connsiteY3" fmla="*/ 25813 h 54746"/>
                  <a:gd name="connsiteX4" fmla="*/ 101628 w 139011"/>
                  <a:gd name="connsiteY4" fmla="*/ 38513 h 54746"/>
                  <a:gd name="connsiteX5" fmla="*/ 57178 w 139011"/>
                  <a:gd name="connsiteY5" fmla="*/ 54388 h 54746"/>
                  <a:gd name="connsiteX6" fmla="*/ 28 w 139011"/>
                  <a:gd name="connsiteY6" fmla="*/ 48038 h 5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011" h="54746">
                    <a:moveTo>
                      <a:pt x="28" y="48038"/>
                    </a:moveTo>
                    <a:cubicBezTo>
                      <a:pt x="-1030" y="47509"/>
                      <a:pt x="28074" y="59151"/>
                      <a:pt x="50828" y="51213"/>
                    </a:cubicBezTo>
                    <a:cubicBezTo>
                      <a:pt x="73582" y="43275"/>
                      <a:pt x="125441" y="4646"/>
                      <a:pt x="136553" y="413"/>
                    </a:cubicBezTo>
                    <a:cubicBezTo>
                      <a:pt x="147666" y="-3820"/>
                      <a:pt x="117503" y="25813"/>
                      <a:pt x="117503" y="25813"/>
                    </a:cubicBezTo>
                    <a:cubicBezTo>
                      <a:pt x="111682" y="32163"/>
                      <a:pt x="111682" y="33750"/>
                      <a:pt x="101628" y="38513"/>
                    </a:cubicBezTo>
                    <a:cubicBezTo>
                      <a:pt x="91574" y="43275"/>
                      <a:pt x="69349" y="52271"/>
                      <a:pt x="57178" y="54388"/>
                    </a:cubicBezTo>
                    <a:cubicBezTo>
                      <a:pt x="45007" y="56505"/>
                      <a:pt x="1086" y="48567"/>
                      <a:pt x="28" y="480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 163">
                <a:extLst>
                  <a:ext uri="{FF2B5EF4-FFF2-40B4-BE49-F238E27FC236}">
                    <a16:creationId xmlns:a16="http://schemas.microsoft.com/office/drawing/2014/main" id="{071DFD70-1243-3656-AAAF-B5BC897FE6F3}"/>
                  </a:ext>
                </a:extLst>
              </p:cNvPr>
              <p:cNvSpPr/>
              <p:nvPr/>
            </p:nvSpPr>
            <p:spPr>
              <a:xfrm>
                <a:off x="4339951" y="3072225"/>
                <a:ext cx="84897" cy="67344"/>
              </a:xfrm>
              <a:custGeom>
                <a:avLst/>
                <a:gdLst>
                  <a:gd name="connsiteX0" fmla="*/ 16149 w 84897"/>
                  <a:gd name="connsiteY0" fmla="*/ 1175 h 67344"/>
                  <a:gd name="connsiteX1" fmla="*/ 274 w 84897"/>
                  <a:gd name="connsiteY1" fmla="*/ 51975 h 67344"/>
                  <a:gd name="connsiteX2" fmla="*/ 25674 w 84897"/>
                  <a:gd name="connsiteY2" fmla="*/ 64675 h 67344"/>
                  <a:gd name="connsiteX3" fmla="*/ 79649 w 84897"/>
                  <a:gd name="connsiteY3" fmla="*/ 64675 h 67344"/>
                  <a:gd name="connsiteX4" fmla="*/ 82824 w 84897"/>
                  <a:gd name="connsiteY4" fmla="*/ 36100 h 67344"/>
                  <a:gd name="connsiteX5" fmla="*/ 73299 w 84897"/>
                  <a:gd name="connsiteY5" fmla="*/ 17050 h 67344"/>
                  <a:gd name="connsiteX6" fmla="*/ 16149 w 84897"/>
                  <a:gd name="connsiteY6" fmla="*/ 1175 h 6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7" h="67344">
                    <a:moveTo>
                      <a:pt x="16149" y="1175"/>
                    </a:moveTo>
                    <a:cubicBezTo>
                      <a:pt x="3978" y="6996"/>
                      <a:pt x="-1314" y="41392"/>
                      <a:pt x="274" y="51975"/>
                    </a:cubicBezTo>
                    <a:cubicBezTo>
                      <a:pt x="1861" y="62558"/>
                      <a:pt x="12445" y="62558"/>
                      <a:pt x="25674" y="64675"/>
                    </a:cubicBezTo>
                    <a:cubicBezTo>
                      <a:pt x="38903" y="66792"/>
                      <a:pt x="70124" y="69438"/>
                      <a:pt x="79649" y="64675"/>
                    </a:cubicBezTo>
                    <a:cubicBezTo>
                      <a:pt x="89174" y="59912"/>
                      <a:pt x="82824" y="36100"/>
                      <a:pt x="82824" y="36100"/>
                    </a:cubicBezTo>
                    <a:cubicBezTo>
                      <a:pt x="81766" y="28163"/>
                      <a:pt x="73299" y="17050"/>
                      <a:pt x="73299" y="17050"/>
                    </a:cubicBezTo>
                    <a:cubicBezTo>
                      <a:pt x="70124" y="12817"/>
                      <a:pt x="28320" y="-4646"/>
                      <a:pt x="16149" y="11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テキスト ボックス 164">
                <a:extLst>
                  <a:ext uri="{FF2B5EF4-FFF2-40B4-BE49-F238E27FC236}">
                    <a16:creationId xmlns:a16="http://schemas.microsoft.com/office/drawing/2014/main" id="{AB813370-611B-02B7-B65B-847008D2980F}"/>
                  </a:ext>
                </a:extLst>
              </p:cNvPr>
              <p:cNvSpPr txBox="1"/>
              <p:nvPr/>
            </p:nvSpPr>
            <p:spPr>
              <a:xfrm>
                <a:off x="4244975" y="2882900"/>
                <a:ext cx="235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chemeClr val="bg1"/>
                    </a:solidFill>
                  </a:rPr>
                  <a:t>.</a:t>
                </a:r>
                <a:endParaRPr kumimoji="1" lang="ja-JP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フリーフォーム 165">
                <a:extLst>
                  <a:ext uri="{FF2B5EF4-FFF2-40B4-BE49-F238E27FC236}">
                    <a16:creationId xmlns:a16="http://schemas.microsoft.com/office/drawing/2014/main" id="{AA3802B8-D8B2-681B-34A2-58083DF2697E}"/>
                  </a:ext>
                </a:extLst>
              </p:cNvPr>
              <p:cNvSpPr/>
              <p:nvPr/>
            </p:nvSpPr>
            <p:spPr>
              <a:xfrm>
                <a:off x="4579134" y="3037377"/>
                <a:ext cx="56415" cy="142811"/>
              </a:xfrm>
              <a:custGeom>
                <a:avLst/>
                <a:gdLst>
                  <a:gd name="connsiteX0" fmla="*/ 56366 w 56415"/>
                  <a:gd name="connsiteY0" fmla="*/ 1098 h 142811"/>
                  <a:gd name="connsiteX1" fmla="*/ 5566 w 56415"/>
                  <a:gd name="connsiteY1" fmla="*/ 121748 h 142811"/>
                  <a:gd name="connsiteX2" fmla="*/ 2391 w 56415"/>
                  <a:gd name="connsiteY2" fmla="*/ 137623 h 142811"/>
                  <a:gd name="connsiteX3" fmla="*/ 15091 w 56415"/>
                  <a:gd name="connsiteY3" fmla="*/ 64598 h 142811"/>
                  <a:gd name="connsiteX4" fmla="*/ 56366 w 56415"/>
                  <a:gd name="connsiteY4" fmla="*/ 1098 h 14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15" h="142811">
                    <a:moveTo>
                      <a:pt x="56366" y="1098"/>
                    </a:moveTo>
                    <a:cubicBezTo>
                      <a:pt x="54778" y="10623"/>
                      <a:pt x="5566" y="121748"/>
                      <a:pt x="5566" y="121748"/>
                    </a:cubicBezTo>
                    <a:cubicBezTo>
                      <a:pt x="-3430" y="144502"/>
                      <a:pt x="803" y="147148"/>
                      <a:pt x="2391" y="137623"/>
                    </a:cubicBezTo>
                    <a:cubicBezTo>
                      <a:pt x="3978" y="128098"/>
                      <a:pt x="9270" y="82590"/>
                      <a:pt x="15091" y="64598"/>
                    </a:cubicBezTo>
                    <a:cubicBezTo>
                      <a:pt x="20912" y="46606"/>
                      <a:pt x="57954" y="-8427"/>
                      <a:pt x="56366" y="109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 166">
                <a:extLst>
                  <a:ext uri="{FF2B5EF4-FFF2-40B4-BE49-F238E27FC236}">
                    <a16:creationId xmlns:a16="http://schemas.microsoft.com/office/drawing/2014/main" id="{1B5AEECC-1424-0841-296A-6F9BDBC37729}"/>
                  </a:ext>
                </a:extLst>
              </p:cNvPr>
              <p:cNvSpPr/>
              <p:nvPr/>
            </p:nvSpPr>
            <p:spPr>
              <a:xfrm>
                <a:off x="4483057" y="3038475"/>
                <a:ext cx="57381" cy="107950"/>
              </a:xfrm>
              <a:custGeom>
                <a:avLst/>
                <a:gdLst>
                  <a:gd name="connsiteX0" fmla="*/ 43 w 57381"/>
                  <a:gd name="connsiteY0" fmla="*/ 0 h 107950"/>
                  <a:gd name="connsiteX1" fmla="*/ 47668 w 57381"/>
                  <a:gd name="connsiteY1" fmla="*/ 60325 h 107950"/>
                  <a:gd name="connsiteX2" fmla="*/ 41318 w 57381"/>
                  <a:gd name="connsiteY2" fmla="*/ 107950 h 107950"/>
                  <a:gd name="connsiteX3" fmla="*/ 57193 w 57381"/>
                  <a:gd name="connsiteY3" fmla="*/ 60325 h 107950"/>
                  <a:gd name="connsiteX4" fmla="*/ 43 w 57381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81" h="107950">
                    <a:moveTo>
                      <a:pt x="43" y="0"/>
                    </a:moveTo>
                    <a:cubicBezTo>
                      <a:pt x="-1544" y="0"/>
                      <a:pt x="40789" y="42333"/>
                      <a:pt x="47668" y="60325"/>
                    </a:cubicBezTo>
                    <a:cubicBezTo>
                      <a:pt x="54547" y="78317"/>
                      <a:pt x="39731" y="107950"/>
                      <a:pt x="41318" y="107950"/>
                    </a:cubicBezTo>
                    <a:cubicBezTo>
                      <a:pt x="42905" y="107950"/>
                      <a:pt x="59310" y="75671"/>
                      <a:pt x="57193" y="60325"/>
                    </a:cubicBezTo>
                    <a:cubicBezTo>
                      <a:pt x="55076" y="44979"/>
                      <a:pt x="1630" y="0"/>
                      <a:pt x="43" y="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 167">
                <a:extLst>
                  <a:ext uri="{FF2B5EF4-FFF2-40B4-BE49-F238E27FC236}">
                    <a16:creationId xmlns:a16="http://schemas.microsoft.com/office/drawing/2014/main" id="{FAF9759D-876E-E5AA-9502-EC96992ABD53}"/>
                  </a:ext>
                </a:extLst>
              </p:cNvPr>
              <p:cNvSpPr/>
              <p:nvPr/>
            </p:nvSpPr>
            <p:spPr>
              <a:xfrm>
                <a:off x="4555384" y="3028755"/>
                <a:ext cx="35829" cy="101795"/>
              </a:xfrm>
              <a:custGeom>
                <a:avLst/>
                <a:gdLst>
                  <a:gd name="connsiteX0" fmla="*/ 35666 w 35829"/>
                  <a:gd name="connsiteY0" fmla="*/ 195 h 101795"/>
                  <a:gd name="connsiteX1" fmla="*/ 741 w 35829"/>
                  <a:gd name="connsiteY1" fmla="*/ 98620 h 101795"/>
                  <a:gd name="connsiteX2" fmla="*/ 13441 w 35829"/>
                  <a:gd name="connsiteY2" fmla="*/ 73220 h 101795"/>
                  <a:gd name="connsiteX3" fmla="*/ 35666 w 35829"/>
                  <a:gd name="connsiteY3" fmla="*/ 195 h 10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29" h="101795">
                    <a:moveTo>
                      <a:pt x="35666" y="195"/>
                    </a:moveTo>
                    <a:cubicBezTo>
                      <a:pt x="33549" y="4428"/>
                      <a:pt x="4445" y="86449"/>
                      <a:pt x="741" y="98620"/>
                    </a:cubicBezTo>
                    <a:cubicBezTo>
                      <a:pt x="-2963" y="110791"/>
                      <a:pt x="8149" y="84862"/>
                      <a:pt x="13441" y="73220"/>
                    </a:cubicBezTo>
                    <a:cubicBezTo>
                      <a:pt x="18733" y="61578"/>
                      <a:pt x="37783" y="-4038"/>
                      <a:pt x="35666" y="19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 168">
                <a:extLst>
                  <a:ext uri="{FF2B5EF4-FFF2-40B4-BE49-F238E27FC236}">
                    <a16:creationId xmlns:a16="http://schemas.microsoft.com/office/drawing/2014/main" id="{C1AA7E88-7936-1B23-2E46-560109FD7140}"/>
                  </a:ext>
                </a:extLst>
              </p:cNvPr>
              <p:cNvSpPr/>
              <p:nvPr/>
            </p:nvSpPr>
            <p:spPr>
              <a:xfrm>
                <a:off x="4505265" y="3186876"/>
                <a:ext cx="22998" cy="133085"/>
              </a:xfrm>
              <a:custGeom>
                <a:avLst/>
                <a:gdLst>
                  <a:gd name="connsiteX0" fmla="*/ 22285 w 22998"/>
                  <a:gd name="connsiteY0" fmla="*/ 824 h 133085"/>
                  <a:gd name="connsiteX1" fmla="*/ 60 w 22998"/>
                  <a:gd name="connsiteY1" fmla="*/ 130999 h 133085"/>
                  <a:gd name="connsiteX2" fmla="*/ 15935 w 22998"/>
                  <a:gd name="connsiteY2" fmla="*/ 77024 h 133085"/>
                  <a:gd name="connsiteX3" fmla="*/ 22285 w 22998"/>
                  <a:gd name="connsiteY3" fmla="*/ 824 h 13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98" h="133085">
                    <a:moveTo>
                      <a:pt x="22285" y="824"/>
                    </a:moveTo>
                    <a:cubicBezTo>
                      <a:pt x="19639" y="9820"/>
                      <a:pt x="1118" y="118299"/>
                      <a:pt x="60" y="130999"/>
                    </a:cubicBezTo>
                    <a:cubicBezTo>
                      <a:pt x="-998" y="143699"/>
                      <a:pt x="12231" y="95016"/>
                      <a:pt x="15935" y="77024"/>
                    </a:cubicBezTo>
                    <a:cubicBezTo>
                      <a:pt x="19639" y="59032"/>
                      <a:pt x="24931" y="-8172"/>
                      <a:pt x="22285" y="8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 169">
                <a:extLst>
                  <a:ext uri="{FF2B5EF4-FFF2-40B4-BE49-F238E27FC236}">
                    <a16:creationId xmlns:a16="http://schemas.microsoft.com/office/drawing/2014/main" id="{613E69EF-2D86-7C6B-3C51-369FE6B8392F}"/>
                  </a:ext>
                </a:extLst>
              </p:cNvPr>
              <p:cNvSpPr/>
              <p:nvPr/>
            </p:nvSpPr>
            <p:spPr>
              <a:xfrm>
                <a:off x="4540132" y="3178072"/>
                <a:ext cx="26407" cy="187889"/>
              </a:xfrm>
              <a:custGeom>
                <a:avLst/>
                <a:gdLst>
                  <a:gd name="connsiteX0" fmla="*/ 15993 w 26407"/>
                  <a:gd name="connsiteY0" fmla="*/ 103 h 187889"/>
                  <a:gd name="connsiteX1" fmla="*/ 15993 w 26407"/>
                  <a:gd name="connsiteY1" fmla="*/ 123928 h 187889"/>
                  <a:gd name="connsiteX2" fmla="*/ 118 w 26407"/>
                  <a:gd name="connsiteY2" fmla="*/ 187428 h 187889"/>
                  <a:gd name="connsiteX3" fmla="*/ 25518 w 26407"/>
                  <a:gd name="connsiteY3" fmla="*/ 146153 h 187889"/>
                  <a:gd name="connsiteX4" fmla="*/ 15993 w 26407"/>
                  <a:gd name="connsiteY4" fmla="*/ 103 h 18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07" h="187889">
                    <a:moveTo>
                      <a:pt x="15993" y="103"/>
                    </a:moveTo>
                    <a:cubicBezTo>
                      <a:pt x="14406" y="-3601"/>
                      <a:pt x="18639" y="92707"/>
                      <a:pt x="15993" y="123928"/>
                    </a:cubicBezTo>
                    <a:cubicBezTo>
                      <a:pt x="13347" y="155149"/>
                      <a:pt x="-1469" y="183724"/>
                      <a:pt x="118" y="187428"/>
                    </a:cubicBezTo>
                    <a:cubicBezTo>
                      <a:pt x="1705" y="191132"/>
                      <a:pt x="21285" y="172082"/>
                      <a:pt x="25518" y="146153"/>
                    </a:cubicBezTo>
                    <a:cubicBezTo>
                      <a:pt x="29751" y="120224"/>
                      <a:pt x="17580" y="3807"/>
                      <a:pt x="15993" y="10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 170">
                <a:extLst>
                  <a:ext uri="{FF2B5EF4-FFF2-40B4-BE49-F238E27FC236}">
                    <a16:creationId xmlns:a16="http://schemas.microsoft.com/office/drawing/2014/main" id="{58DAF0F7-88E5-856E-D52A-DBC7142FC4A8}"/>
                  </a:ext>
                </a:extLst>
              </p:cNvPr>
              <p:cNvSpPr/>
              <p:nvPr/>
            </p:nvSpPr>
            <p:spPr>
              <a:xfrm>
                <a:off x="4469816" y="3311504"/>
                <a:ext cx="16550" cy="79448"/>
              </a:xfrm>
              <a:custGeom>
                <a:avLst/>
                <a:gdLst>
                  <a:gd name="connsiteX0" fmla="*/ 16459 w 16550"/>
                  <a:gd name="connsiteY0" fmla="*/ 21 h 79448"/>
                  <a:gd name="connsiteX1" fmla="*/ 584 w 16550"/>
                  <a:gd name="connsiteY1" fmla="*/ 50821 h 79448"/>
                  <a:gd name="connsiteX2" fmla="*/ 3759 w 16550"/>
                  <a:gd name="connsiteY2" fmla="*/ 79396 h 79448"/>
                  <a:gd name="connsiteX3" fmla="*/ 6934 w 16550"/>
                  <a:gd name="connsiteY3" fmla="*/ 57171 h 79448"/>
                  <a:gd name="connsiteX4" fmla="*/ 16459 w 16550"/>
                  <a:gd name="connsiteY4" fmla="*/ 21 h 7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0" h="79448">
                    <a:moveTo>
                      <a:pt x="16459" y="21"/>
                    </a:moveTo>
                    <a:cubicBezTo>
                      <a:pt x="15401" y="-1037"/>
                      <a:pt x="2701" y="37592"/>
                      <a:pt x="584" y="50821"/>
                    </a:cubicBezTo>
                    <a:cubicBezTo>
                      <a:pt x="-1533" y="64050"/>
                      <a:pt x="2701" y="78338"/>
                      <a:pt x="3759" y="79396"/>
                    </a:cubicBezTo>
                    <a:cubicBezTo>
                      <a:pt x="4817" y="80454"/>
                      <a:pt x="4817" y="65108"/>
                      <a:pt x="6934" y="57171"/>
                    </a:cubicBezTo>
                    <a:cubicBezTo>
                      <a:pt x="9051" y="49234"/>
                      <a:pt x="17517" y="1079"/>
                      <a:pt x="16459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 171">
                <a:extLst>
                  <a:ext uri="{FF2B5EF4-FFF2-40B4-BE49-F238E27FC236}">
                    <a16:creationId xmlns:a16="http://schemas.microsoft.com/office/drawing/2014/main" id="{839C380F-C5B1-8CF8-4A2B-6A6D1837D647}"/>
                  </a:ext>
                </a:extLst>
              </p:cNvPr>
              <p:cNvSpPr/>
              <p:nvPr/>
            </p:nvSpPr>
            <p:spPr>
              <a:xfrm>
                <a:off x="4587767" y="3184469"/>
                <a:ext cx="25579" cy="124038"/>
              </a:xfrm>
              <a:custGeom>
                <a:avLst/>
                <a:gdLst>
                  <a:gd name="connsiteX0" fmla="*/ 108 w 25579"/>
                  <a:gd name="connsiteY0" fmla="*/ 56 h 124038"/>
                  <a:gd name="connsiteX1" fmla="*/ 15983 w 25579"/>
                  <a:gd name="connsiteY1" fmla="*/ 76256 h 124038"/>
                  <a:gd name="connsiteX2" fmla="*/ 6458 w 25579"/>
                  <a:gd name="connsiteY2" fmla="*/ 123881 h 124038"/>
                  <a:gd name="connsiteX3" fmla="*/ 25508 w 25579"/>
                  <a:gd name="connsiteY3" fmla="*/ 88956 h 124038"/>
                  <a:gd name="connsiteX4" fmla="*/ 108 w 25579"/>
                  <a:gd name="connsiteY4" fmla="*/ 56 h 12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79" h="124038">
                    <a:moveTo>
                      <a:pt x="108" y="56"/>
                    </a:moveTo>
                    <a:cubicBezTo>
                      <a:pt x="-1480" y="-2061"/>
                      <a:pt x="14925" y="55619"/>
                      <a:pt x="15983" y="76256"/>
                    </a:cubicBezTo>
                    <a:cubicBezTo>
                      <a:pt x="17041" y="96893"/>
                      <a:pt x="4870" y="121764"/>
                      <a:pt x="6458" y="123881"/>
                    </a:cubicBezTo>
                    <a:cubicBezTo>
                      <a:pt x="8046" y="125998"/>
                      <a:pt x="23921" y="106418"/>
                      <a:pt x="25508" y="88956"/>
                    </a:cubicBezTo>
                    <a:cubicBezTo>
                      <a:pt x="27095" y="71494"/>
                      <a:pt x="1696" y="2173"/>
                      <a:pt x="108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 172">
                <a:extLst>
                  <a:ext uri="{FF2B5EF4-FFF2-40B4-BE49-F238E27FC236}">
                    <a16:creationId xmlns:a16="http://schemas.microsoft.com/office/drawing/2014/main" id="{9F02BF8B-CC1E-AD08-CEBF-974C999F3F13}"/>
                  </a:ext>
                </a:extLst>
              </p:cNvPr>
              <p:cNvSpPr/>
              <p:nvPr/>
            </p:nvSpPr>
            <p:spPr>
              <a:xfrm>
                <a:off x="4613270" y="3301704"/>
                <a:ext cx="70365" cy="92562"/>
              </a:xfrm>
              <a:custGeom>
                <a:avLst/>
                <a:gdLst>
                  <a:gd name="connsiteX0" fmla="*/ 5 w 70365"/>
                  <a:gd name="connsiteY0" fmla="*/ 22521 h 92562"/>
                  <a:gd name="connsiteX1" fmla="*/ 47630 w 70365"/>
                  <a:gd name="connsiteY1" fmla="*/ 296 h 92562"/>
                  <a:gd name="connsiteX2" fmla="*/ 69855 w 70365"/>
                  <a:gd name="connsiteY2" fmla="*/ 41571 h 92562"/>
                  <a:gd name="connsiteX3" fmla="*/ 63505 w 70365"/>
                  <a:gd name="connsiteY3" fmla="*/ 92371 h 92562"/>
                  <a:gd name="connsiteX4" fmla="*/ 66680 w 70365"/>
                  <a:gd name="connsiteY4" fmla="*/ 57446 h 92562"/>
                  <a:gd name="connsiteX5" fmla="*/ 60330 w 70365"/>
                  <a:gd name="connsiteY5" fmla="*/ 19346 h 92562"/>
                  <a:gd name="connsiteX6" fmla="*/ 50805 w 70365"/>
                  <a:gd name="connsiteY6" fmla="*/ 12996 h 92562"/>
                  <a:gd name="connsiteX7" fmla="*/ 5 w 70365"/>
                  <a:gd name="connsiteY7" fmla="*/ 22521 h 9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365" h="92562">
                    <a:moveTo>
                      <a:pt x="5" y="22521"/>
                    </a:moveTo>
                    <a:cubicBezTo>
                      <a:pt x="-524" y="20404"/>
                      <a:pt x="35988" y="-2879"/>
                      <a:pt x="47630" y="296"/>
                    </a:cubicBezTo>
                    <a:cubicBezTo>
                      <a:pt x="59272" y="3471"/>
                      <a:pt x="67209" y="26225"/>
                      <a:pt x="69855" y="41571"/>
                    </a:cubicBezTo>
                    <a:cubicBezTo>
                      <a:pt x="72501" y="56917"/>
                      <a:pt x="64034" y="89725"/>
                      <a:pt x="63505" y="92371"/>
                    </a:cubicBezTo>
                    <a:cubicBezTo>
                      <a:pt x="62976" y="95017"/>
                      <a:pt x="67209" y="69617"/>
                      <a:pt x="66680" y="57446"/>
                    </a:cubicBezTo>
                    <a:cubicBezTo>
                      <a:pt x="66151" y="45275"/>
                      <a:pt x="60330" y="19346"/>
                      <a:pt x="60330" y="19346"/>
                    </a:cubicBezTo>
                    <a:cubicBezTo>
                      <a:pt x="57684" y="11938"/>
                      <a:pt x="57684" y="12467"/>
                      <a:pt x="50805" y="12996"/>
                    </a:cubicBezTo>
                    <a:cubicBezTo>
                      <a:pt x="43926" y="13525"/>
                      <a:pt x="534" y="24638"/>
                      <a:pt x="5" y="225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 173">
                <a:extLst>
                  <a:ext uri="{FF2B5EF4-FFF2-40B4-BE49-F238E27FC236}">
                    <a16:creationId xmlns:a16="http://schemas.microsoft.com/office/drawing/2014/main" id="{B9D8E577-F2D8-D9BE-4A56-CFB42EEEA392}"/>
                  </a:ext>
                </a:extLst>
              </p:cNvPr>
              <p:cNvSpPr/>
              <p:nvPr/>
            </p:nvSpPr>
            <p:spPr>
              <a:xfrm>
                <a:off x="4495711" y="3302000"/>
                <a:ext cx="31846" cy="60325"/>
              </a:xfrm>
              <a:custGeom>
                <a:avLst/>
                <a:gdLst>
                  <a:gd name="connsiteX0" fmla="*/ 31839 w 31846"/>
                  <a:gd name="connsiteY0" fmla="*/ 0 h 60325"/>
                  <a:gd name="connsiteX1" fmla="*/ 3264 w 31846"/>
                  <a:gd name="connsiteY1" fmla="*/ 44450 h 60325"/>
                  <a:gd name="connsiteX2" fmla="*/ 19139 w 31846"/>
                  <a:gd name="connsiteY2" fmla="*/ 60325 h 60325"/>
                  <a:gd name="connsiteX3" fmla="*/ 89 w 31846"/>
                  <a:gd name="connsiteY3" fmla="*/ 44450 h 60325"/>
                  <a:gd name="connsiteX4" fmla="*/ 31839 w 31846"/>
                  <a:gd name="connsiteY4" fmla="*/ 0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6" h="60325">
                    <a:moveTo>
                      <a:pt x="31839" y="0"/>
                    </a:moveTo>
                    <a:cubicBezTo>
                      <a:pt x="32368" y="0"/>
                      <a:pt x="3264" y="44450"/>
                      <a:pt x="3264" y="44450"/>
                    </a:cubicBezTo>
                    <a:cubicBezTo>
                      <a:pt x="1147" y="54504"/>
                      <a:pt x="19139" y="60325"/>
                      <a:pt x="19139" y="60325"/>
                    </a:cubicBezTo>
                    <a:cubicBezTo>
                      <a:pt x="18610" y="60325"/>
                      <a:pt x="-1499" y="53975"/>
                      <a:pt x="89" y="44450"/>
                    </a:cubicBezTo>
                    <a:cubicBezTo>
                      <a:pt x="1676" y="34925"/>
                      <a:pt x="31310" y="0"/>
                      <a:pt x="3183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 174">
                <a:extLst>
                  <a:ext uri="{FF2B5EF4-FFF2-40B4-BE49-F238E27FC236}">
                    <a16:creationId xmlns:a16="http://schemas.microsoft.com/office/drawing/2014/main" id="{F34712B7-6DBB-206F-6231-2ED905FD4110}"/>
                  </a:ext>
                </a:extLst>
              </p:cNvPr>
              <p:cNvSpPr/>
              <p:nvPr/>
            </p:nvSpPr>
            <p:spPr>
              <a:xfrm>
                <a:off x="4556768" y="3346109"/>
                <a:ext cx="56553" cy="55210"/>
              </a:xfrm>
              <a:custGeom>
                <a:avLst/>
                <a:gdLst>
                  <a:gd name="connsiteX0" fmla="*/ 56507 w 56553"/>
                  <a:gd name="connsiteY0" fmla="*/ 341 h 55210"/>
                  <a:gd name="connsiteX1" fmla="*/ 2532 w 56553"/>
                  <a:gd name="connsiteY1" fmla="*/ 54316 h 55210"/>
                  <a:gd name="connsiteX2" fmla="*/ 12057 w 56553"/>
                  <a:gd name="connsiteY2" fmla="*/ 32091 h 55210"/>
                  <a:gd name="connsiteX3" fmla="*/ 56507 w 56553"/>
                  <a:gd name="connsiteY3" fmla="*/ 341 h 5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53" h="55210">
                    <a:moveTo>
                      <a:pt x="56507" y="341"/>
                    </a:moveTo>
                    <a:cubicBezTo>
                      <a:pt x="54920" y="4045"/>
                      <a:pt x="9940" y="49024"/>
                      <a:pt x="2532" y="54316"/>
                    </a:cubicBezTo>
                    <a:cubicBezTo>
                      <a:pt x="-4876" y="59608"/>
                      <a:pt x="5707" y="40028"/>
                      <a:pt x="12057" y="32091"/>
                    </a:cubicBezTo>
                    <a:cubicBezTo>
                      <a:pt x="18407" y="24154"/>
                      <a:pt x="58094" y="-3363"/>
                      <a:pt x="56507" y="3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 175">
                <a:extLst>
                  <a:ext uri="{FF2B5EF4-FFF2-40B4-BE49-F238E27FC236}">
                    <a16:creationId xmlns:a16="http://schemas.microsoft.com/office/drawing/2014/main" id="{938D4099-E897-5AA1-E0A8-A6538C73AAFD}"/>
                  </a:ext>
                </a:extLst>
              </p:cNvPr>
              <p:cNvSpPr/>
              <p:nvPr/>
            </p:nvSpPr>
            <p:spPr>
              <a:xfrm>
                <a:off x="4505325" y="3355975"/>
                <a:ext cx="41773" cy="44557"/>
              </a:xfrm>
              <a:custGeom>
                <a:avLst/>
                <a:gdLst>
                  <a:gd name="connsiteX0" fmla="*/ 0 w 41773"/>
                  <a:gd name="connsiteY0" fmla="*/ 0 h 44557"/>
                  <a:gd name="connsiteX1" fmla="*/ 41275 w 41773"/>
                  <a:gd name="connsiteY1" fmla="*/ 44450 h 44557"/>
                  <a:gd name="connsiteX2" fmla="*/ 0 w 41773"/>
                  <a:gd name="connsiteY2" fmla="*/ 0 h 4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73" h="44557">
                    <a:moveTo>
                      <a:pt x="0" y="0"/>
                    </a:moveTo>
                    <a:cubicBezTo>
                      <a:pt x="0" y="0"/>
                      <a:pt x="35454" y="41804"/>
                      <a:pt x="41275" y="44450"/>
                    </a:cubicBezTo>
                    <a:cubicBezTo>
                      <a:pt x="47096" y="47096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 176">
                <a:extLst>
                  <a:ext uri="{FF2B5EF4-FFF2-40B4-BE49-F238E27FC236}">
                    <a16:creationId xmlns:a16="http://schemas.microsoft.com/office/drawing/2014/main" id="{CB7AE8AE-1B4A-10F3-100D-681390FEC86D}"/>
                  </a:ext>
                </a:extLst>
              </p:cNvPr>
              <p:cNvSpPr/>
              <p:nvPr/>
            </p:nvSpPr>
            <p:spPr>
              <a:xfrm>
                <a:off x="4476714" y="3482970"/>
                <a:ext cx="70032" cy="108037"/>
              </a:xfrm>
              <a:custGeom>
                <a:avLst/>
                <a:gdLst>
                  <a:gd name="connsiteX0" fmla="*/ 69886 w 70032"/>
                  <a:gd name="connsiteY0" fmla="*/ 5 h 108037"/>
                  <a:gd name="connsiteX1" fmla="*/ 12736 w 70032"/>
                  <a:gd name="connsiteY1" fmla="*/ 47630 h 108037"/>
                  <a:gd name="connsiteX2" fmla="*/ 36 w 70032"/>
                  <a:gd name="connsiteY2" fmla="*/ 107955 h 108037"/>
                  <a:gd name="connsiteX3" fmla="*/ 9561 w 70032"/>
                  <a:gd name="connsiteY3" fmla="*/ 60330 h 108037"/>
                  <a:gd name="connsiteX4" fmla="*/ 28611 w 70032"/>
                  <a:gd name="connsiteY4" fmla="*/ 44455 h 108037"/>
                  <a:gd name="connsiteX5" fmla="*/ 69886 w 70032"/>
                  <a:gd name="connsiteY5" fmla="*/ 5 h 10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032" h="108037">
                    <a:moveTo>
                      <a:pt x="69886" y="5"/>
                    </a:moveTo>
                    <a:cubicBezTo>
                      <a:pt x="67240" y="534"/>
                      <a:pt x="24378" y="29638"/>
                      <a:pt x="12736" y="47630"/>
                    </a:cubicBezTo>
                    <a:cubicBezTo>
                      <a:pt x="1094" y="65622"/>
                      <a:pt x="565" y="105838"/>
                      <a:pt x="36" y="107955"/>
                    </a:cubicBezTo>
                    <a:cubicBezTo>
                      <a:pt x="-493" y="110072"/>
                      <a:pt x="4798" y="70913"/>
                      <a:pt x="9561" y="60330"/>
                    </a:cubicBezTo>
                    <a:cubicBezTo>
                      <a:pt x="14323" y="49747"/>
                      <a:pt x="18557" y="52392"/>
                      <a:pt x="28611" y="44455"/>
                    </a:cubicBezTo>
                    <a:cubicBezTo>
                      <a:pt x="38665" y="36518"/>
                      <a:pt x="72532" y="-524"/>
                      <a:pt x="69886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 177">
                <a:extLst>
                  <a:ext uri="{FF2B5EF4-FFF2-40B4-BE49-F238E27FC236}">
                    <a16:creationId xmlns:a16="http://schemas.microsoft.com/office/drawing/2014/main" id="{0E7E0AF3-50B0-BA5E-3B8E-A9A00A6788EC}"/>
                  </a:ext>
                </a:extLst>
              </p:cNvPr>
              <p:cNvSpPr/>
              <p:nvPr/>
            </p:nvSpPr>
            <p:spPr>
              <a:xfrm>
                <a:off x="4568276" y="3498626"/>
                <a:ext cx="190133" cy="121167"/>
              </a:xfrm>
              <a:custGeom>
                <a:avLst/>
                <a:gdLst>
                  <a:gd name="connsiteX0" fmla="*/ 549 w 190133"/>
                  <a:gd name="connsiteY0" fmla="*/ 9749 h 121167"/>
                  <a:gd name="connsiteX1" fmla="*/ 60874 w 190133"/>
                  <a:gd name="connsiteY1" fmla="*/ 9749 h 121167"/>
                  <a:gd name="connsiteX2" fmla="*/ 146599 w 190133"/>
                  <a:gd name="connsiteY2" fmla="*/ 51024 h 121167"/>
                  <a:gd name="connsiteX3" fmla="*/ 187874 w 190133"/>
                  <a:gd name="connsiteY3" fmla="*/ 120874 h 121167"/>
                  <a:gd name="connsiteX4" fmla="*/ 184699 w 190133"/>
                  <a:gd name="connsiteY4" fmla="*/ 76424 h 121167"/>
                  <a:gd name="connsiteX5" fmla="*/ 184699 w 190133"/>
                  <a:gd name="connsiteY5" fmla="*/ 85949 h 121167"/>
                  <a:gd name="connsiteX6" fmla="*/ 165649 w 190133"/>
                  <a:gd name="connsiteY6" fmla="*/ 57374 h 121167"/>
                  <a:gd name="connsiteX7" fmla="*/ 95799 w 190133"/>
                  <a:gd name="connsiteY7" fmla="*/ 3399 h 121167"/>
                  <a:gd name="connsiteX8" fmla="*/ 549 w 190133"/>
                  <a:gd name="connsiteY8" fmla="*/ 9749 h 12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133" h="121167">
                    <a:moveTo>
                      <a:pt x="549" y="9749"/>
                    </a:moveTo>
                    <a:cubicBezTo>
                      <a:pt x="-5272" y="10807"/>
                      <a:pt x="36532" y="2870"/>
                      <a:pt x="60874" y="9749"/>
                    </a:cubicBezTo>
                    <a:cubicBezTo>
                      <a:pt x="85216" y="16628"/>
                      <a:pt x="125432" y="32503"/>
                      <a:pt x="146599" y="51024"/>
                    </a:cubicBezTo>
                    <a:cubicBezTo>
                      <a:pt x="167766" y="69545"/>
                      <a:pt x="181524" y="116641"/>
                      <a:pt x="187874" y="120874"/>
                    </a:cubicBezTo>
                    <a:cubicBezTo>
                      <a:pt x="194224" y="125107"/>
                      <a:pt x="185228" y="82245"/>
                      <a:pt x="184699" y="76424"/>
                    </a:cubicBezTo>
                    <a:cubicBezTo>
                      <a:pt x="184170" y="70603"/>
                      <a:pt x="187874" y="89124"/>
                      <a:pt x="184699" y="85949"/>
                    </a:cubicBezTo>
                    <a:cubicBezTo>
                      <a:pt x="181524" y="82774"/>
                      <a:pt x="180466" y="71132"/>
                      <a:pt x="165649" y="57374"/>
                    </a:cubicBezTo>
                    <a:cubicBezTo>
                      <a:pt x="150832" y="43616"/>
                      <a:pt x="118024" y="13453"/>
                      <a:pt x="95799" y="3399"/>
                    </a:cubicBezTo>
                    <a:cubicBezTo>
                      <a:pt x="73574" y="-6655"/>
                      <a:pt x="6370" y="8691"/>
                      <a:pt x="549" y="97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 178">
                <a:extLst>
                  <a:ext uri="{FF2B5EF4-FFF2-40B4-BE49-F238E27FC236}">
                    <a16:creationId xmlns:a16="http://schemas.microsoft.com/office/drawing/2014/main" id="{1C25BCC2-199B-4B26-8126-8F44DB20A223}"/>
                  </a:ext>
                </a:extLst>
              </p:cNvPr>
              <p:cNvSpPr/>
              <p:nvPr/>
            </p:nvSpPr>
            <p:spPr>
              <a:xfrm>
                <a:off x="4489120" y="3600316"/>
                <a:ext cx="84686" cy="109062"/>
              </a:xfrm>
              <a:custGeom>
                <a:avLst/>
                <a:gdLst>
                  <a:gd name="connsiteX0" fmla="*/ 330 w 84686"/>
                  <a:gd name="connsiteY0" fmla="*/ 134 h 109062"/>
                  <a:gd name="connsiteX1" fmla="*/ 82880 w 84686"/>
                  <a:gd name="connsiteY1" fmla="*/ 104909 h 109062"/>
                  <a:gd name="connsiteX2" fmla="*/ 54305 w 84686"/>
                  <a:gd name="connsiteY2" fmla="*/ 82684 h 109062"/>
                  <a:gd name="connsiteX3" fmla="*/ 330 w 84686"/>
                  <a:gd name="connsiteY3" fmla="*/ 134 h 10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86" h="109062">
                    <a:moveTo>
                      <a:pt x="330" y="134"/>
                    </a:moveTo>
                    <a:cubicBezTo>
                      <a:pt x="5092" y="3838"/>
                      <a:pt x="73884" y="91151"/>
                      <a:pt x="82880" y="104909"/>
                    </a:cubicBezTo>
                    <a:cubicBezTo>
                      <a:pt x="91876" y="118667"/>
                      <a:pt x="64888" y="94855"/>
                      <a:pt x="54305" y="82684"/>
                    </a:cubicBezTo>
                    <a:cubicBezTo>
                      <a:pt x="43722" y="70513"/>
                      <a:pt x="-4432" y="-3570"/>
                      <a:pt x="330" y="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 179">
                <a:extLst>
                  <a:ext uri="{FF2B5EF4-FFF2-40B4-BE49-F238E27FC236}">
                    <a16:creationId xmlns:a16="http://schemas.microsoft.com/office/drawing/2014/main" id="{41434EFD-595E-A109-EB14-553C65B7B383}"/>
                  </a:ext>
                </a:extLst>
              </p:cNvPr>
              <p:cNvSpPr/>
              <p:nvPr/>
            </p:nvSpPr>
            <p:spPr>
              <a:xfrm>
                <a:off x="4619391" y="3628957"/>
                <a:ext cx="130463" cy="82638"/>
              </a:xfrm>
              <a:custGeom>
                <a:avLst/>
                <a:gdLst>
                  <a:gd name="connsiteX0" fmla="*/ 130409 w 130463"/>
                  <a:gd name="connsiteY0" fmla="*/ 68 h 82638"/>
                  <a:gd name="connsiteX1" fmla="*/ 79609 w 130463"/>
                  <a:gd name="connsiteY1" fmla="*/ 57218 h 82638"/>
                  <a:gd name="connsiteX2" fmla="*/ 51034 w 130463"/>
                  <a:gd name="connsiteY2" fmla="*/ 69918 h 82638"/>
                  <a:gd name="connsiteX3" fmla="*/ 234 w 130463"/>
                  <a:gd name="connsiteY3" fmla="*/ 82618 h 82638"/>
                  <a:gd name="connsiteX4" fmla="*/ 73259 w 130463"/>
                  <a:gd name="connsiteY4" fmla="*/ 73093 h 82638"/>
                  <a:gd name="connsiteX5" fmla="*/ 89134 w 130463"/>
                  <a:gd name="connsiteY5" fmla="*/ 69918 h 82638"/>
                  <a:gd name="connsiteX6" fmla="*/ 130409 w 130463"/>
                  <a:gd name="connsiteY6" fmla="*/ 68 h 82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463" h="82638">
                    <a:moveTo>
                      <a:pt x="130409" y="68"/>
                    </a:moveTo>
                    <a:cubicBezTo>
                      <a:pt x="128821" y="-2049"/>
                      <a:pt x="92838" y="45576"/>
                      <a:pt x="79609" y="57218"/>
                    </a:cubicBezTo>
                    <a:cubicBezTo>
                      <a:pt x="66380" y="68860"/>
                      <a:pt x="64263" y="65685"/>
                      <a:pt x="51034" y="69918"/>
                    </a:cubicBezTo>
                    <a:cubicBezTo>
                      <a:pt x="37805" y="74151"/>
                      <a:pt x="-3470" y="82089"/>
                      <a:pt x="234" y="82618"/>
                    </a:cubicBezTo>
                    <a:cubicBezTo>
                      <a:pt x="3938" y="83147"/>
                      <a:pt x="73259" y="73093"/>
                      <a:pt x="73259" y="73093"/>
                    </a:cubicBezTo>
                    <a:cubicBezTo>
                      <a:pt x="88076" y="70976"/>
                      <a:pt x="79609" y="76268"/>
                      <a:pt x="89134" y="69918"/>
                    </a:cubicBezTo>
                    <a:cubicBezTo>
                      <a:pt x="98659" y="63568"/>
                      <a:pt x="131997" y="2185"/>
                      <a:pt x="130409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 180">
                <a:extLst>
                  <a:ext uri="{FF2B5EF4-FFF2-40B4-BE49-F238E27FC236}">
                    <a16:creationId xmlns:a16="http://schemas.microsoft.com/office/drawing/2014/main" id="{38916A70-3F8A-2CA5-B9FF-66266BB91A4F}"/>
                  </a:ext>
                </a:extLst>
              </p:cNvPr>
              <p:cNvSpPr/>
              <p:nvPr/>
            </p:nvSpPr>
            <p:spPr>
              <a:xfrm>
                <a:off x="4643804" y="3688792"/>
                <a:ext cx="112945" cy="68226"/>
              </a:xfrm>
              <a:custGeom>
                <a:avLst/>
                <a:gdLst>
                  <a:gd name="connsiteX0" fmla="*/ 112346 w 112945"/>
                  <a:gd name="connsiteY0" fmla="*/ 558 h 68226"/>
                  <a:gd name="connsiteX1" fmla="*/ 29796 w 112945"/>
                  <a:gd name="connsiteY1" fmla="*/ 60883 h 68226"/>
                  <a:gd name="connsiteX2" fmla="*/ 1221 w 112945"/>
                  <a:gd name="connsiteY2" fmla="*/ 64058 h 68226"/>
                  <a:gd name="connsiteX3" fmla="*/ 64721 w 112945"/>
                  <a:gd name="connsiteY3" fmla="*/ 32308 h 68226"/>
                  <a:gd name="connsiteX4" fmla="*/ 112346 w 112945"/>
                  <a:gd name="connsiteY4" fmla="*/ 558 h 6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45" h="68226">
                    <a:moveTo>
                      <a:pt x="112346" y="558"/>
                    </a:moveTo>
                    <a:cubicBezTo>
                      <a:pt x="106525" y="5320"/>
                      <a:pt x="48317" y="50300"/>
                      <a:pt x="29796" y="60883"/>
                    </a:cubicBezTo>
                    <a:cubicBezTo>
                      <a:pt x="11275" y="71466"/>
                      <a:pt x="-4600" y="68820"/>
                      <a:pt x="1221" y="64058"/>
                    </a:cubicBezTo>
                    <a:cubicBezTo>
                      <a:pt x="7042" y="59296"/>
                      <a:pt x="49375" y="41833"/>
                      <a:pt x="64721" y="32308"/>
                    </a:cubicBezTo>
                    <a:cubicBezTo>
                      <a:pt x="80067" y="22783"/>
                      <a:pt x="118167" y="-4204"/>
                      <a:pt x="112346" y="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 181">
                <a:extLst>
                  <a:ext uri="{FF2B5EF4-FFF2-40B4-BE49-F238E27FC236}">
                    <a16:creationId xmlns:a16="http://schemas.microsoft.com/office/drawing/2014/main" id="{A883049C-64FE-27D1-D47C-85E79F95D17B}"/>
                  </a:ext>
                </a:extLst>
              </p:cNvPr>
              <p:cNvSpPr/>
              <p:nvPr/>
            </p:nvSpPr>
            <p:spPr>
              <a:xfrm>
                <a:off x="4527456" y="3676609"/>
                <a:ext cx="76304" cy="79573"/>
              </a:xfrm>
              <a:custGeom>
                <a:avLst/>
                <a:gdLst>
                  <a:gd name="connsiteX0" fmla="*/ 94 w 76304"/>
                  <a:gd name="connsiteY0" fmla="*/ 41 h 79573"/>
                  <a:gd name="connsiteX1" fmla="*/ 44544 w 76304"/>
                  <a:gd name="connsiteY1" fmla="*/ 57191 h 79573"/>
                  <a:gd name="connsiteX2" fmla="*/ 76294 w 76304"/>
                  <a:gd name="connsiteY2" fmla="*/ 79416 h 79573"/>
                  <a:gd name="connsiteX3" fmla="*/ 41369 w 76304"/>
                  <a:gd name="connsiteY3" fmla="*/ 47666 h 79573"/>
                  <a:gd name="connsiteX4" fmla="*/ 57244 w 76304"/>
                  <a:gd name="connsiteY4" fmla="*/ 47666 h 79573"/>
                  <a:gd name="connsiteX5" fmla="*/ 94 w 76304"/>
                  <a:gd name="connsiteY5" fmla="*/ 41 h 7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304" h="79573">
                    <a:moveTo>
                      <a:pt x="94" y="41"/>
                    </a:moveTo>
                    <a:cubicBezTo>
                      <a:pt x="-2023" y="1629"/>
                      <a:pt x="31844" y="43962"/>
                      <a:pt x="44544" y="57191"/>
                    </a:cubicBezTo>
                    <a:cubicBezTo>
                      <a:pt x="57244" y="70420"/>
                      <a:pt x="76823" y="81003"/>
                      <a:pt x="76294" y="79416"/>
                    </a:cubicBezTo>
                    <a:cubicBezTo>
                      <a:pt x="75765" y="77829"/>
                      <a:pt x="44544" y="52958"/>
                      <a:pt x="41369" y="47666"/>
                    </a:cubicBezTo>
                    <a:cubicBezTo>
                      <a:pt x="38194" y="42374"/>
                      <a:pt x="57773" y="52429"/>
                      <a:pt x="57244" y="47666"/>
                    </a:cubicBezTo>
                    <a:cubicBezTo>
                      <a:pt x="56715" y="42904"/>
                      <a:pt x="2211" y="-1547"/>
                      <a:pt x="94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 182">
                <a:extLst>
                  <a:ext uri="{FF2B5EF4-FFF2-40B4-BE49-F238E27FC236}">
                    <a16:creationId xmlns:a16="http://schemas.microsoft.com/office/drawing/2014/main" id="{B2104E37-3F22-D223-D88C-18A1B8E0586F}"/>
                  </a:ext>
                </a:extLst>
              </p:cNvPr>
              <p:cNvSpPr/>
              <p:nvPr/>
            </p:nvSpPr>
            <p:spPr>
              <a:xfrm>
                <a:off x="4530678" y="3704609"/>
                <a:ext cx="52910" cy="77782"/>
              </a:xfrm>
              <a:custGeom>
                <a:avLst/>
                <a:gdLst>
                  <a:gd name="connsiteX0" fmla="*/ 47 w 52910"/>
                  <a:gd name="connsiteY0" fmla="*/ 616 h 77782"/>
                  <a:gd name="connsiteX1" fmla="*/ 50847 w 52910"/>
                  <a:gd name="connsiteY1" fmla="*/ 76816 h 77782"/>
                  <a:gd name="connsiteX2" fmla="*/ 41322 w 52910"/>
                  <a:gd name="connsiteY2" fmla="*/ 41891 h 77782"/>
                  <a:gd name="connsiteX3" fmla="*/ 47 w 52910"/>
                  <a:gd name="connsiteY3" fmla="*/ 616 h 7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10" h="77782">
                    <a:moveTo>
                      <a:pt x="47" y="616"/>
                    </a:moveTo>
                    <a:cubicBezTo>
                      <a:pt x="1635" y="6437"/>
                      <a:pt x="43968" y="69937"/>
                      <a:pt x="50847" y="76816"/>
                    </a:cubicBezTo>
                    <a:cubicBezTo>
                      <a:pt x="57726" y="83695"/>
                      <a:pt x="45555" y="51945"/>
                      <a:pt x="41322" y="41891"/>
                    </a:cubicBezTo>
                    <a:cubicBezTo>
                      <a:pt x="37089" y="31837"/>
                      <a:pt x="-1541" y="-5205"/>
                      <a:pt x="47" y="6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 183">
                <a:extLst>
                  <a:ext uri="{FF2B5EF4-FFF2-40B4-BE49-F238E27FC236}">
                    <a16:creationId xmlns:a16="http://schemas.microsoft.com/office/drawing/2014/main" id="{D4A16BC8-4D1E-79D1-AE1D-2ADA62499638}"/>
                  </a:ext>
                </a:extLst>
              </p:cNvPr>
              <p:cNvSpPr/>
              <p:nvPr/>
            </p:nvSpPr>
            <p:spPr>
              <a:xfrm>
                <a:off x="4488860" y="3527362"/>
                <a:ext cx="54569" cy="73074"/>
              </a:xfrm>
              <a:custGeom>
                <a:avLst/>
                <a:gdLst>
                  <a:gd name="connsiteX0" fmla="*/ 54565 w 54569"/>
                  <a:gd name="connsiteY0" fmla="*/ 63 h 73074"/>
                  <a:gd name="connsiteX1" fmla="*/ 3765 w 54569"/>
                  <a:gd name="connsiteY1" fmla="*/ 69913 h 73074"/>
                  <a:gd name="connsiteX2" fmla="*/ 6940 w 54569"/>
                  <a:gd name="connsiteY2" fmla="*/ 57213 h 73074"/>
                  <a:gd name="connsiteX3" fmla="*/ 54565 w 54569"/>
                  <a:gd name="connsiteY3" fmla="*/ 63 h 7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569" h="73074">
                    <a:moveTo>
                      <a:pt x="54565" y="63"/>
                    </a:moveTo>
                    <a:cubicBezTo>
                      <a:pt x="54036" y="2180"/>
                      <a:pt x="3765" y="69913"/>
                      <a:pt x="3765" y="69913"/>
                    </a:cubicBezTo>
                    <a:cubicBezTo>
                      <a:pt x="-4172" y="79438"/>
                      <a:pt x="2177" y="65151"/>
                      <a:pt x="6940" y="57213"/>
                    </a:cubicBezTo>
                    <a:cubicBezTo>
                      <a:pt x="11702" y="49276"/>
                      <a:pt x="55094" y="-2054"/>
                      <a:pt x="54565" y="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 184">
                <a:extLst>
                  <a:ext uri="{FF2B5EF4-FFF2-40B4-BE49-F238E27FC236}">
                    <a16:creationId xmlns:a16="http://schemas.microsoft.com/office/drawing/2014/main" id="{3AA68E53-DF1D-803C-79A0-3659B3EADDE0}"/>
                  </a:ext>
                </a:extLst>
              </p:cNvPr>
              <p:cNvSpPr/>
              <p:nvPr/>
            </p:nvSpPr>
            <p:spPr>
              <a:xfrm>
                <a:off x="4587837" y="3532674"/>
                <a:ext cx="104892" cy="36290"/>
              </a:xfrm>
              <a:custGeom>
                <a:avLst/>
                <a:gdLst>
                  <a:gd name="connsiteX0" fmla="*/ 38 w 104892"/>
                  <a:gd name="connsiteY0" fmla="*/ 13801 h 36290"/>
                  <a:gd name="connsiteX1" fmla="*/ 63538 w 104892"/>
                  <a:gd name="connsiteY1" fmla="*/ 16976 h 36290"/>
                  <a:gd name="connsiteX2" fmla="*/ 104813 w 104892"/>
                  <a:gd name="connsiteY2" fmla="*/ 36026 h 36290"/>
                  <a:gd name="connsiteX3" fmla="*/ 73063 w 104892"/>
                  <a:gd name="connsiteY3" fmla="*/ 1101 h 36290"/>
                  <a:gd name="connsiteX4" fmla="*/ 38 w 104892"/>
                  <a:gd name="connsiteY4" fmla="*/ 13801 h 3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92" h="36290">
                    <a:moveTo>
                      <a:pt x="38" y="13801"/>
                    </a:moveTo>
                    <a:cubicBezTo>
                      <a:pt x="-1550" y="16447"/>
                      <a:pt x="46076" y="13272"/>
                      <a:pt x="63538" y="16976"/>
                    </a:cubicBezTo>
                    <a:cubicBezTo>
                      <a:pt x="81000" y="20680"/>
                      <a:pt x="103226" y="38672"/>
                      <a:pt x="104813" y="36026"/>
                    </a:cubicBezTo>
                    <a:cubicBezTo>
                      <a:pt x="106401" y="33380"/>
                      <a:pt x="83646" y="6393"/>
                      <a:pt x="73063" y="1101"/>
                    </a:cubicBezTo>
                    <a:cubicBezTo>
                      <a:pt x="62480" y="-4191"/>
                      <a:pt x="1626" y="11155"/>
                      <a:pt x="38" y="138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 185">
                <a:extLst>
                  <a:ext uri="{FF2B5EF4-FFF2-40B4-BE49-F238E27FC236}">
                    <a16:creationId xmlns:a16="http://schemas.microsoft.com/office/drawing/2014/main" id="{56E4F067-E9F4-9EE3-398C-76B88A73A4E6}"/>
                  </a:ext>
                </a:extLst>
              </p:cNvPr>
              <p:cNvSpPr/>
              <p:nvPr/>
            </p:nvSpPr>
            <p:spPr>
              <a:xfrm>
                <a:off x="4657720" y="3276489"/>
                <a:ext cx="52341" cy="79661"/>
              </a:xfrm>
              <a:custGeom>
                <a:avLst/>
                <a:gdLst>
                  <a:gd name="connsiteX0" fmla="*/ 5 w 52341"/>
                  <a:gd name="connsiteY0" fmla="*/ 111 h 79661"/>
                  <a:gd name="connsiteX1" fmla="*/ 47630 w 52341"/>
                  <a:gd name="connsiteY1" fmla="*/ 50911 h 79661"/>
                  <a:gd name="connsiteX2" fmla="*/ 50805 w 52341"/>
                  <a:gd name="connsiteY2" fmla="*/ 79486 h 79661"/>
                  <a:gd name="connsiteX3" fmla="*/ 50805 w 52341"/>
                  <a:gd name="connsiteY3" fmla="*/ 38211 h 79661"/>
                  <a:gd name="connsiteX4" fmla="*/ 5 w 52341"/>
                  <a:gd name="connsiteY4" fmla="*/ 111 h 79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1" h="79661">
                    <a:moveTo>
                      <a:pt x="5" y="111"/>
                    </a:moveTo>
                    <a:cubicBezTo>
                      <a:pt x="-524" y="2228"/>
                      <a:pt x="39163" y="37682"/>
                      <a:pt x="47630" y="50911"/>
                    </a:cubicBezTo>
                    <a:cubicBezTo>
                      <a:pt x="56097" y="64140"/>
                      <a:pt x="50276" y="81603"/>
                      <a:pt x="50805" y="79486"/>
                    </a:cubicBezTo>
                    <a:cubicBezTo>
                      <a:pt x="51334" y="77369"/>
                      <a:pt x="53980" y="49853"/>
                      <a:pt x="50805" y="38211"/>
                    </a:cubicBezTo>
                    <a:cubicBezTo>
                      <a:pt x="47630" y="26569"/>
                      <a:pt x="534" y="-2006"/>
                      <a:pt x="5" y="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 186">
                <a:extLst>
                  <a:ext uri="{FF2B5EF4-FFF2-40B4-BE49-F238E27FC236}">
                    <a16:creationId xmlns:a16="http://schemas.microsoft.com/office/drawing/2014/main" id="{8605EC99-5768-CE67-E0FE-6914E0294324}"/>
                  </a:ext>
                </a:extLst>
              </p:cNvPr>
              <p:cNvSpPr/>
              <p:nvPr/>
            </p:nvSpPr>
            <p:spPr>
              <a:xfrm>
                <a:off x="4645388" y="3110802"/>
                <a:ext cx="63184" cy="169688"/>
              </a:xfrm>
              <a:custGeom>
                <a:avLst/>
                <a:gdLst>
                  <a:gd name="connsiteX0" fmla="*/ 2812 w 63184"/>
                  <a:gd name="connsiteY0" fmla="*/ 698 h 169688"/>
                  <a:gd name="connsiteX1" fmla="*/ 5987 w 63184"/>
                  <a:gd name="connsiteY1" fmla="*/ 67373 h 169688"/>
                  <a:gd name="connsiteX2" fmla="*/ 63137 w 63184"/>
                  <a:gd name="connsiteY2" fmla="*/ 168973 h 169688"/>
                  <a:gd name="connsiteX3" fmla="*/ 15512 w 63184"/>
                  <a:gd name="connsiteY3" fmla="*/ 108648 h 169688"/>
                  <a:gd name="connsiteX4" fmla="*/ 2812 w 63184"/>
                  <a:gd name="connsiteY4" fmla="*/ 698 h 16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84" h="169688">
                    <a:moveTo>
                      <a:pt x="2812" y="698"/>
                    </a:moveTo>
                    <a:cubicBezTo>
                      <a:pt x="1225" y="-6181"/>
                      <a:pt x="-4067" y="39327"/>
                      <a:pt x="5987" y="67373"/>
                    </a:cubicBezTo>
                    <a:cubicBezTo>
                      <a:pt x="16041" y="95419"/>
                      <a:pt x="61550" y="162094"/>
                      <a:pt x="63137" y="168973"/>
                    </a:cubicBezTo>
                    <a:cubicBezTo>
                      <a:pt x="64724" y="175852"/>
                      <a:pt x="26095" y="131402"/>
                      <a:pt x="15512" y="108648"/>
                    </a:cubicBezTo>
                    <a:cubicBezTo>
                      <a:pt x="4929" y="85894"/>
                      <a:pt x="4399" y="7577"/>
                      <a:pt x="2812" y="6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 187">
                <a:extLst>
                  <a:ext uri="{FF2B5EF4-FFF2-40B4-BE49-F238E27FC236}">
                    <a16:creationId xmlns:a16="http://schemas.microsoft.com/office/drawing/2014/main" id="{88918265-9312-DD9A-6CB9-11CF05524509}"/>
                  </a:ext>
                </a:extLst>
              </p:cNvPr>
              <p:cNvSpPr/>
              <p:nvPr/>
            </p:nvSpPr>
            <p:spPr>
              <a:xfrm>
                <a:off x="4975170" y="3003518"/>
                <a:ext cx="77326" cy="558885"/>
              </a:xfrm>
              <a:custGeom>
                <a:avLst/>
                <a:gdLst>
                  <a:gd name="connsiteX0" fmla="*/ 38155 w 77326"/>
                  <a:gd name="connsiteY0" fmla="*/ 32 h 558885"/>
                  <a:gd name="connsiteX1" fmla="*/ 63555 w 77326"/>
                  <a:gd name="connsiteY1" fmla="*/ 317532 h 558885"/>
                  <a:gd name="connsiteX2" fmla="*/ 55 w 77326"/>
                  <a:gd name="connsiteY2" fmla="*/ 558832 h 558885"/>
                  <a:gd name="connsiteX3" fmla="*/ 76255 w 77326"/>
                  <a:gd name="connsiteY3" fmla="*/ 336582 h 558885"/>
                  <a:gd name="connsiteX4" fmla="*/ 38155 w 77326"/>
                  <a:gd name="connsiteY4" fmla="*/ 32 h 55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26" h="558885">
                    <a:moveTo>
                      <a:pt x="38155" y="32"/>
                    </a:moveTo>
                    <a:cubicBezTo>
                      <a:pt x="36038" y="-3143"/>
                      <a:pt x="69905" y="224399"/>
                      <a:pt x="63555" y="317532"/>
                    </a:cubicBezTo>
                    <a:cubicBezTo>
                      <a:pt x="57205" y="410665"/>
                      <a:pt x="-2062" y="555657"/>
                      <a:pt x="55" y="558832"/>
                    </a:cubicBezTo>
                    <a:cubicBezTo>
                      <a:pt x="2172" y="562007"/>
                      <a:pt x="67788" y="423365"/>
                      <a:pt x="76255" y="336582"/>
                    </a:cubicBezTo>
                    <a:cubicBezTo>
                      <a:pt x="84722" y="249799"/>
                      <a:pt x="40272" y="3207"/>
                      <a:pt x="38155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 188">
                <a:extLst>
                  <a:ext uri="{FF2B5EF4-FFF2-40B4-BE49-F238E27FC236}">
                    <a16:creationId xmlns:a16="http://schemas.microsoft.com/office/drawing/2014/main" id="{C5FBBCE1-197F-1608-916E-65035595540D}"/>
                  </a:ext>
                </a:extLst>
              </p:cNvPr>
              <p:cNvSpPr/>
              <p:nvPr/>
            </p:nvSpPr>
            <p:spPr>
              <a:xfrm>
                <a:off x="4249687" y="3041322"/>
                <a:ext cx="40041" cy="432349"/>
              </a:xfrm>
              <a:custGeom>
                <a:avLst/>
                <a:gdLst>
                  <a:gd name="connsiteX0" fmla="*/ 17513 w 40041"/>
                  <a:gd name="connsiteY0" fmla="*/ 328 h 432349"/>
                  <a:gd name="connsiteX1" fmla="*/ 1638 w 40041"/>
                  <a:gd name="connsiteY1" fmla="*/ 133678 h 432349"/>
                  <a:gd name="connsiteX2" fmla="*/ 4813 w 40041"/>
                  <a:gd name="connsiteY2" fmla="*/ 298778 h 432349"/>
                  <a:gd name="connsiteX3" fmla="*/ 39738 w 40041"/>
                  <a:gd name="connsiteY3" fmla="*/ 432128 h 432349"/>
                  <a:gd name="connsiteX4" fmla="*/ 20688 w 40041"/>
                  <a:gd name="connsiteY4" fmla="*/ 324178 h 432349"/>
                  <a:gd name="connsiteX5" fmla="*/ 1638 w 40041"/>
                  <a:gd name="connsiteY5" fmla="*/ 101928 h 432349"/>
                  <a:gd name="connsiteX6" fmla="*/ 17513 w 40041"/>
                  <a:gd name="connsiteY6" fmla="*/ 328 h 43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41" h="432349">
                    <a:moveTo>
                      <a:pt x="17513" y="328"/>
                    </a:moveTo>
                    <a:cubicBezTo>
                      <a:pt x="17513" y="5620"/>
                      <a:pt x="3755" y="83936"/>
                      <a:pt x="1638" y="133678"/>
                    </a:cubicBezTo>
                    <a:cubicBezTo>
                      <a:pt x="-479" y="183420"/>
                      <a:pt x="-1537" y="249036"/>
                      <a:pt x="4813" y="298778"/>
                    </a:cubicBezTo>
                    <a:cubicBezTo>
                      <a:pt x="11163" y="348520"/>
                      <a:pt x="37092" y="427895"/>
                      <a:pt x="39738" y="432128"/>
                    </a:cubicBezTo>
                    <a:cubicBezTo>
                      <a:pt x="42384" y="436361"/>
                      <a:pt x="27038" y="379211"/>
                      <a:pt x="20688" y="324178"/>
                    </a:cubicBezTo>
                    <a:cubicBezTo>
                      <a:pt x="14338" y="269145"/>
                      <a:pt x="1638" y="149024"/>
                      <a:pt x="1638" y="101928"/>
                    </a:cubicBezTo>
                    <a:cubicBezTo>
                      <a:pt x="1638" y="54832"/>
                      <a:pt x="17513" y="-4964"/>
                      <a:pt x="17513" y="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 189">
                <a:extLst>
                  <a:ext uri="{FF2B5EF4-FFF2-40B4-BE49-F238E27FC236}">
                    <a16:creationId xmlns:a16="http://schemas.microsoft.com/office/drawing/2014/main" id="{D4A3B9AB-56A3-63BB-EC28-F95EA31AC00C}"/>
                  </a:ext>
                </a:extLst>
              </p:cNvPr>
              <p:cNvSpPr/>
              <p:nvPr/>
            </p:nvSpPr>
            <p:spPr>
              <a:xfrm>
                <a:off x="4851191" y="3675306"/>
                <a:ext cx="78662" cy="149094"/>
              </a:xfrm>
              <a:custGeom>
                <a:avLst/>
                <a:gdLst>
                  <a:gd name="connsiteX0" fmla="*/ 76409 w 78662"/>
                  <a:gd name="connsiteY0" fmla="*/ 1344 h 149094"/>
                  <a:gd name="connsiteX1" fmla="*/ 209 w 78662"/>
                  <a:gd name="connsiteY1" fmla="*/ 147394 h 149094"/>
                  <a:gd name="connsiteX2" fmla="*/ 54184 w 78662"/>
                  <a:gd name="connsiteY2" fmla="*/ 77544 h 149094"/>
                  <a:gd name="connsiteX3" fmla="*/ 76409 w 78662"/>
                  <a:gd name="connsiteY3" fmla="*/ 1344 h 14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62" h="149094">
                    <a:moveTo>
                      <a:pt x="76409" y="1344"/>
                    </a:moveTo>
                    <a:cubicBezTo>
                      <a:pt x="67413" y="12986"/>
                      <a:pt x="3913" y="134694"/>
                      <a:pt x="209" y="147394"/>
                    </a:cubicBezTo>
                    <a:cubicBezTo>
                      <a:pt x="-3495" y="160094"/>
                      <a:pt x="43072" y="98181"/>
                      <a:pt x="54184" y="77544"/>
                    </a:cubicBezTo>
                    <a:cubicBezTo>
                      <a:pt x="65296" y="56907"/>
                      <a:pt x="85405" y="-10298"/>
                      <a:pt x="76409" y="13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 190">
                <a:extLst>
                  <a:ext uri="{FF2B5EF4-FFF2-40B4-BE49-F238E27FC236}">
                    <a16:creationId xmlns:a16="http://schemas.microsoft.com/office/drawing/2014/main" id="{E49A19A8-A5A8-1AD0-D26C-56EFC4F93EA7}"/>
                  </a:ext>
                </a:extLst>
              </p:cNvPr>
              <p:cNvSpPr/>
              <p:nvPr/>
            </p:nvSpPr>
            <p:spPr>
              <a:xfrm>
                <a:off x="4646580" y="3758752"/>
                <a:ext cx="170035" cy="172964"/>
              </a:xfrm>
              <a:custGeom>
                <a:avLst/>
                <a:gdLst>
                  <a:gd name="connsiteX0" fmla="*/ 166720 w 170035"/>
                  <a:gd name="connsiteY0" fmla="*/ 448 h 172964"/>
                  <a:gd name="connsiteX1" fmla="*/ 122270 w 170035"/>
                  <a:gd name="connsiteY1" fmla="*/ 89348 h 172964"/>
                  <a:gd name="connsiteX2" fmla="*/ 36545 w 170035"/>
                  <a:gd name="connsiteY2" fmla="*/ 159198 h 172964"/>
                  <a:gd name="connsiteX3" fmla="*/ 1620 w 170035"/>
                  <a:gd name="connsiteY3" fmla="*/ 171898 h 172964"/>
                  <a:gd name="connsiteX4" fmla="*/ 84170 w 170035"/>
                  <a:gd name="connsiteY4" fmla="*/ 143323 h 172964"/>
                  <a:gd name="connsiteX5" fmla="*/ 157195 w 170035"/>
                  <a:gd name="connsiteY5" fmla="*/ 57598 h 172964"/>
                  <a:gd name="connsiteX6" fmla="*/ 166720 w 170035"/>
                  <a:gd name="connsiteY6" fmla="*/ 448 h 17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035" h="172964">
                    <a:moveTo>
                      <a:pt x="166720" y="448"/>
                    </a:moveTo>
                    <a:cubicBezTo>
                      <a:pt x="160899" y="5740"/>
                      <a:pt x="143966" y="62890"/>
                      <a:pt x="122270" y="89348"/>
                    </a:cubicBezTo>
                    <a:cubicBezTo>
                      <a:pt x="100574" y="115806"/>
                      <a:pt x="56653" y="145440"/>
                      <a:pt x="36545" y="159198"/>
                    </a:cubicBezTo>
                    <a:cubicBezTo>
                      <a:pt x="16437" y="172956"/>
                      <a:pt x="-6317" y="174544"/>
                      <a:pt x="1620" y="171898"/>
                    </a:cubicBezTo>
                    <a:cubicBezTo>
                      <a:pt x="9557" y="169252"/>
                      <a:pt x="58241" y="162373"/>
                      <a:pt x="84170" y="143323"/>
                    </a:cubicBezTo>
                    <a:cubicBezTo>
                      <a:pt x="110099" y="124273"/>
                      <a:pt x="142908" y="77177"/>
                      <a:pt x="157195" y="57598"/>
                    </a:cubicBezTo>
                    <a:cubicBezTo>
                      <a:pt x="171482" y="38019"/>
                      <a:pt x="172541" y="-4844"/>
                      <a:pt x="166720" y="4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 191">
                <a:extLst>
                  <a:ext uri="{FF2B5EF4-FFF2-40B4-BE49-F238E27FC236}">
                    <a16:creationId xmlns:a16="http://schemas.microsoft.com/office/drawing/2014/main" id="{0368E100-D328-837B-5971-C13E6A83C2EF}"/>
                  </a:ext>
                </a:extLst>
              </p:cNvPr>
              <p:cNvSpPr/>
              <p:nvPr/>
            </p:nvSpPr>
            <p:spPr>
              <a:xfrm>
                <a:off x="4295171" y="3489084"/>
                <a:ext cx="198053" cy="343469"/>
              </a:xfrm>
              <a:custGeom>
                <a:avLst/>
                <a:gdLst>
                  <a:gd name="connsiteX0" fmla="*/ 604 w 198053"/>
                  <a:gd name="connsiteY0" fmla="*/ 241 h 343469"/>
                  <a:gd name="connsiteX1" fmla="*/ 79979 w 198053"/>
                  <a:gd name="connsiteY1" fmla="*/ 171691 h 343469"/>
                  <a:gd name="connsiteX2" fmla="*/ 197454 w 198053"/>
                  <a:gd name="connsiteY2" fmla="*/ 343141 h 343469"/>
                  <a:gd name="connsiteX3" fmla="*/ 121254 w 198053"/>
                  <a:gd name="connsiteY3" fmla="*/ 209791 h 343469"/>
                  <a:gd name="connsiteX4" fmla="*/ 604 w 198053"/>
                  <a:gd name="connsiteY4" fmla="*/ 241 h 3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053" h="343469">
                    <a:moveTo>
                      <a:pt x="604" y="241"/>
                    </a:moveTo>
                    <a:cubicBezTo>
                      <a:pt x="-6275" y="-6109"/>
                      <a:pt x="47171" y="114541"/>
                      <a:pt x="79979" y="171691"/>
                    </a:cubicBezTo>
                    <a:cubicBezTo>
                      <a:pt x="112787" y="228841"/>
                      <a:pt x="190575" y="336791"/>
                      <a:pt x="197454" y="343141"/>
                    </a:cubicBezTo>
                    <a:cubicBezTo>
                      <a:pt x="204333" y="349491"/>
                      <a:pt x="150358" y="262178"/>
                      <a:pt x="121254" y="209791"/>
                    </a:cubicBezTo>
                    <a:cubicBezTo>
                      <a:pt x="92150" y="157404"/>
                      <a:pt x="7483" y="6591"/>
                      <a:pt x="604" y="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 192">
                <a:extLst>
                  <a:ext uri="{FF2B5EF4-FFF2-40B4-BE49-F238E27FC236}">
                    <a16:creationId xmlns:a16="http://schemas.microsoft.com/office/drawing/2014/main" id="{671597E6-518A-98FD-C9E5-5666282CADDF}"/>
                  </a:ext>
                </a:extLst>
              </p:cNvPr>
              <p:cNvSpPr/>
              <p:nvPr/>
            </p:nvSpPr>
            <p:spPr>
              <a:xfrm>
                <a:off x="4498533" y="3832209"/>
                <a:ext cx="153285" cy="95323"/>
              </a:xfrm>
              <a:custGeom>
                <a:avLst/>
                <a:gdLst>
                  <a:gd name="connsiteX0" fmla="*/ 442 w 153285"/>
                  <a:gd name="connsiteY0" fmla="*/ 16 h 95323"/>
                  <a:gd name="connsiteX1" fmla="*/ 63942 w 153285"/>
                  <a:gd name="connsiteY1" fmla="*/ 63516 h 95323"/>
                  <a:gd name="connsiteX2" fmla="*/ 152842 w 153285"/>
                  <a:gd name="connsiteY2" fmla="*/ 95266 h 95323"/>
                  <a:gd name="connsiteX3" fmla="*/ 95692 w 153285"/>
                  <a:gd name="connsiteY3" fmla="*/ 69866 h 95323"/>
                  <a:gd name="connsiteX4" fmla="*/ 442 w 153285"/>
                  <a:gd name="connsiteY4" fmla="*/ 16 h 9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85" h="95323">
                    <a:moveTo>
                      <a:pt x="442" y="16"/>
                    </a:moveTo>
                    <a:cubicBezTo>
                      <a:pt x="-4849" y="-1042"/>
                      <a:pt x="38542" y="47641"/>
                      <a:pt x="63942" y="63516"/>
                    </a:cubicBezTo>
                    <a:cubicBezTo>
                      <a:pt x="89342" y="79391"/>
                      <a:pt x="147551" y="94208"/>
                      <a:pt x="152842" y="95266"/>
                    </a:cubicBezTo>
                    <a:cubicBezTo>
                      <a:pt x="158133" y="96324"/>
                      <a:pt x="114742" y="82566"/>
                      <a:pt x="95692" y="69866"/>
                    </a:cubicBezTo>
                    <a:cubicBezTo>
                      <a:pt x="76642" y="57166"/>
                      <a:pt x="5733" y="1074"/>
                      <a:pt x="442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 193">
                <a:extLst>
                  <a:ext uri="{FF2B5EF4-FFF2-40B4-BE49-F238E27FC236}">
                    <a16:creationId xmlns:a16="http://schemas.microsoft.com/office/drawing/2014/main" id="{08C032E1-64D8-0772-767F-9C76CE0B0573}"/>
                  </a:ext>
                </a:extLst>
              </p:cNvPr>
              <p:cNvSpPr/>
              <p:nvPr/>
            </p:nvSpPr>
            <p:spPr>
              <a:xfrm>
                <a:off x="4848143" y="3596682"/>
                <a:ext cx="194002" cy="255211"/>
              </a:xfrm>
              <a:custGeom>
                <a:avLst/>
                <a:gdLst>
                  <a:gd name="connsiteX0" fmla="*/ 193757 w 194002"/>
                  <a:gd name="connsiteY0" fmla="*/ 593 h 255211"/>
                  <a:gd name="connsiteX1" fmla="*/ 136607 w 194002"/>
                  <a:gd name="connsiteY1" fmla="*/ 108543 h 255211"/>
                  <a:gd name="connsiteX2" fmla="*/ 82 w 194002"/>
                  <a:gd name="connsiteY2" fmla="*/ 254593 h 255211"/>
                  <a:gd name="connsiteX3" fmla="*/ 117557 w 194002"/>
                  <a:gd name="connsiteY3" fmla="*/ 156168 h 255211"/>
                  <a:gd name="connsiteX4" fmla="*/ 193757 w 194002"/>
                  <a:gd name="connsiteY4" fmla="*/ 593 h 25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002" h="255211">
                    <a:moveTo>
                      <a:pt x="193757" y="593"/>
                    </a:moveTo>
                    <a:cubicBezTo>
                      <a:pt x="196932" y="-7345"/>
                      <a:pt x="168886" y="66210"/>
                      <a:pt x="136607" y="108543"/>
                    </a:cubicBezTo>
                    <a:cubicBezTo>
                      <a:pt x="104328" y="150876"/>
                      <a:pt x="3257" y="246655"/>
                      <a:pt x="82" y="254593"/>
                    </a:cubicBezTo>
                    <a:cubicBezTo>
                      <a:pt x="-3093" y="262531"/>
                      <a:pt x="86336" y="192151"/>
                      <a:pt x="117557" y="156168"/>
                    </a:cubicBezTo>
                    <a:cubicBezTo>
                      <a:pt x="148778" y="120185"/>
                      <a:pt x="190582" y="8531"/>
                      <a:pt x="193757" y="5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 194">
                <a:extLst>
                  <a:ext uri="{FF2B5EF4-FFF2-40B4-BE49-F238E27FC236}">
                    <a16:creationId xmlns:a16="http://schemas.microsoft.com/office/drawing/2014/main" id="{6EF14315-638A-623C-1EE5-B0CECFF098AD}"/>
                  </a:ext>
                </a:extLst>
              </p:cNvPr>
              <p:cNvSpPr/>
              <p:nvPr/>
            </p:nvSpPr>
            <p:spPr>
              <a:xfrm>
                <a:off x="4644276" y="3866228"/>
                <a:ext cx="188784" cy="92105"/>
              </a:xfrm>
              <a:custGeom>
                <a:avLst/>
                <a:gdLst>
                  <a:gd name="connsiteX0" fmla="*/ 749 w 188784"/>
                  <a:gd name="connsiteY0" fmla="*/ 89822 h 92105"/>
                  <a:gd name="connsiteX1" fmla="*/ 73774 w 188784"/>
                  <a:gd name="connsiteY1" fmla="*/ 73947 h 92105"/>
                  <a:gd name="connsiteX2" fmla="*/ 188074 w 188784"/>
                  <a:gd name="connsiteY2" fmla="*/ 922 h 92105"/>
                  <a:gd name="connsiteX3" fmla="*/ 118224 w 188784"/>
                  <a:gd name="connsiteY3" fmla="*/ 35847 h 92105"/>
                  <a:gd name="connsiteX4" fmla="*/ 749 w 188784"/>
                  <a:gd name="connsiteY4" fmla="*/ 89822 h 9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784" h="92105">
                    <a:moveTo>
                      <a:pt x="749" y="89822"/>
                    </a:moveTo>
                    <a:cubicBezTo>
                      <a:pt x="-6659" y="96172"/>
                      <a:pt x="42553" y="88764"/>
                      <a:pt x="73774" y="73947"/>
                    </a:cubicBezTo>
                    <a:cubicBezTo>
                      <a:pt x="104995" y="59130"/>
                      <a:pt x="180666" y="7272"/>
                      <a:pt x="188074" y="922"/>
                    </a:cubicBezTo>
                    <a:cubicBezTo>
                      <a:pt x="195482" y="-5428"/>
                      <a:pt x="143095" y="22618"/>
                      <a:pt x="118224" y="35847"/>
                    </a:cubicBezTo>
                    <a:cubicBezTo>
                      <a:pt x="93353" y="49076"/>
                      <a:pt x="8157" y="83472"/>
                      <a:pt x="749" y="89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 195">
                <a:extLst>
                  <a:ext uri="{FF2B5EF4-FFF2-40B4-BE49-F238E27FC236}">
                    <a16:creationId xmlns:a16="http://schemas.microsoft.com/office/drawing/2014/main" id="{C8302EB6-04E0-A2F6-AFCA-4C70826DB32E}"/>
                  </a:ext>
                </a:extLst>
              </p:cNvPr>
              <p:cNvSpPr/>
              <p:nvPr/>
            </p:nvSpPr>
            <p:spPr>
              <a:xfrm>
                <a:off x="4255823" y="2329177"/>
                <a:ext cx="521219" cy="224371"/>
              </a:xfrm>
              <a:custGeom>
                <a:avLst/>
                <a:gdLst>
                  <a:gd name="connsiteX0" fmla="*/ 519377 w 521219"/>
                  <a:gd name="connsiteY0" fmla="*/ 1273 h 224371"/>
                  <a:gd name="connsiteX1" fmla="*/ 344752 w 521219"/>
                  <a:gd name="connsiteY1" fmla="*/ 7623 h 224371"/>
                  <a:gd name="connsiteX2" fmla="*/ 300302 w 521219"/>
                  <a:gd name="connsiteY2" fmla="*/ 20323 h 224371"/>
                  <a:gd name="connsiteX3" fmla="*/ 125677 w 521219"/>
                  <a:gd name="connsiteY3" fmla="*/ 99698 h 224371"/>
                  <a:gd name="connsiteX4" fmla="*/ 1852 w 521219"/>
                  <a:gd name="connsiteY4" fmla="*/ 223523 h 224371"/>
                  <a:gd name="connsiteX5" fmla="*/ 220927 w 521219"/>
                  <a:gd name="connsiteY5" fmla="*/ 33023 h 224371"/>
                  <a:gd name="connsiteX6" fmla="*/ 519377 w 521219"/>
                  <a:gd name="connsiteY6" fmla="*/ 1273 h 22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219" h="224371">
                    <a:moveTo>
                      <a:pt x="519377" y="1273"/>
                    </a:moveTo>
                    <a:cubicBezTo>
                      <a:pt x="540014" y="-2960"/>
                      <a:pt x="381264" y="4448"/>
                      <a:pt x="344752" y="7623"/>
                    </a:cubicBezTo>
                    <a:cubicBezTo>
                      <a:pt x="308240" y="10798"/>
                      <a:pt x="336814" y="4977"/>
                      <a:pt x="300302" y="20323"/>
                    </a:cubicBezTo>
                    <a:cubicBezTo>
                      <a:pt x="263790" y="35669"/>
                      <a:pt x="175419" y="65831"/>
                      <a:pt x="125677" y="99698"/>
                    </a:cubicBezTo>
                    <a:cubicBezTo>
                      <a:pt x="75935" y="133565"/>
                      <a:pt x="-14023" y="234636"/>
                      <a:pt x="1852" y="223523"/>
                    </a:cubicBezTo>
                    <a:cubicBezTo>
                      <a:pt x="17727" y="212411"/>
                      <a:pt x="138906" y="71652"/>
                      <a:pt x="220927" y="33023"/>
                    </a:cubicBezTo>
                    <a:cubicBezTo>
                      <a:pt x="302948" y="-5606"/>
                      <a:pt x="498740" y="5506"/>
                      <a:pt x="519377" y="12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 196">
                <a:extLst>
                  <a:ext uri="{FF2B5EF4-FFF2-40B4-BE49-F238E27FC236}">
                    <a16:creationId xmlns:a16="http://schemas.microsoft.com/office/drawing/2014/main" id="{456D6C12-8EFC-37EC-8DAB-0094C3B07E4F}"/>
                  </a:ext>
                </a:extLst>
              </p:cNvPr>
              <p:cNvSpPr/>
              <p:nvPr/>
            </p:nvSpPr>
            <p:spPr>
              <a:xfrm>
                <a:off x="4147334" y="2552467"/>
                <a:ext cx="110360" cy="486132"/>
              </a:xfrm>
              <a:custGeom>
                <a:avLst/>
                <a:gdLst>
                  <a:gd name="connsiteX0" fmla="*/ 110341 w 110360"/>
                  <a:gd name="connsiteY0" fmla="*/ 233 h 486132"/>
                  <a:gd name="connsiteX1" fmla="*/ 50016 w 110360"/>
                  <a:gd name="connsiteY1" fmla="*/ 108183 h 486132"/>
                  <a:gd name="connsiteX2" fmla="*/ 5566 w 110360"/>
                  <a:gd name="connsiteY2" fmla="*/ 260583 h 486132"/>
                  <a:gd name="connsiteX3" fmla="*/ 2391 w 110360"/>
                  <a:gd name="connsiteY3" fmla="*/ 320908 h 486132"/>
                  <a:gd name="connsiteX4" fmla="*/ 21441 w 110360"/>
                  <a:gd name="connsiteY4" fmla="*/ 403458 h 486132"/>
                  <a:gd name="connsiteX5" fmla="*/ 81766 w 110360"/>
                  <a:gd name="connsiteY5" fmla="*/ 486008 h 486132"/>
                  <a:gd name="connsiteX6" fmla="*/ 21441 w 110360"/>
                  <a:gd name="connsiteY6" fmla="*/ 384408 h 486132"/>
                  <a:gd name="connsiteX7" fmla="*/ 18266 w 110360"/>
                  <a:gd name="connsiteY7" fmla="*/ 289158 h 486132"/>
                  <a:gd name="connsiteX8" fmla="*/ 56366 w 110360"/>
                  <a:gd name="connsiteY8" fmla="*/ 136758 h 486132"/>
                  <a:gd name="connsiteX9" fmla="*/ 110341 w 110360"/>
                  <a:gd name="connsiteY9" fmla="*/ 233 h 4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360" h="486132">
                    <a:moveTo>
                      <a:pt x="110341" y="233"/>
                    </a:moveTo>
                    <a:cubicBezTo>
                      <a:pt x="109283" y="-4529"/>
                      <a:pt x="67478" y="64791"/>
                      <a:pt x="50016" y="108183"/>
                    </a:cubicBezTo>
                    <a:cubicBezTo>
                      <a:pt x="32554" y="151575"/>
                      <a:pt x="13503" y="225129"/>
                      <a:pt x="5566" y="260583"/>
                    </a:cubicBezTo>
                    <a:cubicBezTo>
                      <a:pt x="-2371" y="296037"/>
                      <a:pt x="-255" y="297096"/>
                      <a:pt x="2391" y="320908"/>
                    </a:cubicBezTo>
                    <a:cubicBezTo>
                      <a:pt x="5037" y="344720"/>
                      <a:pt x="8212" y="375941"/>
                      <a:pt x="21441" y="403458"/>
                    </a:cubicBezTo>
                    <a:cubicBezTo>
                      <a:pt x="34670" y="430975"/>
                      <a:pt x="81766" y="489183"/>
                      <a:pt x="81766" y="486008"/>
                    </a:cubicBezTo>
                    <a:cubicBezTo>
                      <a:pt x="81766" y="482833"/>
                      <a:pt x="32024" y="417216"/>
                      <a:pt x="21441" y="384408"/>
                    </a:cubicBezTo>
                    <a:cubicBezTo>
                      <a:pt x="10858" y="351600"/>
                      <a:pt x="12445" y="330433"/>
                      <a:pt x="18266" y="289158"/>
                    </a:cubicBezTo>
                    <a:cubicBezTo>
                      <a:pt x="24087" y="247883"/>
                      <a:pt x="42608" y="181208"/>
                      <a:pt x="56366" y="136758"/>
                    </a:cubicBezTo>
                    <a:cubicBezTo>
                      <a:pt x="70124" y="92308"/>
                      <a:pt x="111399" y="4995"/>
                      <a:pt x="110341" y="2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 197">
                <a:extLst>
                  <a:ext uri="{FF2B5EF4-FFF2-40B4-BE49-F238E27FC236}">
                    <a16:creationId xmlns:a16="http://schemas.microsoft.com/office/drawing/2014/main" id="{B941109A-E3E0-8F1C-310A-4611C250DF65}"/>
                  </a:ext>
                </a:extLst>
              </p:cNvPr>
              <p:cNvSpPr/>
              <p:nvPr/>
            </p:nvSpPr>
            <p:spPr>
              <a:xfrm>
                <a:off x="4619354" y="2318922"/>
                <a:ext cx="257813" cy="21368"/>
              </a:xfrm>
              <a:custGeom>
                <a:avLst/>
                <a:gdLst>
                  <a:gd name="connsiteX0" fmla="*/ 271 w 257813"/>
                  <a:gd name="connsiteY0" fmla="*/ 14703 h 21368"/>
                  <a:gd name="connsiteX1" fmla="*/ 155846 w 257813"/>
                  <a:gd name="connsiteY1" fmla="*/ 2003 h 21368"/>
                  <a:gd name="connsiteX2" fmla="*/ 257446 w 257813"/>
                  <a:gd name="connsiteY2" fmla="*/ 2003 h 21368"/>
                  <a:gd name="connsiteX3" fmla="*/ 120921 w 257813"/>
                  <a:gd name="connsiteY3" fmla="*/ 21053 h 21368"/>
                  <a:gd name="connsiteX4" fmla="*/ 271 w 257813"/>
                  <a:gd name="connsiteY4" fmla="*/ 14703 h 2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813" h="21368">
                    <a:moveTo>
                      <a:pt x="271" y="14703"/>
                    </a:moveTo>
                    <a:cubicBezTo>
                      <a:pt x="6092" y="11528"/>
                      <a:pt x="112984" y="4120"/>
                      <a:pt x="155846" y="2003"/>
                    </a:cubicBezTo>
                    <a:cubicBezTo>
                      <a:pt x="198708" y="-114"/>
                      <a:pt x="263267" y="-1172"/>
                      <a:pt x="257446" y="2003"/>
                    </a:cubicBezTo>
                    <a:cubicBezTo>
                      <a:pt x="251625" y="5178"/>
                      <a:pt x="157963" y="19466"/>
                      <a:pt x="120921" y="21053"/>
                    </a:cubicBezTo>
                    <a:cubicBezTo>
                      <a:pt x="83879" y="22641"/>
                      <a:pt x="-5550" y="17878"/>
                      <a:pt x="271" y="14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 198">
                <a:extLst>
                  <a:ext uri="{FF2B5EF4-FFF2-40B4-BE49-F238E27FC236}">
                    <a16:creationId xmlns:a16="http://schemas.microsoft.com/office/drawing/2014/main" id="{89C542B5-D28F-5A5B-C6FB-AE32BC1E82A2}"/>
                  </a:ext>
                </a:extLst>
              </p:cNvPr>
              <p:cNvSpPr/>
              <p:nvPr/>
            </p:nvSpPr>
            <p:spPr>
              <a:xfrm>
                <a:off x="4860693" y="2301853"/>
                <a:ext cx="455020" cy="267343"/>
              </a:xfrm>
              <a:custGeom>
                <a:avLst/>
                <a:gdLst>
                  <a:gd name="connsiteX0" fmla="*/ 232 w 455020"/>
                  <a:gd name="connsiteY0" fmla="*/ 22 h 267343"/>
                  <a:gd name="connsiteX1" fmla="*/ 289157 w 455020"/>
                  <a:gd name="connsiteY1" fmla="*/ 117497 h 267343"/>
                  <a:gd name="connsiteX2" fmla="*/ 454257 w 455020"/>
                  <a:gd name="connsiteY2" fmla="*/ 266722 h 267343"/>
                  <a:gd name="connsiteX3" fmla="*/ 346307 w 455020"/>
                  <a:gd name="connsiteY3" fmla="*/ 168297 h 267343"/>
                  <a:gd name="connsiteX4" fmla="*/ 241532 w 455020"/>
                  <a:gd name="connsiteY4" fmla="*/ 107972 h 267343"/>
                  <a:gd name="connsiteX5" fmla="*/ 232 w 455020"/>
                  <a:gd name="connsiteY5" fmla="*/ 22 h 26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020" h="267343">
                    <a:moveTo>
                      <a:pt x="232" y="22"/>
                    </a:moveTo>
                    <a:cubicBezTo>
                      <a:pt x="8170" y="1610"/>
                      <a:pt x="213486" y="73047"/>
                      <a:pt x="289157" y="117497"/>
                    </a:cubicBezTo>
                    <a:cubicBezTo>
                      <a:pt x="364828" y="161947"/>
                      <a:pt x="444732" y="258255"/>
                      <a:pt x="454257" y="266722"/>
                    </a:cubicBezTo>
                    <a:cubicBezTo>
                      <a:pt x="463782" y="275189"/>
                      <a:pt x="381761" y="194755"/>
                      <a:pt x="346307" y="168297"/>
                    </a:cubicBezTo>
                    <a:cubicBezTo>
                      <a:pt x="310853" y="141839"/>
                      <a:pt x="292861" y="133372"/>
                      <a:pt x="241532" y="107972"/>
                    </a:cubicBezTo>
                    <a:cubicBezTo>
                      <a:pt x="190203" y="82572"/>
                      <a:pt x="-7706" y="-1566"/>
                      <a:pt x="232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 199">
                <a:extLst>
                  <a:ext uri="{FF2B5EF4-FFF2-40B4-BE49-F238E27FC236}">
                    <a16:creationId xmlns:a16="http://schemas.microsoft.com/office/drawing/2014/main" id="{BFA677E2-100D-E983-A797-8379EDB6757C}"/>
                  </a:ext>
                </a:extLst>
              </p:cNvPr>
              <p:cNvSpPr/>
              <p:nvPr/>
            </p:nvSpPr>
            <p:spPr>
              <a:xfrm>
                <a:off x="5308598" y="2574760"/>
                <a:ext cx="194351" cy="634812"/>
              </a:xfrm>
              <a:custGeom>
                <a:avLst/>
                <a:gdLst>
                  <a:gd name="connsiteX0" fmla="*/ 2 w 194351"/>
                  <a:gd name="connsiteY0" fmla="*/ 165 h 634812"/>
                  <a:gd name="connsiteX1" fmla="*/ 107952 w 194351"/>
                  <a:gd name="connsiteY1" fmla="*/ 222415 h 634812"/>
                  <a:gd name="connsiteX2" fmla="*/ 193677 w 194351"/>
                  <a:gd name="connsiteY2" fmla="*/ 628815 h 634812"/>
                  <a:gd name="connsiteX3" fmla="*/ 146052 w 194351"/>
                  <a:gd name="connsiteY3" fmla="*/ 451015 h 634812"/>
                  <a:gd name="connsiteX4" fmla="*/ 111127 w 194351"/>
                  <a:gd name="connsiteY4" fmla="*/ 254165 h 634812"/>
                  <a:gd name="connsiteX5" fmla="*/ 2 w 194351"/>
                  <a:gd name="connsiteY5" fmla="*/ 165 h 6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351" h="634812">
                    <a:moveTo>
                      <a:pt x="2" y="165"/>
                    </a:moveTo>
                    <a:cubicBezTo>
                      <a:pt x="-527" y="-5127"/>
                      <a:pt x="75673" y="117640"/>
                      <a:pt x="107952" y="222415"/>
                    </a:cubicBezTo>
                    <a:cubicBezTo>
                      <a:pt x="140231" y="327190"/>
                      <a:pt x="187327" y="590715"/>
                      <a:pt x="193677" y="628815"/>
                    </a:cubicBezTo>
                    <a:cubicBezTo>
                      <a:pt x="200027" y="666915"/>
                      <a:pt x="159810" y="513457"/>
                      <a:pt x="146052" y="451015"/>
                    </a:cubicBezTo>
                    <a:cubicBezTo>
                      <a:pt x="132294" y="388573"/>
                      <a:pt x="131235" y="326132"/>
                      <a:pt x="111127" y="254165"/>
                    </a:cubicBezTo>
                    <a:cubicBezTo>
                      <a:pt x="91019" y="182198"/>
                      <a:pt x="531" y="5457"/>
                      <a:pt x="2" y="1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 200">
                <a:extLst>
                  <a:ext uri="{FF2B5EF4-FFF2-40B4-BE49-F238E27FC236}">
                    <a16:creationId xmlns:a16="http://schemas.microsoft.com/office/drawing/2014/main" id="{230331B0-236B-ED40-C70A-EC415AE7BC39}"/>
                  </a:ext>
                </a:extLst>
              </p:cNvPr>
              <p:cNvSpPr/>
              <p:nvPr/>
            </p:nvSpPr>
            <p:spPr>
              <a:xfrm>
                <a:off x="4294762" y="2593880"/>
                <a:ext cx="109085" cy="440109"/>
              </a:xfrm>
              <a:custGeom>
                <a:avLst/>
                <a:gdLst>
                  <a:gd name="connsiteX0" fmla="*/ 108963 w 109085"/>
                  <a:gd name="connsiteY0" fmla="*/ 95 h 440109"/>
                  <a:gd name="connsiteX1" fmla="*/ 26413 w 109085"/>
                  <a:gd name="connsiteY1" fmla="*/ 206470 h 440109"/>
                  <a:gd name="connsiteX2" fmla="*/ 80388 w 109085"/>
                  <a:gd name="connsiteY2" fmla="*/ 438245 h 440109"/>
                  <a:gd name="connsiteX3" fmla="*/ 23238 w 109085"/>
                  <a:gd name="connsiteY3" fmla="*/ 311245 h 440109"/>
                  <a:gd name="connsiteX4" fmla="*/ 4188 w 109085"/>
                  <a:gd name="connsiteY4" fmla="*/ 231870 h 440109"/>
                  <a:gd name="connsiteX5" fmla="*/ 108963 w 109085"/>
                  <a:gd name="connsiteY5" fmla="*/ 95 h 44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085" h="440109">
                    <a:moveTo>
                      <a:pt x="108963" y="95"/>
                    </a:moveTo>
                    <a:cubicBezTo>
                      <a:pt x="112667" y="-4138"/>
                      <a:pt x="31176" y="133445"/>
                      <a:pt x="26413" y="206470"/>
                    </a:cubicBezTo>
                    <a:cubicBezTo>
                      <a:pt x="21650" y="279495"/>
                      <a:pt x="80917" y="420783"/>
                      <a:pt x="80388" y="438245"/>
                    </a:cubicBezTo>
                    <a:cubicBezTo>
                      <a:pt x="79859" y="455707"/>
                      <a:pt x="35938" y="345641"/>
                      <a:pt x="23238" y="311245"/>
                    </a:cubicBezTo>
                    <a:cubicBezTo>
                      <a:pt x="10538" y="276849"/>
                      <a:pt x="-8512" y="281082"/>
                      <a:pt x="4188" y="231870"/>
                    </a:cubicBezTo>
                    <a:cubicBezTo>
                      <a:pt x="16888" y="182658"/>
                      <a:pt x="105259" y="4328"/>
                      <a:pt x="108963" y="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 201">
                <a:extLst>
                  <a:ext uri="{FF2B5EF4-FFF2-40B4-BE49-F238E27FC236}">
                    <a16:creationId xmlns:a16="http://schemas.microsoft.com/office/drawing/2014/main" id="{C736086C-C8CF-B3BA-F665-5B84A03629FB}"/>
                  </a:ext>
                </a:extLst>
              </p:cNvPr>
              <p:cNvSpPr/>
              <p:nvPr/>
            </p:nvSpPr>
            <p:spPr>
              <a:xfrm>
                <a:off x="4793828" y="2587344"/>
                <a:ext cx="220033" cy="379280"/>
              </a:xfrm>
              <a:custGeom>
                <a:avLst/>
                <a:gdLst>
                  <a:gd name="connsiteX0" fmla="*/ 422 w 220033"/>
                  <a:gd name="connsiteY0" fmla="*/ 281 h 379280"/>
                  <a:gd name="connsiteX1" fmla="*/ 121072 w 220033"/>
                  <a:gd name="connsiteY1" fmla="*/ 159031 h 379280"/>
                  <a:gd name="connsiteX2" fmla="*/ 216322 w 220033"/>
                  <a:gd name="connsiteY2" fmla="*/ 374931 h 379280"/>
                  <a:gd name="connsiteX3" fmla="*/ 197272 w 220033"/>
                  <a:gd name="connsiteY3" fmla="*/ 295556 h 379280"/>
                  <a:gd name="connsiteX4" fmla="*/ 165522 w 220033"/>
                  <a:gd name="connsiteY4" fmla="*/ 197131 h 379280"/>
                  <a:gd name="connsiteX5" fmla="*/ 422 w 220033"/>
                  <a:gd name="connsiteY5" fmla="*/ 281 h 37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033" h="379280">
                    <a:moveTo>
                      <a:pt x="422" y="281"/>
                    </a:moveTo>
                    <a:cubicBezTo>
                      <a:pt x="-6986" y="-6069"/>
                      <a:pt x="85089" y="96589"/>
                      <a:pt x="121072" y="159031"/>
                    </a:cubicBezTo>
                    <a:cubicBezTo>
                      <a:pt x="157055" y="221473"/>
                      <a:pt x="203622" y="352177"/>
                      <a:pt x="216322" y="374931"/>
                    </a:cubicBezTo>
                    <a:cubicBezTo>
                      <a:pt x="229022" y="397685"/>
                      <a:pt x="205739" y="325189"/>
                      <a:pt x="197272" y="295556"/>
                    </a:cubicBezTo>
                    <a:cubicBezTo>
                      <a:pt x="188805" y="265923"/>
                      <a:pt x="193039" y="242110"/>
                      <a:pt x="165522" y="197131"/>
                    </a:cubicBezTo>
                    <a:cubicBezTo>
                      <a:pt x="138005" y="152152"/>
                      <a:pt x="7830" y="6631"/>
                      <a:pt x="422" y="2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 202">
                <a:extLst>
                  <a:ext uri="{FF2B5EF4-FFF2-40B4-BE49-F238E27FC236}">
                    <a16:creationId xmlns:a16="http://schemas.microsoft.com/office/drawing/2014/main" id="{39200F59-FDBF-1F29-5BE8-373B554710C7}"/>
                  </a:ext>
                </a:extLst>
              </p:cNvPr>
              <p:cNvSpPr/>
              <p:nvPr/>
            </p:nvSpPr>
            <p:spPr>
              <a:xfrm>
                <a:off x="4403265" y="2663742"/>
                <a:ext cx="73539" cy="349387"/>
              </a:xfrm>
              <a:custGeom>
                <a:avLst/>
                <a:gdLst>
                  <a:gd name="connsiteX0" fmla="*/ 57610 w 73539"/>
                  <a:gd name="connsiteY0" fmla="*/ 83 h 349387"/>
                  <a:gd name="connsiteX1" fmla="*/ 13160 w 73539"/>
                  <a:gd name="connsiteY1" fmla="*/ 142958 h 349387"/>
                  <a:gd name="connsiteX2" fmla="*/ 73485 w 73539"/>
                  <a:gd name="connsiteY2" fmla="*/ 349333 h 349387"/>
                  <a:gd name="connsiteX3" fmla="*/ 460 w 73539"/>
                  <a:gd name="connsiteY3" fmla="*/ 162008 h 349387"/>
                  <a:gd name="connsiteX4" fmla="*/ 57610 w 73539"/>
                  <a:gd name="connsiteY4" fmla="*/ 83 h 34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9" h="349387">
                    <a:moveTo>
                      <a:pt x="57610" y="83"/>
                    </a:moveTo>
                    <a:cubicBezTo>
                      <a:pt x="59727" y="-3092"/>
                      <a:pt x="10514" y="84750"/>
                      <a:pt x="13160" y="142958"/>
                    </a:cubicBezTo>
                    <a:cubicBezTo>
                      <a:pt x="15806" y="201166"/>
                      <a:pt x="75602" y="346158"/>
                      <a:pt x="73485" y="349333"/>
                    </a:cubicBezTo>
                    <a:cubicBezTo>
                      <a:pt x="71368" y="352508"/>
                      <a:pt x="6810" y="215454"/>
                      <a:pt x="460" y="162008"/>
                    </a:cubicBezTo>
                    <a:cubicBezTo>
                      <a:pt x="-5890" y="108562"/>
                      <a:pt x="55493" y="3258"/>
                      <a:pt x="57610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 203">
                <a:extLst>
                  <a:ext uri="{FF2B5EF4-FFF2-40B4-BE49-F238E27FC236}">
                    <a16:creationId xmlns:a16="http://schemas.microsoft.com/office/drawing/2014/main" id="{6A9449A4-48A6-E1DB-4068-50E4E43B0950}"/>
                  </a:ext>
                </a:extLst>
              </p:cNvPr>
              <p:cNvSpPr/>
              <p:nvPr/>
            </p:nvSpPr>
            <p:spPr>
              <a:xfrm>
                <a:off x="4575058" y="2644409"/>
                <a:ext cx="92256" cy="370064"/>
              </a:xfrm>
              <a:custGeom>
                <a:avLst/>
                <a:gdLst>
                  <a:gd name="connsiteX0" fmla="*/ 50917 w 92256"/>
                  <a:gd name="connsiteY0" fmla="*/ 366 h 370064"/>
                  <a:gd name="connsiteX1" fmla="*/ 15992 w 92256"/>
                  <a:gd name="connsiteY1" fmla="*/ 146416 h 370064"/>
                  <a:gd name="connsiteX2" fmla="*/ 92192 w 92256"/>
                  <a:gd name="connsiteY2" fmla="*/ 368666 h 370064"/>
                  <a:gd name="connsiteX3" fmla="*/ 28692 w 92256"/>
                  <a:gd name="connsiteY3" fmla="*/ 238491 h 370064"/>
                  <a:gd name="connsiteX4" fmla="*/ 117 w 92256"/>
                  <a:gd name="connsiteY4" fmla="*/ 187691 h 370064"/>
                  <a:gd name="connsiteX5" fmla="*/ 50917 w 92256"/>
                  <a:gd name="connsiteY5" fmla="*/ 366 h 37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56" h="370064">
                    <a:moveTo>
                      <a:pt x="50917" y="366"/>
                    </a:moveTo>
                    <a:cubicBezTo>
                      <a:pt x="53563" y="-6513"/>
                      <a:pt x="9113" y="85033"/>
                      <a:pt x="15992" y="146416"/>
                    </a:cubicBezTo>
                    <a:cubicBezTo>
                      <a:pt x="22871" y="207799"/>
                      <a:pt x="90075" y="353320"/>
                      <a:pt x="92192" y="368666"/>
                    </a:cubicBezTo>
                    <a:cubicBezTo>
                      <a:pt x="94309" y="384012"/>
                      <a:pt x="44038" y="268654"/>
                      <a:pt x="28692" y="238491"/>
                    </a:cubicBezTo>
                    <a:cubicBezTo>
                      <a:pt x="13346" y="208329"/>
                      <a:pt x="-1470" y="224203"/>
                      <a:pt x="117" y="187691"/>
                    </a:cubicBezTo>
                    <a:cubicBezTo>
                      <a:pt x="1704" y="151179"/>
                      <a:pt x="48271" y="7245"/>
                      <a:pt x="50917" y="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 204">
                <a:extLst>
                  <a:ext uri="{FF2B5EF4-FFF2-40B4-BE49-F238E27FC236}">
                    <a16:creationId xmlns:a16="http://schemas.microsoft.com/office/drawing/2014/main" id="{58588C1C-268D-E21B-F8D5-D27C740FFC51}"/>
                  </a:ext>
                </a:extLst>
              </p:cNvPr>
              <p:cNvSpPr/>
              <p:nvPr/>
            </p:nvSpPr>
            <p:spPr>
              <a:xfrm>
                <a:off x="4724834" y="2644578"/>
                <a:ext cx="110752" cy="343184"/>
              </a:xfrm>
              <a:custGeom>
                <a:avLst/>
                <a:gdLst>
                  <a:gd name="connsiteX0" fmla="*/ 44016 w 110752"/>
                  <a:gd name="connsiteY0" fmla="*/ 197 h 343184"/>
                  <a:gd name="connsiteX1" fmla="*/ 18616 w 110752"/>
                  <a:gd name="connsiteY1" fmla="*/ 117672 h 343184"/>
                  <a:gd name="connsiteX2" fmla="*/ 110691 w 110752"/>
                  <a:gd name="connsiteY2" fmla="*/ 343097 h 343184"/>
                  <a:gd name="connsiteX3" fmla="*/ 2741 w 110752"/>
                  <a:gd name="connsiteY3" fmla="*/ 143072 h 343184"/>
                  <a:gd name="connsiteX4" fmla="*/ 44016 w 110752"/>
                  <a:gd name="connsiteY4" fmla="*/ 197 h 34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52" h="343184">
                    <a:moveTo>
                      <a:pt x="44016" y="197"/>
                    </a:moveTo>
                    <a:cubicBezTo>
                      <a:pt x="46662" y="-4036"/>
                      <a:pt x="7503" y="60522"/>
                      <a:pt x="18616" y="117672"/>
                    </a:cubicBezTo>
                    <a:cubicBezTo>
                      <a:pt x="29728" y="174822"/>
                      <a:pt x="113337" y="338864"/>
                      <a:pt x="110691" y="343097"/>
                    </a:cubicBezTo>
                    <a:cubicBezTo>
                      <a:pt x="108045" y="347330"/>
                      <a:pt x="18087" y="197047"/>
                      <a:pt x="2741" y="143072"/>
                    </a:cubicBezTo>
                    <a:cubicBezTo>
                      <a:pt x="-12605" y="89097"/>
                      <a:pt x="41370" y="4430"/>
                      <a:pt x="44016" y="1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 205">
                <a:extLst>
                  <a:ext uri="{FF2B5EF4-FFF2-40B4-BE49-F238E27FC236}">
                    <a16:creationId xmlns:a16="http://schemas.microsoft.com/office/drawing/2014/main" id="{4D1779BE-93A5-B265-051B-1CD2855ACECF}"/>
                  </a:ext>
                </a:extLst>
              </p:cNvPr>
              <p:cNvSpPr/>
              <p:nvPr/>
            </p:nvSpPr>
            <p:spPr>
              <a:xfrm>
                <a:off x="4832697" y="2707359"/>
                <a:ext cx="155616" cy="291069"/>
              </a:xfrm>
              <a:custGeom>
                <a:avLst/>
                <a:gdLst>
                  <a:gd name="connsiteX0" fmla="*/ 12353 w 155616"/>
                  <a:gd name="connsiteY0" fmla="*/ 916 h 291069"/>
                  <a:gd name="connsiteX1" fmla="*/ 2828 w 155616"/>
                  <a:gd name="connsiteY1" fmla="*/ 89816 h 291069"/>
                  <a:gd name="connsiteX2" fmla="*/ 59978 w 155616"/>
                  <a:gd name="connsiteY2" fmla="*/ 232691 h 291069"/>
                  <a:gd name="connsiteX3" fmla="*/ 155228 w 155616"/>
                  <a:gd name="connsiteY3" fmla="*/ 289841 h 291069"/>
                  <a:gd name="connsiteX4" fmla="*/ 91728 w 155616"/>
                  <a:gd name="connsiteY4" fmla="*/ 261266 h 291069"/>
                  <a:gd name="connsiteX5" fmla="*/ 44103 w 155616"/>
                  <a:gd name="connsiteY5" fmla="*/ 143791 h 291069"/>
                  <a:gd name="connsiteX6" fmla="*/ 12353 w 155616"/>
                  <a:gd name="connsiteY6" fmla="*/ 916 h 29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16" h="291069">
                    <a:moveTo>
                      <a:pt x="12353" y="916"/>
                    </a:moveTo>
                    <a:cubicBezTo>
                      <a:pt x="5474" y="-8080"/>
                      <a:pt x="-5110" y="51187"/>
                      <a:pt x="2828" y="89816"/>
                    </a:cubicBezTo>
                    <a:cubicBezTo>
                      <a:pt x="10765" y="128445"/>
                      <a:pt x="34578" y="199354"/>
                      <a:pt x="59978" y="232691"/>
                    </a:cubicBezTo>
                    <a:cubicBezTo>
                      <a:pt x="85378" y="266028"/>
                      <a:pt x="149936" y="285079"/>
                      <a:pt x="155228" y="289841"/>
                    </a:cubicBezTo>
                    <a:cubicBezTo>
                      <a:pt x="160520" y="294604"/>
                      <a:pt x="110249" y="285608"/>
                      <a:pt x="91728" y="261266"/>
                    </a:cubicBezTo>
                    <a:cubicBezTo>
                      <a:pt x="73207" y="236924"/>
                      <a:pt x="56274" y="181362"/>
                      <a:pt x="44103" y="143791"/>
                    </a:cubicBezTo>
                    <a:cubicBezTo>
                      <a:pt x="31932" y="106220"/>
                      <a:pt x="19232" y="9912"/>
                      <a:pt x="12353" y="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 206">
                <a:extLst>
                  <a:ext uri="{FF2B5EF4-FFF2-40B4-BE49-F238E27FC236}">
                    <a16:creationId xmlns:a16="http://schemas.microsoft.com/office/drawing/2014/main" id="{0BD27B91-CFE8-E876-FF57-EDEE29F6C388}"/>
                  </a:ext>
                </a:extLst>
              </p:cNvPr>
              <p:cNvSpPr/>
              <p:nvPr/>
            </p:nvSpPr>
            <p:spPr>
              <a:xfrm>
                <a:off x="4237886" y="2380666"/>
                <a:ext cx="337717" cy="629509"/>
              </a:xfrm>
              <a:custGeom>
                <a:avLst/>
                <a:gdLst>
                  <a:gd name="connsiteX0" fmla="*/ 337289 w 337717"/>
                  <a:gd name="connsiteY0" fmla="*/ 584 h 629509"/>
                  <a:gd name="connsiteX1" fmla="*/ 89639 w 337717"/>
                  <a:gd name="connsiteY1" fmla="*/ 181559 h 629509"/>
                  <a:gd name="connsiteX2" fmla="*/ 35664 w 337717"/>
                  <a:gd name="connsiteY2" fmla="*/ 333959 h 629509"/>
                  <a:gd name="connsiteX3" fmla="*/ 51539 w 337717"/>
                  <a:gd name="connsiteY3" fmla="*/ 629234 h 629509"/>
                  <a:gd name="connsiteX4" fmla="*/ 19789 w 337717"/>
                  <a:gd name="connsiteY4" fmla="*/ 384759 h 629509"/>
                  <a:gd name="connsiteX5" fmla="*/ 22964 w 337717"/>
                  <a:gd name="connsiteY5" fmla="*/ 245059 h 629509"/>
                  <a:gd name="connsiteX6" fmla="*/ 337289 w 337717"/>
                  <a:gd name="connsiteY6" fmla="*/ 584 h 62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717" h="629509">
                    <a:moveTo>
                      <a:pt x="337289" y="584"/>
                    </a:moveTo>
                    <a:cubicBezTo>
                      <a:pt x="348401" y="-9999"/>
                      <a:pt x="139910" y="125997"/>
                      <a:pt x="89639" y="181559"/>
                    </a:cubicBezTo>
                    <a:cubicBezTo>
                      <a:pt x="39368" y="237121"/>
                      <a:pt x="42014" y="259347"/>
                      <a:pt x="35664" y="333959"/>
                    </a:cubicBezTo>
                    <a:cubicBezTo>
                      <a:pt x="29314" y="408571"/>
                      <a:pt x="54185" y="620767"/>
                      <a:pt x="51539" y="629234"/>
                    </a:cubicBezTo>
                    <a:cubicBezTo>
                      <a:pt x="48893" y="637701"/>
                      <a:pt x="24552" y="448788"/>
                      <a:pt x="19789" y="384759"/>
                    </a:cubicBezTo>
                    <a:cubicBezTo>
                      <a:pt x="15026" y="320730"/>
                      <a:pt x="-24132" y="307501"/>
                      <a:pt x="22964" y="245059"/>
                    </a:cubicBezTo>
                    <a:cubicBezTo>
                      <a:pt x="70060" y="182617"/>
                      <a:pt x="326177" y="11167"/>
                      <a:pt x="337289" y="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 207">
                <a:extLst>
                  <a:ext uri="{FF2B5EF4-FFF2-40B4-BE49-F238E27FC236}">
                    <a16:creationId xmlns:a16="http://schemas.microsoft.com/office/drawing/2014/main" id="{62D399BB-63A2-C8C9-EBFE-776D2B229C8D}"/>
                  </a:ext>
                </a:extLst>
              </p:cNvPr>
              <p:cNvSpPr/>
              <p:nvPr/>
            </p:nvSpPr>
            <p:spPr>
              <a:xfrm>
                <a:off x="4476742" y="2597092"/>
                <a:ext cx="95390" cy="403339"/>
              </a:xfrm>
              <a:custGeom>
                <a:avLst/>
                <a:gdLst>
                  <a:gd name="connsiteX0" fmla="*/ 95258 w 95390"/>
                  <a:gd name="connsiteY0" fmla="*/ 58 h 403339"/>
                  <a:gd name="connsiteX1" fmla="*/ 22233 w 95390"/>
                  <a:gd name="connsiteY1" fmla="*/ 190558 h 403339"/>
                  <a:gd name="connsiteX2" fmla="*/ 85733 w 95390"/>
                  <a:gd name="connsiteY2" fmla="*/ 403283 h 403339"/>
                  <a:gd name="connsiteX3" fmla="*/ 8 w 95390"/>
                  <a:gd name="connsiteY3" fmla="*/ 209608 h 403339"/>
                  <a:gd name="connsiteX4" fmla="*/ 95258 w 95390"/>
                  <a:gd name="connsiteY4" fmla="*/ 58 h 40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90" h="403339">
                    <a:moveTo>
                      <a:pt x="95258" y="58"/>
                    </a:moveTo>
                    <a:cubicBezTo>
                      <a:pt x="98962" y="-3117"/>
                      <a:pt x="23820" y="123354"/>
                      <a:pt x="22233" y="190558"/>
                    </a:cubicBezTo>
                    <a:cubicBezTo>
                      <a:pt x="20646" y="257762"/>
                      <a:pt x="89437" y="400108"/>
                      <a:pt x="85733" y="403283"/>
                    </a:cubicBezTo>
                    <a:cubicBezTo>
                      <a:pt x="82029" y="406458"/>
                      <a:pt x="1066" y="275225"/>
                      <a:pt x="8" y="209608"/>
                    </a:cubicBezTo>
                    <a:cubicBezTo>
                      <a:pt x="-1050" y="143991"/>
                      <a:pt x="91554" y="3233"/>
                      <a:pt x="95258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 208">
                <a:extLst>
                  <a:ext uri="{FF2B5EF4-FFF2-40B4-BE49-F238E27FC236}">
                    <a16:creationId xmlns:a16="http://schemas.microsoft.com/office/drawing/2014/main" id="{518F80DB-2C46-9994-3ED2-4A691100F9CC}"/>
                  </a:ext>
                </a:extLst>
              </p:cNvPr>
              <p:cNvSpPr/>
              <p:nvPr/>
            </p:nvSpPr>
            <p:spPr>
              <a:xfrm>
                <a:off x="4653836" y="2511251"/>
                <a:ext cx="86451" cy="477189"/>
              </a:xfrm>
              <a:custGeom>
                <a:avLst/>
                <a:gdLst>
                  <a:gd name="connsiteX0" fmla="*/ 83264 w 86451"/>
                  <a:gd name="connsiteY0" fmla="*/ 174 h 477189"/>
                  <a:gd name="connsiteX1" fmla="*/ 19764 w 86451"/>
                  <a:gd name="connsiteY1" fmla="*/ 168449 h 477189"/>
                  <a:gd name="connsiteX2" fmla="*/ 86439 w 86451"/>
                  <a:gd name="connsiteY2" fmla="*/ 476424 h 477189"/>
                  <a:gd name="connsiteX3" fmla="*/ 13414 w 86451"/>
                  <a:gd name="connsiteY3" fmla="*/ 254174 h 477189"/>
                  <a:gd name="connsiteX4" fmla="*/ 3889 w 86451"/>
                  <a:gd name="connsiteY4" fmla="*/ 197024 h 477189"/>
                  <a:gd name="connsiteX5" fmla="*/ 83264 w 86451"/>
                  <a:gd name="connsiteY5" fmla="*/ 174 h 47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451" h="477189">
                    <a:moveTo>
                      <a:pt x="83264" y="174"/>
                    </a:moveTo>
                    <a:cubicBezTo>
                      <a:pt x="85910" y="-4588"/>
                      <a:pt x="19235" y="89074"/>
                      <a:pt x="19764" y="168449"/>
                    </a:cubicBezTo>
                    <a:cubicBezTo>
                      <a:pt x="20293" y="247824"/>
                      <a:pt x="87497" y="462137"/>
                      <a:pt x="86439" y="476424"/>
                    </a:cubicBezTo>
                    <a:cubicBezTo>
                      <a:pt x="85381" y="490711"/>
                      <a:pt x="27172" y="300741"/>
                      <a:pt x="13414" y="254174"/>
                    </a:cubicBezTo>
                    <a:cubicBezTo>
                      <a:pt x="-344" y="207607"/>
                      <a:pt x="-3519" y="233007"/>
                      <a:pt x="3889" y="197024"/>
                    </a:cubicBezTo>
                    <a:cubicBezTo>
                      <a:pt x="11297" y="161041"/>
                      <a:pt x="80618" y="4936"/>
                      <a:pt x="83264" y="1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 209">
                <a:extLst>
                  <a:ext uri="{FF2B5EF4-FFF2-40B4-BE49-F238E27FC236}">
                    <a16:creationId xmlns:a16="http://schemas.microsoft.com/office/drawing/2014/main" id="{236AAF1B-7F7F-70F7-B9C6-A84BE2222982}"/>
                  </a:ext>
                </a:extLst>
              </p:cNvPr>
              <p:cNvSpPr/>
              <p:nvPr/>
            </p:nvSpPr>
            <p:spPr>
              <a:xfrm>
                <a:off x="4108095" y="2971759"/>
                <a:ext cx="64087" cy="822400"/>
              </a:xfrm>
              <a:custGeom>
                <a:avLst/>
                <a:gdLst>
                  <a:gd name="connsiteX0" fmla="*/ 63855 w 64087"/>
                  <a:gd name="connsiteY0" fmla="*/ 41 h 822400"/>
                  <a:gd name="connsiteX1" fmla="*/ 35280 w 64087"/>
                  <a:gd name="connsiteY1" fmla="*/ 393741 h 822400"/>
                  <a:gd name="connsiteX2" fmla="*/ 355 w 64087"/>
                  <a:gd name="connsiteY2" fmla="*/ 822366 h 822400"/>
                  <a:gd name="connsiteX3" fmla="*/ 19405 w 64087"/>
                  <a:gd name="connsiteY3" fmla="*/ 371516 h 822400"/>
                  <a:gd name="connsiteX4" fmla="*/ 63855 w 64087"/>
                  <a:gd name="connsiteY4" fmla="*/ 41 h 8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87" h="822400">
                    <a:moveTo>
                      <a:pt x="63855" y="41"/>
                    </a:moveTo>
                    <a:cubicBezTo>
                      <a:pt x="66501" y="3745"/>
                      <a:pt x="45863" y="256687"/>
                      <a:pt x="35280" y="393741"/>
                    </a:cubicBezTo>
                    <a:cubicBezTo>
                      <a:pt x="24697" y="530795"/>
                      <a:pt x="3001" y="826070"/>
                      <a:pt x="355" y="822366"/>
                    </a:cubicBezTo>
                    <a:cubicBezTo>
                      <a:pt x="-2291" y="818662"/>
                      <a:pt x="10409" y="501162"/>
                      <a:pt x="19405" y="371516"/>
                    </a:cubicBezTo>
                    <a:cubicBezTo>
                      <a:pt x="28401" y="241870"/>
                      <a:pt x="61209" y="-3663"/>
                      <a:pt x="63855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 210">
                <a:extLst>
                  <a:ext uri="{FF2B5EF4-FFF2-40B4-BE49-F238E27FC236}">
                    <a16:creationId xmlns:a16="http://schemas.microsoft.com/office/drawing/2014/main" id="{762450BB-726B-5013-07C8-20CAB47272D2}"/>
                  </a:ext>
                </a:extLst>
              </p:cNvPr>
              <p:cNvSpPr/>
              <p:nvPr/>
            </p:nvSpPr>
            <p:spPr>
              <a:xfrm>
                <a:off x="4015868" y="3755756"/>
                <a:ext cx="96349" cy="389924"/>
              </a:xfrm>
              <a:custGeom>
                <a:avLst/>
                <a:gdLst>
                  <a:gd name="connsiteX0" fmla="*/ 95757 w 96349"/>
                  <a:gd name="connsiteY0" fmla="*/ 269 h 389924"/>
                  <a:gd name="connsiteX1" fmla="*/ 79882 w 96349"/>
                  <a:gd name="connsiteY1" fmla="*/ 190769 h 389924"/>
                  <a:gd name="connsiteX2" fmla="*/ 44957 w 96349"/>
                  <a:gd name="connsiteY2" fmla="*/ 301894 h 389924"/>
                  <a:gd name="connsiteX3" fmla="*/ 16382 w 96349"/>
                  <a:gd name="connsiteY3" fmla="*/ 365394 h 389924"/>
                  <a:gd name="connsiteX4" fmla="*/ 3682 w 96349"/>
                  <a:gd name="connsiteY4" fmla="*/ 381269 h 389924"/>
                  <a:gd name="connsiteX5" fmla="*/ 83057 w 96349"/>
                  <a:gd name="connsiteY5" fmla="*/ 235219 h 389924"/>
                  <a:gd name="connsiteX6" fmla="*/ 95757 w 96349"/>
                  <a:gd name="connsiteY6" fmla="*/ 269 h 38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49" h="389924">
                    <a:moveTo>
                      <a:pt x="95757" y="269"/>
                    </a:moveTo>
                    <a:cubicBezTo>
                      <a:pt x="95228" y="-7139"/>
                      <a:pt x="88349" y="140498"/>
                      <a:pt x="79882" y="190769"/>
                    </a:cubicBezTo>
                    <a:cubicBezTo>
                      <a:pt x="71415" y="241040"/>
                      <a:pt x="55540" y="272790"/>
                      <a:pt x="44957" y="301894"/>
                    </a:cubicBezTo>
                    <a:cubicBezTo>
                      <a:pt x="34374" y="330998"/>
                      <a:pt x="16382" y="365394"/>
                      <a:pt x="16382" y="365394"/>
                    </a:cubicBezTo>
                    <a:cubicBezTo>
                      <a:pt x="9503" y="378623"/>
                      <a:pt x="-7430" y="402965"/>
                      <a:pt x="3682" y="381269"/>
                    </a:cubicBezTo>
                    <a:cubicBezTo>
                      <a:pt x="14794" y="359573"/>
                      <a:pt x="66653" y="293427"/>
                      <a:pt x="83057" y="235219"/>
                    </a:cubicBezTo>
                    <a:cubicBezTo>
                      <a:pt x="99461" y="177011"/>
                      <a:pt x="96286" y="7677"/>
                      <a:pt x="95757" y="2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 211">
                <a:extLst>
                  <a:ext uri="{FF2B5EF4-FFF2-40B4-BE49-F238E27FC236}">
                    <a16:creationId xmlns:a16="http://schemas.microsoft.com/office/drawing/2014/main" id="{9B2F8AB0-7884-1122-F978-2F65FB6E1C99}"/>
                  </a:ext>
                </a:extLst>
              </p:cNvPr>
              <p:cNvSpPr/>
              <p:nvPr/>
            </p:nvSpPr>
            <p:spPr>
              <a:xfrm>
                <a:off x="5006960" y="2818704"/>
                <a:ext cx="73160" cy="579198"/>
              </a:xfrm>
              <a:custGeom>
                <a:avLst/>
                <a:gdLst>
                  <a:gd name="connsiteX0" fmla="*/ 15 w 73160"/>
                  <a:gd name="connsiteY0" fmla="*/ 696 h 579198"/>
                  <a:gd name="connsiteX1" fmla="*/ 66690 w 73160"/>
                  <a:gd name="connsiteY1" fmla="*/ 248346 h 579198"/>
                  <a:gd name="connsiteX2" fmla="*/ 69865 w 73160"/>
                  <a:gd name="connsiteY2" fmla="*/ 578546 h 579198"/>
                  <a:gd name="connsiteX3" fmla="*/ 60340 w 73160"/>
                  <a:gd name="connsiteY3" fmla="*/ 324546 h 579198"/>
                  <a:gd name="connsiteX4" fmla="*/ 15 w 73160"/>
                  <a:gd name="connsiteY4" fmla="*/ 696 h 57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60" h="579198">
                    <a:moveTo>
                      <a:pt x="15" y="696"/>
                    </a:moveTo>
                    <a:cubicBezTo>
                      <a:pt x="1073" y="-12004"/>
                      <a:pt x="55048" y="152038"/>
                      <a:pt x="66690" y="248346"/>
                    </a:cubicBezTo>
                    <a:cubicBezTo>
                      <a:pt x="78332" y="344654"/>
                      <a:pt x="70923" y="565846"/>
                      <a:pt x="69865" y="578546"/>
                    </a:cubicBezTo>
                    <a:cubicBezTo>
                      <a:pt x="68807" y="591246"/>
                      <a:pt x="69336" y="415563"/>
                      <a:pt x="60340" y="324546"/>
                    </a:cubicBezTo>
                    <a:cubicBezTo>
                      <a:pt x="51344" y="233529"/>
                      <a:pt x="-1043" y="13396"/>
                      <a:pt x="15" y="6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 212">
                <a:extLst>
                  <a:ext uri="{FF2B5EF4-FFF2-40B4-BE49-F238E27FC236}">
                    <a16:creationId xmlns:a16="http://schemas.microsoft.com/office/drawing/2014/main" id="{15993862-15D8-909F-F537-711DD0A319AA}"/>
                  </a:ext>
                </a:extLst>
              </p:cNvPr>
              <p:cNvSpPr/>
              <p:nvPr/>
            </p:nvSpPr>
            <p:spPr>
              <a:xfrm>
                <a:off x="5000245" y="3367963"/>
                <a:ext cx="81122" cy="452309"/>
              </a:xfrm>
              <a:custGeom>
                <a:avLst/>
                <a:gdLst>
                  <a:gd name="connsiteX0" fmla="*/ 67055 w 81122"/>
                  <a:gd name="connsiteY0" fmla="*/ 712 h 452309"/>
                  <a:gd name="connsiteX1" fmla="*/ 48005 w 81122"/>
                  <a:gd name="connsiteY1" fmla="*/ 261062 h 452309"/>
                  <a:gd name="connsiteX2" fmla="*/ 380 w 81122"/>
                  <a:gd name="connsiteY2" fmla="*/ 451562 h 452309"/>
                  <a:gd name="connsiteX3" fmla="*/ 76580 w 81122"/>
                  <a:gd name="connsiteY3" fmla="*/ 191212 h 452309"/>
                  <a:gd name="connsiteX4" fmla="*/ 67055 w 81122"/>
                  <a:gd name="connsiteY4" fmla="*/ 712 h 4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22" h="452309">
                    <a:moveTo>
                      <a:pt x="67055" y="712"/>
                    </a:moveTo>
                    <a:cubicBezTo>
                      <a:pt x="62293" y="12354"/>
                      <a:pt x="59117" y="185920"/>
                      <a:pt x="48005" y="261062"/>
                    </a:cubicBezTo>
                    <a:cubicBezTo>
                      <a:pt x="36892" y="336204"/>
                      <a:pt x="-4382" y="463204"/>
                      <a:pt x="380" y="451562"/>
                    </a:cubicBezTo>
                    <a:cubicBezTo>
                      <a:pt x="5142" y="439920"/>
                      <a:pt x="63880" y="259475"/>
                      <a:pt x="76580" y="191212"/>
                    </a:cubicBezTo>
                    <a:cubicBezTo>
                      <a:pt x="89280" y="122949"/>
                      <a:pt x="71817" y="-10930"/>
                      <a:pt x="67055" y="7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 213">
                <a:extLst>
                  <a:ext uri="{FF2B5EF4-FFF2-40B4-BE49-F238E27FC236}">
                    <a16:creationId xmlns:a16="http://schemas.microsoft.com/office/drawing/2014/main" id="{460F99A5-C0F9-DB23-F3A8-B162C49D5E26}"/>
                  </a:ext>
                </a:extLst>
              </p:cNvPr>
              <p:cNvSpPr/>
              <p:nvPr/>
            </p:nvSpPr>
            <p:spPr>
              <a:xfrm>
                <a:off x="4666523" y="3828653"/>
                <a:ext cx="337557" cy="273208"/>
              </a:xfrm>
              <a:custGeom>
                <a:avLst/>
                <a:gdLst>
                  <a:gd name="connsiteX0" fmla="*/ 337277 w 337557"/>
                  <a:gd name="connsiteY0" fmla="*/ 397 h 273208"/>
                  <a:gd name="connsiteX1" fmla="*/ 238852 w 337557"/>
                  <a:gd name="connsiteY1" fmla="*/ 213122 h 273208"/>
                  <a:gd name="connsiteX2" fmla="*/ 172177 w 337557"/>
                  <a:gd name="connsiteY2" fmla="*/ 260747 h 273208"/>
                  <a:gd name="connsiteX3" fmla="*/ 727 w 337557"/>
                  <a:gd name="connsiteY3" fmla="*/ 260747 h 273208"/>
                  <a:gd name="connsiteX4" fmla="*/ 245202 w 337557"/>
                  <a:gd name="connsiteY4" fmla="*/ 267097 h 273208"/>
                  <a:gd name="connsiteX5" fmla="*/ 267427 w 337557"/>
                  <a:gd name="connsiteY5" fmla="*/ 162322 h 273208"/>
                  <a:gd name="connsiteX6" fmla="*/ 337277 w 337557"/>
                  <a:gd name="connsiteY6" fmla="*/ 397 h 27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557" h="273208">
                    <a:moveTo>
                      <a:pt x="337277" y="397"/>
                    </a:moveTo>
                    <a:cubicBezTo>
                      <a:pt x="332514" y="8864"/>
                      <a:pt x="266369" y="169730"/>
                      <a:pt x="238852" y="213122"/>
                    </a:cubicBezTo>
                    <a:cubicBezTo>
                      <a:pt x="211335" y="256514"/>
                      <a:pt x="211864" y="252810"/>
                      <a:pt x="172177" y="260747"/>
                    </a:cubicBezTo>
                    <a:cubicBezTo>
                      <a:pt x="132490" y="268684"/>
                      <a:pt x="-11444" y="259689"/>
                      <a:pt x="727" y="260747"/>
                    </a:cubicBezTo>
                    <a:cubicBezTo>
                      <a:pt x="12898" y="261805"/>
                      <a:pt x="200752" y="283501"/>
                      <a:pt x="245202" y="267097"/>
                    </a:cubicBezTo>
                    <a:cubicBezTo>
                      <a:pt x="289652" y="250693"/>
                      <a:pt x="249964" y="203597"/>
                      <a:pt x="267427" y="162322"/>
                    </a:cubicBezTo>
                    <a:cubicBezTo>
                      <a:pt x="284889" y="121047"/>
                      <a:pt x="342040" y="-8070"/>
                      <a:pt x="337277" y="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 214">
                <a:extLst>
                  <a:ext uri="{FF2B5EF4-FFF2-40B4-BE49-F238E27FC236}">
                    <a16:creationId xmlns:a16="http://schemas.microsoft.com/office/drawing/2014/main" id="{C3531F72-FA67-A4ED-A390-E99E7D656977}"/>
                  </a:ext>
                </a:extLst>
              </p:cNvPr>
              <p:cNvSpPr/>
              <p:nvPr/>
            </p:nvSpPr>
            <p:spPr>
              <a:xfrm>
                <a:off x="4209612" y="3033438"/>
                <a:ext cx="89418" cy="535292"/>
              </a:xfrm>
              <a:custGeom>
                <a:avLst/>
                <a:gdLst>
                  <a:gd name="connsiteX0" fmla="*/ 51238 w 89418"/>
                  <a:gd name="connsiteY0" fmla="*/ 1862 h 535292"/>
                  <a:gd name="connsiteX1" fmla="*/ 16313 w 89418"/>
                  <a:gd name="connsiteY1" fmla="*/ 166962 h 535292"/>
                  <a:gd name="connsiteX2" fmla="*/ 16313 w 89418"/>
                  <a:gd name="connsiteY2" fmla="*/ 268562 h 535292"/>
                  <a:gd name="connsiteX3" fmla="*/ 89338 w 89418"/>
                  <a:gd name="connsiteY3" fmla="*/ 535262 h 535292"/>
                  <a:gd name="connsiteX4" fmla="*/ 438 w 89418"/>
                  <a:gd name="connsiteY4" fmla="*/ 284437 h 535292"/>
                  <a:gd name="connsiteX5" fmla="*/ 51238 w 89418"/>
                  <a:gd name="connsiteY5" fmla="*/ 1862 h 53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418" h="535292">
                    <a:moveTo>
                      <a:pt x="51238" y="1862"/>
                    </a:moveTo>
                    <a:cubicBezTo>
                      <a:pt x="53884" y="-17717"/>
                      <a:pt x="22134" y="122512"/>
                      <a:pt x="16313" y="166962"/>
                    </a:cubicBezTo>
                    <a:cubicBezTo>
                      <a:pt x="10492" y="211412"/>
                      <a:pt x="4142" y="207179"/>
                      <a:pt x="16313" y="268562"/>
                    </a:cubicBezTo>
                    <a:cubicBezTo>
                      <a:pt x="28484" y="329945"/>
                      <a:pt x="91984" y="532616"/>
                      <a:pt x="89338" y="535262"/>
                    </a:cubicBezTo>
                    <a:cubicBezTo>
                      <a:pt x="86692" y="537908"/>
                      <a:pt x="6259" y="368574"/>
                      <a:pt x="438" y="284437"/>
                    </a:cubicBezTo>
                    <a:cubicBezTo>
                      <a:pt x="-5383" y="200300"/>
                      <a:pt x="48592" y="21441"/>
                      <a:pt x="51238" y="18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 215">
                <a:extLst>
                  <a:ext uri="{FF2B5EF4-FFF2-40B4-BE49-F238E27FC236}">
                    <a16:creationId xmlns:a16="http://schemas.microsoft.com/office/drawing/2014/main" id="{2CE792FC-B62A-5D09-F18A-BBBC893AD2D9}"/>
                  </a:ext>
                </a:extLst>
              </p:cNvPr>
              <p:cNvSpPr/>
              <p:nvPr/>
            </p:nvSpPr>
            <p:spPr>
              <a:xfrm>
                <a:off x="4323854" y="3632199"/>
                <a:ext cx="54586" cy="523995"/>
              </a:xfrm>
              <a:custGeom>
                <a:avLst/>
                <a:gdLst>
                  <a:gd name="connsiteX0" fmla="*/ 496 w 54586"/>
                  <a:gd name="connsiteY0" fmla="*/ 1 h 523995"/>
                  <a:gd name="connsiteX1" fmla="*/ 13196 w 54586"/>
                  <a:gd name="connsiteY1" fmla="*/ 260351 h 523995"/>
                  <a:gd name="connsiteX2" fmla="*/ 41771 w 54586"/>
                  <a:gd name="connsiteY2" fmla="*/ 374651 h 523995"/>
                  <a:gd name="connsiteX3" fmla="*/ 38596 w 54586"/>
                  <a:gd name="connsiteY3" fmla="*/ 523876 h 523995"/>
                  <a:gd name="connsiteX4" fmla="*/ 54471 w 54586"/>
                  <a:gd name="connsiteY4" fmla="*/ 349251 h 523995"/>
                  <a:gd name="connsiteX5" fmla="*/ 29071 w 54586"/>
                  <a:gd name="connsiteY5" fmla="*/ 263526 h 523995"/>
                  <a:gd name="connsiteX6" fmla="*/ 496 w 54586"/>
                  <a:gd name="connsiteY6" fmla="*/ 1 h 52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586" h="523995">
                    <a:moveTo>
                      <a:pt x="496" y="1"/>
                    </a:moveTo>
                    <a:cubicBezTo>
                      <a:pt x="-2150" y="-528"/>
                      <a:pt x="6317" y="197909"/>
                      <a:pt x="13196" y="260351"/>
                    </a:cubicBezTo>
                    <a:cubicBezTo>
                      <a:pt x="20075" y="322793"/>
                      <a:pt x="37538" y="330730"/>
                      <a:pt x="41771" y="374651"/>
                    </a:cubicBezTo>
                    <a:cubicBezTo>
                      <a:pt x="46004" y="418572"/>
                      <a:pt x="36479" y="528109"/>
                      <a:pt x="38596" y="523876"/>
                    </a:cubicBezTo>
                    <a:cubicBezTo>
                      <a:pt x="40713" y="519643"/>
                      <a:pt x="56059" y="392643"/>
                      <a:pt x="54471" y="349251"/>
                    </a:cubicBezTo>
                    <a:cubicBezTo>
                      <a:pt x="52884" y="305859"/>
                      <a:pt x="37008" y="317501"/>
                      <a:pt x="29071" y="263526"/>
                    </a:cubicBezTo>
                    <a:cubicBezTo>
                      <a:pt x="21134" y="209551"/>
                      <a:pt x="3142" y="530"/>
                      <a:pt x="496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 216">
                <a:extLst>
                  <a:ext uri="{FF2B5EF4-FFF2-40B4-BE49-F238E27FC236}">
                    <a16:creationId xmlns:a16="http://schemas.microsoft.com/office/drawing/2014/main" id="{3E50EE70-D164-3BBC-4527-FFA54C1D01D9}"/>
                  </a:ext>
                </a:extLst>
              </p:cNvPr>
              <p:cNvSpPr/>
              <p:nvPr/>
            </p:nvSpPr>
            <p:spPr>
              <a:xfrm>
                <a:off x="4546600" y="3419475"/>
                <a:ext cx="6350" cy="57150"/>
              </a:xfrm>
              <a:custGeom>
                <a:avLst/>
                <a:gdLst>
                  <a:gd name="connsiteX0" fmla="*/ 0 w 6350"/>
                  <a:gd name="connsiteY0" fmla="*/ 0 h 57150"/>
                  <a:gd name="connsiteX1" fmla="*/ 6350 w 6350"/>
                  <a:gd name="connsiteY1" fmla="*/ 57150 h 57150"/>
                  <a:gd name="connsiteX2" fmla="*/ 6350 w 6350"/>
                  <a:gd name="connsiteY2" fmla="*/ 57150 h 57150"/>
                  <a:gd name="connsiteX3" fmla="*/ 0 w 63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0" h="57150">
                    <a:moveTo>
                      <a:pt x="0" y="0"/>
                    </a:moveTo>
                    <a:lnTo>
                      <a:pt x="6350" y="57150"/>
                    </a:lnTo>
                    <a:lnTo>
                      <a:pt x="6350" y="5715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 217">
                <a:extLst>
                  <a:ext uri="{FF2B5EF4-FFF2-40B4-BE49-F238E27FC236}">
                    <a16:creationId xmlns:a16="http://schemas.microsoft.com/office/drawing/2014/main" id="{B54C2073-BACB-8415-B857-F0F83BB3BD18}"/>
                  </a:ext>
                </a:extLst>
              </p:cNvPr>
              <p:cNvSpPr/>
              <p:nvPr/>
            </p:nvSpPr>
            <p:spPr>
              <a:xfrm>
                <a:off x="4542944" y="3419471"/>
                <a:ext cx="22783" cy="73055"/>
              </a:xfrm>
              <a:custGeom>
                <a:avLst/>
                <a:gdLst>
                  <a:gd name="connsiteX0" fmla="*/ 481 w 22783"/>
                  <a:gd name="connsiteY0" fmla="*/ 4 h 73055"/>
                  <a:gd name="connsiteX1" fmla="*/ 10006 w 22783"/>
                  <a:gd name="connsiteY1" fmla="*/ 53979 h 73055"/>
                  <a:gd name="connsiteX2" fmla="*/ 22706 w 22783"/>
                  <a:gd name="connsiteY2" fmla="*/ 73029 h 73055"/>
                  <a:gd name="connsiteX3" fmla="*/ 3656 w 22783"/>
                  <a:gd name="connsiteY3" fmla="*/ 50804 h 73055"/>
                  <a:gd name="connsiteX4" fmla="*/ 481 w 22783"/>
                  <a:gd name="connsiteY4" fmla="*/ 4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" h="73055">
                    <a:moveTo>
                      <a:pt x="481" y="4"/>
                    </a:moveTo>
                    <a:cubicBezTo>
                      <a:pt x="1539" y="533"/>
                      <a:pt x="10006" y="53979"/>
                      <a:pt x="10006" y="53979"/>
                    </a:cubicBezTo>
                    <a:cubicBezTo>
                      <a:pt x="13710" y="66150"/>
                      <a:pt x="23764" y="73558"/>
                      <a:pt x="22706" y="73029"/>
                    </a:cubicBezTo>
                    <a:cubicBezTo>
                      <a:pt x="21648" y="72500"/>
                      <a:pt x="7360" y="59271"/>
                      <a:pt x="3656" y="50804"/>
                    </a:cubicBezTo>
                    <a:cubicBezTo>
                      <a:pt x="-48" y="42337"/>
                      <a:pt x="-577" y="-525"/>
                      <a:pt x="481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 218">
                <a:extLst>
                  <a:ext uri="{FF2B5EF4-FFF2-40B4-BE49-F238E27FC236}">
                    <a16:creationId xmlns:a16="http://schemas.microsoft.com/office/drawing/2014/main" id="{423E1267-4BEC-51B6-8DE1-5E84A15BE9F7}"/>
                  </a:ext>
                </a:extLst>
              </p:cNvPr>
              <p:cNvSpPr/>
              <p:nvPr/>
            </p:nvSpPr>
            <p:spPr>
              <a:xfrm>
                <a:off x="4571958" y="3416296"/>
                <a:ext cx="25598" cy="66712"/>
              </a:xfrm>
              <a:custGeom>
                <a:avLst/>
                <a:gdLst>
                  <a:gd name="connsiteX0" fmla="*/ 6392 w 25598"/>
                  <a:gd name="connsiteY0" fmla="*/ 4 h 66712"/>
                  <a:gd name="connsiteX1" fmla="*/ 19092 w 25598"/>
                  <a:gd name="connsiteY1" fmla="*/ 50804 h 66712"/>
                  <a:gd name="connsiteX2" fmla="*/ 42 w 25598"/>
                  <a:gd name="connsiteY2" fmla="*/ 66679 h 66712"/>
                  <a:gd name="connsiteX3" fmla="*/ 25442 w 25598"/>
                  <a:gd name="connsiteY3" fmla="*/ 53979 h 66712"/>
                  <a:gd name="connsiteX4" fmla="*/ 6392 w 25598"/>
                  <a:gd name="connsiteY4" fmla="*/ 4 h 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98" h="66712">
                    <a:moveTo>
                      <a:pt x="6392" y="4"/>
                    </a:moveTo>
                    <a:cubicBezTo>
                      <a:pt x="5334" y="-525"/>
                      <a:pt x="19092" y="50804"/>
                      <a:pt x="19092" y="50804"/>
                    </a:cubicBezTo>
                    <a:cubicBezTo>
                      <a:pt x="18034" y="61916"/>
                      <a:pt x="-1016" y="66150"/>
                      <a:pt x="42" y="66679"/>
                    </a:cubicBezTo>
                    <a:cubicBezTo>
                      <a:pt x="1100" y="67208"/>
                      <a:pt x="23325" y="61387"/>
                      <a:pt x="25442" y="53979"/>
                    </a:cubicBezTo>
                    <a:cubicBezTo>
                      <a:pt x="27559" y="46571"/>
                      <a:pt x="7450" y="533"/>
                      <a:pt x="639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 219">
                <a:extLst>
                  <a:ext uri="{FF2B5EF4-FFF2-40B4-BE49-F238E27FC236}">
                    <a16:creationId xmlns:a16="http://schemas.microsoft.com/office/drawing/2014/main" id="{906BD3C2-1711-8B62-8F88-F6D79467ABD2}"/>
                  </a:ext>
                </a:extLst>
              </p:cNvPr>
              <p:cNvSpPr/>
              <p:nvPr/>
            </p:nvSpPr>
            <p:spPr>
              <a:xfrm>
                <a:off x="4765596" y="3527298"/>
                <a:ext cx="31886" cy="143104"/>
              </a:xfrm>
              <a:custGeom>
                <a:avLst/>
                <a:gdLst>
                  <a:gd name="connsiteX0" fmla="*/ 79 w 31886"/>
                  <a:gd name="connsiteY0" fmla="*/ 127 h 143104"/>
                  <a:gd name="connsiteX1" fmla="*/ 22304 w 31886"/>
                  <a:gd name="connsiteY1" fmla="*/ 60452 h 143104"/>
                  <a:gd name="connsiteX2" fmla="*/ 6429 w 31886"/>
                  <a:gd name="connsiteY2" fmla="*/ 143002 h 143104"/>
                  <a:gd name="connsiteX3" fmla="*/ 31829 w 31886"/>
                  <a:gd name="connsiteY3" fmla="*/ 76327 h 143104"/>
                  <a:gd name="connsiteX4" fmla="*/ 79 w 31886"/>
                  <a:gd name="connsiteY4" fmla="*/ 127 h 14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86" h="143104">
                    <a:moveTo>
                      <a:pt x="79" y="127"/>
                    </a:moveTo>
                    <a:cubicBezTo>
                      <a:pt x="-1509" y="-2519"/>
                      <a:pt x="21246" y="36640"/>
                      <a:pt x="22304" y="60452"/>
                    </a:cubicBezTo>
                    <a:cubicBezTo>
                      <a:pt x="23362" y="84264"/>
                      <a:pt x="4842" y="140356"/>
                      <a:pt x="6429" y="143002"/>
                    </a:cubicBezTo>
                    <a:cubicBezTo>
                      <a:pt x="8017" y="145648"/>
                      <a:pt x="30242" y="96435"/>
                      <a:pt x="31829" y="76327"/>
                    </a:cubicBezTo>
                    <a:cubicBezTo>
                      <a:pt x="33417" y="56219"/>
                      <a:pt x="1667" y="2773"/>
                      <a:pt x="79" y="1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 220">
                <a:extLst>
                  <a:ext uri="{FF2B5EF4-FFF2-40B4-BE49-F238E27FC236}">
                    <a16:creationId xmlns:a16="http://schemas.microsoft.com/office/drawing/2014/main" id="{B8CFE0D3-37B2-C95C-B684-F7DBB1D5B36E}"/>
                  </a:ext>
                </a:extLst>
              </p:cNvPr>
              <p:cNvSpPr/>
              <p:nvPr/>
            </p:nvSpPr>
            <p:spPr>
              <a:xfrm>
                <a:off x="4749701" y="3257466"/>
                <a:ext cx="44602" cy="168474"/>
              </a:xfrm>
              <a:custGeom>
                <a:avLst/>
                <a:gdLst>
                  <a:gd name="connsiteX0" fmla="*/ 44549 w 44602"/>
                  <a:gd name="connsiteY0" fmla="*/ 84 h 168474"/>
                  <a:gd name="connsiteX1" fmla="*/ 9624 w 44602"/>
                  <a:gd name="connsiteY1" fmla="*/ 85809 h 168474"/>
                  <a:gd name="connsiteX2" fmla="*/ 31849 w 44602"/>
                  <a:gd name="connsiteY2" fmla="*/ 168359 h 168474"/>
                  <a:gd name="connsiteX3" fmla="*/ 99 w 44602"/>
                  <a:gd name="connsiteY3" fmla="*/ 101684 h 168474"/>
                  <a:gd name="connsiteX4" fmla="*/ 44549 w 44602"/>
                  <a:gd name="connsiteY4" fmla="*/ 84 h 16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02" h="168474">
                    <a:moveTo>
                      <a:pt x="44549" y="84"/>
                    </a:moveTo>
                    <a:cubicBezTo>
                      <a:pt x="46137" y="-2562"/>
                      <a:pt x="11741" y="57763"/>
                      <a:pt x="9624" y="85809"/>
                    </a:cubicBezTo>
                    <a:cubicBezTo>
                      <a:pt x="7507" y="113855"/>
                      <a:pt x="33436" y="165713"/>
                      <a:pt x="31849" y="168359"/>
                    </a:cubicBezTo>
                    <a:cubicBezTo>
                      <a:pt x="30261" y="171005"/>
                      <a:pt x="-2018" y="127613"/>
                      <a:pt x="99" y="101684"/>
                    </a:cubicBezTo>
                    <a:cubicBezTo>
                      <a:pt x="2216" y="75755"/>
                      <a:pt x="42961" y="2730"/>
                      <a:pt x="44549" y="8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 221">
                <a:extLst>
                  <a:ext uri="{FF2B5EF4-FFF2-40B4-BE49-F238E27FC236}">
                    <a16:creationId xmlns:a16="http://schemas.microsoft.com/office/drawing/2014/main" id="{CD85C580-F4AF-64A2-B7D7-34B3C5D6EAE5}"/>
                  </a:ext>
                </a:extLst>
              </p:cNvPr>
              <p:cNvSpPr/>
              <p:nvPr/>
            </p:nvSpPr>
            <p:spPr>
              <a:xfrm>
                <a:off x="4421697" y="3279775"/>
                <a:ext cx="29694" cy="136525"/>
              </a:xfrm>
              <a:custGeom>
                <a:avLst/>
                <a:gdLst>
                  <a:gd name="connsiteX0" fmla="*/ 29653 w 29694"/>
                  <a:gd name="connsiteY0" fmla="*/ 0 h 136525"/>
                  <a:gd name="connsiteX1" fmla="*/ 7428 w 29694"/>
                  <a:gd name="connsiteY1" fmla="*/ 66675 h 136525"/>
                  <a:gd name="connsiteX2" fmla="*/ 7428 w 29694"/>
                  <a:gd name="connsiteY2" fmla="*/ 136525 h 136525"/>
                  <a:gd name="connsiteX3" fmla="*/ 1078 w 29694"/>
                  <a:gd name="connsiteY3" fmla="*/ 66675 h 136525"/>
                  <a:gd name="connsiteX4" fmla="*/ 29653 w 29694"/>
                  <a:gd name="connsiteY4" fmla="*/ 0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94" h="136525">
                    <a:moveTo>
                      <a:pt x="29653" y="0"/>
                    </a:moveTo>
                    <a:cubicBezTo>
                      <a:pt x="30711" y="0"/>
                      <a:pt x="11132" y="43921"/>
                      <a:pt x="7428" y="66675"/>
                    </a:cubicBezTo>
                    <a:cubicBezTo>
                      <a:pt x="3724" y="89429"/>
                      <a:pt x="8486" y="136525"/>
                      <a:pt x="7428" y="136525"/>
                    </a:cubicBezTo>
                    <a:cubicBezTo>
                      <a:pt x="6370" y="136525"/>
                      <a:pt x="-3155" y="87312"/>
                      <a:pt x="1078" y="66675"/>
                    </a:cubicBezTo>
                    <a:cubicBezTo>
                      <a:pt x="5311" y="46038"/>
                      <a:pt x="28595" y="0"/>
                      <a:pt x="2965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 222">
                <a:extLst>
                  <a:ext uri="{FF2B5EF4-FFF2-40B4-BE49-F238E27FC236}">
                    <a16:creationId xmlns:a16="http://schemas.microsoft.com/office/drawing/2014/main" id="{7DDB3E11-3D59-37E0-8FF5-F6D3122FAE55}"/>
                  </a:ext>
                </a:extLst>
              </p:cNvPr>
              <p:cNvSpPr/>
              <p:nvPr/>
            </p:nvSpPr>
            <p:spPr>
              <a:xfrm>
                <a:off x="5509841" y="3234454"/>
                <a:ext cx="82012" cy="518722"/>
              </a:xfrm>
              <a:custGeom>
                <a:avLst/>
                <a:gdLst>
                  <a:gd name="connsiteX0" fmla="*/ 1959 w 82012"/>
                  <a:gd name="connsiteY0" fmla="*/ 871 h 518722"/>
                  <a:gd name="connsiteX1" fmla="*/ 46409 w 82012"/>
                  <a:gd name="connsiteY1" fmla="*/ 400921 h 518722"/>
                  <a:gd name="connsiteX2" fmla="*/ 81334 w 82012"/>
                  <a:gd name="connsiteY2" fmla="*/ 515221 h 518722"/>
                  <a:gd name="connsiteX3" fmla="*/ 14659 w 82012"/>
                  <a:gd name="connsiteY3" fmla="*/ 299321 h 518722"/>
                  <a:gd name="connsiteX4" fmla="*/ 1959 w 82012"/>
                  <a:gd name="connsiteY4" fmla="*/ 871 h 51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12" h="518722">
                    <a:moveTo>
                      <a:pt x="1959" y="871"/>
                    </a:moveTo>
                    <a:cubicBezTo>
                      <a:pt x="7251" y="17804"/>
                      <a:pt x="33180" y="315196"/>
                      <a:pt x="46409" y="400921"/>
                    </a:cubicBezTo>
                    <a:cubicBezTo>
                      <a:pt x="59638" y="486646"/>
                      <a:pt x="86626" y="532154"/>
                      <a:pt x="81334" y="515221"/>
                    </a:cubicBezTo>
                    <a:cubicBezTo>
                      <a:pt x="76042" y="498288"/>
                      <a:pt x="26830" y="380283"/>
                      <a:pt x="14659" y="299321"/>
                    </a:cubicBezTo>
                    <a:cubicBezTo>
                      <a:pt x="2488" y="218359"/>
                      <a:pt x="-3333" y="-16062"/>
                      <a:pt x="1959" y="8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 223">
                <a:extLst>
                  <a:ext uri="{FF2B5EF4-FFF2-40B4-BE49-F238E27FC236}">
                    <a16:creationId xmlns:a16="http://schemas.microsoft.com/office/drawing/2014/main" id="{C00CA4D4-2E70-993F-94BE-0E79ACFD313C}"/>
                  </a:ext>
                </a:extLst>
              </p:cNvPr>
              <p:cNvSpPr/>
              <p:nvPr/>
            </p:nvSpPr>
            <p:spPr>
              <a:xfrm>
                <a:off x="5597490" y="3768560"/>
                <a:ext cx="133439" cy="552705"/>
              </a:xfrm>
              <a:custGeom>
                <a:avLst/>
                <a:gdLst>
                  <a:gd name="connsiteX0" fmla="*/ 35 w 133439"/>
                  <a:gd name="connsiteY0" fmla="*/ 165 h 552705"/>
                  <a:gd name="connsiteX1" fmla="*/ 79410 w 133439"/>
                  <a:gd name="connsiteY1" fmla="*/ 209715 h 552705"/>
                  <a:gd name="connsiteX2" fmla="*/ 133385 w 133439"/>
                  <a:gd name="connsiteY2" fmla="*/ 552615 h 552705"/>
                  <a:gd name="connsiteX3" fmla="*/ 69885 w 133439"/>
                  <a:gd name="connsiteY3" fmla="*/ 241465 h 552705"/>
                  <a:gd name="connsiteX4" fmla="*/ 35 w 133439"/>
                  <a:gd name="connsiteY4" fmla="*/ 165 h 55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439" h="552705">
                    <a:moveTo>
                      <a:pt x="35" y="165"/>
                    </a:moveTo>
                    <a:cubicBezTo>
                      <a:pt x="1622" y="-5127"/>
                      <a:pt x="57185" y="117640"/>
                      <a:pt x="79410" y="209715"/>
                    </a:cubicBezTo>
                    <a:cubicBezTo>
                      <a:pt x="101635" y="301790"/>
                      <a:pt x="134972" y="547323"/>
                      <a:pt x="133385" y="552615"/>
                    </a:cubicBezTo>
                    <a:cubicBezTo>
                      <a:pt x="131798" y="557907"/>
                      <a:pt x="89993" y="329307"/>
                      <a:pt x="69885" y="241465"/>
                    </a:cubicBezTo>
                    <a:cubicBezTo>
                      <a:pt x="49777" y="153623"/>
                      <a:pt x="-1552" y="5457"/>
                      <a:pt x="35" y="1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リーフォーム 224">
                <a:extLst>
                  <a:ext uri="{FF2B5EF4-FFF2-40B4-BE49-F238E27FC236}">
                    <a16:creationId xmlns:a16="http://schemas.microsoft.com/office/drawing/2014/main" id="{0709A12A-B5DD-1AF1-E995-4096B4FA6D0E}"/>
                  </a:ext>
                </a:extLst>
              </p:cNvPr>
              <p:cNvSpPr/>
              <p:nvPr/>
            </p:nvSpPr>
            <p:spPr>
              <a:xfrm>
                <a:off x="4908547" y="2393604"/>
                <a:ext cx="524723" cy="1134939"/>
              </a:xfrm>
              <a:custGeom>
                <a:avLst/>
                <a:gdLst>
                  <a:gd name="connsiteX0" fmla="*/ 3 w 524723"/>
                  <a:gd name="connsiteY0" fmla="*/ 346 h 1134939"/>
                  <a:gd name="connsiteX1" fmla="*/ 330203 w 524723"/>
                  <a:gd name="connsiteY1" fmla="*/ 257521 h 1134939"/>
                  <a:gd name="connsiteX2" fmla="*/ 514353 w 524723"/>
                  <a:gd name="connsiteY2" fmla="*/ 1089371 h 1134939"/>
                  <a:gd name="connsiteX3" fmla="*/ 492128 w 524723"/>
                  <a:gd name="connsiteY3" fmla="*/ 959196 h 1134939"/>
                  <a:gd name="connsiteX4" fmla="*/ 412753 w 524723"/>
                  <a:gd name="connsiteY4" fmla="*/ 397221 h 1134939"/>
                  <a:gd name="connsiteX5" fmla="*/ 336553 w 524723"/>
                  <a:gd name="connsiteY5" fmla="*/ 206721 h 1134939"/>
                  <a:gd name="connsiteX6" fmla="*/ 3 w 524723"/>
                  <a:gd name="connsiteY6" fmla="*/ 346 h 113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4723" h="1134939">
                    <a:moveTo>
                      <a:pt x="3" y="346"/>
                    </a:moveTo>
                    <a:cubicBezTo>
                      <a:pt x="-1055" y="8813"/>
                      <a:pt x="244478" y="76017"/>
                      <a:pt x="330203" y="257521"/>
                    </a:cubicBezTo>
                    <a:cubicBezTo>
                      <a:pt x="415928" y="439025"/>
                      <a:pt x="487366" y="972425"/>
                      <a:pt x="514353" y="1089371"/>
                    </a:cubicBezTo>
                    <a:cubicBezTo>
                      <a:pt x="541341" y="1206317"/>
                      <a:pt x="509061" y="1074554"/>
                      <a:pt x="492128" y="959196"/>
                    </a:cubicBezTo>
                    <a:cubicBezTo>
                      <a:pt x="475195" y="843838"/>
                      <a:pt x="438682" y="522634"/>
                      <a:pt x="412753" y="397221"/>
                    </a:cubicBezTo>
                    <a:cubicBezTo>
                      <a:pt x="386824" y="271809"/>
                      <a:pt x="401641" y="272867"/>
                      <a:pt x="336553" y="206721"/>
                    </a:cubicBezTo>
                    <a:cubicBezTo>
                      <a:pt x="271466" y="140575"/>
                      <a:pt x="1061" y="-8121"/>
                      <a:pt x="3" y="3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 225">
                <a:extLst>
                  <a:ext uri="{FF2B5EF4-FFF2-40B4-BE49-F238E27FC236}">
                    <a16:creationId xmlns:a16="http://schemas.microsoft.com/office/drawing/2014/main" id="{4CA44B90-850C-F29F-5B79-4DA180A068DB}"/>
                  </a:ext>
                </a:extLst>
              </p:cNvPr>
              <p:cNvSpPr/>
              <p:nvPr/>
            </p:nvSpPr>
            <p:spPr>
              <a:xfrm>
                <a:off x="4743148" y="2393856"/>
                <a:ext cx="378507" cy="506743"/>
              </a:xfrm>
              <a:custGeom>
                <a:avLst/>
                <a:gdLst>
                  <a:gd name="connsiteX0" fmla="*/ 302 w 378507"/>
                  <a:gd name="connsiteY0" fmla="*/ 94 h 506743"/>
                  <a:gd name="connsiteX1" fmla="*/ 225727 w 378507"/>
                  <a:gd name="connsiteY1" fmla="*/ 133444 h 506743"/>
                  <a:gd name="connsiteX2" fmla="*/ 374952 w 378507"/>
                  <a:gd name="connsiteY2" fmla="*/ 498569 h 506743"/>
                  <a:gd name="connsiteX3" fmla="*/ 327327 w 378507"/>
                  <a:gd name="connsiteY3" fmla="*/ 368394 h 506743"/>
                  <a:gd name="connsiteX4" fmla="*/ 276527 w 378507"/>
                  <a:gd name="connsiteY4" fmla="*/ 149319 h 506743"/>
                  <a:gd name="connsiteX5" fmla="*/ 302 w 378507"/>
                  <a:gd name="connsiteY5" fmla="*/ 94 h 50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507" h="506743">
                    <a:moveTo>
                      <a:pt x="302" y="94"/>
                    </a:moveTo>
                    <a:cubicBezTo>
                      <a:pt x="-8165" y="-2552"/>
                      <a:pt x="163285" y="50365"/>
                      <a:pt x="225727" y="133444"/>
                    </a:cubicBezTo>
                    <a:cubicBezTo>
                      <a:pt x="288169" y="216523"/>
                      <a:pt x="358019" y="459411"/>
                      <a:pt x="374952" y="498569"/>
                    </a:cubicBezTo>
                    <a:cubicBezTo>
                      <a:pt x="391885" y="537727"/>
                      <a:pt x="343731" y="426602"/>
                      <a:pt x="327327" y="368394"/>
                    </a:cubicBezTo>
                    <a:cubicBezTo>
                      <a:pt x="310923" y="310186"/>
                      <a:pt x="327856" y="211761"/>
                      <a:pt x="276527" y="149319"/>
                    </a:cubicBezTo>
                    <a:cubicBezTo>
                      <a:pt x="225198" y="86877"/>
                      <a:pt x="8769" y="2740"/>
                      <a:pt x="302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 226">
                <a:extLst>
                  <a:ext uri="{FF2B5EF4-FFF2-40B4-BE49-F238E27FC236}">
                    <a16:creationId xmlns:a16="http://schemas.microsoft.com/office/drawing/2014/main" id="{DA6660D2-8C67-6F52-C569-46C85BB46297}"/>
                  </a:ext>
                </a:extLst>
              </p:cNvPr>
              <p:cNvSpPr/>
              <p:nvPr/>
            </p:nvSpPr>
            <p:spPr>
              <a:xfrm>
                <a:off x="4425802" y="2374887"/>
                <a:ext cx="232053" cy="292119"/>
              </a:xfrm>
              <a:custGeom>
                <a:avLst/>
                <a:gdLst>
                  <a:gd name="connsiteX0" fmla="*/ 231923 w 232053"/>
                  <a:gd name="connsiteY0" fmla="*/ 13 h 292119"/>
                  <a:gd name="connsiteX1" fmla="*/ 101748 w 232053"/>
                  <a:gd name="connsiteY1" fmla="*/ 111138 h 292119"/>
                  <a:gd name="connsiteX2" fmla="*/ 148 w 232053"/>
                  <a:gd name="connsiteY2" fmla="*/ 292113 h 292119"/>
                  <a:gd name="connsiteX3" fmla="*/ 123973 w 232053"/>
                  <a:gd name="connsiteY3" fmla="*/ 104788 h 292119"/>
                  <a:gd name="connsiteX4" fmla="*/ 231923 w 232053"/>
                  <a:gd name="connsiteY4" fmla="*/ 13 h 29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53" h="292119">
                    <a:moveTo>
                      <a:pt x="231923" y="13"/>
                    </a:moveTo>
                    <a:cubicBezTo>
                      <a:pt x="228219" y="1071"/>
                      <a:pt x="140377" y="62455"/>
                      <a:pt x="101748" y="111138"/>
                    </a:cubicBezTo>
                    <a:cubicBezTo>
                      <a:pt x="63119" y="159821"/>
                      <a:pt x="-3556" y="293171"/>
                      <a:pt x="148" y="292113"/>
                    </a:cubicBezTo>
                    <a:cubicBezTo>
                      <a:pt x="3852" y="291055"/>
                      <a:pt x="88519" y="148180"/>
                      <a:pt x="123973" y="104788"/>
                    </a:cubicBezTo>
                    <a:cubicBezTo>
                      <a:pt x="159427" y="61396"/>
                      <a:pt x="235627" y="-1045"/>
                      <a:pt x="231923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 227">
                <a:extLst>
                  <a:ext uri="{FF2B5EF4-FFF2-40B4-BE49-F238E27FC236}">
                    <a16:creationId xmlns:a16="http://schemas.microsoft.com/office/drawing/2014/main" id="{D74C4994-FC68-F4B2-8066-F5643C46E3A8}"/>
                  </a:ext>
                </a:extLst>
              </p:cNvPr>
              <p:cNvSpPr/>
              <p:nvPr/>
            </p:nvSpPr>
            <p:spPr>
              <a:xfrm>
                <a:off x="4692407" y="2435225"/>
                <a:ext cx="264653" cy="286078"/>
              </a:xfrm>
              <a:custGeom>
                <a:avLst/>
                <a:gdLst>
                  <a:gd name="connsiteX0" fmla="*/ 243 w 264653"/>
                  <a:gd name="connsiteY0" fmla="*/ 0 h 286078"/>
                  <a:gd name="connsiteX1" fmla="*/ 178043 w 264653"/>
                  <a:gd name="connsiteY1" fmla="*/ 120650 h 286078"/>
                  <a:gd name="connsiteX2" fmla="*/ 263768 w 264653"/>
                  <a:gd name="connsiteY2" fmla="*/ 285750 h 286078"/>
                  <a:gd name="connsiteX3" fmla="*/ 222493 w 264653"/>
                  <a:gd name="connsiteY3" fmla="*/ 161925 h 286078"/>
                  <a:gd name="connsiteX4" fmla="*/ 219318 w 264653"/>
                  <a:gd name="connsiteY4" fmla="*/ 120650 h 286078"/>
                  <a:gd name="connsiteX5" fmla="*/ 243 w 264653"/>
                  <a:gd name="connsiteY5" fmla="*/ 0 h 28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653" h="286078">
                    <a:moveTo>
                      <a:pt x="243" y="0"/>
                    </a:moveTo>
                    <a:cubicBezTo>
                      <a:pt x="-6636" y="0"/>
                      <a:pt x="134122" y="73025"/>
                      <a:pt x="178043" y="120650"/>
                    </a:cubicBezTo>
                    <a:cubicBezTo>
                      <a:pt x="221964" y="168275"/>
                      <a:pt x="256360" y="278871"/>
                      <a:pt x="263768" y="285750"/>
                    </a:cubicBezTo>
                    <a:cubicBezTo>
                      <a:pt x="271176" y="292629"/>
                      <a:pt x="229901" y="189442"/>
                      <a:pt x="222493" y="161925"/>
                    </a:cubicBezTo>
                    <a:cubicBezTo>
                      <a:pt x="215085" y="134408"/>
                      <a:pt x="250010" y="147108"/>
                      <a:pt x="219318" y="120650"/>
                    </a:cubicBezTo>
                    <a:cubicBezTo>
                      <a:pt x="188626" y="94192"/>
                      <a:pt x="7122" y="0"/>
                      <a:pt x="24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フリーフォーム 228">
                <a:extLst>
                  <a:ext uri="{FF2B5EF4-FFF2-40B4-BE49-F238E27FC236}">
                    <a16:creationId xmlns:a16="http://schemas.microsoft.com/office/drawing/2014/main" id="{D51DAA62-ACB4-4E80-48E8-8D5A83134F7C}"/>
                  </a:ext>
                </a:extLst>
              </p:cNvPr>
              <p:cNvSpPr/>
              <p:nvPr/>
            </p:nvSpPr>
            <p:spPr>
              <a:xfrm>
                <a:off x="4525863" y="2374040"/>
                <a:ext cx="171055" cy="217434"/>
              </a:xfrm>
              <a:custGeom>
                <a:avLst/>
                <a:gdLst>
                  <a:gd name="connsiteX0" fmla="*/ 169962 w 171055"/>
                  <a:gd name="connsiteY0" fmla="*/ 860 h 217434"/>
                  <a:gd name="connsiteX1" fmla="*/ 49312 w 171055"/>
                  <a:gd name="connsiteY1" fmla="*/ 124685 h 217434"/>
                  <a:gd name="connsiteX2" fmla="*/ 1687 w 171055"/>
                  <a:gd name="connsiteY2" fmla="*/ 216760 h 217434"/>
                  <a:gd name="connsiteX3" fmla="*/ 103287 w 171055"/>
                  <a:gd name="connsiteY3" fmla="*/ 77060 h 217434"/>
                  <a:gd name="connsiteX4" fmla="*/ 169962 w 171055"/>
                  <a:gd name="connsiteY4" fmla="*/ 860 h 21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55" h="217434">
                    <a:moveTo>
                      <a:pt x="169962" y="860"/>
                    </a:moveTo>
                    <a:cubicBezTo>
                      <a:pt x="160966" y="8798"/>
                      <a:pt x="77358" y="88702"/>
                      <a:pt x="49312" y="124685"/>
                    </a:cubicBezTo>
                    <a:cubicBezTo>
                      <a:pt x="21266" y="160668"/>
                      <a:pt x="-7309" y="224698"/>
                      <a:pt x="1687" y="216760"/>
                    </a:cubicBezTo>
                    <a:cubicBezTo>
                      <a:pt x="10683" y="208823"/>
                      <a:pt x="76299" y="112514"/>
                      <a:pt x="103287" y="77060"/>
                    </a:cubicBezTo>
                    <a:cubicBezTo>
                      <a:pt x="130274" y="41606"/>
                      <a:pt x="178958" y="-7078"/>
                      <a:pt x="169962" y="8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フリーフォーム 229">
                <a:extLst>
                  <a:ext uri="{FF2B5EF4-FFF2-40B4-BE49-F238E27FC236}">
                    <a16:creationId xmlns:a16="http://schemas.microsoft.com/office/drawing/2014/main" id="{DDEB1EAF-8C9B-4A87-1AD6-3FEA5260D937}"/>
                  </a:ext>
                </a:extLst>
              </p:cNvPr>
              <p:cNvSpPr/>
              <p:nvPr/>
            </p:nvSpPr>
            <p:spPr>
              <a:xfrm>
                <a:off x="5111690" y="2939470"/>
                <a:ext cx="22342" cy="843470"/>
              </a:xfrm>
              <a:custGeom>
                <a:avLst/>
                <a:gdLst>
                  <a:gd name="connsiteX0" fmla="*/ 60 w 22342"/>
                  <a:gd name="connsiteY0" fmla="*/ 580 h 843470"/>
                  <a:gd name="connsiteX1" fmla="*/ 15935 w 22342"/>
                  <a:gd name="connsiteY1" fmla="*/ 797505 h 843470"/>
                  <a:gd name="connsiteX2" fmla="*/ 22285 w 22342"/>
                  <a:gd name="connsiteY2" fmla="*/ 670505 h 843470"/>
                  <a:gd name="connsiteX3" fmla="*/ 60 w 22342"/>
                  <a:gd name="connsiteY3" fmla="*/ 580 h 84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2" h="843470">
                    <a:moveTo>
                      <a:pt x="60" y="580"/>
                    </a:moveTo>
                    <a:cubicBezTo>
                      <a:pt x="-998" y="21747"/>
                      <a:pt x="12231" y="685851"/>
                      <a:pt x="15935" y="797505"/>
                    </a:cubicBezTo>
                    <a:cubicBezTo>
                      <a:pt x="19639" y="909159"/>
                      <a:pt x="22814" y="798034"/>
                      <a:pt x="22285" y="670505"/>
                    </a:cubicBezTo>
                    <a:cubicBezTo>
                      <a:pt x="21756" y="542976"/>
                      <a:pt x="1118" y="-20587"/>
                      <a:pt x="60" y="5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フリーフォーム 230">
                <a:extLst>
                  <a:ext uri="{FF2B5EF4-FFF2-40B4-BE49-F238E27FC236}">
                    <a16:creationId xmlns:a16="http://schemas.microsoft.com/office/drawing/2014/main" id="{08A57936-6CB8-F38A-EE37-CC260921B298}"/>
                  </a:ext>
                </a:extLst>
              </p:cNvPr>
              <p:cNvSpPr/>
              <p:nvPr/>
            </p:nvSpPr>
            <p:spPr>
              <a:xfrm>
                <a:off x="5114769" y="2625722"/>
                <a:ext cx="201093" cy="1030698"/>
              </a:xfrm>
              <a:custGeom>
                <a:avLst/>
                <a:gdLst>
                  <a:gd name="connsiteX0" fmla="*/ 156 w 201093"/>
                  <a:gd name="connsiteY0" fmla="*/ 3 h 1030698"/>
                  <a:gd name="connsiteX1" fmla="*/ 155731 w 201093"/>
                  <a:gd name="connsiteY1" fmla="*/ 377828 h 1030698"/>
                  <a:gd name="connsiteX2" fmla="*/ 181131 w 201093"/>
                  <a:gd name="connsiteY2" fmla="*/ 996953 h 1030698"/>
                  <a:gd name="connsiteX3" fmla="*/ 190656 w 201093"/>
                  <a:gd name="connsiteY3" fmla="*/ 889003 h 1030698"/>
                  <a:gd name="connsiteX4" fmla="*/ 187481 w 201093"/>
                  <a:gd name="connsiteY4" fmla="*/ 384178 h 1030698"/>
                  <a:gd name="connsiteX5" fmla="*/ 156 w 201093"/>
                  <a:gd name="connsiteY5" fmla="*/ 3 h 103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093" h="1030698">
                    <a:moveTo>
                      <a:pt x="156" y="3"/>
                    </a:moveTo>
                    <a:cubicBezTo>
                      <a:pt x="-5135" y="-1055"/>
                      <a:pt x="125568" y="211670"/>
                      <a:pt x="155731" y="377828"/>
                    </a:cubicBezTo>
                    <a:cubicBezTo>
                      <a:pt x="185894" y="543986"/>
                      <a:pt x="175310" y="911757"/>
                      <a:pt x="181131" y="996953"/>
                    </a:cubicBezTo>
                    <a:cubicBezTo>
                      <a:pt x="186952" y="1082149"/>
                      <a:pt x="189598" y="991132"/>
                      <a:pt x="190656" y="889003"/>
                    </a:cubicBezTo>
                    <a:cubicBezTo>
                      <a:pt x="191714" y="786874"/>
                      <a:pt x="215527" y="531286"/>
                      <a:pt x="187481" y="384178"/>
                    </a:cubicBezTo>
                    <a:cubicBezTo>
                      <a:pt x="159435" y="237070"/>
                      <a:pt x="5447" y="1061"/>
                      <a:pt x="156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フリーフォーム 231">
                <a:extLst>
                  <a:ext uri="{FF2B5EF4-FFF2-40B4-BE49-F238E27FC236}">
                    <a16:creationId xmlns:a16="http://schemas.microsoft.com/office/drawing/2014/main" id="{628ABAEE-AC87-4AB7-F1E9-B7F796B7D567}"/>
                  </a:ext>
                </a:extLst>
              </p:cNvPr>
              <p:cNvSpPr/>
              <p:nvPr/>
            </p:nvSpPr>
            <p:spPr>
              <a:xfrm>
                <a:off x="5149480" y="2834199"/>
                <a:ext cx="61258" cy="1072495"/>
              </a:xfrm>
              <a:custGeom>
                <a:avLst/>
                <a:gdLst>
                  <a:gd name="connsiteX0" fmla="*/ 370 w 61258"/>
                  <a:gd name="connsiteY0" fmla="*/ 36001 h 1072495"/>
                  <a:gd name="connsiteX1" fmla="*/ 35295 w 61258"/>
                  <a:gd name="connsiteY1" fmla="*/ 96326 h 1072495"/>
                  <a:gd name="connsiteX2" fmla="*/ 35295 w 61258"/>
                  <a:gd name="connsiteY2" fmla="*/ 1058351 h 1072495"/>
                  <a:gd name="connsiteX3" fmla="*/ 54345 w 61258"/>
                  <a:gd name="connsiteY3" fmla="*/ 632901 h 1072495"/>
                  <a:gd name="connsiteX4" fmla="*/ 60695 w 61258"/>
                  <a:gd name="connsiteY4" fmla="*/ 115376 h 1072495"/>
                  <a:gd name="connsiteX5" fmla="*/ 370 w 61258"/>
                  <a:gd name="connsiteY5" fmla="*/ 36001 h 107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258" h="1072495">
                    <a:moveTo>
                      <a:pt x="370" y="36001"/>
                    </a:moveTo>
                    <a:cubicBezTo>
                      <a:pt x="-3863" y="32826"/>
                      <a:pt x="29474" y="-74066"/>
                      <a:pt x="35295" y="96326"/>
                    </a:cubicBezTo>
                    <a:cubicBezTo>
                      <a:pt x="41116" y="266718"/>
                      <a:pt x="32120" y="968922"/>
                      <a:pt x="35295" y="1058351"/>
                    </a:cubicBezTo>
                    <a:cubicBezTo>
                      <a:pt x="38470" y="1147780"/>
                      <a:pt x="50112" y="790063"/>
                      <a:pt x="54345" y="632901"/>
                    </a:cubicBezTo>
                    <a:cubicBezTo>
                      <a:pt x="58578" y="475739"/>
                      <a:pt x="62812" y="214859"/>
                      <a:pt x="60695" y="115376"/>
                    </a:cubicBezTo>
                    <a:cubicBezTo>
                      <a:pt x="58578" y="15893"/>
                      <a:pt x="4603" y="39176"/>
                      <a:pt x="370" y="36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フリーフォーム 232">
                <a:extLst>
                  <a:ext uri="{FF2B5EF4-FFF2-40B4-BE49-F238E27FC236}">
                    <a16:creationId xmlns:a16="http://schemas.microsoft.com/office/drawing/2014/main" id="{2726F390-3BC2-78CA-44EA-4C82FE4E8862}"/>
                  </a:ext>
                </a:extLst>
              </p:cNvPr>
              <p:cNvSpPr/>
              <p:nvPr/>
            </p:nvSpPr>
            <p:spPr>
              <a:xfrm>
                <a:off x="4800175" y="3759180"/>
                <a:ext cx="284072" cy="433241"/>
              </a:xfrm>
              <a:custGeom>
                <a:avLst/>
                <a:gdLst>
                  <a:gd name="connsiteX0" fmla="*/ 283000 w 284072"/>
                  <a:gd name="connsiteY0" fmla="*/ 20 h 433241"/>
                  <a:gd name="connsiteX1" fmla="*/ 244900 w 284072"/>
                  <a:gd name="connsiteY1" fmla="*/ 231795 h 433241"/>
                  <a:gd name="connsiteX2" fmla="*/ 425 w 284072"/>
                  <a:gd name="connsiteY2" fmla="*/ 431820 h 433241"/>
                  <a:gd name="connsiteX3" fmla="*/ 187750 w 284072"/>
                  <a:gd name="connsiteY3" fmla="*/ 317520 h 433241"/>
                  <a:gd name="connsiteX4" fmla="*/ 263950 w 284072"/>
                  <a:gd name="connsiteY4" fmla="*/ 244495 h 433241"/>
                  <a:gd name="connsiteX5" fmla="*/ 283000 w 284072"/>
                  <a:gd name="connsiteY5" fmla="*/ 20 h 43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072" h="433241">
                    <a:moveTo>
                      <a:pt x="283000" y="20"/>
                    </a:moveTo>
                    <a:cubicBezTo>
                      <a:pt x="279825" y="-2097"/>
                      <a:pt x="291996" y="159828"/>
                      <a:pt x="244900" y="231795"/>
                    </a:cubicBezTo>
                    <a:cubicBezTo>
                      <a:pt x="197804" y="303762"/>
                      <a:pt x="9950" y="417533"/>
                      <a:pt x="425" y="431820"/>
                    </a:cubicBezTo>
                    <a:cubicBezTo>
                      <a:pt x="-9100" y="446107"/>
                      <a:pt x="143829" y="348741"/>
                      <a:pt x="187750" y="317520"/>
                    </a:cubicBezTo>
                    <a:cubicBezTo>
                      <a:pt x="231671" y="286299"/>
                      <a:pt x="244900" y="292649"/>
                      <a:pt x="263950" y="244495"/>
                    </a:cubicBezTo>
                    <a:cubicBezTo>
                      <a:pt x="283000" y="196341"/>
                      <a:pt x="286175" y="2137"/>
                      <a:pt x="283000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フリーフォーム 233">
                <a:extLst>
                  <a:ext uri="{FF2B5EF4-FFF2-40B4-BE49-F238E27FC236}">
                    <a16:creationId xmlns:a16="http://schemas.microsoft.com/office/drawing/2014/main" id="{421DEE82-7154-C3AB-5A65-BDD421A70B9E}"/>
                  </a:ext>
                </a:extLst>
              </p:cNvPr>
              <p:cNvSpPr/>
              <p:nvPr/>
            </p:nvSpPr>
            <p:spPr>
              <a:xfrm>
                <a:off x="5403676" y="3597039"/>
                <a:ext cx="215740" cy="594314"/>
              </a:xfrm>
              <a:custGeom>
                <a:avLst/>
                <a:gdLst>
                  <a:gd name="connsiteX0" fmla="*/ 174 w 215740"/>
                  <a:gd name="connsiteY0" fmla="*/ 236 h 594314"/>
                  <a:gd name="connsiteX1" fmla="*/ 168449 w 215740"/>
                  <a:gd name="connsiteY1" fmla="*/ 311386 h 594314"/>
                  <a:gd name="connsiteX2" fmla="*/ 197024 w 215740"/>
                  <a:gd name="connsiteY2" fmla="*/ 593961 h 594314"/>
                  <a:gd name="connsiteX3" fmla="*/ 203374 w 215740"/>
                  <a:gd name="connsiteY3" fmla="*/ 362186 h 594314"/>
                  <a:gd name="connsiteX4" fmla="*/ 174 w 215740"/>
                  <a:gd name="connsiteY4" fmla="*/ 236 h 59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740" h="594314">
                    <a:moveTo>
                      <a:pt x="174" y="236"/>
                    </a:moveTo>
                    <a:cubicBezTo>
                      <a:pt x="-5647" y="-8231"/>
                      <a:pt x="135641" y="212432"/>
                      <a:pt x="168449" y="311386"/>
                    </a:cubicBezTo>
                    <a:cubicBezTo>
                      <a:pt x="201257" y="410340"/>
                      <a:pt x="191203" y="585494"/>
                      <a:pt x="197024" y="593961"/>
                    </a:cubicBezTo>
                    <a:cubicBezTo>
                      <a:pt x="202845" y="602428"/>
                      <a:pt x="231949" y="456907"/>
                      <a:pt x="203374" y="362186"/>
                    </a:cubicBezTo>
                    <a:cubicBezTo>
                      <a:pt x="174799" y="267465"/>
                      <a:pt x="5995" y="8703"/>
                      <a:pt x="174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フリーフォーム 234">
                <a:extLst>
                  <a:ext uri="{FF2B5EF4-FFF2-40B4-BE49-F238E27FC236}">
                    <a16:creationId xmlns:a16="http://schemas.microsoft.com/office/drawing/2014/main" id="{3FBC021A-F0BB-953B-305F-479D8EC47956}"/>
                  </a:ext>
                </a:extLst>
              </p:cNvPr>
              <p:cNvSpPr/>
              <p:nvPr/>
            </p:nvSpPr>
            <p:spPr>
              <a:xfrm>
                <a:off x="4870363" y="3765538"/>
                <a:ext cx="400293" cy="487926"/>
              </a:xfrm>
              <a:custGeom>
                <a:avLst/>
                <a:gdLst>
                  <a:gd name="connsiteX0" fmla="*/ 400137 w 400293"/>
                  <a:gd name="connsiteY0" fmla="*/ 12 h 487926"/>
                  <a:gd name="connsiteX1" fmla="*/ 298537 w 400293"/>
                  <a:gd name="connsiteY1" fmla="*/ 342912 h 487926"/>
                  <a:gd name="connsiteX2" fmla="*/ 146137 w 400293"/>
                  <a:gd name="connsiteY2" fmla="*/ 482612 h 487926"/>
                  <a:gd name="connsiteX3" fmla="*/ 87 w 400293"/>
                  <a:gd name="connsiteY3" fmla="*/ 460387 h 487926"/>
                  <a:gd name="connsiteX4" fmla="*/ 127087 w 400293"/>
                  <a:gd name="connsiteY4" fmla="*/ 476262 h 487926"/>
                  <a:gd name="connsiteX5" fmla="*/ 276312 w 400293"/>
                  <a:gd name="connsiteY5" fmla="*/ 355612 h 487926"/>
                  <a:gd name="connsiteX6" fmla="*/ 400137 w 400293"/>
                  <a:gd name="connsiteY6" fmla="*/ 12 h 4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293" h="487926">
                    <a:moveTo>
                      <a:pt x="400137" y="12"/>
                    </a:moveTo>
                    <a:cubicBezTo>
                      <a:pt x="403841" y="-2105"/>
                      <a:pt x="340870" y="262479"/>
                      <a:pt x="298537" y="342912"/>
                    </a:cubicBezTo>
                    <a:cubicBezTo>
                      <a:pt x="256204" y="423345"/>
                      <a:pt x="195879" y="463033"/>
                      <a:pt x="146137" y="482612"/>
                    </a:cubicBezTo>
                    <a:cubicBezTo>
                      <a:pt x="96395" y="502191"/>
                      <a:pt x="3262" y="461445"/>
                      <a:pt x="87" y="460387"/>
                    </a:cubicBezTo>
                    <a:cubicBezTo>
                      <a:pt x="-3088" y="459329"/>
                      <a:pt x="81050" y="493724"/>
                      <a:pt x="127087" y="476262"/>
                    </a:cubicBezTo>
                    <a:cubicBezTo>
                      <a:pt x="173124" y="458800"/>
                      <a:pt x="233449" y="429166"/>
                      <a:pt x="276312" y="355612"/>
                    </a:cubicBezTo>
                    <a:cubicBezTo>
                      <a:pt x="319174" y="282058"/>
                      <a:pt x="396433" y="2129"/>
                      <a:pt x="400137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フリーフォーム 235">
                <a:extLst>
                  <a:ext uri="{FF2B5EF4-FFF2-40B4-BE49-F238E27FC236}">
                    <a16:creationId xmlns:a16="http://schemas.microsoft.com/office/drawing/2014/main" id="{A1070E8F-3633-7B80-1AC2-34D3FF919ADC}"/>
                  </a:ext>
                </a:extLst>
              </p:cNvPr>
              <p:cNvSpPr/>
              <p:nvPr/>
            </p:nvSpPr>
            <p:spPr>
              <a:xfrm>
                <a:off x="4184479" y="3075797"/>
                <a:ext cx="79772" cy="1061966"/>
              </a:xfrm>
              <a:custGeom>
                <a:avLst/>
                <a:gdLst>
                  <a:gd name="connsiteX0" fmla="*/ 41446 w 79772"/>
                  <a:gd name="connsiteY0" fmla="*/ 7128 h 1061966"/>
                  <a:gd name="connsiteX1" fmla="*/ 16046 w 79772"/>
                  <a:gd name="connsiteY1" fmla="*/ 175403 h 1061966"/>
                  <a:gd name="connsiteX2" fmla="*/ 31921 w 79772"/>
                  <a:gd name="connsiteY2" fmla="*/ 610378 h 1061966"/>
                  <a:gd name="connsiteX3" fmla="*/ 79546 w 79772"/>
                  <a:gd name="connsiteY3" fmla="*/ 1054878 h 1061966"/>
                  <a:gd name="connsiteX4" fmla="*/ 47796 w 79772"/>
                  <a:gd name="connsiteY4" fmla="*/ 848503 h 1061966"/>
                  <a:gd name="connsiteX5" fmla="*/ 171 w 79772"/>
                  <a:gd name="connsiteY5" fmla="*/ 388128 h 1061966"/>
                  <a:gd name="connsiteX6" fmla="*/ 41446 w 79772"/>
                  <a:gd name="connsiteY6" fmla="*/ 7128 h 106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72" h="1061966">
                    <a:moveTo>
                      <a:pt x="41446" y="7128"/>
                    </a:moveTo>
                    <a:cubicBezTo>
                      <a:pt x="44092" y="-28326"/>
                      <a:pt x="17633" y="74861"/>
                      <a:pt x="16046" y="175403"/>
                    </a:cubicBezTo>
                    <a:cubicBezTo>
                      <a:pt x="14459" y="275945"/>
                      <a:pt x="21338" y="463799"/>
                      <a:pt x="31921" y="610378"/>
                    </a:cubicBezTo>
                    <a:cubicBezTo>
                      <a:pt x="42504" y="756957"/>
                      <a:pt x="76900" y="1015191"/>
                      <a:pt x="79546" y="1054878"/>
                    </a:cubicBezTo>
                    <a:cubicBezTo>
                      <a:pt x="82192" y="1094565"/>
                      <a:pt x="61025" y="959628"/>
                      <a:pt x="47796" y="848503"/>
                    </a:cubicBezTo>
                    <a:cubicBezTo>
                      <a:pt x="34567" y="737378"/>
                      <a:pt x="3346" y="525711"/>
                      <a:pt x="171" y="388128"/>
                    </a:cubicBezTo>
                    <a:cubicBezTo>
                      <a:pt x="-3004" y="250545"/>
                      <a:pt x="38800" y="42582"/>
                      <a:pt x="41446" y="71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フリーフォーム 236">
                <a:extLst>
                  <a:ext uri="{FF2B5EF4-FFF2-40B4-BE49-F238E27FC236}">
                    <a16:creationId xmlns:a16="http://schemas.microsoft.com/office/drawing/2014/main" id="{B758F53D-82AF-70B4-5FFE-84BD634613C4}"/>
                  </a:ext>
                </a:extLst>
              </p:cNvPr>
              <p:cNvSpPr/>
              <p:nvPr/>
            </p:nvSpPr>
            <p:spPr>
              <a:xfrm>
                <a:off x="3879435" y="4040663"/>
                <a:ext cx="213233" cy="175814"/>
              </a:xfrm>
              <a:custGeom>
                <a:avLst/>
                <a:gdLst>
                  <a:gd name="connsiteX0" fmla="*/ 213140 w 213233"/>
                  <a:gd name="connsiteY0" fmla="*/ 1112 h 175814"/>
                  <a:gd name="connsiteX1" fmla="*/ 149640 w 213233"/>
                  <a:gd name="connsiteY1" fmla="*/ 93187 h 175814"/>
                  <a:gd name="connsiteX2" fmla="*/ 143290 w 213233"/>
                  <a:gd name="connsiteY2" fmla="*/ 124937 h 175814"/>
                  <a:gd name="connsiteX3" fmla="*/ 95665 w 213233"/>
                  <a:gd name="connsiteY3" fmla="*/ 163037 h 175814"/>
                  <a:gd name="connsiteX4" fmla="*/ 415 w 213233"/>
                  <a:gd name="connsiteY4" fmla="*/ 134462 h 175814"/>
                  <a:gd name="connsiteX5" fmla="*/ 63915 w 213233"/>
                  <a:gd name="connsiteY5" fmla="*/ 166212 h 175814"/>
                  <a:gd name="connsiteX6" fmla="*/ 133765 w 213233"/>
                  <a:gd name="connsiteY6" fmla="*/ 163037 h 175814"/>
                  <a:gd name="connsiteX7" fmla="*/ 213140 w 213233"/>
                  <a:gd name="connsiteY7" fmla="*/ 1112 h 17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233" h="175814">
                    <a:moveTo>
                      <a:pt x="213140" y="1112"/>
                    </a:moveTo>
                    <a:cubicBezTo>
                      <a:pt x="215786" y="-10530"/>
                      <a:pt x="161282" y="72550"/>
                      <a:pt x="149640" y="93187"/>
                    </a:cubicBezTo>
                    <a:cubicBezTo>
                      <a:pt x="137998" y="113824"/>
                      <a:pt x="152286" y="113295"/>
                      <a:pt x="143290" y="124937"/>
                    </a:cubicBezTo>
                    <a:cubicBezTo>
                      <a:pt x="134294" y="136579"/>
                      <a:pt x="119478" y="161449"/>
                      <a:pt x="95665" y="163037"/>
                    </a:cubicBezTo>
                    <a:cubicBezTo>
                      <a:pt x="71852" y="164625"/>
                      <a:pt x="5707" y="133933"/>
                      <a:pt x="415" y="134462"/>
                    </a:cubicBezTo>
                    <a:cubicBezTo>
                      <a:pt x="-4877" y="134991"/>
                      <a:pt x="41690" y="161450"/>
                      <a:pt x="63915" y="166212"/>
                    </a:cubicBezTo>
                    <a:cubicBezTo>
                      <a:pt x="86140" y="170975"/>
                      <a:pt x="111011" y="186849"/>
                      <a:pt x="133765" y="163037"/>
                    </a:cubicBezTo>
                    <a:cubicBezTo>
                      <a:pt x="156519" y="139225"/>
                      <a:pt x="210494" y="12754"/>
                      <a:pt x="213140" y="1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フリーフォーム 237">
                <a:extLst>
                  <a:ext uri="{FF2B5EF4-FFF2-40B4-BE49-F238E27FC236}">
                    <a16:creationId xmlns:a16="http://schemas.microsoft.com/office/drawing/2014/main" id="{0A856847-3779-F643-E6E2-13B95ADB7F30}"/>
                  </a:ext>
                </a:extLst>
              </p:cNvPr>
              <p:cNvSpPr/>
              <p:nvPr/>
            </p:nvSpPr>
            <p:spPr>
              <a:xfrm>
                <a:off x="3914237" y="3816348"/>
                <a:ext cx="241847" cy="523384"/>
              </a:xfrm>
              <a:custGeom>
                <a:avLst/>
                <a:gdLst>
                  <a:gd name="connsiteX0" fmla="*/ 241838 w 241847"/>
                  <a:gd name="connsiteY0" fmla="*/ 2 h 523384"/>
                  <a:gd name="connsiteX1" fmla="*/ 181513 w 241847"/>
                  <a:gd name="connsiteY1" fmla="*/ 492127 h 523384"/>
                  <a:gd name="connsiteX2" fmla="*/ 538 w 241847"/>
                  <a:gd name="connsiteY2" fmla="*/ 409577 h 523384"/>
                  <a:gd name="connsiteX3" fmla="*/ 127538 w 241847"/>
                  <a:gd name="connsiteY3" fmla="*/ 488952 h 523384"/>
                  <a:gd name="connsiteX4" fmla="*/ 178338 w 241847"/>
                  <a:gd name="connsiteY4" fmla="*/ 485777 h 523384"/>
                  <a:gd name="connsiteX5" fmla="*/ 241838 w 241847"/>
                  <a:gd name="connsiteY5" fmla="*/ 2 h 52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47" h="523384">
                    <a:moveTo>
                      <a:pt x="241838" y="2"/>
                    </a:moveTo>
                    <a:cubicBezTo>
                      <a:pt x="242367" y="1060"/>
                      <a:pt x="221730" y="423865"/>
                      <a:pt x="181513" y="492127"/>
                    </a:cubicBezTo>
                    <a:cubicBezTo>
                      <a:pt x="141296" y="560389"/>
                      <a:pt x="9534" y="410106"/>
                      <a:pt x="538" y="409577"/>
                    </a:cubicBezTo>
                    <a:cubicBezTo>
                      <a:pt x="-8458" y="409048"/>
                      <a:pt x="97905" y="476252"/>
                      <a:pt x="127538" y="488952"/>
                    </a:cubicBezTo>
                    <a:cubicBezTo>
                      <a:pt x="157171" y="501652"/>
                      <a:pt x="157700" y="561448"/>
                      <a:pt x="178338" y="485777"/>
                    </a:cubicBezTo>
                    <a:cubicBezTo>
                      <a:pt x="198975" y="410106"/>
                      <a:pt x="241309" y="-1056"/>
                      <a:pt x="241838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フリーフォーム 238">
                <a:extLst>
                  <a:ext uri="{FF2B5EF4-FFF2-40B4-BE49-F238E27FC236}">
                    <a16:creationId xmlns:a16="http://schemas.microsoft.com/office/drawing/2014/main" id="{67CF5A63-A8E0-FB63-3EAE-3EE995069671}"/>
                  </a:ext>
                </a:extLst>
              </p:cNvPr>
              <p:cNvSpPr/>
              <p:nvPr/>
            </p:nvSpPr>
            <p:spPr>
              <a:xfrm>
                <a:off x="4165412" y="3527158"/>
                <a:ext cx="143377" cy="903466"/>
              </a:xfrm>
              <a:custGeom>
                <a:avLst/>
                <a:gdLst>
                  <a:gd name="connsiteX0" fmla="*/ 188 w 143377"/>
                  <a:gd name="connsiteY0" fmla="*/ 267 h 903466"/>
                  <a:gd name="connsiteX1" fmla="*/ 50988 w 143377"/>
                  <a:gd name="connsiteY1" fmla="*/ 641617 h 903466"/>
                  <a:gd name="connsiteX2" fmla="*/ 70038 w 143377"/>
                  <a:gd name="connsiteY2" fmla="*/ 800367 h 903466"/>
                  <a:gd name="connsiteX3" fmla="*/ 143063 w 143377"/>
                  <a:gd name="connsiteY3" fmla="*/ 901967 h 903466"/>
                  <a:gd name="connsiteX4" fmla="*/ 38288 w 143377"/>
                  <a:gd name="connsiteY4" fmla="*/ 724167 h 903466"/>
                  <a:gd name="connsiteX5" fmla="*/ 188 w 143377"/>
                  <a:gd name="connsiteY5" fmla="*/ 267 h 90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377" h="903466">
                    <a:moveTo>
                      <a:pt x="188" y="267"/>
                    </a:moveTo>
                    <a:cubicBezTo>
                      <a:pt x="2305" y="-13491"/>
                      <a:pt x="39346" y="508267"/>
                      <a:pt x="50988" y="641617"/>
                    </a:cubicBezTo>
                    <a:cubicBezTo>
                      <a:pt x="62630" y="774967"/>
                      <a:pt x="54692" y="756975"/>
                      <a:pt x="70038" y="800367"/>
                    </a:cubicBezTo>
                    <a:cubicBezTo>
                      <a:pt x="85384" y="843759"/>
                      <a:pt x="148355" y="914667"/>
                      <a:pt x="143063" y="901967"/>
                    </a:cubicBezTo>
                    <a:cubicBezTo>
                      <a:pt x="137771" y="889267"/>
                      <a:pt x="62630" y="870217"/>
                      <a:pt x="38288" y="724167"/>
                    </a:cubicBezTo>
                    <a:cubicBezTo>
                      <a:pt x="13946" y="578117"/>
                      <a:pt x="-1929" y="14025"/>
                      <a:pt x="188" y="2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フリーフォーム 239">
                <a:extLst>
                  <a:ext uri="{FF2B5EF4-FFF2-40B4-BE49-F238E27FC236}">
                    <a16:creationId xmlns:a16="http://schemas.microsoft.com/office/drawing/2014/main" id="{698FCE42-9C74-8BD1-EE78-E1F8B1B4BDF2}"/>
                  </a:ext>
                </a:extLst>
              </p:cNvPr>
              <p:cNvSpPr/>
              <p:nvPr/>
            </p:nvSpPr>
            <p:spPr>
              <a:xfrm>
                <a:off x="4253899" y="3473450"/>
                <a:ext cx="216587" cy="889001"/>
              </a:xfrm>
              <a:custGeom>
                <a:avLst/>
                <a:gdLst>
                  <a:gd name="connsiteX0" fmla="*/ 601 w 216587"/>
                  <a:gd name="connsiteY0" fmla="*/ 0 h 889001"/>
                  <a:gd name="connsiteX1" fmla="*/ 67276 w 216587"/>
                  <a:gd name="connsiteY1" fmla="*/ 635000 h 889001"/>
                  <a:gd name="connsiteX2" fmla="*/ 216501 w 216587"/>
                  <a:gd name="connsiteY2" fmla="*/ 889000 h 889001"/>
                  <a:gd name="connsiteX3" fmla="*/ 45051 w 216587"/>
                  <a:gd name="connsiteY3" fmla="*/ 638175 h 889001"/>
                  <a:gd name="connsiteX4" fmla="*/ 601 w 216587"/>
                  <a:gd name="connsiteY4" fmla="*/ 0 h 88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587" h="889001">
                    <a:moveTo>
                      <a:pt x="601" y="0"/>
                    </a:moveTo>
                    <a:cubicBezTo>
                      <a:pt x="4305" y="-529"/>
                      <a:pt x="31293" y="486833"/>
                      <a:pt x="67276" y="635000"/>
                    </a:cubicBezTo>
                    <a:cubicBezTo>
                      <a:pt x="103259" y="783167"/>
                      <a:pt x="220205" y="888471"/>
                      <a:pt x="216501" y="889000"/>
                    </a:cubicBezTo>
                    <a:cubicBezTo>
                      <a:pt x="212797" y="889529"/>
                      <a:pt x="79976" y="781050"/>
                      <a:pt x="45051" y="638175"/>
                    </a:cubicBezTo>
                    <a:cubicBezTo>
                      <a:pt x="10126" y="495300"/>
                      <a:pt x="-3103" y="529"/>
                      <a:pt x="60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フリーフォーム 240">
                <a:extLst>
                  <a:ext uri="{FF2B5EF4-FFF2-40B4-BE49-F238E27FC236}">
                    <a16:creationId xmlns:a16="http://schemas.microsoft.com/office/drawing/2014/main" id="{063ABAD9-8EBD-E930-E136-505A21DD6D1E}"/>
                  </a:ext>
                </a:extLst>
              </p:cNvPr>
              <p:cNvSpPr/>
              <p:nvPr/>
            </p:nvSpPr>
            <p:spPr>
              <a:xfrm>
                <a:off x="5082833" y="3329272"/>
                <a:ext cx="300774" cy="979774"/>
              </a:xfrm>
              <a:custGeom>
                <a:avLst/>
                <a:gdLst>
                  <a:gd name="connsiteX0" fmla="*/ 273392 w 300774"/>
                  <a:gd name="connsiteY0" fmla="*/ 1303 h 979774"/>
                  <a:gd name="connsiteX1" fmla="*/ 260692 w 300774"/>
                  <a:gd name="connsiteY1" fmla="*/ 607728 h 979774"/>
                  <a:gd name="connsiteX2" fmla="*/ 120992 w 300774"/>
                  <a:gd name="connsiteY2" fmla="*/ 915703 h 979774"/>
                  <a:gd name="connsiteX3" fmla="*/ 342 w 300774"/>
                  <a:gd name="connsiteY3" fmla="*/ 979203 h 979774"/>
                  <a:gd name="connsiteX4" fmla="*/ 159092 w 300774"/>
                  <a:gd name="connsiteY4" fmla="*/ 899828 h 979774"/>
                  <a:gd name="connsiteX5" fmla="*/ 295617 w 300774"/>
                  <a:gd name="connsiteY5" fmla="*/ 458503 h 979774"/>
                  <a:gd name="connsiteX6" fmla="*/ 273392 w 300774"/>
                  <a:gd name="connsiteY6" fmla="*/ 1303 h 97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774" h="979774">
                    <a:moveTo>
                      <a:pt x="273392" y="1303"/>
                    </a:moveTo>
                    <a:cubicBezTo>
                      <a:pt x="267571" y="26174"/>
                      <a:pt x="286092" y="455328"/>
                      <a:pt x="260692" y="607728"/>
                    </a:cubicBezTo>
                    <a:cubicBezTo>
                      <a:pt x="235292" y="760128"/>
                      <a:pt x="164384" y="853791"/>
                      <a:pt x="120992" y="915703"/>
                    </a:cubicBezTo>
                    <a:cubicBezTo>
                      <a:pt x="77600" y="977616"/>
                      <a:pt x="-6008" y="981849"/>
                      <a:pt x="342" y="979203"/>
                    </a:cubicBezTo>
                    <a:cubicBezTo>
                      <a:pt x="6692" y="976557"/>
                      <a:pt x="109880" y="986611"/>
                      <a:pt x="159092" y="899828"/>
                    </a:cubicBezTo>
                    <a:cubicBezTo>
                      <a:pt x="208304" y="813045"/>
                      <a:pt x="277625" y="602966"/>
                      <a:pt x="295617" y="458503"/>
                    </a:cubicBezTo>
                    <a:cubicBezTo>
                      <a:pt x="313609" y="314041"/>
                      <a:pt x="279213" y="-23568"/>
                      <a:pt x="273392" y="13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フリーフォーム 241">
                <a:extLst>
                  <a:ext uri="{FF2B5EF4-FFF2-40B4-BE49-F238E27FC236}">
                    <a16:creationId xmlns:a16="http://schemas.microsoft.com/office/drawing/2014/main" id="{628FA729-4E20-2FEC-B7B7-37D29A9485D4}"/>
                  </a:ext>
                </a:extLst>
              </p:cNvPr>
              <p:cNvSpPr/>
              <p:nvPr/>
            </p:nvSpPr>
            <p:spPr>
              <a:xfrm>
                <a:off x="5378121" y="2871019"/>
                <a:ext cx="144569" cy="825108"/>
              </a:xfrm>
              <a:custGeom>
                <a:avLst/>
                <a:gdLst>
                  <a:gd name="connsiteX0" fmla="*/ 329 w 144569"/>
                  <a:gd name="connsiteY0" fmla="*/ 5531 h 825108"/>
                  <a:gd name="connsiteX1" fmla="*/ 140029 w 144569"/>
                  <a:gd name="connsiteY1" fmla="*/ 811981 h 825108"/>
                  <a:gd name="connsiteX2" fmla="*/ 101929 w 144569"/>
                  <a:gd name="connsiteY2" fmla="*/ 472256 h 825108"/>
                  <a:gd name="connsiteX3" fmla="*/ 329 w 144569"/>
                  <a:gd name="connsiteY3" fmla="*/ 5531 h 8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69" h="825108">
                    <a:moveTo>
                      <a:pt x="329" y="5531"/>
                    </a:moveTo>
                    <a:cubicBezTo>
                      <a:pt x="6679" y="62152"/>
                      <a:pt x="123096" y="734194"/>
                      <a:pt x="140029" y="811981"/>
                    </a:cubicBezTo>
                    <a:cubicBezTo>
                      <a:pt x="156962" y="889769"/>
                      <a:pt x="122566" y="601902"/>
                      <a:pt x="101929" y="472256"/>
                    </a:cubicBezTo>
                    <a:cubicBezTo>
                      <a:pt x="81292" y="342610"/>
                      <a:pt x="-6021" y="-51090"/>
                      <a:pt x="329" y="55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 242">
                <a:extLst>
                  <a:ext uri="{FF2B5EF4-FFF2-40B4-BE49-F238E27FC236}">
                    <a16:creationId xmlns:a16="http://schemas.microsoft.com/office/drawing/2014/main" id="{6701AB22-6DB7-53F7-6E35-35D70B18C166}"/>
                  </a:ext>
                </a:extLst>
              </p:cNvPr>
              <p:cNvSpPr/>
              <p:nvPr/>
            </p:nvSpPr>
            <p:spPr>
              <a:xfrm>
                <a:off x="5337113" y="3765547"/>
                <a:ext cx="151460" cy="476260"/>
              </a:xfrm>
              <a:custGeom>
                <a:avLst/>
                <a:gdLst>
                  <a:gd name="connsiteX0" fmla="*/ 85787 w 151460"/>
                  <a:gd name="connsiteY0" fmla="*/ 3 h 476260"/>
                  <a:gd name="connsiteX1" fmla="*/ 130237 w 151460"/>
                  <a:gd name="connsiteY1" fmla="*/ 288928 h 476260"/>
                  <a:gd name="connsiteX2" fmla="*/ 62 w 151460"/>
                  <a:gd name="connsiteY2" fmla="*/ 476253 h 476260"/>
                  <a:gd name="connsiteX3" fmla="*/ 149287 w 151460"/>
                  <a:gd name="connsiteY3" fmla="*/ 295278 h 476260"/>
                  <a:gd name="connsiteX4" fmla="*/ 85787 w 151460"/>
                  <a:gd name="connsiteY4" fmla="*/ 3 h 47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60" h="476260">
                    <a:moveTo>
                      <a:pt x="85787" y="3"/>
                    </a:moveTo>
                    <a:cubicBezTo>
                      <a:pt x="82612" y="-1055"/>
                      <a:pt x="144524" y="209553"/>
                      <a:pt x="130237" y="288928"/>
                    </a:cubicBezTo>
                    <a:cubicBezTo>
                      <a:pt x="115950" y="368303"/>
                      <a:pt x="-3113" y="475195"/>
                      <a:pt x="62" y="476253"/>
                    </a:cubicBezTo>
                    <a:cubicBezTo>
                      <a:pt x="3237" y="477311"/>
                      <a:pt x="133412" y="371478"/>
                      <a:pt x="149287" y="295278"/>
                    </a:cubicBezTo>
                    <a:cubicBezTo>
                      <a:pt x="165162" y="219078"/>
                      <a:pt x="88962" y="1061"/>
                      <a:pt x="8578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フリーフォーム 243">
                <a:extLst>
                  <a:ext uri="{FF2B5EF4-FFF2-40B4-BE49-F238E27FC236}">
                    <a16:creationId xmlns:a16="http://schemas.microsoft.com/office/drawing/2014/main" id="{87DC2F0A-C9EC-D02F-48B6-208E336F5089}"/>
                  </a:ext>
                </a:extLst>
              </p:cNvPr>
              <p:cNvSpPr/>
              <p:nvPr/>
            </p:nvSpPr>
            <p:spPr>
              <a:xfrm>
                <a:off x="4352582" y="3044813"/>
                <a:ext cx="115549" cy="76218"/>
              </a:xfrm>
              <a:custGeom>
                <a:avLst/>
                <a:gdLst>
                  <a:gd name="connsiteX0" fmla="*/ 343 w 115549"/>
                  <a:gd name="connsiteY0" fmla="*/ 12 h 76218"/>
                  <a:gd name="connsiteX1" fmla="*/ 60668 w 115549"/>
                  <a:gd name="connsiteY1" fmla="*/ 28587 h 76218"/>
                  <a:gd name="connsiteX2" fmla="*/ 114643 w 115549"/>
                  <a:gd name="connsiteY2" fmla="*/ 76212 h 76218"/>
                  <a:gd name="connsiteX3" fmla="*/ 89243 w 115549"/>
                  <a:gd name="connsiteY3" fmla="*/ 31762 h 76218"/>
                  <a:gd name="connsiteX4" fmla="*/ 343 w 115549"/>
                  <a:gd name="connsiteY4" fmla="*/ 12 h 7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549" h="76218">
                    <a:moveTo>
                      <a:pt x="343" y="12"/>
                    </a:moveTo>
                    <a:cubicBezTo>
                      <a:pt x="-4420" y="-517"/>
                      <a:pt x="41618" y="15887"/>
                      <a:pt x="60668" y="28587"/>
                    </a:cubicBezTo>
                    <a:cubicBezTo>
                      <a:pt x="79718" y="41287"/>
                      <a:pt x="109881" y="75683"/>
                      <a:pt x="114643" y="76212"/>
                    </a:cubicBezTo>
                    <a:cubicBezTo>
                      <a:pt x="119406" y="76741"/>
                      <a:pt x="104589" y="43404"/>
                      <a:pt x="89243" y="31762"/>
                    </a:cubicBezTo>
                    <a:cubicBezTo>
                      <a:pt x="73897" y="20120"/>
                      <a:pt x="5106" y="541"/>
                      <a:pt x="343" y="1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フリーフォーム 244">
                <a:extLst>
                  <a:ext uri="{FF2B5EF4-FFF2-40B4-BE49-F238E27FC236}">
                    <a16:creationId xmlns:a16="http://schemas.microsoft.com/office/drawing/2014/main" id="{35A71C86-41E1-EBD5-FE95-150BD37487CC}"/>
                  </a:ext>
                </a:extLst>
              </p:cNvPr>
              <p:cNvSpPr/>
              <p:nvPr/>
            </p:nvSpPr>
            <p:spPr>
              <a:xfrm>
                <a:off x="4660616" y="3095516"/>
                <a:ext cx="89324" cy="112716"/>
              </a:xfrm>
              <a:custGeom>
                <a:avLst/>
                <a:gdLst>
                  <a:gd name="connsiteX0" fmla="*/ 284 w 89324"/>
                  <a:gd name="connsiteY0" fmla="*/ 109 h 112716"/>
                  <a:gd name="connsiteX1" fmla="*/ 41559 w 89324"/>
                  <a:gd name="connsiteY1" fmla="*/ 95359 h 112716"/>
                  <a:gd name="connsiteX2" fmla="*/ 89184 w 89324"/>
                  <a:gd name="connsiteY2" fmla="*/ 111234 h 112716"/>
                  <a:gd name="connsiteX3" fmla="*/ 25684 w 89324"/>
                  <a:gd name="connsiteY3" fmla="*/ 76309 h 112716"/>
                  <a:gd name="connsiteX4" fmla="*/ 284 w 89324"/>
                  <a:gd name="connsiteY4" fmla="*/ 109 h 11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24" h="112716">
                    <a:moveTo>
                      <a:pt x="284" y="109"/>
                    </a:moveTo>
                    <a:cubicBezTo>
                      <a:pt x="2930" y="3284"/>
                      <a:pt x="26742" y="76838"/>
                      <a:pt x="41559" y="95359"/>
                    </a:cubicBezTo>
                    <a:cubicBezTo>
                      <a:pt x="56376" y="113880"/>
                      <a:pt x="91830" y="114409"/>
                      <a:pt x="89184" y="111234"/>
                    </a:cubicBezTo>
                    <a:cubicBezTo>
                      <a:pt x="86538" y="108059"/>
                      <a:pt x="37326" y="89009"/>
                      <a:pt x="25684" y="76309"/>
                    </a:cubicBezTo>
                    <a:cubicBezTo>
                      <a:pt x="14042" y="63609"/>
                      <a:pt x="-2362" y="-3066"/>
                      <a:pt x="284" y="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 245">
                <a:extLst>
                  <a:ext uri="{FF2B5EF4-FFF2-40B4-BE49-F238E27FC236}">
                    <a16:creationId xmlns:a16="http://schemas.microsoft.com/office/drawing/2014/main" id="{30BDF815-AA3C-D629-6FDC-FE00162C6D7A}"/>
                  </a:ext>
                </a:extLst>
              </p:cNvPr>
              <p:cNvSpPr/>
              <p:nvPr/>
            </p:nvSpPr>
            <p:spPr>
              <a:xfrm>
                <a:off x="4333519" y="3159119"/>
                <a:ext cx="141008" cy="63528"/>
              </a:xfrm>
              <a:custGeom>
                <a:avLst/>
                <a:gdLst>
                  <a:gd name="connsiteX0" fmla="*/ 140056 w 141008"/>
                  <a:gd name="connsiteY0" fmla="*/ 6 h 63528"/>
                  <a:gd name="connsiteX1" fmla="*/ 73381 w 141008"/>
                  <a:gd name="connsiteY1" fmla="*/ 44456 h 63528"/>
                  <a:gd name="connsiteX2" fmla="*/ 356 w 141008"/>
                  <a:gd name="connsiteY2" fmla="*/ 63506 h 63528"/>
                  <a:gd name="connsiteX3" fmla="*/ 105131 w 141008"/>
                  <a:gd name="connsiteY3" fmla="*/ 41281 h 63528"/>
                  <a:gd name="connsiteX4" fmla="*/ 140056 w 141008"/>
                  <a:gd name="connsiteY4" fmla="*/ 6 h 6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008" h="63528">
                    <a:moveTo>
                      <a:pt x="140056" y="6"/>
                    </a:moveTo>
                    <a:cubicBezTo>
                      <a:pt x="134764" y="535"/>
                      <a:pt x="96664" y="33873"/>
                      <a:pt x="73381" y="44456"/>
                    </a:cubicBezTo>
                    <a:cubicBezTo>
                      <a:pt x="50098" y="55039"/>
                      <a:pt x="-4936" y="64035"/>
                      <a:pt x="356" y="63506"/>
                    </a:cubicBezTo>
                    <a:cubicBezTo>
                      <a:pt x="5648" y="62977"/>
                      <a:pt x="82377" y="49748"/>
                      <a:pt x="105131" y="41281"/>
                    </a:cubicBezTo>
                    <a:cubicBezTo>
                      <a:pt x="127885" y="32814"/>
                      <a:pt x="145348" y="-523"/>
                      <a:pt x="140056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 246">
                <a:extLst>
                  <a:ext uri="{FF2B5EF4-FFF2-40B4-BE49-F238E27FC236}">
                    <a16:creationId xmlns:a16="http://schemas.microsoft.com/office/drawing/2014/main" id="{8D60820C-D75E-31D1-194B-94403FF0268C}"/>
                  </a:ext>
                </a:extLst>
              </p:cNvPr>
              <p:cNvSpPr/>
              <p:nvPr/>
            </p:nvSpPr>
            <p:spPr>
              <a:xfrm>
                <a:off x="4276414" y="3143244"/>
                <a:ext cx="108559" cy="42817"/>
              </a:xfrm>
              <a:custGeom>
                <a:avLst/>
                <a:gdLst>
                  <a:gd name="connsiteX0" fmla="*/ 311 w 108559"/>
                  <a:gd name="connsiteY0" fmla="*/ 6 h 42817"/>
                  <a:gd name="connsiteX1" fmla="*/ 44761 w 108559"/>
                  <a:gd name="connsiteY1" fmla="*/ 38106 h 42817"/>
                  <a:gd name="connsiteX2" fmla="*/ 108261 w 108559"/>
                  <a:gd name="connsiteY2" fmla="*/ 41281 h 42817"/>
                  <a:gd name="connsiteX3" fmla="*/ 66986 w 108559"/>
                  <a:gd name="connsiteY3" fmla="*/ 41281 h 42817"/>
                  <a:gd name="connsiteX4" fmla="*/ 311 w 108559"/>
                  <a:gd name="connsiteY4" fmla="*/ 6 h 4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559" h="42817">
                    <a:moveTo>
                      <a:pt x="311" y="6"/>
                    </a:moveTo>
                    <a:cubicBezTo>
                      <a:pt x="-3393" y="-523"/>
                      <a:pt x="26769" y="31227"/>
                      <a:pt x="44761" y="38106"/>
                    </a:cubicBezTo>
                    <a:cubicBezTo>
                      <a:pt x="62753" y="44985"/>
                      <a:pt x="104557" y="40752"/>
                      <a:pt x="108261" y="41281"/>
                    </a:cubicBezTo>
                    <a:cubicBezTo>
                      <a:pt x="111965" y="41810"/>
                      <a:pt x="80215" y="44456"/>
                      <a:pt x="66986" y="41281"/>
                    </a:cubicBezTo>
                    <a:cubicBezTo>
                      <a:pt x="53757" y="38106"/>
                      <a:pt x="4015" y="535"/>
                      <a:pt x="311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フリーフォーム 247">
                <a:extLst>
                  <a:ext uri="{FF2B5EF4-FFF2-40B4-BE49-F238E27FC236}">
                    <a16:creationId xmlns:a16="http://schemas.microsoft.com/office/drawing/2014/main" id="{6594C6B5-168C-6DBF-1CC5-9F5D6BEF86D0}"/>
                  </a:ext>
                </a:extLst>
              </p:cNvPr>
              <p:cNvSpPr/>
              <p:nvPr/>
            </p:nvSpPr>
            <p:spPr>
              <a:xfrm>
                <a:off x="4302097" y="3330548"/>
                <a:ext cx="28620" cy="117520"/>
              </a:xfrm>
              <a:custGeom>
                <a:avLst/>
                <a:gdLst>
                  <a:gd name="connsiteX0" fmla="*/ 28603 w 28620"/>
                  <a:gd name="connsiteY0" fmla="*/ 27 h 117520"/>
                  <a:gd name="connsiteX1" fmla="*/ 12728 w 28620"/>
                  <a:gd name="connsiteY1" fmla="*/ 54002 h 117520"/>
                  <a:gd name="connsiteX2" fmla="*/ 28 w 28620"/>
                  <a:gd name="connsiteY2" fmla="*/ 117502 h 117520"/>
                  <a:gd name="connsiteX3" fmla="*/ 9553 w 28620"/>
                  <a:gd name="connsiteY3" fmla="*/ 47652 h 117520"/>
                  <a:gd name="connsiteX4" fmla="*/ 28603 w 28620"/>
                  <a:gd name="connsiteY4" fmla="*/ 27 h 11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0" h="117520">
                    <a:moveTo>
                      <a:pt x="28603" y="27"/>
                    </a:moveTo>
                    <a:cubicBezTo>
                      <a:pt x="29132" y="1085"/>
                      <a:pt x="17490" y="34423"/>
                      <a:pt x="12728" y="54002"/>
                    </a:cubicBezTo>
                    <a:cubicBezTo>
                      <a:pt x="7966" y="73581"/>
                      <a:pt x="557" y="118560"/>
                      <a:pt x="28" y="117502"/>
                    </a:cubicBezTo>
                    <a:cubicBezTo>
                      <a:pt x="-501" y="116444"/>
                      <a:pt x="6378" y="66173"/>
                      <a:pt x="9553" y="47652"/>
                    </a:cubicBezTo>
                    <a:cubicBezTo>
                      <a:pt x="12728" y="29131"/>
                      <a:pt x="28074" y="-1031"/>
                      <a:pt x="28603" y="2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リーフォーム 248">
                <a:extLst>
                  <a:ext uri="{FF2B5EF4-FFF2-40B4-BE49-F238E27FC236}">
                    <a16:creationId xmlns:a16="http://schemas.microsoft.com/office/drawing/2014/main" id="{8613CD4A-D88B-1DD6-D88F-EEDA0B8A6564}"/>
                  </a:ext>
                </a:extLst>
              </p:cNvPr>
              <p:cNvSpPr/>
              <p:nvPr/>
            </p:nvSpPr>
            <p:spPr>
              <a:xfrm>
                <a:off x="4860902" y="3492259"/>
                <a:ext cx="48537" cy="105143"/>
              </a:xfrm>
              <a:custGeom>
                <a:avLst/>
                <a:gdLst>
                  <a:gd name="connsiteX0" fmla="*/ 23 w 48537"/>
                  <a:gd name="connsiteY0" fmla="*/ 241 h 105143"/>
                  <a:gd name="connsiteX1" fmla="*/ 41298 w 48537"/>
                  <a:gd name="connsiteY1" fmla="*/ 51041 h 105143"/>
                  <a:gd name="connsiteX2" fmla="*/ 41298 w 48537"/>
                  <a:gd name="connsiteY2" fmla="*/ 105016 h 105143"/>
                  <a:gd name="connsiteX3" fmla="*/ 47648 w 48537"/>
                  <a:gd name="connsiteY3" fmla="*/ 35166 h 105143"/>
                  <a:gd name="connsiteX4" fmla="*/ 23 w 48537"/>
                  <a:gd name="connsiteY4" fmla="*/ 241 h 10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37" h="105143">
                    <a:moveTo>
                      <a:pt x="23" y="241"/>
                    </a:moveTo>
                    <a:cubicBezTo>
                      <a:pt x="-1035" y="2887"/>
                      <a:pt x="34419" y="33579"/>
                      <a:pt x="41298" y="51041"/>
                    </a:cubicBezTo>
                    <a:cubicBezTo>
                      <a:pt x="48177" y="68503"/>
                      <a:pt x="40240" y="107662"/>
                      <a:pt x="41298" y="105016"/>
                    </a:cubicBezTo>
                    <a:cubicBezTo>
                      <a:pt x="42356" y="102370"/>
                      <a:pt x="51352" y="53158"/>
                      <a:pt x="47648" y="35166"/>
                    </a:cubicBezTo>
                    <a:cubicBezTo>
                      <a:pt x="43944" y="17174"/>
                      <a:pt x="1081" y="-2405"/>
                      <a:pt x="23" y="2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フリーフォーム 249">
                <a:extLst>
                  <a:ext uri="{FF2B5EF4-FFF2-40B4-BE49-F238E27FC236}">
                    <a16:creationId xmlns:a16="http://schemas.microsoft.com/office/drawing/2014/main" id="{402F1C5F-6AEF-7C38-3320-0521DB6AFE50}"/>
                  </a:ext>
                </a:extLst>
              </p:cNvPr>
              <p:cNvSpPr/>
              <p:nvPr/>
            </p:nvSpPr>
            <p:spPr>
              <a:xfrm>
                <a:off x="4850178" y="3160624"/>
                <a:ext cx="154937" cy="49301"/>
              </a:xfrm>
              <a:custGeom>
                <a:avLst/>
                <a:gdLst>
                  <a:gd name="connsiteX0" fmla="*/ 153622 w 154937"/>
                  <a:gd name="connsiteY0" fmla="*/ 1676 h 49301"/>
                  <a:gd name="connsiteX1" fmla="*/ 71072 w 154937"/>
                  <a:gd name="connsiteY1" fmla="*/ 14376 h 49301"/>
                  <a:gd name="connsiteX2" fmla="*/ 1222 w 154937"/>
                  <a:gd name="connsiteY2" fmla="*/ 49301 h 49301"/>
                  <a:gd name="connsiteX3" fmla="*/ 153622 w 154937"/>
                  <a:gd name="connsiteY3" fmla="*/ 1676 h 4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37" h="49301">
                    <a:moveTo>
                      <a:pt x="153622" y="1676"/>
                    </a:moveTo>
                    <a:cubicBezTo>
                      <a:pt x="165264" y="-4145"/>
                      <a:pt x="96472" y="6439"/>
                      <a:pt x="71072" y="14376"/>
                    </a:cubicBezTo>
                    <a:cubicBezTo>
                      <a:pt x="45672" y="22313"/>
                      <a:pt x="-8832" y="49301"/>
                      <a:pt x="1222" y="49301"/>
                    </a:cubicBezTo>
                    <a:cubicBezTo>
                      <a:pt x="11276" y="49301"/>
                      <a:pt x="141980" y="7497"/>
                      <a:pt x="153622" y="167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フリーフォーム 250">
                <a:extLst>
                  <a:ext uri="{FF2B5EF4-FFF2-40B4-BE49-F238E27FC236}">
                    <a16:creationId xmlns:a16="http://schemas.microsoft.com/office/drawing/2014/main" id="{416D60AD-D6A7-6AAE-BFDD-791C23C016EE}"/>
                  </a:ext>
                </a:extLst>
              </p:cNvPr>
              <p:cNvSpPr/>
              <p:nvPr/>
            </p:nvSpPr>
            <p:spPr>
              <a:xfrm>
                <a:off x="4865702" y="2973390"/>
                <a:ext cx="227596" cy="892286"/>
              </a:xfrm>
              <a:custGeom>
                <a:avLst/>
                <a:gdLst>
                  <a:gd name="connsiteX0" fmla="*/ 188898 w 227596"/>
                  <a:gd name="connsiteY0" fmla="*/ 14285 h 892286"/>
                  <a:gd name="connsiteX1" fmla="*/ 207948 w 227596"/>
                  <a:gd name="connsiteY1" fmla="*/ 341310 h 892286"/>
                  <a:gd name="connsiteX2" fmla="*/ 207948 w 227596"/>
                  <a:gd name="connsiteY2" fmla="*/ 265110 h 892286"/>
                  <a:gd name="connsiteX3" fmla="*/ 226998 w 227596"/>
                  <a:gd name="connsiteY3" fmla="*/ 471485 h 892286"/>
                  <a:gd name="connsiteX4" fmla="*/ 217473 w 227596"/>
                  <a:gd name="connsiteY4" fmla="*/ 477835 h 892286"/>
                  <a:gd name="connsiteX5" fmla="*/ 166673 w 227596"/>
                  <a:gd name="connsiteY5" fmla="*/ 649285 h 892286"/>
                  <a:gd name="connsiteX6" fmla="*/ 188898 w 227596"/>
                  <a:gd name="connsiteY6" fmla="*/ 601660 h 892286"/>
                  <a:gd name="connsiteX7" fmla="*/ 93648 w 227596"/>
                  <a:gd name="connsiteY7" fmla="*/ 773110 h 892286"/>
                  <a:gd name="connsiteX8" fmla="*/ 77773 w 227596"/>
                  <a:gd name="connsiteY8" fmla="*/ 760410 h 892286"/>
                  <a:gd name="connsiteX9" fmla="*/ 1573 w 227596"/>
                  <a:gd name="connsiteY9" fmla="*/ 884235 h 892286"/>
                  <a:gd name="connsiteX10" fmla="*/ 157148 w 227596"/>
                  <a:gd name="connsiteY10" fmla="*/ 496885 h 892286"/>
                  <a:gd name="connsiteX11" fmla="*/ 128573 w 227596"/>
                  <a:gd name="connsiteY11" fmla="*/ 588960 h 892286"/>
                  <a:gd name="connsiteX12" fmla="*/ 179373 w 227596"/>
                  <a:gd name="connsiteY12" fmla="*/ 287335 h 892286"/>
                  <a:gd name="connsiteX13" fmla="*/ 176198 w 227596"/>
                  <a:gd name="connsiteY13" fmla="*/ 347660 h 892286"/>
                  <a:gd name="connsiteX14" fmla="*/ 115873 w 227596"/>
                  <a:gd name="connsiteY14" fmla="*/ 4760 h 892286"/>
                  <a:gd name="connsiteX15" fmla="*/ 153973 w 227596"/>
                  <a:gd name="connsiteY15" fmla="*/ 141285 h 892286"/>
                  <a:gd name="connsiteX16" fmla="*/ 188898 w 227596"/>
                  <a:gd name="connsiteY16" fmla="*/ 14285 h 89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7596" h="892286">
                    <a:moveTo>
                      <a:pt x="188898" y="14285"/>
                    </a:moveTo>
                    <a:cubicBezTo>
                      <a:pt x="197894" y="47622"/>
                      <a:pt x="204773" y="299506"/>
                      <a:pt x="207948" y="341310"/>
                    </a:cubicBezTo>
                    <a:cubicBezTo>
                      <a:pt x="211123" y="383114"/>
                      <a:pt x="204773" y="243414"/>
                      <a:pt x="207948" y="265110"/>
                    </a:cubicBezTo>
                    <a:cubicBezTo>
                      <a:pt x="211123" y="286806"/>
                      <a:pt x="225411" y="436031"/>
                      <a:pt x="226998" y="471485"/>
                    </a:cubicBezTo>
                    <a:cubicBezTo>
                      <a:pt x="228585" y="506939"/>
                      <a:pt x="227527" y="448202"/>
                      <a:pt x="217473" y="477835"/>
                    </a:cubicBezTo>
                    <a:cubicBezTo>
                      <a:pt x="207419" y="507468"/>
                      <a:pt x="171435" y="628648"/>
                      <a:pt x="166673" y="649285"/>
                    </a:cubicBezTo>
                    <a:cubicBezTo>
                      <a:pt x="161911" y="669922"/>
                      <a:pt x="201069" y="581023"/>
                      <a:pt x="188898" y="601660"/>
                    </a:cubicBezTo>
                    <a:cubicBezTo>
                      <a:pt x="176727" y="622297"/>
                      <a:pt x="112169" y="746652"/>
                      <a:pt x="93648" y="773110"/>
                    </a:cubicBezTo>
                    <a:cubicBezTo>
                      <a:pt x="75127" y="799568"/>
                      <a:pt x="93119" y="741889"/>
                      <a:pt x="77773" y="760410"/>
                    </a:cubicBezTo>
                    <a:cubicBezTo>
                      <a:pt x="62427" y="778931"/>
                      <a:pt x="-11656" y="928156"/>
                      <a:pt x="1573" y="884235"/>
                    </a:cubicBezTo>
                    <a:cubicBezTo>
                      <a:pt x="14802" y="840314"/>
                      <a:pt x="135981" y="546097"/>
                      <a:pt x="157148" y="496885"/>
                    </a:cubicBezTo>
                    <a:cubicBezTo>
                      <a:pt x="178315" y="447673"/>
                      <a:pt x="124869" y="623885"/>
                      <a:pt x="128573" y="588960"/>
                    </a:cubicBezTo>
                    <a:cubicBezTo>
                      <a:pt x="132277" y="554035"/>
                      <a:pt x="171435" y="327552"/>
                      <a:pt x="179373" y="287335"/>
                    </a:cubicBezTo>
                    <a:cubicBezTo>
                      <a:pt x="187311" y="247118"/>
                      <a:pt x="186781" y="394756"/>
                      <a:pt x="176198" y="347660"/>
                    </a:cubicBezTo>
                    <a:cubicBezTo>
                      <a:pt x="165615" y="300564"/>
                      <a:pt x="119577" y="39156"/>
                      <a:pt x="115873" y="4760"/>
                    </a:cubicBezTo>
                    <a:cubicBezTo>
                      <a:pt x="112169" y="-29636"/>
                      <a:pt x="144448" y="133348"/>
                      <a:pt x="153973" y="141285"/>
                    </a:cubicBezTo>
                    <a:cubicBezTo>
                      <a:pt x="163498" y="149222"/>
                      <a:pt x="179902" y="-19052"/>
                      <a:pt x="188898" y="1428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 251">
                <a:extLst>
                  <a:ext uri="{FF2B5EF4-FFF2-40B4-BE49-F238E27FC236}">
                    <a16:creationId xmlns:a16="http://schemas.microsoft.com/office/drawing/2014/main" id="{03FACC71-1B32-CB9B-FCA5-772148F664C6}"/>
                  </a:ext>
                </a:extLst>
              </p:cNvPr>
              <p:cNvSpPr/>
              <p:nvPr/>
            </p:nvSpPr>
            <p:spPr>
              <a:xfrm>
                <a:off x="4660605" y="3628060"/>
                <a:ext cx="412602" cy="346800"/>
              </a:xfrm>
              <a:custGeom>
                <a:avLst/>
                <a:gdLst>
                  <a:gd name="connsiteX0" fmla="*/ 362245 w 412602"/>
                  <a:gd name="connsiteY0" fmla="*/ 178765 h 346800"/>
                  <a:gd name="connsiteX1" fmla="*/ 92370 w 412602"/>
                  <a:gd name="connsiteY1" fmla="*/ 340690 h 346800"/>
                  <a:gd name="connsiteX2" fmla="*/ 162220 w 412602"/>
                  <a:gd name="connsiteY2" fmla="*/ 286715 h 346800"/>
                  <a:gd name="connsiteX3" fmla="*/ 295 w 412602"/>
                  <a:gd name="connsiteY3" fmla="*/ 343865 h 346800"/>
                  <a:gd name="connsiteX4" fmla="*/ 209845 w 412602"/>
                  <a:gd name="connsiteY4" fmla="*/ 175590 h 346800"/>
                  <a:gd name="connsiteX5" fmla="*/ 187620 w 412602"/>
                  <a:gd name="connsiteY5" fmla="*/ 197815 h 346800"/>
                  <a:gd name="connsiteX6" fmla="*/ 355895 w 412602"/>
                  <a:gd name="connsiteY6" fmla="*/ 965 h 346800"/>
                  <a:gd name="connsiteX7" fmla="*/ 282870 w 412602"/>
                  <a:gd name="connsiteY7" fmla="*/ 118440 h 346800"/>
                  <a:gd name="connsiteX8" fmla="*/ 406695 w 412602"/>
                  <a:gd name="connsiteY8" fmla="*/ 23190 h 346800"/>
                  <a:gd name="connsiteX9" fmla="*/ 362245 w 412602"/>
                  <a:gd name="connsiteY9" fmla="*/ 178765 h 34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2602" h="346800">
                    <a:moveTo>
                      <a:pt x="362245" y="178765"/>
                    </a:moveTo>
                    <a:cubicBezTo>
                      <a:pt x="309857" y="231682"/>
                      <a:pt x="125707" y="322698"/>
                      <a:pt x="92370" y="340690"/>
                    </a:cubicBezTo>
                    <a:cubicBezTo>
                      <a:pt x="59033" y="358682"/>
                      <a:pt x="177566" y="286186"/>
                      <a:pt x="162220" y="286715"/>
                    </a:cubicBezTo>
                    <a:cubicBezTo>
                      <a:pt x="146874" y="287244"/>
                      <a:pt x="-7642" y="362386"/>
                      <a:pt x="295" y="343865"/>
                    </a:cubicBezTo>
                    <a:cubicBezTo>
                      <a:pt x="8232" y="325344"/>
                      <a:pt x="178624" y="199932"/>
                      <a:pt x="209845" y="175590"/>
                    </a:cubicBezTo>
                    <a:cubicBezTo>
                      <a:pt x="241066" y="151248"/>
                      <a:pt x="163278" y="226919"/>
                      <a:pt x="187620" y="197815"/>
                    </a:cubicBezTo>
                    <a:cubicBezTo>
                      <a:pt x="211962" y="168711"/>
                      <a:pt x="340020" y="14194"/>
                      <a:pt x="355895" y="965"/>
                    </a:cubicBezTo>
                    <a:cubicBezTo>
                      <a:pt x="371770" y="-12264"/>
                      <a:pt x="274403" y="114736"/>
                      <a:pt x="282870" y="118440"/>
                    </a:cubicBezTo>
                    <a:cubicBezTo>
                      <a:pt x="291337" y="122144"/>
                      <a:pt x="393995" y="17898"/>
                      <a:pt x="406695" y="23190"/>
                    </a:cubicBezTo>
                    <a:cubicBezTo>
                      <a:pt x="419395" y="28482"/>
                      <a:pt x="414633" y="125848"/>
                      <a:pt x="362245" y="17876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フリーフォーム 252">
                <a:extLst>
                  <a:ext uri="{FF2B5EF4-FFF2-40B4-BE49-F238E27FC236}">
                    <a16:creationId xmlns:a16="http://schemas.microsoft.com/office/drawing/2014/main" id="{3F33E36D-D69D-9998-72CB-DA00F642256E}"/>
                  </a:ext>
                </a:extLst>
              </p:cNvPr>
              <p:cNvSpPr/>
              <p:nvPr/>
            </p:nvSpPr>
            <p:spPr>
              <a:xfrm>
                <a:off x="4199163" y="2970676"/>
                <a:ext cx="111245" cy="572627"/>
              </a:xfrm>
              <a:custGeom>
                <a:avLst/>
                <a:gdLst>
                  <a:gd name="connsiteX0" fmla="*/ 99787 w 111245"/>
                  <a:gd name="connsiteY0" fmla="*/ 51924 h 572627"/>
                  <a:gd name="connsiteX1" fmla="*/ 52162 w 111245"/>
                  <a:gd name="connsiteY1" fmla="*/ 182099 h 572627"/>
                  <a:gd name="connsiteX2" fmla="*/ 55337 w 111245"/>
                  <a:gd name="connsiteY2" fmla="*/ 166224 h 572627"/>
                  <a:gd name="connsiteX3" fmla="*/ 68037 w 111245"/>
                  <a:gd name="connsiteY3" fmla="*/ 344024 h 572627"/>
                  <a:gd name="connsiteX4" fmla="*/ 52162 w 111245"/>
                  <a:gd name="connsiteY4" fmla="*/ 302749 h 572627"/>
                  <a:gd name="connsiteX5" fmla="*/ 109312 w 111245"/>
                  <a:gd name="connsiteY5" fmla="*/ 550399 h 572627"/>
                  <a:gd name="connsiteX6" fmla="*/ 90262 w 111245"/>
                  <a:gd name="connsiteY6" fmla="*/ 477374 h 572627"/>
                  <a:gd name="connsiteX7" fmla="*/ 17237 w 111245"/>
                  <a:gd name="connsiteY7" fmla="*/ 255124 h 572627"/>
                  <a:gd name="connsiteX8" fmla="*/ 102962 w 111245"/>
                  <a:gd name="connsiteY8" fmla="*/ 572624 h 572627"/>
                  <a:gd name="connsiteX9" fmla="*/ 7712 w 111245"/>
                  <a:gd name="connsiteY9" fmla="*/ 261474 h 572627"/>
                  <a:gd name="connsiteX10" fmla="*/ 14062 w 111245"/>
                  <a:gd name="connsiteY10" fmla="*/ 236074 h 572627"/>
                  <a:gd name="connsiteX11" fmla="*/ 80737 w 111245"/>
                  <a:gd name="connsiteY11" fmla="*/ 1124 h 572627"/>
                  <a:gd name="connsiteX12" fmla="*/ 48987 w 111245"/>
                  <a:gd name="connsiteY12" fmla="*/ 143999 h 572627"/>
                  <a:gd name="connsiteX13" fmla="*/ 99787 w 111245"/>
                  <a:gd name="connsiteY13" fmla="*/ 51924 h 5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1245" h="572627">
                    <a:moveTo>
                      <a:pt x="99787" y="51924"/>
                    </a:moveTo>
                    <a:cubicBezTo>
                      <a:pt x="100316" y="58274"/>
                      <a:pt x="52162" y="182099"/>
                      <a:pt x="52162" y="182099"/>
                    </a:cubicBezTo>
                    <a:cubicBezTo>
                      <a:pt x="44754" y="201149"/>
                      <a:pt x="52691" y="139237"/>
                      <a:pt x="55337" y="166224"/>
                    </a:cubicBezTo>
                    <a:cubicBezTo>
                      <a:pt x="57983" y="193212"/>
                      <a:pt x="68566" y="321270"/>
                      <a:pt x="68037" y="344024"/>
                    </a:cubicBezTo>
                    <a:cubicBezTo>
                      <a:pt x="67508" y="366778"/>
                      <a:pt x="45283" y="268353"/>
                      <a:pt x="52162" y="302749"/>
                    </a:cubicBezTo>
                    <a:cubicBezTo>
                      <a:pt x="59041" y="337145"/>
                      <a:pt x="102962" y="521295"/>
                      <a:pt x="109312" y="550399"/>
                    </a:cubicBezTo>
                    <a:cubicBezTo>
                      <a:pt x="115662" y="579503"/>
                      <a:pt x="105608" y="526587"/>
                      <a:pt x="90262" y="477374"/>
                    </a:cubicBezTo>
                    <a:cubicBezTo>
                      <a:pt x="74916" y="428161"/>
                      <a:pt x="15120" y="239249"/>
                      <a:pt x="17237" y="255124"/>
                    </a:cubicBezTo>
                    <a:cubicBezTo>
                      <a:pt x="19354" y="270999"/>
                      <a:pt x="104550" y="571566"/>
                      <a:pt x="102962" y="572624"/>
                    </a:cubicBezTo>
                    <a:cubicBezTo>
                      <a:pt x="101374" y="573682"/>
                      <a:pt x="22529" y="317566"/>
                      <a:pt x="7712" y="261474"/>
                    </a:cubicBezTo>
                    <a:cubicBezTo>
                      <a:pt x="-7105" y="205382"/>
                      <a:pt x="1891" y="279466"/>
                      <a:pt x="14062" y="236074"/>
                    </a:cubicBezTo>
                    <a:cubicBezTo>
                      <a:pt x="26233" y="192682"/>
                      <a:pt x="74916" y="16470"/>
                      <a:pt x="80737" y="1124"/>
                    </a:cubicBezTo>
                    <a:cubicBezTo>
                      <a:pt x="86558" y="-14222"/>
                      <a:pt x="46341" y="132357"/>
                      <a:pt x="48987" y="143999"/>
                    </a:cubicBezTo>
                    <a:cubicBezTo>
                      <a:pt x="51633" y="155641"/>
                      <a:pt x="99258" y="45574"/>
                      <a:pt x="99787" y="5192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 253">
                <a:extLst>
                  <a:ext uri="{FF2B5EF4-FFF2-40B4-BE49-F238E27FC236}">
                    <a16:creationId xmlns:a16="http://schemas.microsoft.com/office/drawing/2014/main" id="{27B25D52-4F05-0DFE-9A0E-ACCF4E1BFDD9}"/>
                  </a:ext>
                </a:extLst>
              </p:cNvPr>
              <p:cNvSpPr/>
              <p:nvPr/>
            </p:nvSpPr>
            <p:spPr>
              <a:xfrm>
                <a:off x="4203898" y="3387699"/>
                <a:ext cx="349284" cy="517161"/>
              </a:xfrm>
              <a:custGeom>
                <a:avLst/>
                <a:gdLst>
                  <a:gd name="connsiteX0" fmla="*/ 104577 w 349284"/>
                  <a:gd name="connsiteY0" fmla="*/ 104801 h 517161"/>
                  <a:gd name="connsiteX1" fmla="*/ 234752 w 349284"/>
                  <a:gd name="connsiteY1" fmla="*/ 355626 h 517161"/>
                  <a:gd name="connsiteX2" fmla="*/ 234752 w 349284"/>
                  <a:gd name="connsiteY2" fmla="*/ 346101 h 517161"/>
                  <a:gd name="connsiteX3" fmla="*/ 342702 w 349284"/>
                  <a:gd name="connsiteY3" fmla="*/ 508026 h 517161"/>
                  <a:gd name="connsiteX4" fmla="*/ 15677 w 349284"/>
                  <a:gd name="connsiteY4" fmla="*/ 31776 h 517161"/>
                  <a:gd name="connsiteX5" fmla="*/ 50602 w 349284"/>
                  <a:gd name="connsiteY5" fmla="*/ 73051 h 517161"/>
                  <a:gd name="connsiteX6" fmla="*/ 37902 w 349284"/>
                  <a:gd name="connsiteY6" fmla="*/ 26 h 517161"/>
                  <a:gd name="connsiteX7" fmla="*/ 104577 w 349284"/>
                  <a:gd name="connsiteY7" fmla="*/ 104801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284" h="517161">
                    <a:moveTo>
                      <a:pt x="104577" y="104801"/>
                    </a:moveTo>
                    <a:cubicBezTo>
                      <a:pt x="137385" y="164068"/>
                      <a:pt x="234752" y="355626"/>
                      <a:pt x="234752" y="355626"/>
                    </a:cubicBezTo>
                    <a:cubicBezTo>
                      <a:pt x="256448" y="395842"/>
                      <a:pt x="216760" y="320701"/>
                      <a:pt x="234752" y="346101"/>
                    </a:cubicBezTo>
                    <a:cubicBezTo>
                      <a:pt x="252744" y="371501"/>
                      <a:pt x="379214" y="560413"/>
                      <a:pt x="342702" y="508026"/>
                    </a:cubicBezTo>
                    <a:cubicBezTo>
                      <a:pt x="306190" y="455639"/>
                      <a:pt x="64360" y="104272"/>
                      <a:pt x="15677" y="31776"/>
                    </a:cubicBezTo>
                    <a:cubicBezTo>
                      <a:pt x="-33006" y="-40720"/>
                      <a:pt x="46898" y="78343"/>
                      <a:pt x="50602" y="73051"/>
                    </a:cubicBezTo>
                    <a:cubicBezTo>
                      <a:pt x="54306" y="67759"/>
                      <a:pt x="27319" y="-1562"/>
                      <a:pt x="37902" y="26"/>
                    </a:cubicBezTo>
                    <a:cubicBezTo>
                      <a:pt x="48485" y="1613"/>
                      <a:pt x="71769" y="45534"/>
                      <a:pt x="104577" y="10480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フリーフォーム 254">
                <a:extLst>
                  <a:ext uri="{FF2B5EF4-FFF2-40B4-BE49-F238E27FC236}">
                    <a16:creationId xmlns:a16="http://schemas.microsoft.com/office/drawing/2014/main" id="{4376EA4E-6A30-1D77-07AD-F65A58AEAFDD}"/>
                  </a:ext>
                </a:extLst>
              </p:cNvPr>
              <p:cNvSpPr/>
              <p:nvPr/>
            </p:nvSpPr>
            <p:spPr>
              <a:xfrm>
                <a:off x="4592521" y="3685623"/>
                <a:ext cx="204950" cy="108904"/>
              </a:xfrm>
              <a:custGeom>
                <a:avLst/>
                <a:gdLst>
                  <a:gd name="connsiteX0" fmla="*/ 1704 w 204950"/>
                  <a:gd name="connsiteY0" fmla="*/ 95802 h 108904"/>
                  <a:gd name="connsiteX1" fmla="*/ 96954 w 204950"/>
                  <a:gd name="connsiteY1" fmla="*/ 83102 h 108904"/>
                  <a:gd name="connsiteX2" fmla="*/ 182679 w 204950"/>
                  <a:gd name="connsiteY2" fmla="*/ 552 h 108904"/>
                  <a:gd name="connsiteX3" fmla="*/ 163629 w 204950"/>
                  <a:gd name="connsiteY3" fmla="*/ 48177 h 108904"/>
                  <a:gd name="connsiteX4" fmla="*/ 204904 w 204950"/>
                  <a:gd name="connsiteY4" fmla="*/ 70402 h 108904"/>
                  <a:gd name="connsiteX5" fmla="*/ 154104 w 204950"/>
                  <a:gd name="connsiteY5" fmla="*/ 92627 h 108904"/>
                  <a:gd name="connsiteX6" fmla="*/ 182679 w 204950"/>
                  <a:gd name="connsiteY6" fmla="*/ 108502 h 108904"/>
                  <a:gd name="connsiteX7" fmla="*/ 1704 w 204950"/>
                  <a:gd name="connsiteY7" fmla="*/ 95802 h 108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950" h="108904">
                    <a:moveTo>
                      <a:pt x="1704" y="95802"/>
                    </a:moveTo>
                    <a:cubicBezTo>
                      <a:pt x="-12583" y="91569"/>
                      <a:pt x="66792" y="98977"/>
                      <a:pt x="96954" y="83102"/>
                    </a:cubicBezTo>
                    <a:cubicBezTo>
                      <a:pt x="127116" y="67227"/>
                      <a:pt x="171567" y="6373"/>
                      <a:pt x="182679" y="552"/>
                    </a:cubicBezTo>
                    <a:cubicBezTo>
                      <a:pt x="193791" y="-5269"/>
                      <a:pt x="159925" y="36535"/>
                      <a:pt x="163629" y="48177"/>
                    </a:cubicBezTo>
                    <a:cubicBezTo>
                      <a:pt x="167333" y="59819"/>
                      <a:pt x="206491" y="62994"/>
                      <a:pt x="204904" y="70402"/>
                    </a:cubicBezTo>
                    <a:cubicBezTo>
                      <a:pt x="203317" y="77810"/>
                      <a:pt x="157808" y="86277"/>
                      <a:pt x="154104" y="92627"/>
                    </a:cubicBezTo>
                    <a:cubicBezTo>
                      <a:pt x="150400" y="98977"/>
                      <a:pt x="204375" y="105856"/>
                      <a:pt x="182679" y="108502"/>
                    </a:cubicBezTo>
                    <a:cubicBezTo>
                      <a:pt x="160983" y="111148"/>
                      <a:pt x="15991" y="100035"/>
                      <a:pt x="1704" y="9580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 255">
                <a:extLst>
                  <a:ext uri="{FF2B5EF4-FFF2-40B4-BE49-F238E27FC236}">
                    <a16:creationId xmlns:a16="http://schemas.microsoft.com/office/drawing/2014/main" id="{A08EE5D1-21F2-A551-2E38-BC9651B3A274}"/>
                  </a:ext>
                </a:extLst>
              </p:cNvPr>
              <p:cNvSpPr/>
              <p:nvPr/>
            </p:nvSpPr>
            <p:spPr>
              <a:xfrm>
                <a:off x="4660151" y="3282764"/>
                <a:ext cx="54743" cy="127579"/>
              </a:xfrm>
              <a:custGeom>
                <a:avLst/>
                <a:gdLst>
                  <a:gd name="connsiteX0" fmla="*/ 7099 w 54743"/>
                  <a:gd name="connsiteY0" fmla="*/ 186 h 127579"/>
                  <a:gd name="connsiteX1" fmla="*/ 54724 w 54743"/>
                  <a:gd name="connsiteY1" fmla="*/ 70036 h 127579"/>
                  <a:gd name="connsiteX2" fmla="*/ 749 w 54743"/>
                  <a:gd name="connsiteY2" fmla="*/ 127186 h 127579"/>
                  <a:gd name="connsiteX3" fmla="*/ 22974 w 54743"/>
                  <a:gd name="connsiteY3" fmla="*/ 92261 h 127579"/>
                  <a:gd name="connsiteX4" fmla="*/ 7099 w 54743"/>
                  <a:gd name="connsiteY4" fmla="*/ 186 h 12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127579">
                    <a:moveTo>
                      <a:pt x="7099" y="186"/>
                    </a:moveTo>
                    <a:cubicBezTo>
                      <a:pt x="12391" y="-3518"/>
                      <a:pt x="55782" y="48869"/>
                      <a:pt x="54724" y="70036"/>
                    </a:cubicBezTo>
                    <a:cubicBezTo>
                      <a:pt x="53666" y="91203"/>
                      <a:pt x="6041" y="123482"/>
                      <a:pt x="749" y="127186"/>
                    </a:cubicBezTo>
                    <a:cubicBezTo>
                      <a:pt x="-4543" y="130890"/>
                      <a:pt x="19799" y="107607"/>
                      <a:pt x="22974" y="92261"/>
                    </a:cubicBezTo>
                    <a:cubicBezTo>
                      <a:pt x="26149" y="76915"/>
                      <a:pt x="1807" y="3890"/>
                      <a:pt x="7099" y="18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 256">
                <a:extLst>
                  <a:ext uri="{FF2B5EF4-FFF2-40B4-BE49-F238E27FC236}">
                    <a16:creationId xmlns:a16="http://schemas.microsoft.com/office/drawing/2014/main" id="{174DAD0E-25DD-BFE5-D62F-09369ADCA846}"/>
                  </a:ext>
                </a:extLst>
              </p:cNvPr>
              <p:cNvSpPr/>
              <p:nvPr/>
            </p:nvSpPr>
            <p:spPr>
              <a:xfrm>
                <a:off x="4475767" y="3390823"/>
                <a:ext cx="192252" cy="15972"/>
              </a:xfrm>
              <a:custGeom>
                <a:avLst/>
                <a:gdLst>
                  <a:gd name="connsiteX0" fmla="*/ 983 w 192252"/>
                  <a:gd name="connsiteY0" fmla="*/ 15952 h 15972"/>
                  <a:gd name="connsiteX1" fmla="*/ 115283 w 192252"/>
                  <a:gd name="connsiteY1" fmla="*/ 77 h 15972"/>
                  <a:gd name="connsiteX2" fmla="*/ 77183 w 192252"/>
                  <a:gd name="connsiteY2" fmla="*/ 9602 h 15972"/>
                  <a:gd name="connsiteX3" fmla="*/ 191483 w 192252"/>
                  <a:gd name="connsiteY3" fmla="*/ 3252 h 15972"/>
                  <a:gd name="connsiteX4" fmla="*/ 983 w 192252"/>
                  <a:gd name="connsiteY4" fmla="*/ 15952 h 1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252" h="15972">
                    <a:moveTo>
                      <a:pt x="983" y="15952"/>
                    </a:moveTo>
                    <a:cubicBezTo>
                      <a:pt x="-11717" y="15423"/>
                      <a:pt x="102583" y="1135"/>
                      <a:pt x="115283" y="77"/>
                    </a:cubicBezTo>
                    <a:cubicBezTo>
                      <a:pt x="127983" y="-981"/>
                      <a:pt x="64483" y="9073"/>
                      <a:pt x="77183" y="9602"/>
                    </a:cubicBezTo>
                    <a:cubicBezTo>
                      <a:pt x="89883" y="10131"/>
                      <a:pt x="202596" y="77"/>
                      <a:pt x="191483" y="3252"/>
                    </a:cubicBezTo>
                    <a:cubicBezTo>
                      <a:pt x="180370" y="6427"/>
                      <a:pt x="13683" y="16481"/>
                      <a:pt x="983" y="1595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テキスト ボックス 257">
                <a:extLst>
                  <a:ext uri="{FF2B5EF4-FFF2-40B4-BE49-F238E27FC236}">
                    <a16:creationId xmlns:a16="http://schemas.microsoft.com/office/drawing/2014/main" id="{9FAD5363-1FEC-F24B-DDCD-BBFA77F4DA1B}"/>
                  </a:ext>
                </a:extLst>
              </p:cNvPr>
              <p:cNvSpPr txBox="1"/>
              <p:nvPr/>
            </p:nvSpPr>
            <p:spPr>
              <a:xfrm>
                <a:off x="4667250" y="2847975"/>
                <a:ext cx="235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chemeClr val="bg1"/>
                    </a:solidFill>
                  </a:rPr>
                  <a:t>.</a:t>
                </a:r>
                <a:endParaRPr kumimoji="1" lang="ja-JP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フリーフォーム 258">
                <a:extLst>
                  <a:ext uri="{FF2B5EF4-FFF2-40B4-BE49-F238E27FC236}">
                    <a16:creationId xmlns:a16="http://schemas.microsoft.com/office/drawing/2014/main" id="{2A66257B-B98E-E853-3629-18851AE3A382}"/>
                  </a:ext>
                </a:extLst>
              </p:cNvPr>
              <p:cNvSpPr/>
              <p:nvPr/>
            </p:nvSpPr>
            <p:spPr>
              <a:xfrm>
                <a:off x="4462152" y="3479028"/>
                <a:ext cx="117568" cy="198141"/>
              </a:xfrm>
              <a:custGeom>
                <a:avLst/>
                <a:gdLst>
                  <a:gd name="connsiteX0" fmla="*/ 84448 w 117568"/>
                  <a:gd name="connsiteY0" fmla="*/ 772 h 198141"/>
                  <a:gd name="connsiteX1" fmla="*/ 27298 w 117568"/>
                  <a:gd name="connsiteY1" fmla="*/ 45222 h 198141"/>
                  <a:gd name="connsiteX2" fmla="*/ 1898 w 117568"/>
                  <a:gd name="connsiteY2" fmla="*/ 99197 h 198141"/>
                  <a:gd name="connsiteX3" fmla="*/ 8248 w 117568"/>
                  <a:gd name="connsiteY3" fmla="*/ 118247 h 198141"/>
                  <a:gd name="connsiteX4" fmla="*/ 59048 w 117568"/>
                  <a:gd name="connsiteY4" fmla="*/ 197622 h 198141"/>
                  <a:gd name="connsiteX5" fmla="*/ 46348 w 117568"/>
                  <a:gd name="connsiteY5" fmla="*/ 149997 h 198141"/>
                  <a:gd name="connsiteX6" fmla="*/ 59048 w 117568"/>
                  <a:gd name="connsiteY6" fmla="*/ 99197 h 198141"/>
                  <a:gd name="connsiteX7" fmla="*/ 116198 w 117568"/>
                  <a:gd name="connsiteY7" fmla="*/ 83322 h 198141"/>
                  <a:gd name="connsiteX8" fmla="*/ 84448 w 117568"/>
                  <a:gd name="connsiteY8" fmla="*/ 772 h 19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568" h="198141">
                    <a:moveTo>
                      <a:pt x="84448" y="772"/>
                    </a:moveTo>
                    <a:cubicBezTo>
                      <a:pt x="69631" y="-5578"/>
                      <a:pt x="41056" y="28818"/>
                      <a:pt x="27298" y="45222"/>
                    </a:cubicBezTo>
                    <a:cubicBezTo>
                      <a:pt x="13540" y="61626"/>
                      <a:pt x="1898" y="99197"/>
                      <a:pt x="1898" y="99197"/>
                    </a:cubicBezTo>
                    <a:cubicBezTo>
                      <a:pt x="-1277" y="111368"/>
                      <a:pt x="-1277" y="101843"/>
                      <a:pt x="8248" y="118247"/>
                    </a:cubicBezTo>
                    <a:cubicBezTo>
                      <a:pt x="17773" y="134651"/>
                      <a:pt x="52698" y="192330"/>
                      <a:pt x="59048" y="197622"/>
                    </a:cubicBezTo>
                    <a:cubicBezTo>
                      <a:pt x="65398" y="202914"/>
                      <a:pt x="46348" y="166401"/>
                      <a:pt x="46348" y="149997"/>
                    </a:cubicBezTo>
                    <a:cubicBezTo>
                      <a:pt x="46348" y="133593"/>
                      <a:pt x="47406" y="110310"/>
                      <a:pt x="59048" y="99197"/>
                    </a:cubicBezTo>
                    <a:cubicBezTo>
                      <a:pt x="70690" y="88085"/>
                      <a:pt x="108790" y="93905"/>
                      <a:pt x="116198" y="83322"/>
                    </a:cubicBezTo>
                    <a:cubicBezTo>
                      <a:pt x="123606" y="72739"/>
                      <a:pt x="99265" y="7122"/>
                      <a:pt x="84448" y="772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 259">
                <a:extLst>
                  <a:ext uri="{FF2B5EF4-FFF2-40B4-BE49-F238E27FC236}">
                    <a16:creationId xmlns:a16="http://schemas.microsoft.com/office/drawing/2014/main" id="{6C5900F1-3ED2-B5F6-0B26-EED0E1523C78}"/>
                  </a:ext>
                </a:extLst>
              </p:cNvPr>
              <p:cNvSpPr/>
              <p:nvPr/>
            </p:nvSpPr>
            <p:spPr>
              <a:xfrm>
                <a:off x="4546588" y="3494580"/>
                <a:ext cx="220397" cy="112295"/>
              </a:xfrm>
              <a:custGeom>
                <a:avLst/>
                <a:gdLst>
                  <a:gd name="connsiteX0" fmla="*/ 12 w 220397"/>
                  <a:gd name="connsiteY0" fmla="*/ 10620 h 112295"/>
                  <a:gd name="connsiteX1" fmla="*/ 98437 w 220397"/>
                  <a:gd name="connsiteY1" fmla="*/ 4270 h 112295"/>
                  <a:gd name="connsiteX2" fmla="*/ 190512 w 220397"/>
                  <a:gd name="connsiteY2" fmla="*/ 58245 h 112295"/>
                  <a:gd name="connsiteX3" fmla="*/ 219087 w 220397"/>
                  <a:gd name="connsiteY3" fmla="*/ 112220 h 112295"/>
                  <a:gd name="connsiteX4" fmla="*/ 155587 w 220397"/>
                  <a:gd name="connsiteY4" fmla="*/ 70945 h 112295"/>
                  <a:gd name="connsiteX5" fmla="*/ 168287 w 220397"/>
                  <a:gd name="connsiteY5" fmla="*/ 83645 h 112295"/>
                  <a:gd name="connsiteX6" fmla="*/ 104787 w 220397"/>
                  <a:gd name="connsiteY6" fmla="*/ 67770 h 112295"/>
                  <a:gd name="connsiteX7" fmla="*/ 12 w 220397"/>
                  <a:gd name="connsiteY7" fmla="*/ 10620 h 11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397" h="112295">
                    <a:moveTo>
                      <a:pt x="12" y="10620"/>
                    </a:moveTo>
                    <a:cubicBezTo>
                      <a:pt x="-1046" y="37"/>
                      <a:pt x="66687" y="-3667"/>
                      <a:pt x="98437" y="4270"/>
                    </a:cubicBezTo>
                    <a:cubicBezTo>
                      <a:pt x="130187" y="12207"/>
                      <a:pt x="170404" y="40253"/>
                      <a:pt x="190512" y="58245"/>
                    </a:cubicBezTo>
                    <a:cubicBezTo>
                      <a:pt x="210620" y="76237"/>
                      <a:pt x="224908" y="110103"/>
                      <a:pt x="219087" y="112220"/>
                    </a:cubicBezTo>
                    <a:cubicBezTo>
                      <a:pt x="213266" y="114337"/>
                      <a:pt x="155587" y="70945"/>
                      <a:pt x="155587" y="70945"/>
                    </a:cubicBezTo>
                    <a:cubicBezTo>
                      <a:pt x="147120" y="66182"/>
                      <a:pt x="176754" y="84174"/>
                      <a:pt x="168287" y="83645"/>
                    </a:cubicBezTo>
                    <a:cubicBezTo>
                      <a:pt x="159820" y="83116"/>
                      <a:pt x="136537" y="74120"/>
                      <a:pt x="104787" y="67770"/>
                    </a:cubicBezTo>
                    <a:cubicBezTo>
                      <a:pt x="73037" y="61420"/>
                      <a:pt x="1070" y="21203"/>
                      <a:pt x="12" y="10620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 260">
                <a:extLst>
                  <a:ext uri="{FF2B5EF4-FFF2-40B4-BE49-F238E27FC236}">
                    <a16:creationId xmlns:a16="http://schemas.microsoft.com/office/drawing/2014/main" id="{519FDDEA-16D9-17C4-721D-158EEA33D857}"/>
                  </a:ext>
                </a:extLst>
              </p:cNvPr>
              <p:cNvSpPr/>
              <p:nvPr/>
            </p:nvSpPr>
            <p:spPr>
              <a:xfrm>
                <a:off x="4491970" y="3607205"/>
                <a:ext cx="267473" cy="164979"/>
              </a:xfrm>
              <a:custGeom>
                <a:avLst/>
                <a:gdLst>
                  <a:gd name="connsiteX0" fmla="*/ 32405 w 267473"/>
                  <a:gd name="connsiteY0" fmla="*/ 66270 h 164979"/>
                  <a:gd name="connsiteX1" fmla="*/ 114955 w 267473"/>
                  <a:gd name="connsiteY1" fmla="*/ 91670 h 164979"/>
                  <a:gd name="connsiteX2" fmla="*/ 175280 w 267473"/>
                  <a:gd name="connsiteY2" fmla="*/ 91670 h 164979"/>
                  <a:gd name="connsiteX3" fmla="*/ 261005 w 267473"/>
                  <a:gd name="connsiteY3" fmla="*/ 28170 h 164979"/>
                  <a:gd name="connsiteX4" fmla="*/ 261005 w 267473"/>
                  <a:gd name="connsiteY4" fmla="*/ 56745 h 164979"/>
                  <a:gd name="connsiteX5" fmla="*/ 257830 w 267473"/>
                  <a:gd name="connsiteY5" fmla="*/ 94845 h 164979"/>
                  <a:gd name="connsiteX6" fmla="*/ 213380 w 267473"/>
                  <a:gd name="connsiteY6" fmla="*/ 139295 h 164979"/>
                  <a:gd name="connsiteX7" fmla="*/ 102255 w 267473"/>
                  <a:gd name="connsiteY7" fmla="*/ 164695 h 164979"/>
                  <a:gd name="connsiteX8" fmla="*/ 45105 w 267473"/>
                  <a:gd name="connsiteY8" fmla="*/ 123420 h 164979"/>
                  <a:gd name="connsiteX9" fmla="*/ 45105 w 267473"/>
                  <a:gd name="connsiteY9" fmla="*/ 132945 h 164979"/>
                  <a:gd name="connsiteX10" fmla="*/ 655 w 267473"/>
                  <a:gd name="connsiteY10" fmla="*/ 2770 h 164979"/>
                  <a:gd name="connsiteX11" fmla="*/ 32405 w 267473"/>
                  <a:gd name="connsiteY11" fmla="*/ 66270 h 16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7473" h="164979">
                    <a:moveTo>
                      <a:pt x="32405" y="66270"/>
                    </a:moveTo>
                    <a:cubicBezTo>
                      <a:pt x="51455" y="81087"/>
                      <a:pt x="91143" y="87437"/>
                      <a:pt x="114955" y="91670"/>
                    </a:cubicBezTo>
                    <a:cubicBezTo>
                      <a:pt x="138767" y="95903"/>
                      <a:pt x="150938" y="102253"/>
                      <a:pt x="175280" y="91670"/>
                    </a:cubicBezTo>
                    <a:cubicBezTo>
                      <a:pt x="199622" y="81087"/>
                      <a:pt x="246718" y="33991"/>
                      <a:pt x="261005" y="28170"/>
                    </a:cubicBezTo>
                    <a:cubicBezTo>
                      <a:pt x="275292" y="22349"/>
                      <a:pt x="261534" y="45633"/>
                      <a:pt x="261005" y="56745"/>
                    </a:cubicBezTo>
                    <a:cubicBezTo>
                      <a:pt x="260476" y="67857"/>
                      <a:pt x="265768" y="81087"/>
                      <a:pt x="257830" y="94845"/>
                    </a:cubicBezTo>
                    <a:cubicBezTo>
                      <a:pt x="249893" y="108603"/>
                      <a:pt x="239309" y="127653"/>
                      <a:pt x="213380" y="139295"/>
                    </a:cubicBezTo>
                    <a:cubicBezTo>
                      <a:pt x="187451" y="150937"/>
                      <a:pt x="130301" y="167341"/>
                      <a:pt x="102255" y="164695"/>
                    </a:cubicBezTo>
                    <a:cubicBezTo>
                      <a:pt x="74209" y="162049"/>
                      <a:pt x="45105" y="123420"/>
                      <a:pt x="45105" y="123420"/>
                    </a:cubicBezTo>
                    <a:cubicBezTo>
                      <a:pt x="35580" y="118128"/>
                      <a:pt x="52513" y="153053"/>
                      <a:pt x="45105" y="132945"/>
                    </a:cubicBezTo>
                    <a:cubicBezTo>
                      <a:pt x="37697" y="112837"/>
                      <a:pt x="4888" y="19703"/>
                      <a:pt x="655" y="2770"/>
                    </a:cubicBezTo>
                    <a:cubicBezTo>
                      <a:pt x="-3578" y="-14163"/>
                      <a:pt x="13355" y="51453"/>
                      <a:pt x="32405" y="66270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フリーフォーム 261">
                <a:extLst>
                  <a:ext uri="{FF2B5EF4-FFF2-40B4-BE49-F238E27FC236}">
                    <a16:creationId xmlns:a16="http://schemas.microsoft.com/office/drawing/2014/main" id="{BACE76F8-FE81-0F79-7C5B-3BD9A68BB958}"/>
                  </a:ext>
                </a:extLst>
              </p:cNvPr>
              <p:cNvSpPr/>
              <p:nvPr/>
            </p:nvSpPr>
            <p:spPr>
              <a:xfrm>
                <a:off x="4688298" y="3038863"/>
                <a:ext cx="232195" cy="66423"/>
              </a:xfrm>
              <a:custGeom>
                <a:avLst/>
                <a:gdLst>
                  <a:gd name="connsiteX0" fmla="*/ 1177 w 232195"/>
                  <a:gd name="connsiteY0" fmla="*/ 66287 h 66423"/>
                  <a:gd name="connsiteX1" fmla="*/ 61502 w 232195"/>
                  <a:gd name="connsiteY1" fmla="*/ 21837 h 66423"/>
                  <a:gd name="connsiteX2" fmla="*/ 115477 w 232195"/>
                  <a:gd name="connsiteY2" fmla="*/ 2787 h 66423"/>
                  <a:gd name="connsiteX3" fmla="*/ 144052 w 232195"/>
                  <a:gd name="connsiteY3" fmla="*/ 5962 h 66423"/>
                  <a:gd name="connsiteX4" fmla="*/ 229777 w 232195"/>
                  <a:gd name="connsiteY4" fmla="*/ 47237 h 66423"/>
                  <a:gd name="connsiteX5" fmla="*/ 204377 w 232195"/>
                  <a:gd name="connsiteY5" fmla="*/ 25012 h 66423"/>
                  <a:gd name="connsiteX6" fmla="*/ 159927 w 232195"/>
                  <a:gd name="connsiteY6" fmla="*/ 2787 h 66423"/>
                  <a:gd name="connsiteX7" fmla="*/ 118652 w 232195"/>
                  <a:gd name="connsiteY7" fmla="*/ 5962 h 66423"/>
                  <a:gd name="connsiteX8" fmla="*/ 1177 w 232195"/>
                  <a:gd name="connsiteY8" fmla="*/ 66287 h 6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195" h="66423">
                    <a:moveTo>
                      <a:pt x="1177" y="66287"/>
                    </a:moveTo>
                    <a:cubicBezTo>
                      <a:pt x="-8348" y="68933"/>
                      <a:pt x="42452" y="32420"/>
                      <a:pt x="61502" y="21837"/>
                    </a:cubicBezTo>
                    <a:cubicBezTo>
                      <a:pt x="80552" y="11254"/>
                      <a:pt x="101719" y="5433"/>
                      <a:pt x="115477" y="2787"/>
                    </a:cubicBezTo>
                    <a:cubicBezTo>
                      <a:pt x="129235" y="141"/>
                      <a:pt x="125002" y="-1446"/>
                      <a:pt x="144052" y="5962"/>
                    </a:cubicBezTo>
                    <a:cubicBezTo>
                      <a:pt x="163102" y="13370"/>
                      <a:pt x="219723" y="44062"/>
                      <a:pt x="229777" y="47237"/>
                    </a:cubicBezTo>
                    <a:cubicBezTo>
                      <a:pt x="239831" y="50412"/>
                      <a:pt x="216019" y="32420"/>
                      <a:pt x="204377" y="25012"/>
                    </a:cubicBezTo>
                    <a:cubicBezTo>
                      <a:pt x="192735" y="17604"/>
                      <a:pt x="174214" y="5962"/>
                      <a:pt x="159927" y="2787"/>
                    </a:cubicBezTo>
                    <a:cubicBezTo>
                      <a:pt x="145640" y="-388"/>
                      <a:pt x="142464" y="-2505"/>
                      <a:pt x="118652" y="5962"/>
                    </a:cubicBezTo>
                    <a:cubicBezTo>
                      <a:pt x="94840" y="14429"/>
                      <a:pt x="10702" y="63641"/>
                      <a:pt x="1177" y="662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フリーフォーム 262">
                <a:extLst>
                  <a:ext uri="{FF2B5EF4-FFF2-40B4-BE49-F238E27FC236}">
                    <a16:creationId xmlns:a16="http://schemas.microsoft.com/office/drawing/2014/main" id="{3C5D7DA5-40EB-B263-1C38-F076021707CD}"/>
                  </a:ext>
                </a:extLst>
              </p:cNvPr>
              <p:cNvSpPr/>
              <p:nvPr/>
            </p:nvSpPr>
            <p:spPr>
              <a:xfrm>
                <a:off x="4307969" y="3053814"/>
                <a:ext cx="129495" cy="57749"/>
              </a:xfrm>
              <a:custGeom>
                <a:avLst/>
                <a:gdLst>
                  <a:gd name="connsiteX0" fmla="*/ 506 w 129495"/>
                  <a:gd name="connsiteY0" fmla="*/ 536 h 57749"/>
                  <a:gd name="connsiteX1" fmla="*/ 70356 w 129495"/>
                  <a:gd name="connsiteY1" fmla="*/ 10061 h 57749"/>
                  <a:gd name="connsiteX2" fmla="*/ 127506 w 129495"/>
                  <a:gd name="connsiteY2" fmla="*/ 57686 h 57749"/>
                  <a:gd name="connsiteX3" fmla="*/ 108456 w 129495"/>
                  <a:gd name="connsiteY3" fmla="*/ 19586 h 57749"/>
                  <a:gd name="connsiteX4" fmla="*/ 506 w 129495"/>
                  <a:gd name="connsiteY4" fmla="*/ 536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95" h="57749">
                    <a:moveTo>
                      <a:pt x="506" y="536"/>
                    </a:moveTo>
                    <a:cubicBezTo>
                      <a:pt x="-5844" y="-1052"/>
                      <a:pt x="49189" y="536"/>
                      <a:pt x="70356" y="10061"/>
                    </a:cubicBezTo>
                    <a:cubicBezTo>
                      <a:pt x="91523" y="19586"/>
                      <a:pt x="121156" y="56099"/>
                      <a:pt x="127506" y="57686"/>
                    </a:cubicBezTo>
                    <a:cubicBezTo>
                      <a:pt x="133856" y="59274"/>
                      <a:pt x="124331" y="30699"/>
                      <a:pt x="108456" y="19586"/>
                    </a:cubicBezTo>
                    <a:cubicBezTo>
                      <a:pt x="92581" y="8474"/>
                      <a:pt x="6856" y="2124"/>
                      <a:pt x="506" y="5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フリーフォーム 263">
                <a:extLst>
                  <a:ext uri="{FF2B5EF4-FFF2-40B4-BE49-F238E27FC236}">
                    <a16:creationId xmlns:a16="http://schemas.microsoft.com/office/drawing/2014/main" id="{D21EE481-CB0E-B3D9-FA25-18F4CEA87C70}"/>
                  </a:ext>
                </a:extLst>
              </p:cNvPr>
              <p:cNvSpPr/>
              <p:nvPr/>
            </p:nvSpPr>
            <p:spPr>
              <a:xfrm>
                <a:off x="4354391" y="3428620"/>
                <a:ext cx="62170" cy="100227"/>
              </a:xfrm>
              <a:custGeom>
                <a:avLst/>
                <a:gdLst>
                  <a:gd name="connsiteX0" fmla="*/ 62034 w 62170"/>
                  <a:gd name="connsiteY0" fmla="*/ 380 h 100227"/>
                  <a:gd name="connsiteX1" fmla="*/ 4884 w 62170"/>
                  <a:gd name="connsiteY1" fmla="*/ 79755 h 100227"/>
                  <a:gd name="connsiteX2" fmla="*/ 4884 w 62170"/>
                  <a:gd name="connsiteY2" fmla="*/ 98805 h 100227"/>
                  <a:gd name="connsiteX3" fmla="*/ 20759 w 62170"/>
                  <a:gd name="connsiteY3" fmla="*/ 51180 h 100227"/>
                  <a:gd name="connsiteX4" fmla="*/ 62034 w 62170"/>
                  <a:gd name="connsiteY4" fmla="*/ 380 h 100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70" h="100227">
                    <a:moveTo>
                      <a:pt x="62034" y="380"/>
                    </a:moveTo>
                    <a:cubicBezTo>
                      <a:pt x="59388" y="5142"/>
                      <a:pt x="14409" y="63351"/>
                      <a:pt x="4884" y="79755"/>
                    </a:cubicBezTo>
                    <a:cubicBezTo>
                      <a:pt x="-4641" y="96159"/>
                      <a:pt x="2238" y="103567"/>
                      <a:pt x="4884" y="98805"/>
                    </a:cubicBezTo>
                    <a:cubicBezTo>
                      <a:pt x="7530" y="94043"/>
                      <a:pt x="13351" y="65467"/>
                      <a:pt x="20759" y="51180"/>
                    </a:cubicBezTo>
                    <a:cubicBezTo>
                      <a:pt x="28167" y="36893"/>
                      <a:pt x="64680" y="-4382"/>
                      <a:pt x="62034" y="38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フリーフォーム 264">
                <a:extLst>
                  <a:ext uri="{FF2B5EF4-FFF2-40B4-BE49-F238E27FC236}">
                    <a16:creationId xmlns:a16="http://schemas.microsoft.com/office/drawing/2014/main" id="{A6570FEA-BD29-4D96-2811-0F553E368199}"/>
                  </a:ext>
                </a:extLst>
              </p:cNvPr>
              <p:cNvSpPr/>
              <p:nvPr/>
            </p:nvSpPr>
            <p:spPr>
              <a:xfrm>
                <a:off x="4280853" y="3225596"/>
                <a:ext cx="24782" cy="99511"/>
              </a:xfrm>
              <a:custGeom>
                <a:avLst/>
                <a:gdLst>
                  <a:gd name="connsiteX0" fmla="*/ 2222 w 24782"/>
                  <a:gd name="connsiteY0" fmla="*/ 204 h 99511"/>
                  <a:gd name="connsiteX1" fmla="*/ 2222 w 24782"/>
                  <a:gd name="connsiteY1" fmla="*/ 60529 h 99511"/>
                  <a:gd name="connsiteX2" fmla="*/ 24447 w 24782"/>
                  <a:gd name="connsiteY2" fmla="*/ 98629 h 99511"/>
                  <a:gd name="connsiteX3" fmla="*/ 14922 w 24782"/>
                  <a:gd name="connsiteY3" fmla="*/ 82754 h 99511"/>
                  <a:gd name="connsiteX4" fmla="*/ 2222 w 24782"/>
                  <a:gd name="connsiteY4" fmla="*/ 204 h 9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82" h="99511">
                    <a:moveTo>
                      <a:pt x="2222" y="204"/>
                    </a:moveTo>
                    <a:cubicBezTo>
                      <a:pt x="105" y="-3500"/>
                      <a:pt x="-1482" y="44125"/>
                      <a:pt x="2222" y="60529"/>
                    </a:cubicBezTo>
                    <a:cubicBezTo>
                      <a:pt x="5926" y="76933"/>
                      <a:pt x="24447" y="98629"/>
                      <a:pt x="24447" y="98629"/>
                    </a:cubicBezTo>
                    <a:cubicBezTo>
                      <a:pt x="26564" y="102333"/>
                      <a:pt x="18097" y="93867"/>
                      <a:pt x="14922" y="82754"/>
                    </a:cubicBezTo>
                    <a:cubicBezTo>
                      <a:pt x="11747" y="71641"/>
                      <a:pt x="4339" y="3908"/>
                      <a:pt x="2222" y="20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フリーフォーム 265">
                <a:extLst>
                  <a:ext uri="{FF2B5EF4-FFF2-40B4-BE49-F238E27FC236}">
                    <a16:creationId xmlns:a16="http://schemas.microsoft.com/office/drawing/2014/main" id="{18C4C0D2-32FD-F082-E016-C9D394B04147}"/>
                  </a:ext>
                </a:extLst>
              </p:cNvPr>
              <p:cNvSpPr/>
              <p:nvPr/>
            </p:nvSpPr>
            <p:spPr>
              <a:xfrm>
                <a:off x="4927429" y="3298821"/>
                <a:ext cx="41625" cy="139708"/>
              </a:xfrm>
              <a:custGeom>
                <a:avLst/>
                <a:gdLst>
                  <a:gd name="connsiteX0" fmla="*/ 41446 w 41625"/>
                  <a:gd name="connsiteY0" fmla="*/ 4 h 139708"/>
                  <a:gd name="connsiteX1" fmla="*/ 16046 w 41625"/>
                  <a:gd name="connsiteY1" fmla="*/ 73029 h 139708"/>
                  <a:gd name="connsiteX2" fmla="*/ 38271 w 41625"/>
                  <a:gd name="connsiteY2" fmla="*/ 139704 h 139708"/>
                  <a:gd name="connsiteX3" fmla="*/ 171 w 41625"/>
                  <a:gd name="connsiteY3" fmla="*/ 76204 h 139708"/>
                  <a:gd name="connsiteX4" fmla="*/ 41446 w 41625"/>
                  <a:gd name="connsiteY4" fmla="*/ 4 h 13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25" h="139708">
                    <a:moveTo>
                      <a:pt x="41446" y="4"/>
                    </a:moveTo>
                    <a:cubicBezTo>
                      <a:pt x="44092" y="-525"/>
                      <a:pt x="16575" y="49746"/>
                      <a:pt x="16046" y="73029"/>
                    </a:cubicBezTo>
                    <a:cubicBezTo>
                      <a:pt x="15517" y="96312"/>
                      <a:pt x="40917" y="139175"/>
                      <a:pt x="38271" y="139704"/>
                    </a:cubicBezTo>
                    <a:cubicBezTo>
                      <a:pt x="35625" y="140233"/>
                      <a:pt x="3346" y="98429"/>
                      <a:pt x="171" y="76204"/>
                    </a:cubicBezTo>
                    <a:cubicBezTo>
                      <a:pt x="-3004" y="53979"/>
                      <a:pt x="38800" y="533"/>
                      <a:pt x="41446" y="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フリーフォーム 266">
                <a:extLst>
                  <a:ext uri="{FF2B5EF4-FFF2-40B4-BE49-F238E27FC236}">
                    <a16:creationId xmlns:a16="http://schemas.microsoft.com/office/drawing/2014/main" id="{79283ED6-1244-EC59-921F-A3726C5F5A81}"/>
                  </a:ext>
                </a:extLst>
              </p:cNvPr>
              <p:cNvSpPr/>
              <p:nvPr/>
            </p:nvSpPr>
            <p:spPr>
              <a:xfrm>
                <a:off x="4438382" y="3739891"/>
                <a:ext cx="274018" cy="214944"/>
              </a:xfrm>
              <a:custGeom>
                <a:avLst/>
                <a:gdLst>
                  <a:gd name="connsiteX0" fmla="*/ 60593 w 274018"/>
                  <a:gd name="connsiteY0" fmla="*/ 16134 h 214944"/>
                  <a:gd name="connsiteX1" fmla="*/ 111393 w 274018"/>
                  <a:gd name="connsiteY1" fmla="*/ 105034 h 214944"/>
                  <a:gd name="connsiteX2" fmla="*/ 225693 w 274018"/>
                  <a:gd name="connsiteY2" fmla="*/ 162184 h 214944"/>
                  <a:gd name="connsiteX3" fmla="*/ 193943 w 274018"/>
                  <a:gd name="connsiteY3" fmla="*/ 149484 h 214944"/>
                  <a:gd name="connsiteX4" fmla="*/ 273318 w 274018"/>
                  <a:gd name="connsiteY4" fmla="*/ 203459 h 214944"/>
                  <a:gd name="connsiteX5" fmla="*/ 139968 w 274018"/>
                  <a:gd name="connsiteY5" fmla="*/ 197109 h 214944"/>
                  <a:gd name="connsiteX6" fmla="*/ 203468 w 274018"/>
                  <a:gd name="connsiteY6" fmla="*/ 209809 h 214944"/>
                  <a:gd name="connsiteX7" fmla="*/ 28843 w 274018"/>
                  <a:gd name="connsiteY7" fmla="*/ 98684 h 214944"/>
                  <a:gd name="connsiteX8" fmla="*/ 47893 w 274018"/>
                  <a:gd name="connsiteY8" fmla="*/ 108209 h 214944"/>
                  <a:gd name="connsiteX9" fmla="*/ 268 w 274018"/>
                  <a:gd name="connsiteY9" fmla="*/ 259 h 214944"/>
                  <a:gd name="connsiteX10" fmla="*/ 73293 w 274018"/>
                  <a:gd name="connsiteY10" fmla="*/ 76459 h 214944"/>
                  <a:gd name="connsiteX11" fmla="*/ 60593 w 274018"/>
                  <a:gd name="connsiteY11" fmla="*/ 16134 h 214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018" h="214944">
                    <a:moveTo>
                      <a:pt x="60593" y="16134"/>
                    </a:moveTo>
                    <a:cubicBezTo>
                      <a:pt x="66943" y="20896"/>
                      <a:pt x="83876" y="80692"/>
                      <a:pt x="111393" y="105034"/>
                    </a:cubicBezTo>
                    <a:cubicBezTo>
                      <a:pt x="138910" y="129376"/>
                      <a:pt x="211935" y="154776"/>
                      <a:pt x="225693" y="162184"/>
                    </a:cubicBezTo>
                    <a:cubicBezTo>
                      <a:pt x="239451" y="169592"/>
                      <a:pt x="186005" y="142605"/>
                      <a:pt x="193943" y="149484"/>
                    </a:cubicBezTo>
                    <a:cubicBezTo>
                      <a:pt x="201881" y="156363"/>
                      <a:pt x="282314" y="195522"/>
                      <a:pt x="273318" y="203459"/>
                    </a:cubicBezTo>
                    <a:cubicBezTo>
                      <a:pt x="264322" y="211397"/>
                      <a:pt x="151610" y="196051"/>
                      <a:pt x="139968" y="197109"/>
                    </a:cubicBezTo>
                    <a:cubicBezTo>
                      <a:pt x="128326" y="198167"/>
                      <a:pt x="221989" y="226213"/>
                      <a:pt x="203468" y="209809"/>
                    </a:cubicBezTo>
                    <a:cubicBezTo>
                      <a:pt x="184947" y="193405"/>
                      <a:pt x="28843" y="98684"/>
                      <a:pt x="28843" y="98684"/>
                    </a:cubicBezTo>
                    <a:cubicBezTo>
                      <a:pt x="2914" y="81751"/>
                      <a:pt x="52656" y="124613"/>
                      <a:pt x="47893" y="108209"/>
                    </a:cubicBezTo>
                    <a:cubicBezTo>
                      <a:pt x="43130" y="91805"/>
                      <a:pt x="-3965" y="5551"/>
                      <a:pt x="268" y="259"/>
                    </a:cubicBezTo>
                    <a:cubicBezTo>
                      <a:pt x="4501" y="-5033"/>
                      <a:pt x="60064" y="72226"/>
                      <a:pt x="73293" y="76459"/>
                    </a:cubicBezTo>
                    <a:cubicBezTo>
                      <a:pt x="86522" y="80692"/>
                      <a:pt x="54243" y="11372"/>
                      <a:pt x="60593" y="1613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 267">
                <a:extLst>
                  <a:ext uri="{FF2B5EF4-FFF2-40B4-BE49-F238E27FC236}">
                    <a16:creationId xmlns:a16="http://schemas.microsoft.com/office/drawing/2014/main" id="{14463B34-6EA8-0907-68F5-4A86021E7597}"/>
                  </a:ext>
                </a:extLst>
              </p:cNvPr>
              <p:cNvSpPr/>
              <p:nvPr/>
            </p:nvSpPr>
            <p:spPr>
              <a:xfrm>
                <a:off x="4479899" y="3724084"/>
                <a:ext cx="94710" cy="105299"/>
              </a:xfrm>
              <a:custGeom>
                <a:avLst/>
                <a:gdLst>
                  <a:gd name="connsiteX0" fmla="*/ 26 w 94710"/>
                  <a:gd name="connsiteY0" fmla="*/ 191 h 105299"/>
                  <a:gd name="connsiteX1" fmla="*/ 88926 w 94710"/>
                  <a:gd name="connsiteY1" fmla="*/ 101791 h 105299"/>
                  <a:gd name="connsiteX2" fmla="*/ 79401 w 94710"/>
                  <a:gd name="connsiteY2" fmla="*/ 76391 h 105299"/>
                  <a:gd name="connsiteX3" fmla="*/ 26 w 94710"/>
                  <a:gd name="connsiteY3" fmla="*/ 191 h 10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10" h="105299">
                    <a:moveTo>
                      <a:pt x="26" y="191"/>
                    </a:moveTo>
                    <a:cubicBezTo>
                      <a:pt x="1613" y="4424"/>
                      <a:pt x="75697" y="89091"/>
                      <a:pt x="88926" y="101791"/>
                    </a:cubicBezTo>
                    <a:cubicBezTo>
                      <a:pt x="102155" y="114491"/>
                      <a:pt x="89984" y="89620"/>
                      <a:pt x="79401" y="76391"/>
                    </a:cubicBezTo>
                    <a:cubicBezTo>
                      <a:pt x="68818" y="63162"/>
                      <a:pt x="-1561" y="-4042"/>
                      <a:pt x="26" y="19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 268">
                <a:extLst>
                  <a:ext uri="{FF2B5EF4-FFF2-40B4-BE49-F238E27FC236}">
                    <a16:creationId xmlns:a16="http://schemas.microsoft.com/office/drawing/2014/main" id="{6083967C-5192-689A-0411-748E902EEB56}"/>
                  </a:ext>
                </a:extLst>
              </p:cNvPr>
              <p:cNvSpPr/>
              <p:nvPr/>
            </p:nvSpPr>
            <p:spPr>
              <a:xfrm>
                <a:off x="4271974" y="2382030"/>
                <a:ext cx="336582" cy="671072"/>
              </a:xfrm>
              <a:custGeom>
                <a:avLst/>
                <a:gdLst>
                  <a:gd name="connsiteX0" fmla="*/ 335586 w 336582"/>
                  <a:gd name="connsiteY0" fmla="*/ 490 h 671072"/>
                  <a:gd name="connsiteX1" fmla="*/ 117146 w 336582"/>
                  <a:gd name="connsiteY1" fmla="*/ 295130 h 671072"/>
                  <a:gd name="connsiteX2" fmla="*/ 147626 w 336582"/>
                  <a:gd name="connsiteY2" fmla="*/ 229090 h 671072"/>
                  <a:gd name="connsiteX3" fmla="*/ 101906 w 336582"/>
                  <a:gd name="connsiteY3" fmla="*/ 361170 h 671072"/>
                  <a:gd name="connsiteX4" fmla="*/ 106986 w 336582"/>
                  <a:gd name="connsiteY4" fmla="*/ 315450 h 671072"/>
                  <a:gd name="connsiteX5" fmla="*/ 96826 w 336582"/>
                  <a:gd name="connsiteY5" fmla="*/ 472930 h 671072"/>
                  <a:gd name="connsiteX6" fmla="*/ 96826 w 336582"/>
                  <a:gd name="connsiteY6" fmla="*/ 427210 h 671072"/>
                  <a:gd name="connsiteX7" fmla="*/ 127306 w 336582"/>
                  <a:gd name="connsiteY7" fmla="*/ 671050 h 671072"/>
                  <a:gd name="connsiteX8" fmla="*/ 66346 w 336582"/>
                  <a:gd name="connsiteY8" fmla="*/ 411970 h 671072"/>
                  <a:gd name="connsiteX9" fmla="*/ 66346 w 336582"/>
                  <a:gd name="connsiteY9" fmla="*/ 640570 h 671072"/>
                  <a:gd name="connsiteX10" fmla="*/ 25706 w 336582"/>
                  <a:gd name="connsiteY10" fmla="*/ 259570 h 671072"/>
                  <a:gd name="connsiteX11" fmla="*/ 35866 w 336582"/>
                  <a:gd name="connsiteY11" fmla="*/ 620250 h 671072"/>
                  <a:gd name="connsiteX12" fmla="*/ 35866 w 336582"/>
                  <a:gd name="connsiteY12" fmla="*/ 168130 h 671072"/>
                  <a:gd name="connsiteX13" fmla="*/ 15546 w 336582"/>
                  <a:gd name="connsiteY13" fmla="*/ 224010 h 671072"/>
                  <a:gd name="connsiteX14" fmla="*/ 335586 w 336582"/>
                  <a:gd name="connsiteY14" fmla="*/ 490 h 67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6582" h="671072">
                    <a:moveTo>
                      <a:pt x="335586" y="490"/>
                    </a:moveTo>
                    <a:cubicBezTo>
                      <a:pt x="352519" y="12343"/>
                      <a:pt x="148473" y="257030"/>
                      <a:pt x="117146" y="295130"/>
                    </a:cubicBezTo>
                    <a:cubicBezTo>
                      <a:pt x="85819" y="333230"/>
                      <a:pt x="150166" y="218083"/>
                      <a:pt x="147626" y="229090"/>
                    </a:cubicBezTo>
                    <a:cubicBezTo>
                      <a:pt x="145086" y="240097"/>
                      <a:pt x="108679" y="346777"/>
                      <a:pt x="101906" y="361170"/>
                    </a:cubicBezTo>
                    <a:cubicBezTo>
                      <a:pt x="95133" y="375563"/>
                      <a:pt x="107833" y="296823"/>
                      <a:pt x="106986" y="315450"/>
                    </a:cubicBezTo>
                    <a:cubicBezTo>
                      <a:pt x="106139" y="334077"/>
                      <a:pt x="98519" y="454303"/>
                      <a:pt x="96826" y="472930"/>
                    </a:cubicBezTo>
                    <a:cubicBezTo>
                      <a:pt x="95133" y="491557"/>
                      <a:pt x="91746" y="394190"/>
                      <a:pt x="96826" y="427210"/>
                    </a:cubicBezTo>
                    <a:cubicBezTo>
                      <a:pt x="101906" y="460230"/>
                      <a:pt x="132386" y="673590"/>
                      <a:pt x="127306" y="671050"/>
                    </a:cubicBezTo>
                    <a:cubicBezTo>
                      <a:pt x="122226" y="668510"/>
                      <a:pt x="76506" y="417050"/>
                      <a:pt x="66346" y="411970"/>
                    </a:cubicBezTo>
                    <a:cubicBezTo>
                      <a:pt x="56186" y="406890"/>
                      <a:pt x="73119" y="665970"/>
                      <a:pt x="66346" y="640570"/>
                    </a:cubicBezTo>
                    <a:cubicBezTo>
                      <a:pt x="59573" y="615170"/>
                      <a:pt x="30786" y="262957"/>
                      <a:pt x="25706" y="259570"/>
                    </a:cubicBezTo>
                    <a:cubicBezTo>
                      <a:pt x="20626" y="256183"/>
                      <a:pt x="34173" y="635490"/>
                      <a:pt x="35866" y="620250"/>
                    </a:cubicBezTo>
                    <a:cubicBezTo>
                      <a:pt x="37559" y="605010"/>
                      <a:pt x="39253" y="234170"/>
                      <a:pt x="35866" y="168130"/>
                    </a:cubicBezTo>
                    <a:cubicBezTo>
                      <a:pt x="32479" y="102090"/>
                      <a:pt x="-27634" y="252797"/>
                      <a:pt x="15546" y="224010"/>
                    </a:cubicBezTo>
                    <a:cubicBezTo>
                      <a:pt x="58726" y="195223"/>
                      <a:pt x="318653" y="-11363"/>
                      <a:pt x="335586" y="4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 269">
                <a:extLst>
                  <a:ext uri="{FF2B5EF4-FFF2-40B4-BE49-F238E27FC236}">
                    <a16:creationId xmlns:a16="http://schemas.microsoft.com/office/drawing/2014/main" id="{8581B312-3ECC-2A97-8F65-F71563D2AD79}"/>
                  </a:ext>
                </a:extLst>
              </p:cNvPr>
              <p:cNvSpPr/>
              <p:nvPr/>
            </p:nvSpPr>
            <p:spPr>
              <a:xfrm>
                <a:off x="4198154" y="2337807"/>
                <a:ext cx="456094" cy="689374"/>
              </a:xfrm>
              <a:custGeom>
                <a:avLst/>
                <a:gdLst>
                  <a:gd name="connsiteX0" fmla="*/ 450046 w 456094"/>
                  <a:gd name="connsiteY0" fmla="*/ 21218 h 689374"/>
                  <a:gd name="connsiteX1" fmla="*/ 189696 w 456094"/>
                  <a:gd name="connsiteY1" fmla="*/ 221243 h 689374"/>
                  <a:gd name="connsiteX2" fmla="*/ 208746 w 456094"/>
                  <a:gd name="connsiteY2" fmla="*/ 189493 h 689374"/>
                  <a:gd name="connsiteX3" fmla="*/ 107146 w 456094"/>
                  <a:gd name="connsiteY3" fmla="*/ 351418 h 689374"/>
                  <a:gd name="connsiteX4" fmla="*/ 132546 w 456094"/>
                  <a:gd name="connsiteY4" fmla="*/ 272043 h 689374"/>
                  <a:gd name="connsiteX5" fmla="*/ 126196 w 456094"/>
                  <a:gd name="connsiteY5" fmla="*/ 535568 h 689374"/>
                  <a:gd name="connsiteX6" fmla="*/ 113496 w 456094"/>
                  <a:gd name="connsiteY6" fmla="*/ 459368 h 689374"/>
                  <a:gd name="connsiteX7" fmla="*/ 151596 w 456094"/>
                  <a:gd name="connsiteY7" fmla="*/ 687968 h 689374"/>
                  <a:gd name="connsiteX8" fmla="*/ 30946 w 456094"/>
                  <a:gd name="connsiteY8" fmla="*/ 332368 h 689374"/>
                  <a:gd name="connsiteX9" fmla="*/ 69046 w 456094"/>
                  <a:gd name="connsiteY9" fmla="*/ 643518 h 689374"/>
                  <a:gd name="connsiteX10" fmla="*/ 34121 w 456094"/>
                  <a:gd name="connsiteY10" fmla="*/ 284743 h 689374"/>
                  <a:gd name="connsiteX11" fmla="*/ 18246 w 456094"/>
                  <a:gd name="connsiteY11" fmla="*/ 303793 h 689374"/>
                  <a:gd name="connsiteX12" fmla="*/ 307171 w 456094"/>
                  <a:gd name="connsiteY12" fmla="*/ 56143 h 689374"/>
                  <a:gd name="connsiteX13" fmla="*/ 126196 w 456094"/>
                  <a:gd name="connsiteY13" fmla="*/ 148218 h 689374"/>
                  <a:gd name="connsiteX14" fmla="*/ 351621 w 456094"/>
                  <a:gd name="connsiteY14" fmla="*/ 21218 h 689374"/>
                  <a:gd name="connsiteX15" fmla="*/ 450046 w 456094"/>
                  <a:gd name="connsiteY15" fmla="*/ 21218 h 68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6094" h="689374">
                    <a:moveTo>
                      <a:pt x="450046" y="21218"/>
                    </a:moveTo>
                    <a:cubicBezTo>
                      <a:pt x="423058" y="54556"/>
                      <a:pt x="229913" y="193197"/>
                      <a:pt x="189696" y="221243"/>
                    </a:cubicBezTo>
                    <a:cubicBezTo>
                      <a:pt x="149479" y="249289"/>
                      <a:pt x="222504" y="167797"/>
                      <a:pt x="208746" y="189493"/>
                    </a:cubicBezTo>
                    <a:cubicBezTo>
                      <a:pt x="194988" y="211189"/>
                      <a:pt x="119846" y="337660"/>
                      <a:pt x="107146" y="351418"/>
                    </a:cubicBezTo>
                    <a:cubicBezTo>
                      <a:pt x="94446" y="365176"/>
                      <a:pt x="129371" y="241351"/>
                      <a:pt x="132546" y="272043"/>
                    </a:cubicBezTo>
                    <a:cubicBezTo>
                      <a:pt x="135721" y="302735"/>
                      <a:pt x="129371" y="504347"/>
                      <a:pt x="126196" y="535568"/>
                    </a:cubicBezTo>
                    <a:cubicBezTo>
                      <a:pt x="123021" y="566789"/>
                      <a:pt x="113496" y="459368"/>
                      <a:pt x="113496" y="459368"/>
                    </a:cubicBezTo>
                    <a:cubicBezTo>
                      <a:pt x="117729" y="484768"/>
                      <a:pt x="165354" y="709135"/>
                      <a:pt x="151596" y="687968"/>
                    </a:cubicBezTo>
                    <a:cubicBezTo>
                      <a:pt x="137838" y="666801"/>
                      <a:pt x="44704" y="339776"/>
                      <a:pt x="30946" y="332368"/>
                    </a:cubicBezTo>
                    <a:cubicBezTo>
                      <a:pt x="17188" y="324960"/>
                      <a:pt x="68517" y="651456"/>
                      <a:pt x="69046" y="643518"/>
                    </a:cubicBezTo>
                    <a:cubicBezTo>
                      <a:pt x="69575" y="635581"/>
                      <a:pt x="34121" y="284743"/>
                      <a:pt x="34121" y="284743"/>
                    </a:cubicBezTo>
                    <a:cubicBezTo>
                      <a:pt x="25654" y="228122"/>
                      <a:pt x="-27262" y="341893"/>
                      <a:pt x="18246" y="303793"/>
                    </a:cubicBezTo>
                    <a:cubicBezTo>
                      <a:pt x="63754" y="265693"/>
                      <a:pt x="289179" y="82072"/>
                      <a:pt x="307171" y="56143"/>
                    </a:cubicBezTo>
                    <a:cubicBezTo>
                      <a:pt x="325163" y="30214"/>
                      <a:pt x="118788" y="154039"/>
                      <a:pt x="126196" y="148218"/>
                    </a:cubicBezTo>
                    <a:cubicBezTo>
                      <a:pt x="133604" y="142397"/>
                      <a:pt x="295000" y="43972"/>
                      <a:pt x="351621" y="21218"/>
                    </a:cubicBezTo>
                    <a:cubicBezTo>
                      <a:pt x="408242" y="-1536"/>
                      <a:pt x="477034" y="-12120"/>
                      <a:pt x="450046" y="2121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 270">
                <a:extLst>
                  <a:ext uri="{FF2B5EF4-FFF2-40B4-BE49-F238E27FC236}">
                    <a16:creationId xmlns:a16="http://schemas.microsoft.com/office/drawing/2014/main" id="{7FB83EE3-08DB-3297-44DF-4A84C9CA8BC6}"/>
                  </a:ext>
                </a:extLst>
              </p:cNvPr>
              <p:cNvSpPr/>
              <p:nvPr/>
            </p:nvSpPr>
            <p:spPr>
              <a:xfrm>
                <a:off x="4152790" y="2359340"/>
                <a:ext cx="456188" cy="702324"/>
              </a:xfrm>
              <a:custGeom>
                <a:avLst/>
                <a:gdLst>
                  <a:gd name="connsiteX0" fmla="*/ 454135 w 456188"/>
                  <a:gd name="connsiteY0" fmla="*/ 6035 h 702324"/>
                  <a:gd name="connsiteX1" fmla="*/ 111235 w 456188"/>
                  <a:gd name="connsiteY1" fmla="*/ 247335 h 702324"/>
                  <a:gd name="connsiteX2" fmla="*/ 139810 w 456188"/>
                  <a:gd name="connsiteY2" fmla="*/ 234635 h 702324"/>
                  <a:gd name="connsiteX3" fmla="*/ 133460 w 456188"/>
                  <a:gd name="connsiteY3" fmla="*/ 317185 h 702324"/>
                  <a:gd name="connsiteX4" fmla="*/ 108060 w 456188"/>
                  <a:gd name="connsiteY4" fmla="*/ 301310 h 702324"/>
                  <a:gd name="connsiteX5" fmla="*/ 130285 w 456188"/>
                  <a:gd name="connsiteY5" fmla="*/ 682310 h 702324"/>
                  <a:gd name="connsiteX6" fmla="*/ 92185 w 456188"/>
                  <a:gd name="connsiteY6" fmla="*/ 428310 h 702324"/>
                  <a:gd name="connsiteX7" fmla="*/ 111235 w 456188"/>
                  <a:gd name="connsiteY7" fmla="*/ 701360 h 702324"/>
                  <a:gd name="connsiteX8" fmla="*/ 9635 w 456188"/>
                  <a:gd name="connsiteY8" fmla="*/ 523560 h 702324"/>
                  <a:gd name="connsiteX9" fmla="*/ 82660 w 456188"/>
                  <a:gd name="connsiteY9" fmla="*/ 650560 h 702324"/>
                  <a:gd name="connsiteX10" fmla="*/ 6460 w 456188"/>
                  <a:gd name="connsiteY10" fmla="*/ 485460 h 702324"/>
                  <a:gd name="connsiteX11" fmla="*/ 12810 w 456188"/>
                  <a:gd name="connsiteY11" fmla="*/ 479110 h 702324"/>
                  <a:gd name="connsiteX12" fmla="*/ 82660 w 456188"/>
                  <a:gd name="connsiteY12" fmla="*/ 180660 h 702324"/>
                  <a:gd name="connsiteX13" fmla="*/ 73135 w 456188"/>
                  <a:gd name="connsiteY13" fmla="*/ 199710 h 702324"/>
                  <a:gd name="connsiteX14" fmla="*/ 362060 w 456188"/>
                  <a:gd name="connsiteY14" fmla="*/ 40960 h 702324"/>
                  <a:gd name="connsiteX15" fmla="*/ 260460 w 456188"/>
                  <a:gd name="connsiteY15" fmla="*/ 69535 h 702324"/>
                  <a:gd name="connsiteX16" fmla="*/ 454135 w 456188"/>
                  <a:gd name="connsiteY16" fmla="*/ 6035 h 70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6188" h="702324">
                    <a:moveTo>
                      <a:pt x="454135" y="6035"/>
                    </a:moveTo>
                    <a:cubicBezTo>
                      <a:pt x="429264" y="35668"/>
                      <a:pt x="163622" y="209235"/>
                      <a:pt x="111235" y="247335"/>
                    </a:cubicBezTo>
                    <a:cubicBezTo>
                      <a:pt x="58848" y="285435"/>
                      <a:pt x="136106" y="222993"/>
                      <a:pt x="139810" y="234635"/>
                    </a:cubicBezTo>
                    <a:cubicBezTo>
                      <a:pt x="143514" y="246277"/>
                      <a:pt x="138752" y="306073"/>
                      <a:pt x="133460" y="317185"/>
                    </a:cubicBezTo>
                    <a:cubicBezTo>
                      <a:pt x="128168" y="328298"/>
                      <a:pt x="108589" y="240456"/>
                      <a:pt x="108060" y="301310"/>
                    </a:cubicBezTo>
                    <a:cubicBezTo>
                      <a:pt x="107531" y="362164"/>
                      <a:pt x="132931" y="661143"/>
                      <a:pt x="130285" y="682310"/>
                    </a:cubicBezTo>
                    <a:cubicBezTo>
                      <a:pt x="127639" y="703477"/>
                      <a:pt x="95360" y="425135"/>
                      <a:pt x="92185" y="428310"/>
                    </a:cubicBezTo>
                    <a:cubicBezTo>
                      <a:pt x="89010" y="431485"/>
                      <a:pt x="124993" y="685485"/>
                      <a:pt x="111235" y="701360"/>
                    </a:cubicBezTo>
                    <a:cubicBezTo>
                      <a:pt x="97477" y="717235"/>
                      <a:pt x="14398" y="532027"/>
                      <a:pt x="9635" y="523560"/>
                    </a:cubicBezTo>
                    <a:cubicBezTo>
                      <a:pt x="4872" y="515093"/>
                      <a:pt x="83189" y="656910"/>
                      <a:pt x="82660" y="650560"/>
                    </a:cubicBezTo>
                    <a:cubicBezTo>
                      <a:pt x="82131" y="644210"/>
                      <a:pt x="6460" y="485460"/>
                      <a:pt x="6460" y="485460"/>
                    </a:cubicBezTo>
                    <a:cubicBezTo>
                      <a:pt x="-5182" y="456885"/>
                      <a:pt x="110" y="529910"/>
                      <a:pt x="12810" y="479110"/>
                    </a:cubicBezTo>
                    <a:cubicBezTo>
                      <a:pt x="25510" y="428310"/>
                      <a:pt x="82660" y="180660"/>
                      <a:pt x="82660" y="180660"/>
                    </a:cubicBezTo>
                    <a:cubicBezTo>
                      <a:pt x="92714" y="134093"/>
                      <a:pt x="26568" y="222993"/>
                      <a:pt x="73135" y="199710"/>
                    </a:cubicBezTo>
                    <a:cubicBezTo>
                      <a:pt x="119702" y="176427"/>
                      <a:pt x="330839" y="62656"/>
                      <a:pt x="362060" y="40960"/>
                    </a:cubicBezTo>
                    <a:cubicBezTo>
                      <a:pt x="393281" y="19264"/>
                      <a:pt x="250935" y="73768"/>
                      <a:pt x="260460" y="69535"/>
                    </a:cubicBezTo>
                    <a:cubicBezTo>
                      <a:pt x="269985" y="65302"/>
                      <a:pt x="479006" y="-23598"/>
                      <a:pt x="454135" y="603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 271">
                <a:extLst>
                  <a:ext uri="{FF2B5EF4-FFF2-40B4-BE49-F238E27FC236}">
                    <a16:creationId xmlns:a16="http://schemas.microsoft.com/office/drawing/2014/main" id="{FA445326-70CD-1588-69F7-F418E9F62814}"/>
                  </a:ext>
                </a:extLst>
              </p:cNvPr>
              <p:cNvSpPr/>
              <p:nvPr/>
            </p:nvSpPr>
            <p:spPr>
              <a:xfrm>
                <a:off x="4330996" y="2348266"/>
                <a:ext cx="410233" cy="683681"/>
              </a:xfrm>
              <a:custGeom>
                <a:avLst/>
                <a:gdLst>
                  <a:gd name="connsiteX0" fmla="*/ 409279 w 410233"/>
                  <a:gd name="connsiteY0" fmla="*/ 1234 h 683681"/>
                  <a:gd name="connsiteX1" fmla="*/ 234654 w 410233"/>
                  <a:gd name="connsiteY1" fmla="*/ 194909 h 683681"/>
                  <a:gd name="connsiteX2" fmla="*/ 317204 w 410233"/>
                  <a:gd name="connsiteY2" fmla="*/ 80609 h 683681"/>
                  <a:gd name="connsiteX3" fmla="*/ 177504 w 410233"/>
                  <a:gd name="connsiteY3" fmla="*/ 356834 h 683681"/>
                  <a:gd name="connsiteX4" fmla="*/ 180679 w 410233"/>
                  <a:gd name="connsiteY4" fmla="*/ 312384 h 683681"/>
                  <a:gd name="connsiteX5" fmla="*/ 164804 w 410233"/>
                  <a:gd name="connsiteY5" fmla="*/ 452084 h 683681"/>
                  <a:gd name="connsiteX6" fmla="*/ 139404 w 410233"/>
                  <a:gd name="connsiteY6" fmla="*/ 401284 h 683681"/>
                  <a:gd name="connsiteX7" fmla="*/ 231479 w 410233"/>
                  <a:gd name="connsiteY7" fmla="*/ 648934 h 683681"/>
                  <a:gd name="connsiteX8" fmla="*/ 117179 w 410233"/>
                  <a:gd name="connsiteY8" fmla="*/ 455259 h 683681"/>
                  <a:gd name="connsiteX9" fmla="*/ 174329 w 410233"/>
                  <a:gd name="connsiteY9" fmla="*/ 664809 h 683681"/>
                  <a:gd name="connsiteX10" fmla="*/ 85429 w 410233"/>
                  <a:gd name="connsiteY10" fmla="*/ 540984 h 683681"/>
                  <a:gd name="connsiteX11" fmla="*/ 117179 w 410233"/>
                  <a:gd name="connsiteY11" fmla="*/ 680684 h 683681"/>
                  <a:gd name="connsiteX12" fmla="*/ 6054 w 410233"/>
                  <a:gd name="connsiteY12" fmla="*/ 379059 h 683681"/>
                  <a:gd name="connsiteX13" fmla="*/ 28279 w 410233"/>
                  <a:gd name="connsiteY13" fmla="*/ 464784 h 683681"/>
                  <a:gd name="connsiteX14" fmla="*/ 142579 w 410233"/>
                  <a:gd name="connsiteY14" fmla="*/ 159984 h 683681"/>
                  <a:gd name="connsiteX15" fmla="*/ 31454 w 410233"/>
                  <a:gd name="connsiteY15" fmla="*/ 347309 h 683681"/>
                  <a:gd name="connsiteX16" fmla="*/ 247354 w 410233"/>
                  <a:gd name="connsiteY16" fmla="*/ 52034 h 683681"/>
                  <a:gd name="connsiteX17" fmla="*/ 142579 w 410233"/>
                  <a:gd name="connsiteY17" fmla="*/ 109184 h 683681"/>
                  <a:gd name="connsiteX18" fmla="*/ 409279 w 410233"/>
                  <a:gd name="connsiteY18" fmla="*/ 1234 h 68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0233" h="683681">
                    <a:moveTo>
                      <a:pt x="409279" y="1234"/>
                    </a:moveTo>
                    <a:cubicBezTo>
                      <a:pt x="424625" y="15522"/>
                      <a:pt x="250000" y="181680"/>
                      <a:pt x="234654" y="194909"/>
                    </a:cubicBezTo>
                    <a:cubicBezTo>
                      <a:pt x="219308" y="208138"/>
                      <a:pt x="326729" y="53622"/>
                      <a:pt x="317204" y="80609"/>
                    </a:cubicBezTo>
                    <a:cubicBezTo>
                      <a:pt x="307679" y="107596"/>
                      <a:pt x="200258" y="318205"/>
                      <a:pt x="177504" y="356834"/>
                    </a:cubicBezTo>
                    <a:cubicBezTo>
                      <a:pt x="154750" y="395463"/>
                      <a:pt x="182796" y="296509"/>
                      <a:pt x="180679" y="312384"/>
                    </a:cubicBezTo>
                    <a:cubicBezTo>
                      <a:pt x="178562" y="328259"/>
                      <a:pt x="171683" y="437267"/>
                      <a:pt x="164804" y="452084"/>
                    </a:cubicBezTo>
                    <a:cubicBezTo>
                      <a:pt x="157925" y="466901"/>
                      <a:pt x="128291" y="368476"/>
                      <a:pt x="139404" y="401284"/>
                    </a:cubicBezTo>
                    <a:cubicBezTo>
                      <a:pt x="150516" y="434092"/>
                      <a:pt x="235183" y="639938"/>
                      <a:pt x="231479" y="648934"/>
                    </a:cubicBezTo>
                    <a:cubicBezTo>
                      <a:pt x="227775" y="657930"/>
                      <a:pt x="126704" y="452613"/>
                      <a:pt x="117179" y="455259"/>
                    </a:cubicBezTo>
                    <a:cubicBezTo>
                      <a:pt x="107654" y="457905"/>
                      <a:pt x="179621" y="650522"/>
                      <a:pt x="174329" y="664809"/>
                    </a:cubicBezTo>
                    <a:cubicBezTo>
                      <a:pt x="169037" y="679096"/>
                      <a:pt x="94954" y="538338"/>
                      <a:pt x="85429" y="540984"/>
                    </a:cubicBezTo>
                    <a:cubicBezTo>
                      <a:pt x="75904" y="543630"/>
                      <a:pt x="130408" y="707672"/>
                      <a:pt x="117179" y="680684"/>
                    </a:cubicBezTo>
                    <a:cubicBezTo>
                      <a:pt x="103950" y="653697"/>
                      <a:pt x="20871" y="415042"/>
                      <a:pt x="6054" y="379059"/>
                    </a:cubicBezTo>
                    <a:cubicBezTo>
                      <a:pt x="-8763" y="343076"/>
                      <a:pt x="5525" y="501296"/>
                      <a:pt x="28279" y="464784"/>
                    </a:cubicBezTo>
                    <a:cubicBezTo>
                      <a:pt x="51033" y="428272"/>
                      <a:pt x="142050" y="179563"/>
                      <a:pt x="142579" y="159984"/>
                    </a:cubicBezTo>
                    <a:cubicBezTo>
                      <a:pt x="143108" y="140405"/>
                      <a:pt x="13992" y="365301"/>
                      <a:pt x="31454" y="347309"/>
                    </a:cubicBezTo>
                    <a:cubicBezTo>
                      <a:pt x="48916" y="329317"/>
                      <a:pt x="228833" y="91721"/>
                      <a:pt x="247354" y="52034"/>
                    </a:cubicBezTo>
                    <a:cubicBezTo>
                      <a:pt x="265875" y="12347"/>
                      <a:pt x="121412" y="117122"/>
                      <a:pt x="142579" y="109184"/>
                    </a:cubicBezTo>
                    <a:cubicBezTo>
                      <a:pt x="163746" y="101247"/>
                      <a:pt x="393933" y="-13054"/>
                      <a:pt x="409279" y="123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 272">
                <a:extLst>
                  <a:ext uri="{FF2B5EF4-FFF2-40B4-BE49-F238E27FC236}">
                    <a16:creationId xmlns:a16="http://schemas.microsoft.com/office/drawing/2014/main" id="{19886FB1-E3C7-3875-CD39-51A9948121F6}"/>
                  </a:ext>
                </a:extLst>
              </p:cNvPr>
              <p:cNvSpPr/>
              <p:nvPr/>
            </p:nvSpPr>
            <p:spPr>
              <a:xfrm>
                <a:off x="4418705" y="2365363"/>
                <a:ext cx="302906" cy="641545"/>
              </a:xfrm>
              <a:custGeom>
                <a:avLst/>
                <a:gdLst>
                  <a:gd name="connsiteX0" fmla="*/ 302520 w 302906"/>
                  <a:gd name="connsiteY0" fmla="*/ 12 h 641545"/>
                  <a:gd name="connsiteX1" fmla="*/ 118370 w 302906"/>
                  <a:gd name="connsiteY1" fmla="*/ 311162 h 641545"/>
                  <a:gd name="connsiteX2" fmla="*/ 131070 w 302906"/>
                  <a:gd name="connsiteY2" fmla="*/ 244487 h 641545"/>
                  <a:gd name="connsiteX3" fmla="*/ 10420 w 302906"/>
                  <a:gd name="connsiteY3" fmla="*/ 454037 h 641545"/>
                  <a:gd name="connsiteX4" fmla="*/ 16770 w 302906"/>
                  <a:gd name="connsiteY4" fmla="*/ 400062 h 641545"/>
                  <a:gd name="connsiteX5" fmla="*/ 102495 w 302906"/>
                  <a:gd name="connsiteY5" fmla="*/ 609612 h 641545"/>
                  <a:gd name="connsiteX6" fmla="*/ 58045 w 302906"/>
                  <a:gd name="connsiteY6" fmla="*/ 476262 h 641545"/>
                  <a:gd name="connsiteX7" fmla="*/ 178695 w 302906"/>
                  <a:gd name="connsiteY7" fmla="*/ 641362 h 641545"/>
                  <a:gd name="connsiteX8" fmla="*/ 165995 w 302906"/>
                  <a:gd name="connsiteY8" fmla="*/ 511187 h 641545"/>
                  <a:gd name="connsiteX9" fmla="*/ 267595 w 302906"/>
                  <a:gd name="connsiteY9" fmla="*/ 631837 h 641545"/>
                  <a:gd name="connsiteX10" fmla="*/ 210445 w 302906"/>
                  <a:gd name="connsiteY10" fmla="*/ 339737 h 641545"/>
                  <a:gd name="connsiteX11" fmla="*/ 162820 w 302906"/>
                  <a:gd name="connsiteY11" fmla="*/ 600087 h 641545"/>
                  <a:gd name="connsiteX12" fmla="*/ 277120 w 302906"/>
                  <a:gd name="connsiteY12" fmla="*/ 92087 h 641545"/>
                  <a:gd name="connsiteX13" fmla="*/ 169170 w 302906"/>
                  <a:gd name="connsiteY13" fmla="*/ 323862 h 641545"/>
                  <a:gd name="connsiteX14" fmla="*/ 302520 w 302906"/>
                  <a:gd name="connsiteY14" fmla="*/ 12 h 64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2906" h="641545">
                    <a:moveTo>
                      <a:pt x="302520" y="12"/>
                    </a:moveTo>
                    <a:cubicBezTo>
                      <a:pt x="294053" y="-2105"/>
                      <a:pt x="146945" y="270416"/>
                      <a:pt x="118370" y="311162"/>
                    </a:cubicBezTo>
                    <a:cubicBezTo>
                      <a:pt x="89795" y="351908"/>
                      <a:pt x="149062" y="220675"/>
                      <a:pt x="131070" y="244487"/>
                    </a:cubicBezTo>
                    <a:cubicBezTo>
                      <a:pt x="113078" y="268300"/>
                      <a:pt x="29470" y="428108"/>
                      <a:pt x="10420" y="454037"/>
                    </a:cubicBezTo>
                    <a:cubicBezTo>
                      <a:pt x="-8630" y="479966"/>
                      <a:pt x="1424" y="374133"/>
                      <a:pt x="16770" y="400062"/>
                    </a:cubicBezTo>
                    <a:cubicBezTo>
                      <a:pt x="32116" y="425991"/>
                      <a:pt x="95616" y="596912"/>
                      <a:pt x="102495" y="609612"/>
                    </a:cubicBezTo>
                    <a:cubicBezTo>
                      <a:pt x="109374" y="622312"/>
                      <a:pt x="45345" y="470970"/>
                      <a:pt x="58045" y="476262"/>
                    </a:cubicBezTo>
                    <a:cubicBezTo>
                      <a:pt x="70745" y="481554"/>
                      <a:pt x="160703" y="635541"/>
                      <a:pt x="178695" y="641362"/>
                    </a:cubicBezTo>
                    <a:cubicBezTo>
                      <a:pt x="196687" y="647183"/>
                      <a:pt x="151178" y="512774"/>
                      <a:pt x="165995" y="511187"/>
                    </a:cubicBezTo>
                    <a:cubicBezTo>
                      <a:pt x="180812" y="509600"/>
                      <a:pt x="260187" y="660412"/>
                      <a:pt x="267595" y="631837"/>
                    </a:cubicBezTo>
                    <a:cubicBezTo>
                      <a:pt x="275003" y="603262"/>
                      <a:pt x="227907" y="345029"/>
                      <a:pt x="210445" y="339737"/>
                    </a:cubicBezTo>
                    <a:cubicBezTo>
                      <a:pt x="192983" y="334445"/>
                      <a:pt x="151708" y="641362"/>
                      <a:pt x="162820" y="600087"/>
                    </a:cubicBezTo>
                    <a:cubicBezTo>
                      <a:pt x="173932" y="558812"/>
                      <a:pt x="276062" y="138124"/>
                      <a:pt x="277120" y="92087"/>
                    </a:cubicBezTo>
                    <a:cubicBezTo>
                      <a:pt x="278178" y="46050"/>
                      <a:pt x="160703" y="335504"/>
                      <a:pt x="169170" y="323862"/>
                    </a:cubicBezTo>
                    <a:cubicBezTo>
                      <a:pt x="177637" y="312220"/>
                      <a:pt x="310987" y="2129"/>
                      <a:pt x="302520" y="1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 273">
                <a:extLst>
                  <a:ext uri="{FF2B5EF4-FFF2-40B4-BE49-F238E27FC236}">
                    <a16:creationId xmlns:a16="http://schemas.microsoft.com/office/drawing/2014/main" id="{810C9C4D-E912-5199-B8D8-BEA083C98025}"/>
                  </a:ext>
                </a:extLst>
              </p:cNvPr>
              <p:cNvSpPr/>
              <p:nvPr/>
            </p:nvSpPr>
            <p:spPr>
              <a:xfrm>
                <a:off x="4654259" y="2325500"/>
                <a:ext cx="757644" cy="522043"/>
              </a:xfrm>
              <a:custGeom>
                <a:avLst/>
                <a:gdLst>
                  <a:gd name="connsiteX0" fmla="*/ 291 w 757644"/>
                  <a:gd name="connsiteY0" fmla="*/ 17650 h 522043"/>
                  <a:gd name="connsiteX1" fmla="*/ 257466 w 757644"/>
                  <a:gd name="connsiteY1" fmla="*/ 8125 h 522043"/>
                  <a:gd name="connsiteX2" fmla="*/ 238416 w 757644"/>
                  <a:gd name="connsiteY2" fmla="*/ 8125 h 522043"/>
                  <a:gd name="connsiteX3" fmla="*/ 489241 w 757644"/>
                  <a:gd name="connsiteY3" fmla="*/ 112900 h 522043"/>
                  <a:gd name="connsiteX4" fmla="*/ 476541 w 757644"/>
                  <a:gd name="connsiteY4" fmla="*/ 100200 h 522043"/>
                  <a:gd name="connsiteX5" fmla="*/ 647991 w 757644"/>
                  <a:gd name="connsiteY5" fmla="*/ 233550 h 522043"/>
                  <a:gd name="connsiteX6" fmla="*/ 755941 w 757644"/>
                  <a:gd name="connsiteY6" fmla="*/ 519300 h 522043"/>
                  <a:gd name="connsiteX7" fmla="*/ 705141 w 757644"/>
                  <a:gd name="connsiteY7" fmla="*/ 370075 h 522043"/>
                  <a:gd name="connsiteX8" fmla="*/ 587666 w 757644"/>
                  <a:gd name="connsiteY8" fmla="*/ 236725 h 522043"/>
                  <a:gd name="connsiteX9" fmla="*/ 705141 w 757644"/>
                  <a:gd name="connsiteY9" fmla="*/ 446275 h 522043"/>
                  <a:gd name="connsiteX10" fmla="*/ 428916 w 757644"/>
                  <a:gd name="connsiteY10" fmla="*/ 166875 h 522043"/>
                  <a:gd name="connsiteX11" fmla="*/ 498766 w 757644"/>
                  <a:gd name="connsiteY11" fmla="*/ 208150 h 522043"/>
                  <a:gd name="connsiteX12" fmla="*/ 130466 w 757644"/>
                  <a:gd name="connsiteY12" fmla="*/ 39875 h 522043"/>
                  <a:gd name="connsiteX13" fmla="*/ 314616 w 757644"/>
                  <a:gd name="connsiteY13" fmla="*/ 58925 h 522043"/>
                  <a:gd name="connsiteX14" fmla="*/ 291 w 757644"/>
                  <a:gd name="connsiteY14" fmla="*/ 17650 h 52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7644" h="522043">
                    <a:moveTo>
                      <a:pt x="291" y="17650"/>
                    </a:moveTo>
                    <a:cubicBezTo>
                      <a:pt x="-9234" y="9183"/>
                      <a:pt x="217779" y="9712"/>
                      <a:pt x="257466" y="8125"/>
                    </a:cubicBezTo>
                    <a:cubicBezTo>
                      <a:pt x="297153" y="6538"/>
                      <a:pt x="199787" y="-9337"/>
                      <a:pt x="238416" y="8125"/>
                    </a:cubicBezTo>
                    <a:cubicBezTo>
                      <a:pt x="277045" y="25587"/>
                      <a:pt x="489241" y="112900"/>
                      <a:pt x="489241" y="112900"/>
                    </a:cubicBezTo>
                    <a:cubicBezTo>
                      <a:pt x="528928" y="128246"/>
                      <a:pt x="450083" y="80092"/>
                      <a:pt x="476541" y="100200"/>
                    </a:cubicBezTo>
                    <a:cubicBezTo>
                      <a:pt x="502999" y="120308"/>
                      <a:pt x="601424" y="163700"/>
                      <a:pt x="647991" y="233550"/>
                    </a:cubicBezTo>
                    <a:cubicBezTo>
                      <a:pt x="694558" y="303400"/>
                      <a:pt x="746416" y="496546"/>
                      <a:pt x="755941" y="519300"/>
                    </a:cubicBezTo>
                    <a:cubicBezTo>
                      <a:pt x="765466" y="542054"/>
                      <a:pt x="733187" y="417171"/>
                      <a:pt x="705141" y="370075"/>
                    </a:cubicBezTo>
                    <a:cubicBezTo>
                      <a:pt x="677095" y="322979"/>
                      <a:pt x="587666" y="224025"/>
                      <a:pt x="587666" y="236725"/>
                    </a:cubicBezTo>
                    <a:cubicBezTo>
                      <a:pt x="587666" y="249425"/>
                      <a:pt x="731599" y="457917"/>
                      <a:pt x="705141" y="446275"/>
                    </a:cubicBezTo>
                    <a:cubicBezTo>
                      <a:pt x="678683" y="434633"/>
                      <a:pt x="463312" y="206562"/>
                      <a:pt x="428916" y="166875"/>
                    </a:cubicBezTo>
                    <a:cubicBezTo>
                      <a:pt x="394520" y="127188"/>
                      <a:pt x="548508" y="229317"/>
                      <a:pt x="498766" y="208150"/>
                    </a:cubicBezTo>
                    <a:cubicBezTo>
                      <a:pt x="449024" y="186983"/>
                      <a:pt x="161158" y="64746"/>
                      <a:pt x="130466" y="39875"/>
                    </a:cubicBezTo>
                    <a:cubicBezTo>
                      <a:pt x="99774" y="15004"/>
                      <a:pt x="334724" y="59983"/>
                      <a:pt x="314616" y="58925"/>
                    </a:cubicBezTo>
                    <a:cubicBezTo>
                      <a:pt x="294508" y="57867"/>
                      <a:pt x="9816" y="26117"/>
                      <a:pt x="291" y="1765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 274">
                <a:extLst>
                  <a:ext uri="{FF2B5EF4-FFF2-40B4-BE49-F238E27FC236}">
                    <a16:creationId xmlns:a16="http://schemas.microsoft.com/office/drawing/2014/main" id="{BC995A54-899D-3D20-A4F7-42AA35D6E690}"/>
                  </a:ext>
                </a:extLst>
              </p:cNvPr>
              <p:cNvSpPr/>
              <p:nvPr/>
            </p:nvSpPr>
            <p:spPr>
              <a:xfrm>
                <a:off x="4609093" y="2476440"/>
                <a:ext cx="237211" cy="536571"/>
              </a:xfrm>
              <a:custGeom>
                <a:avLst/>
                <a:gdLst>
                  <a:gd name="connsiteX0" fmla="*/ 213732 w 237211"/>
                  <a:gd name="connsiteY0" fmla="*/ 38160 h 536571"/>
                  <a:gd name="connsiteX1" fmla="*/ 150232 w 237211"/>
                  <a:gd name="connsiteY1" fmla="*/ 212785 h 536571"/>
                  <a:gd name="connsiteX2" fmla="*/ 169282 w 237211"/>
                  <a:gd name="connsiteY2" fmla="*/ 165160 h 536571"/>
                  <a:gd name="connsiteX3" fmla="*/ 143882 w 237211"/>
                  <a:gd name="connsiteY3" fmla="*/ 304860 h 536571"/>
                  <a:gd name="connsiteX4" fmla="*/ 121657 w 237211"/>
                  <a:gd name="connsiteY4" fmla="*/ 257235 h 536571"/>
                  <a:gd name="connsiteX5" fmla="*/ 235957 w 237211"/>
                  <a:gd name="connsiteY5" fmla="*/ 520760 h 536571"/>
                  <a:gd name="connsiteX6" fmla="*/ 185157 w 237211"/>
                  <a:gd name="connsiteY6" fmla="*/ 435035 h 536571"/>
                  <a:gd name="connsiteX7" fmla="*/ 226432 w 237211"/>
                  <a:gd name="connsiteY7" fmla="*/ 533460 h 536571"/>
                  <a:gd name="connsiteX8" fmla="*/ 96257 w 237211"/>
                  <a:gd name="connsiteY8" fmla="*/ 377885 h 536571"/>
                  <a:gd name="connsiteX9" fmla="*/ 121657 w 237211"/>
                  <a:gd name="connsiteY9" fmla="*/ 533460 h 536571"/>
                  <a:gd name="connsiteX10" fmla="*/ 10532 w 237211"/>
                  <a:gd name="connsiteY10" fmla="*/ 203260 h 536571"/>
                  <a:gd name="connsiteX11" fmla="*/ 20057 w 237211"/>
                  <a:gd name="connsiteY11" fmla="*/ 260410 h 536571"/>
                  <a:gd name="connsiteX12" fmla="*/ 147057 w 237211"/>
                  <a:gd name="connsiteY12" fmla="*/ 3235 h 536571"/>
                  <a:gd name="connsiteX13" fmla="*/ 99432 w 237211"/>
                  <a:gd name="connsiteY13" fmla="*/ 111185 h 536571"/>
                  <a:gd name="connsiteX14" fmla="*/ 213732 w 237211"/>
                  <a:gd name="connsiteY14" fmla="*/ 38160 h 53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7211" h="536571">
                    <a:moveTo>
                      <a:pt x="213732" y="38160"/>
                    </a:moveTo>
                    <a:cubicBezTo>
                      <a:pt x="222199" y="55093"/>
                      <a:pt x="157640" y="191618"/>
                      <a:pt x="150232" y="212785"/>
                    </a:cubicBezTo>
                    <a:cubicBezTo>
                      <a:pt x="142824" y="233952"/>
                      <a:pt x="170340" y="149814"/>
                      <a:pt x="169282" y="165160"/>
                    </a:cubicBezTo>
                    <a:cubicBezTo>
                      <a:pt x="168224" y="180506"/>
                      <a:pt x="151819" y="289514"/>
                      <a:pt x="143882" y="304860"/>
                    </a:cubicBezTo>
                    <a:cubicBezTo>
                      <a:pt x="135945" y="320206"/>
                      <a:pt x="106311" y="221252"/>
                      <a:pt x="121657" y="257235"/>
                    </a:cubicBezTo>
                    <a:cubicBezTo>
                      <a:pt x="137003" y="293218"/>
                      <a:pt x="225374" y="491127"/>
                      <a:pt x="235957" y="520760"/>
                    </a:cubicBezTo>
                    <a:cubicBezTo>
                      <a:pt x="246540" y="550393"/>
                      <a:pt x="186745" y="432918"/>
                      <a:pt x="185157" y="435035"/>
                    </a:cubicBezTo>
                    <a:cubicBezTo>
                      <a:pt x="183569" y="437152"/>
                      <a:pt x="241249" y="542985"/>
                      <a:pt x="226432" y="533460"/>
                    </a:cubicBezTo>
                    <a:cubicBezTo>
                      <a:pt x="211615" y="523935"/>
                      <a:pt x="113719" y="377885"/>
                      <a:pt x="96257" y="377885"/>
                    </a:cubicBezTo>
                    <a:cubicBezTo>
                      <a:pt x="78795" y="377885"/>
                      <a:pt x="135944" y="562564"/>
                      <a:pt x="121657" y="533460"/>
                    </a:cubicBezTo>
                    <a:cubicBezTo>
                      <a:pt x="107370" y="504356"/>
                      <a:pt x="27465" y="248768"/>
                      <a:pt x="10532" y="203260"/>
                    </a:cubicBezTo>
                    <a:cubicBezTo>
                      <a:pt x="-6401" y="157752"/>
                      <a:pt x="-2697" y="293748"/>
                      <a:pt x="20057" y="260410"/>
                    </a:cubicBezTo>
                    <a:cubicBezTo>
                      <a:pt x="42811" y="227073"/>
                      <a:pt x="133828" y="28106"/>
                      <a:pt x="147057" y="3235"/>
                    </a:cubicBezTo>
                    <a:cubicBezTo>
                      <a:pt x="160286" y="-21636"/>
                      <a:pt x="93611" y="104835"/>
                      <a:pt x="99432" y="111185"/>
                    </a:cubicBezTo>
                    <a:cubicBezTo>
                      <a:pt x="105253" y="117535"/>
                      <a:pt x="205265" y="21227"/>
                      <a:pt x="213732" y="3816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 275">
                <a:extLst>
                  <a:ext uri="{FF2B5EF4-FFF2-40B4-BE49-F238E27FC236}">
                    <a16:creationId xmlns:a16="http://schemas.microsoft.com/office/drawing/2014/main" id="{50A27008-817B-5D83-484D-527DAAA8F9B2}"/>
                  </a:ext>
                </a:extLst>
              </p:cNvPr>
              <p:cNvSpPr/>
              <p:nvPr/>
            </p:nvSpPr>
            <p:spPr>
              <a:xfrm>
                <a:off x="4660322" y="2403354"/>
                <a:ext cx="423760" cy="677189"/>
              </a:xfrm>
              <a:custGeom>
                <a:avLst/>
                <a:gdLst>
                  <a:gd name="connsiteX0" fmla="*/ 578 w 423760"/>
                  <a:gd name="connsiteY0" fmla="*/ 121 h 677189"/>
                  <a:gd name="connsiteX1" fmla="*/ 245053 w 423760"/>
                  <a:gd name="connsiteY1" fmla="*/ 190621 h 677189"/>
                  <a:gd name="connsiteX2" fmla="*/ 235528 w 423760"/>
                  <a:gd name="connsiteY2" fmla="*/ 155696 h 677189"/>
                  <a:gd name="connsiteX3" fmla="*/ 400628 w 423760"/>
                  <a:gd name="connsiteY3" fmla="*/ 514471 h 677189"/>
                  <a:gd name="connsiteX4" fmla="*/ 343478 w 423760"/>
                  <a:gd name="connsiteY4" fmla="*/ 416046 h 677189"/>
                  <a:gd name="connsiteX5" fmla="*/ 416503 w 423760"/>
                  <a:gd name="connsiteY5" fmla="*/ 673221 h 677189"/>
                  <a:gd name="connsiteX6" fmla="*/ 130753 w 423760"/>
                  <a:gd name="connsiteY6" fmla="*/ 177921 h 677189"/>
                  <a:gd name="connsiteX7" fmla="*/ 175203 w 423760"/>
                  <a:gd name="connsiteY7" fmla="*/ 222371 h 677189"/>
                  <a:gd name="connsiteX8" fmla="*/ 578 w 423760"/>
                  <a:gd name="connsiteY8" fmla="*/ 121 h 67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760" h="677189">
                    <a:moveTo>
                      <a:pt x="578" y="121"/>
                    </a:moveTo>
                    <a:cubicBezTo>
                      <a:pt x="12220" y="-5171"/>
                      <a:pt x="205895" y="164692"/>
                      <a:pt x="245053" y="190621"/>
                    </a:cubicBezTo>
                    <a:cubicBezTo>
                      <a:pt x="284211" y="216550"/>
                      <a:pt x="209599" y="101721"/>
                      <a:pt x="235528" y="155696"/>
                    </a:cubicBezTo>
                    <a:cubicBezTo>
                      <a:pt x="261457" y="209671"/>
                      <a:pt x="382636" y="471079"/>
                      <a:pt x="400628" y="514471"/>
                    </a:cubicBezTo>
                    <a:cubicBezTo>
                      <a:pt x="418620" y="557863"/>
                      <a:pt x="340832" y="389588"/>
                      <a:pt x="343478" y="416046"/>
                    </a:cubicBezTo>
                    <a:cubicBezTo>
                      <a:pt x="346124" y="442504"/>
                      <a:pt x="451957" y="712908"/>
                      <a:pt x="416503" y="673221"/>
                    </a:cubicBezTo>
                    <a:cubicBezTo>
                      <a:pt x="381049" y="633534"/>
                      <a:pt x="170970" y="253062"/>
                      <a:pt x="130753" y="177921"/>
                    </a:cubicBezTo>
                    <a:cubicBezTo>
                      <a:pt x="90536" y="102780"/>
                      <a:pt x="193724" y="249888"/>
                      <a:pt x="175203" y="222371"/>
                    </a:cubicBezTo>
                    <a:cubicBezTo>
                      <a:pt x="156682" y="194854"/>
                      <a:pt x="-11064" y="5413"/>
                      <a:pt x="578" y="12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 276">
                <a:extLst>
                  <a:ext uri="{FF2B5EF4-FFF2-40B4-BE49-F238E27FC236}">
                    <a16:creationId xmlns:a16="http://schemas.microsoft.com/office/drawing/2014/main" id="{A6C62E38-772F-B794-6CAF-125A475F3BAC}"/>
                  </a:ext>
                </a:extLst>
              </p:cNvPr>
              <p:cNvSpPr/>
              <p:nvPr/>
            </p:nvSpPr>
            <p:spPr>
              <a:xfrm>
                <a:off x="4701213" y="2546222"/>
                <a:ext cx="320336" cy="479553"/>
              </a:xfrm>
              <a:custGeom>
                <a:avLst/>
                <a:gdLst>
                  <a:gd name="connsiteX0" fmla="*/ 89862 w 320336"/>
                  <a:gd name="connsiteY0" fmla="*/ 3303 h 479553"/>
                  <a:gd name="connsiteX1" fmla="*/ 315287 w 320336"/>
                  <a:gd name="connsiteY1" fmla="*/ 444628 h 479553"/>
                  <a:gd name="connsiteX2" fmla="*/ 251787 w 320336"/>
                  <a:gd name="connsiteY2" fmla="*/ 343028 h 479553"/>
                  <a:gd name="connsiteX3" fmla="*/ 312112 w 320336"/>
                  <a:gd name="connsiteY3" fmla="*/ 479553 h 479553"/>
                  <a:gd name="connsiteX4" fmla="*/ 166062 w 320336"/>
                  <a:gd name="connsiteY4" fmla="*/ 343028 h 479553"/>
                  <a:gd name="connsiteX5" fmla="*/ 223212 w 320336"/>
                  <a:gd name="connsiteY5" fmla="*/ 422403 h 479553"/>
                  <a:gd name="connsiteX6" fmla="*/ 77162 w 320336"/>
                  <a:gd name="connsiteY6" fmla="*/ 231903 h 479553"/>
                  <a:gd name="connsiteX7" fmla="*/ 194637 w 320336"/>
                  <a:gd name="connsiteY7" fmla="*/ 435103 h 479553"/>
                  <a:gd name="connsiteX8" fmla="*/ 962 w 320336"/>
                  <a:gd name="connsiteY8" fmla="*/ 146178 h 479553"/>
                  <a:gd name="connsiteX9" fmla="*/ 118437 w 320336"/>
                  <a:gd name="connsiteY9" fmla="*/ 238253 h 479553"/>
                  <a:gd name="connsiteX10" fmla="*/ 89862 w 320336"/>
                  <a:gd name="connsiteY10" fmla="*/ 3303 h 4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336" h="479553">
                    <a:moveTo>
                      <a:pt x="89862" y="3303"/>
                    </a:moveTo>
                    <a:cubicBezTo>
                      <a:pt x="122670" y="37699"/>
                      <a:pt x="288300" y="388007"/>
                      <a:pt x="315287" y="444628"/>
                    </a:cubicBezTo>
                    <a:cubicBezTo>
                      <a:pt x="342274" y="501249"/>
                      <a:pt x="252316" y="337207"/>
                      <a:pt x="251787" y="343028"/>
                    </a:cubicBezTo>
                    <a:cubicBezTo>
                      <a:pt x="251258" y="348849"/>
                      <a:pt x="326399" y="479553"/>
                      <a:pt x="312112" y="479553"/>
                    </a:cubicBezTo>
                    <a:cubicBezTo>
                      <a:pt x="297825" y="479553"/>
                      <a:pt x="180879" y="352553"/>
                      <a:pt x="166062" y="343028"/>
                    </a:cubicBezTo>
                    <a:cubicBezTo>
                      <a:pt x="151245" y="333503"/>
                      <a:pt x="238029" y="440924"/>
                      <a:pt x="223212" y="422403"/>
                    </a:cubicBezTo>
                    <a:cubicBezTo>
                      <a:pt x="208395" y="403882"/>
                      <a:pt x="81924" y="229786"/>
                      <a:pt x="77162" y="231903"/>
                    </a:cubicBezTo>
                    <a:cubicBezTo>
                      <a:pt x="72400" y="234020"/>
                      <a:pt x="207337" y="449391"/>
                      <a:pt x="194637" y="435103"/>
                    </a:cubicBezTo>
                    <a:cubicBezTo>
                      <a:pt x="181937" y="420816"/>
                      <a:pt x="13662" y="178986"/>
                      <a:pt x="962" y="146178"/>
                    </a:cubicBezTo>
                    <a:cubicBezTo>
                      <a:pt x="-11738" y="113370"/>
                      <a:pt x="105208" y="262595"/>
                      <a:pt x="118437" y="238253"/>
                    </a:cubicBezTo>
                    <a:cubicBezTo>
                      <a:pt x="131666" y="213911"/>
                      <a:pt x="57054" y="-31093"/>
                      <a:pt x="89862" y="330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 277">
                <a:extLst>
                  <a:ext uri="{FF2B5EF4-FFF2-40B4-BE49-F238E27FC236}">
                    <a16:creationId xmlns:a16="http://schemas.microsoft.com/office/drawing/2014/main" id="{19B6C886-C705-1F39-2B38-FABA4B8B9871}"/>
                  </a:ext>
                </a:extLst>
              </p:cNvPr>
              <p:cNvSpPr/>
              <p:nvPr/>
            </p:nvSpPr>
            <p:spPr>
              <a:xfrm>
                <a:off x="4695825" y="2333625"/>
                <a:ext cx="746227" cy="1215897"/>
              </a:xfrm>
              <a:custGeom>
                <a:avLst/>
                <a:gdLst>
                  <a:gd name="connsiteX0" fmla="*/ 0 w 746227"/>
                  <a:gd name="connsiteY0" fmla="*/ 0 h 1215897"/>
                  <a:gd name="connsiteX1" fmla="*/ 466725 w 746227"/>
                  <a:gd name="connsiteY1" fmla="*/ 250825 h 1215897"/>
                  <a:gd name="connsiteX2" fmla="*/ 457200 w 746227"/>
                  <a:gd name="connsiteY2" fmla="*/ 225425 h 1215897"/>
                  <a:gd name="connsiteX3" fmla="*/ 603250 w 746227"/>
                  <a:gd name="connsiteY3" fmla="*/ 444500 h 1215897"/>
                  <a:gd name="connsiteX4" fmla="*/ 574675 w 746227"/>
                  <a:gd name="connsiteY4" fmla="*/ 377825 h 1215897"/>
                  <a:gd name="connsiteX5" fmla="*/ 746125 w 746227"/>
                  <a:gd name="connsiteY5" fmla="*/ 1212850 h 1215897"/>
                  <a:gd name="connsiteX6" fmla="*/ 600075 w 746227"/>
                  <a:gd name="connsiteY6" fmla="*/ 666750 h 1215897"/>
                  <a:gd name="connsiteX7" fmla="*/ 612775 w 746227"/>
                  <a:gd name="connsiteY7" fmla="*/ 873125 h 1215897"/>
                  <a:gd name="connsiteX8" fmla="*/ 428625 w 746227"/>
                  <a:gd name="connsiteY8" fmla="*/ 333375 h 1215897"/>
                  <a:gd name="connsiteX9" fmla="*/ 488950 w 746227"/>
                  <a:gd name="connsiteY9" fmla="*/ 381000 h 1215897"/>
                  <a:gd name="connsiteX10" fmla="*/ 0 w 746227"/>
                  <a:gd name="connsiteY10" fmla="*/ 0 h 12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227" h="1215897">
                    <a:moveTo>
                      <a:pt x="0" y="0"/>
                    </a:moveTo>
                    <a:lnTo>
                      <a:pt x="466725" y="250825"/>
                    </a:lnTo>
                    <a:cubicBezTo>
                      <a:pt x="542925" y="288396"/>
                      <a:pt x="434446" y="193146"/>
                      <a:pt x="457200" y="225425"/>
                    </a:cubicBezTo>
                    <a:cubicBezTo>
                      <a:pt x="479954" y="257704"/>
                      <a:pt x="583671" y="419100"/>
                      <a:pt x="603250" y="444500"/>
                    </a:cubicBezTo>
                    <a:cubicBezTo>
                      <a:pt x="622829" y="469900"/>
                      <a:pt x="550862" y="249767"/>
                      <a:pt x="574675" y="377825"/>
                    </a:cubicBezTo>
                    <a:cubicBezTo>
                      <a:pt x="598488" y="505883"/>
                      <a:pt x="741892" y="1164696"/>
                      <a:pt x="746125" y="1212850"/>
                    </a:cubicBezTo>
                    <a:cubicBezTo>
                      <a:pt x="750358" y="1261004"/>
                      <a:pt x="622300" y="723371"/>
                      <a:pt x="600075" y="666750"/>
                    </a:cubicBezTo>
                    <a:cubicBezTo>
                      <a:pt x="577850" y="610129"/>
                      <a:pt x="641350" y="928688"/>
                      <a:pt x="612775" y="873125"/>
                    </a:cubicBezTo>
                    <a:cubicBezTo>
                      <a:pt x="584200" y="817563"/>
                      <a:pt x="449263" y="415396"/>
                      <a:pt x="428625" y="333375"/>
                    </a:cubicBezTo>
                    <a:cubicBezTo>
                      <a:pt x="407988" y="251354"/>
                      <a:pt x="488950" y="381000"/>
                      <a:pt x="488950" y="3810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 278">
                <a:extLst>
                  <a:ext uri="{FF2B5EF4-FFF2-40B4-BE49-F238E27FC236}">
                    <a16:creationId xmlns:a16="http://schemas.microsoft.com/office/drawing/2014/main" id="{A373EB00-3369-39B4-64AB-78D933594A8D}"/>
                  </a:ext>
                </a:extLst>
              </p:cNvPr>
              <p:cNvSpPr/>
              <p:nvPr/>
            </p:nvSpPr>
            <p:spPr>
              <a:xfrm>
                <a:off x="4713711" y="2345963"/>
                <a:ext cx="509554" cy="1516113"/>
              </a:xfrm>
              <a:custGeom>
                <a:avLst/>
                <a:gdLst>
                  <a:gd name="connsiteX0" fmla="*/ 4339 w 509554"/>
                  <a:gd name="connsiteY0" fmla="*/ 362 h 1516113"/>
                  <a:gd name="connsiteX1" fmla="*/ 318664 w 509554"/>
                  <a:gd name="connsiteY1" fmla="*/ 270237 h 1516113"/>
                  <a:gd name="connsiteX2" fmla="*/ 286914 w 509554"/>
                  <a:gd name="connsiteY2" fmla="*/ 238487 h 1516113"/>
                  <a:gd name="connsiteX3" fmla="*/ 467889 w 509554"/>
                  <a:gd name="connsiteY3" fmla="*/ 381362 h 1516113"/>
                  <a:gd name="connsiteX4" fmla="*/ 401214 w 509554"/>
                  <a:gd name="connsiteY4" fmla="*/ 282937 h 1516113"/>
                  <a:gd name="connsiteX5" fmla="*/ 486939 w 509554"/>
                  <a:gd name="connsiteY5" fmla="*/ 651237 h 1516113"/>
                  <a:gd name="connsiteX6" fmla="*/ 509164 w 509554"/>
                  <a:gd name="connsiteY6" fmla="*/ 571862 h 1516113"/>
                  <a:gd name="connsiteX7" fmla="*/ 474239 w 509554"/>
                  <a:gd name="connsiteY7" fmla="*/ 1505312 h 1516113"/>
                  <a:gd name="connsiteX8" fmla="*/ 442489 w 509554"/>
                  <a:gd name="connsiteY8" fmla="*/ 1092562 h 1516113"/>
                  <a:gd name="connsiteX9" fmla="*/ 432964 w 509554"/>
                  <a:gd name="connsiteY9" fmla="*/ 1289412 h 1516113"/>
                  <a:gd name="connsiteX10" fmla="*/ 334539 w 509554"/>
                  <a:gd name="connsiteY10" fmla="*/ 463912 h 1516113"/>
                  <a:gd name="connsiteX11" fmla="*/ 366289 w 509554"/>
                  <a:gd name="connsiteY11" fmla="*/ 549637 h 1516113"/>
                  <a:gd name="connsiteX12" fmla="*/ 90064 w 509554"/>
                  <a:gd name="connsiteY12" fmla="*/ 133712 h 1516113"/>
                  <a:gd name="connsiteX13" fmla="*/ 131339 w 509554"/>
                  <a:gd name="connsiteY13" fmla="*/ 209912 h 1516113"/>
                  <a:gd name="connsiteX14" fmla="*/ 4339 w 509554"/>
                  <a:gd name="connsiteY14" fmla="*/ 362 h 15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9554" h="1516113">
                    <a:moveTo>
                      <a:pt x="4339" y="362"/>
                    </a:moveTo>
                    <a:cubicBezTo>
                      <a:pt x="35560" y="10416"/>
                      <a:pt x="271568" y="230550"/>
                      <a:pt x="318664" y="270237"/>
                    </a:cubicBezTo>
                    <a:cubicBezTo>
                      <a:pt x="365760" y="309924"/>
                      <a:pt x="262043" y="219966"/>
                      <a:pt x="286914" y="238487"/>
                    </a:cubicBezTo>
                    <a:cubicBezTo>
                      <a:pt x="311785" y="257008"/>
                      <a:pt x="448839" y="373954"/>
                      <a:pt x="467889" y="381362"/>
                    </a:cubicBezTo>
                    <a:cubicBezTo>
                      <a:pt x="486939" y="388770"/>
                      <a:pt x="398039" y="237958"/>
                      <a:pt x="401214" y="282937"/>
                    </a:cubicBezTo>
                    <a:cubicBezTo>
                      <a:pt x="404389" y="327916"/>
                      <a:pt x="468947" y="603083"/>
                      <a:pt x="486939" y="651237"/>
                    </a:cubicBezTo>
                    <a:cubicBezTo>
                      <a:pt x="504931" y="699391"/>
                      <a:pt x="511281" y="429516"/>
                      <a:pt x="509164" y="571862"/>
                    </a:cubicBezTo>
                    <a:cubicBezTo>
                      <a:pt x="507047" y="714208"/>
                      <a:pt x="485352" y="1418529"/>
                      <a:pt x="474239" y="1505312"/>
                    </a:cubicBezTo>
                    <a:cubicBezTo>
                      <a:pt x="463127" y="1592095"/>
                      <a:pt x="449368" y="1128545"/>
                      <a:pt x="442489" y="1092562"/>
                    </a:cubicBezTo>
                    <a:cubicBezTo>
                      <a:pt x="435610" y="1056579"/>
                      <a:pt x="450956" y="1394187"/>
                      <a:pt x="432964" y="1289412"/>
                    </a:cubicBezTo>
                    <a:cubicBezTo>
                      <a:pt x="414972" y="1184637"/>
                      <a:pt x="345652" y="587208"/>
                      <a:pt x="334539" y="463912"/>
                    </a:cubicBezTo>
                    <a:cubicBezTo>
                      <a:pt x="323427" y="340616"/>
                      <a:pt x="407035" y="604670"/>
                      <a:pt x="366289" y="549637"/>
                    </a:cubicBezTo>
                    <a:cubicBezTo>
                      <a:pt x="325543" y="494604"/>
                      <a:pt x="129222" y="190333"/>
                      <a:pt x="90064" y="133712"/>
                    </a:cubicBezTo>
                    <a:cubicBezTo>
                      <a:pt x="50906" y="77091"/>
                      <a:pt x="142451" y="227374"/>
                      <a:pt x="131339" y="209912"/>
                    </a:cubicBezTo>
                    <a:cubicBezTo>
                      <a:pt x="120227" y="192450"/>
                      <a:pt x="-26882" y="-9692"/>
                      <a:pt x="4339" y="36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 279">
                <a:extLst>
                  <a:ext uri="{FF2B5EF4-FFF2-40B4-BE49-F238E27FC236}">
                    <a16:creationId xmlns:a16="http://schemas.microsoft.com/office/drawing/2014/main" id="{11726680-DF26-89A9-83AC-257CBF9A7E34}"/>
                  </a:ext>
                </a:extLst>
              </p:cNvPr>
              <p:cNvSpPr/>
              <p:nvPr/>
            </p:nvSpPr>
            <p:spPr>
              <a:xfrm>
                <a:off x="5341556" y="2625130"/>
                <a:ext cx="335526" cy="1416650"/>
              </a:xfrm>
              <a:custGeom>
                <a:avLst/>
                <a:gdLst>
                  <a:gd name="connsiteX0" fmla="*/ 1969 w 335526"/>
                  <a:gd name="connsiteY0" fmla="*/ 595 h 1416650"/>
                  <a:gd name="connsiteX1" fmla="*/ 170244 w 335526"/>
                  <a:gd name="connsiteY1" fmla="*/ 499070 h 1416650"/>
                  <a:gd name="connsiteX2" fmla="*/ 163894 w 335526"/>
                  <a:gd name="connsiteY2" fmla="*/ 476845 h 1416650"/>
                  <a:gd name="connsiteX3" fmla="*/ 211519 w 335526"/>
                  <a:gd name="connsiteY3" fmla="*/ 997545 h 1416650"/>
                  <a:gd name="connsiteX4" fmla="*/ 208344 w 335526"/>
                  <a:gd name="connsiteY4" fmla="*/ 981670 h 1416650"/>
                  <a:gd name="connsiteX5" fmla="*/ 335344 w 335526"/>
                  <a:gd name="connsiteY5" fmla="*/ 1416645 h 1416650"/>
                  <a:gd name="connsiteX6" fmla="*/ 176594 w 335526"/>
                  <a:gd name="connsiteY6" fmla="*/ 972145 h 1416650"/>
                  <a:gd name="connsiteX7" fmla="*/ 17844 w 335526"/>
                  <a:gd name="connsiteY7" fmla="*/ 257770 h 1416650"/>
                  <a:gd name="connsiteX8" fmla="*/ 74994 w 335526"/>
                  <a:gd name="connsiteY8" fmla="*/ 394295 h 1416650"/>
                  <a:gd name="connsiteX9" fmla="*/ 1969 w 335526"/>
                  <a:gd name="connsiteY9" fmla="*/ 595 h 141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5526" h="1416650">
                    <a:moveTo>
                      <a:pt x="1969" y="595"/>
                    </a:moveTo>
                    <a:cubicBezTo>
                      <a:pt x="17844" y="18057"/>
                      <a:pt x="143257" y="419695"/>
                      <a:pt x="170244" y="499070"/>
                    </a:cubicBezTo>
                    <a:cubicBezTo>
                      <a:pt x="197231" y="578445"/>
                      <a:pt x="157015" y="393766"/>
                      <a:pt x="163894" y="476845"/>
                    </a:cubicBezTo>
                    <a:cubicBezTo>
                      <a:pt x="170773" y="559924"/>
                      <a:pt x="204111" y="913408"/>
                      <a:pt x="211519" y="997545"/>
                    </a:cubicBezTo>
                    <a:cubicBezTo>
                      <a:pt x="218927" y="1081682"/>
                      <a:pt x="187707" y="911820"/>
                      <a:pt x="208344" y="981670"/>
                    </a:cubicBezTo>
                    <a:cubicBezTo>
                      <a:pt x="228981" y="1051520"/>
                      <a:pt x="340636" y="1418232"/>
                      <a:pt x="335344" y="1416645"/>
                    </a:cubicBezTo>
                    <a:cubicBezTo>
                      <a:pt x="330052" y="1415058"/>
                      <a:pt x="229511" y="1165291"/>
                      <a:pt x="176594" y="972145"/>
                    </a:cubicBezTo>
                    <a:cubicBezTo>
                      <a:pt x="123677" y="778999"/>
                      <a:pt x="34777" y="354078"/>
                      <a:pt x="17844" y="257770"/>
                    </a:cubicBezTo>
                    <a:cubicBezTo>
                      <a:pt x="911" y="161462"/>
                      <a:pt x="78698" y="433453"/>
                      <a:pt x="74994" y="394295"/>
                    </a:cubicBezTo>
                    <a:cubicBezTo>
                      <a:pt x="71290" y="355137"/>
                      <a:pt x="-13906" y="-16867"/>
                      <a:pt x="1969" y="59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 280">
                <a:extLst>
                  <a:ext uri="{FF2B5EF4-FFF2-40B4-BE49-F238E27FC236}">
                    <a16:creationId xmlns:a16="http://schemas.microsoft.com/office/drawing/2014/main" id="{DC2D399A-DCA4-4D73-CC00-9859A59EC332}"/>
                  </a:ext>
                </a:extLst>
              </p:cNvPr>
              <p:cNvSpPr/>
              <p:nvPr/>
            </p:nvSpPr>
            <p:spPr>
              <a:xfrm>
                <a:off x="4101434" y="2851327"/>
                <a:ext cx="181883" cy="994233"/>
              </a:xfrm>
              <a:custGeom>
                <a:avLst/>
                <a:gdLst>
                  <a:gd name="connsiteX0" fmla="*/ 181641 w 181883"/>
                  <a:gd name="connsiteY0" fmla="*/ 133173 h 994233"/>
                  <a:gd name="connsiteX1" fmla="*/ 105441 w 181883"/>
                  <a:gd name="connsiteY1" fmla="*/ 488773 h 994233"/>
                  <a:gd name="connsiteX2" fmla="*/ 95916 w 181883"/>
                  <a:gd name="connsiteY2" fmla="*/ 425273 h 994233"/>
                  <a:gd name="connsiteX3" fmla="*/ 80041 w 181883"/>
                  <a:gd name="connsiteY3" fmla="*/ 993598 h 994233"/>
                  <a:gd name="connsiteX4" fmla="*/ 41941 w 181883"/>
                  <a:gd name="connsiteY4" fmla="*/ 545923 h 994233"/>
                  <a:gd name="connsiteX5" fmla="*/ 666 w 181883"/>
                  <a:gd name="connsiteY5" fmla="*/ 968198 h 994233"/>
                  <a:gd name="connsiteX6" fmla="*/ 76866 w 181883"/>
                  <a:gd name="connsiteY6" fmla="*/ 22048 h 994233"/>
                  <a:gd name="connsiteX7" fmla="*/ 76866 w 181883"/>
                  <a:gd name="connsiteY7" fmla="*/ 288748 h 994233"/>
                  <a:gd name="connsiteX8" fmla="*/ 181641 w 181883"/>
                  <a:gd name="connsiteY8" fmla="*/ 133173 h 99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883" h="994233">
                    <a:moveTo>
                      <a:pt x="181641" y="133173"/>
                    </a:moveTo>
                    <a:cubicBezTo>
                      <a:pt x="186403" y="166510"/>
                      <a:pt x="119728" y="440090"/>
                      <a:pt x="105441" y="488773"/>
                    </a:cubicBezTo>
                    <a:cubicBezTo>
                      <a:pt x="91153" y="537456"/>
                      <a:pt x="100149" y="341136"/>
                      <a:pt x="95916" y="425273"/>
                    </a:cubicBezTo>
                    <a:cubicBezTo>
                      <a:pt x="91683" y="509410"/>
                      <a:pt x="89037" y="973490"/>
                      <a:pt x="80041" y="993598"/>
                    </a:cubicBezTo>
                    <a:cubicBezTo>
                      <a:pt x="71045" y="1013706"/>
                      <a:pt x="55170" y="550156"/>
                      <a:pt x="41941" y="545923"/>
                    </a:cubicBezTo>
                    <a:cubicBezTo>
                      <a:pt x="28712" y="541690"/>
                      <a:pt x="-5155" y="1055510"/>
                      <a:pt x="666" y="968198"/>
                    </a:cubicBezTo>
                    <a:cubicBezTo>
                      <a:pt x="6487" y="880886"/>
                      <a:pt x="64166" y="135290"/>
                      <a:pt x="76866" y="22048"/>
                    </a:cubicBezTo>
                    <a:cubicBezTo>
                      <a:pt x="89566" y="-91194"/>
                      <a:pt x="60991" y="267581"/>
                      <a:pt x="76866" y="288748"/>
                    </a:cubicBezTo>
                    <a:cubicBezTo>
                      <a:pt x="92741" y="309915"/>
                      <a:pt x="176879" y="99836"/>
                      <a:pt x="181641" y="13317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 281">
                <a:extLst>
                  <a:ext uri="{FF2B5EF4-FFF2-40B4-BE49-F238E27FC236}">
                    <a16:creationId xmlns:a16="http://schemas.microsoft.com/office/drawing/2014/main" id="{AD0D9DF2-EA38-C556-F0CE-9BEF799BB57E}"/>
                  </a:ext>
                </a:extLst>
              </p:cNvPr>
              <p:cNvSpPr/>
              <p:nvPr/>
            </p:nvSpPr>
            <p:spPr>
              <a:xfrm>
                <a:off x="4244177" y="3355975"/>
                <a:ext cx="238923" cy="1001749"/>
              </a:xfrm>
              <a:custGeom>
                <a:avLst/>
                <a:gdLst>
                  <a:gd name="connsiteX0" fmla="*/ 70648 w 238923"/>
                  <a:gd name="connsiteY0" fmla="*/ 177800 h 1001749"/>
                  <a:gd name="connsiteX1" fmla="*/ 96048 w 238923"/>
                  <a:gd name="connsiteY1" fmla="*/ 546100 h 1001749"/>
                  <a:gd name="connsiteX2" fmla="*/ 89698 w 238923"/>
                  <a:gd name="connsiteY2" fmla="*/ 508000 h 1001749"/>
                  <a:gd name="connsiteX3" fmla="*/ 127798 w 238923"/>
                  <a:gd name="connsiteY3" fmla="*/ 663575 h 1001749"/>
                  <a:gd name="connsiteX4" fmla="*/ 130973 w 238923"/>
                  <a:gd name="connsiteY4" fmla="*/ 635000 h 1001749"/>
                  <a:gd name="connsiteX5" fmla="*/ 118273 w 238923"/>
                  <a:gd name="connsiteY5" fmla="*/ 815975 h 1001749"/>
                  <a:gd name="connsiteX6" fmla="*/ 108748 w 238923"/>
                  <a:gd name="connsiteY6" fmla="*/ 787400 h 1001749"/>
                  <a:gd name="connsiteX7" fmla="*/ 238923 w 238923"/>
                  <a:gd name="connsiteY7" fmla="*/ 1000125 h 1001749"/>
                  <a:gd name="connsiteX8" fmla="*/ 108748 w 238923"/>
                  <a:gd name="connsiteY8" fmla="*/ 847725 h 1001749"/>
                  <a:gd name="connsiteX9" fmla="*/ 16673 w 238923"/>
                  <a:gd name="connsiteY9" fmla="*/ 234950 h 1001749"/>
                  <a:gd name="connsiteX10" fmla="*/ 16673 w 238923"/>
                  <a:gd name="connsiteY10" fmla="*/ 292100 h 1001749"/>
                  <a:gd name="connsiteX11" fmla="*/ 798 w 238923"/>
                  <a:gd name="connsiteY11" fmla="*/ 0 h 1001749"/>
                  <a:gd name="connsiteX12" fmla="*/ 45248 w 238923"/>
                  <a:gd name="connsiteY12" fmla="*/ 292100 h 1001749"/>
                  <a:gd name="connsiteX13" fmla="*/ 70648 w 238923"/>
                  <a:gd name="connsiteY13" fmla="*/ 177800 h 100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923" h="1001749">
                    <a:moveTo>
                      <a:pt x="70648" y="177800"/>
                    </a:moveTo>
                    <a:cubicBezTo>
                      <a:pt x="79115" y="220133"/>
                      <a:pt x="92873" y="491067"/>
                      <a:pt x="96048" y="546100"/>
                    </a:cubicBezTo>
                    <a:cubicBezTo>
                      <a:pt x="99223" y="601133"/>
                      <a:pt x="84406" y="488421"/>
                      <a:pt x="89698" y="508000"/>
                    </a:cubicBezTo>
                    <a:cubicBezTo>
                      <a:pt x="94990" y="527579"/>
                      <a:pt x="120919" y="642409"/>
                      <a:pt x="127798" y="663575"/>
                    </a:cubicBezTo>
                    <a:cubicBezTo>
                      <a:pt x="134677" y="684741"/>
                      <a:pt x="132561" y="609600"/>
                      <a:pt x="130973" y="635000"/>
                    </a:cubicBezTo>
                    <a:cubicBezTo>
                      <a:pt x="129386" y="660400"/>
                      <a:pt x="121977" y="790575"/>
                      <a:pt x="118273" y="815975"/>
                    </a:cubicBezTo>
                    <a:cubicBezTo>
                      <a:pt x="114569" y="841375"/>
                      <a:pt x="88640" y="756708"/>
                      <a:pt x="108748" y="787400"/>
                    </a:cubicBezTo>
                    <a:cubicBezTo>
                      <a:pt x="128856" y="818092"/>
                      <a:pt x="238923" y="990071"/>
                      <a:pt x="238923" y="1000125"/>
                    </a:cubicBezTo>
                    <a:cubicBezTo>
                      <a:pt x="238923" y="1010179"/>
                      <a:pt x="145790" y="975254"/>
                      <a:pt x="108748" y="847725"/>
                    </a:cubicBezTo>
                    <a:cubicBezTo>
                      <a:pt x="71706" y="720196"/>
                      <a:pt x="32019" y="327554"/>
                      <a:pt x="16673" y="234950"/>
                    </a:cubicBezTo>
                    <a:cubicBezTo>
                      <a:pt x="1327" y="142346"/>
                      <a:pt x="19319" y="331258"/>
                      <a:pt x="16673" y="292100"/>
                    </a:cubicBezTo>
                    <a:cubicBezTo>
                      <a:pt x="14027" y="252942"/>
                      <a:pt x="-3964" y="0"/>
                      <a:pt x="798" y="0"/>
                    </a:cubicBezTo>
                    <a:cubicBezTo>
                      <a:pt x="5560" y="0"/>
                      <a:pt x="36781" y="259821"/>
                      <a:pt x="45248" y="292100"/>
                    </a:cubicBezTo>
                    <a:cubicBezTo>
                      <a:pt x="53715" y="324379"/>
                      <a:pt x="62181" y="135467"/>
                      <a:pt x="70648" y="17780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 282">
                <a:extLst>
                  <a:ext uri="{FF2B5EF4-FFF2-40B4-BE49-F238E27FC236}">
                    <a16:creationId xmlns:a16="http://schemas.microsoft.com/office/drawing/2014/main" id="{E3CBC7DD-1974-6BEE-3A9E-7E24620DFCAC}"/>
                  </a:ext>
                </a:extLst>
              </p:cNvPr>
              <p:cNvSpPr/>
              <p:nvPr/>
            </p:nvSpPr>
            <p:spPr>
              <a:xfrm>
                <a:off x="3873423" y="3435140"/>
                <a:ext cx="300110" cy="899790"/>
              </a:xfrm>
              <a:custGeom>
                <a:avLst/>
                <a:gdLst>
                  <a:gd name="connsiteX0" fmla="*/ 282652 w 300110"/>
                  <a:gd name="connsiteY0" fmla="*/ 210 h 899790"/>
                  <a:gd name="connsiteX1" fmla="*/ 279477 w 300110"/>
                  <a:gd name="connsiteY1" fmla="*/ 441535 h 899790"/>
                  <a:gd name="connsiteX2" fmla="*/ 298527 w 300110"/>
                  <a:gd name="connsiteY2" fmla="*/ 365335 h 899790"/>
                  <a:gd name="connsiteX3" fmla="*/ 231852 w 300110"/>
                  <a:gd name="connsiteY3" fmla="*/ 803485 h 899790"/>
                  <a:gd name="connsiteX4" fmla="*/ 247727 w 300110"/>
                  <a:gd name="connsiteY4" fmla="*/ 705060 h 899790"/>
                  <a:gd name="connsiteX5" fmla="*/ 231852 w 300110"/>
                  <a:gd name="connsiteY5" fmla="*/ 889210 h 899790"/>
                  <a:gd name="connsiteX6" fmla="*/ 203277 w 300110"/>
                  <a:gd name="connsiteY6" fmla="*/ 860635 h 899790"/>
                  <a:gd name="connsiteX7" fmla="*/ 77 w 300110"/>
                  <a:gd name="connsiteY7" fmla="*/ 720935 h 899790"/>
                  <a:gd name="connsiteX8" fmla="*/ 177877 w 300110"/>
                  <a:gd name="connsiteY8" fmla="*/ 889210 h 899790"/>
                  <a:gd name="connsiteX9" fmla="*/ 63577 w 300110"/>
                  <a:gd name="connsiteY9" fmla="*/ 762210 h 899790"/>
                  <a:gd name="connsiteX10" fmla="*/ 120727 w 300110"/>
                  <a:gd name="connsiteY10" fmla="*/ 765385 h 899790"/>
                  <a:gd name="connsiteX11" fmla="*/ 254077 w 300110"/>
                  <a:gd name="connsiteY11" fmla="*/ 444710 h 899790"/>
                  <a:gd name="connsiteX12" fmla="*/ 184227 w 300110"/>
                  <a:gd name="connsiteY12" fmla="*/ 505035 h 899790"/>
                  <a:gd name="connsiteX13" fmla="*/ 282652 w 300110"/>
                  <a:gd name="connsiteY13" fmla="*/ 210 h 89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110" h="899790">
                    <a:moveTo>
                      <a:pt x="282652" y="210"/>
                    </a:moveTo>
                    <a:cubicBezTo>
                      <a:pt x="298527" y="-10373"/>
                      <a:pt x="276831" y="380681"/>
                      <a:pt x="279477" y="441535"/>
                    </a:cubicBezTo>
                    <a:cubicBezTo>
                      <a:pt x="282123" y="502389"/>
                      <a:pt x="306464" y="305010"/>
                      <a:pt x="298527" y="365335"/>
                    </a:cubicBezTo>
                    <a:cubicBezTo>
                      <a:pt x="290590" y="425660"/>
                      <a:pt x="240319" y="746864"/>
                      <a:pt x="231852" y="803485"/>
                    </a:cubicBezTo>
                    <a:cubicBezTo>
                      <a:pt x="223385" y="860106"/>
                      <a:pt x="247727" y="690773"/>
                      <a:pt x="247727" y="705060"/>
                    </a:cubicBezTo>
                    <a:cubicBezTo>
                      <a:pt x="247727" y="719347"/>
                      <a:pt x="239260" y="863281"/>
                      <a:pt x="231852" y="889210"/>
                    </a:cubicBezTo>
                    <a:cubicBezTo>
                      <a:pt x="224444" y="915139"/>
                      <a:pt x="241906" y="888681"/>
                      <a:pt x="203277" y="860635"/>
                    </a:cubicBezTo>
                    <a:cubicBezTo>
                      <a:pt x="164648" y="832589"/>
                      <a:pt x="4310" y="716173"/>
                      <a:pt x="77" y="720935"/>
                    </a:cubicBezTo>
                    <a:cubicBezTo>
                      <a:pt x="-4156" y="725697"/>
                      <a:pt x="167294" y="882331"/>
                      <a:pt x="177877" y="889210"/>
                    </a:cubicBezTo>
                    <a:cubicBezTo>
                      <a:pt x="188460" y="896089"/>
                      <a:pt x="73102" y="782847"/>
                      <a:pt x="63577" y="762210"/>
                    </a:cubicBezTo>
                    <a:cubicBezTo>
                      <a:pt x="54052" y="741573"/>
                      <a:pt x="88977" y="818302"/>
                      <a:pt x="120727" y="765385"/>
                    </a:cubicBezTo>
                    <a:cubicBezTo>
                      <a:pt x="152477" y="712468"/>
                      <a:pt x="243494" y="488102"/>
                      <a:pt x="254077" y="444710"/>
                    </a:cubicBezTo>
                    <a:cubicBezTo>
                      <a:pt x="264660" y="401318"/>
                      <a:pt x="179994" y="578060"/>
                      <a:pt x="184227" y="505035"/>
                    </a:cubicBezTo>
                    <a:cubicBezTo>
                      <a:pt x="188460" y="432010"/>
                      <a:pt x="266777" y="10793"/>
                      <a:pt x="282652" y="21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 283">
                <a:extLst>
                  <a:ext uri="{FF2B5EF4-FFF2-40B4-BE49-F238E27FC236}">
                    <a16:creationId xmlns:a16="http://schemas.microsoft.com/office/drawing/2014/main" id="{48305F1A-D4BC-DAA6-A172-F987231CEC18}"/>
                  </a:ext>
                </a:extLst>
              </p:cNvPr>
              <p:cNvSpPr/>
              <p:nvPr/>
            </p:nvSpPr>
            <p:spPr>
              <a:xfrm>
                <a:off x="4162446" y="3275476"/>
                <a:ext cx="295488" cy="1099918"/>
              </a:xfrm>
              <a:custGeom>
                <a:avLst/>
                <a:gdLst>
                  <a:gd name="connsiteX0" fmla="*/ 41254 w 295488"/>
                  <a:gd name="connsiteY0" fmla="*/ 1124 h 1099918"/>
                  <a:gd name="connsiteX1" fmla="*/ 95229 w 295488"/>
                  <a:gd name="connsiteY1" fmla="*/ 328149 h 1099918"/>
                  <a:gd name="connsiteX2" fmla="*/ 98404 w 295488"/>
                  <a:gd name="connsiteY2" fmla="*/ 299574 h 1099918"/>
                  <a:gd name="connsiteX3" fmla="*/ 142854 w 295488"/>
                  <a:gd name="connsiteY3" fmla="*/ 804399 h 1099918"/>
                  <a:gd name="connsiteX4" fmla="*/ 130154 w 295488"/>
                  <a:gd name="connsiteY4" fmla="*/ 747249 h 1099918"/>
                  <a:gd name="connsiteX5" fmla="*/ 295254 w 295488"/>
                  <a:gd name="connsiteY5" fmla="*/ 1099674 h 1099918"/>
                  <a:gd name="connsiteX6" fmla="*/ 88879 w 295488"/>
                  <a:gd name="connsiteY6" fmla="*/ 804399 h 1099918"/>
                  <a:gd name="connsiteX7" fmla="*/ 139679 w 295488"/>
                  <a:gd name="connsiteY7" fmla="*/ 899649 h 1099918"/>
                  <a:gd name="connsiteX8" fmla="*/ 6329 w 295488"/>
                  <a:gd name="connsiteY8" fmla="*/ 217024 h 1099918"/>
                  <a:gd name="connsiteX9" fmla="*/ 22204 w 295488"/>
                  <a:gd name="connsiteY9" fmla="*/ 458324 h 1099918"/>
                  <a:gd name="connsiteX10" fmla="*/ 41254 w 295488"/>
                  <a:gd name="connsiteY10" fmla="*/ 1124 h 109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488" h="1099918">
                    <a:moveTo>
                      <a:pt x="41254" y="1124"/>
                    </a:moveTo>
                    <a:cubicBezTo>
                      <a:pt x="53425" y="-20572"/>
                      <a:pt x="85704" y="278407"/>
                      <a:pt x="95229" y="328149"/>
                    </a:cubicBezTo>
                    <a:cubicBezTo>
                      <a:pt x="104754" y="377891"/>
                      <a:pt x="90467" y="220199"/>
                      <a:pt x="98404" y="299574"/>
                    </a:cubicBezTo>
                    <a:cubicBezTo>
                      <a:pt x="106341" y="378949"/>
                      <a:pt x="137562" y="729787"/>
                      <a:pt x="142854" y="804399"/>
                    </a:cubicBezTo>
                    <a:cubicBezTo>
                      <a:pt x="148146" y="879011"/>
                      <a:pt x="104754" y="698037"/>
                      <a:pt x="130154" y="747249"/>
                    </a:cubicBezTo>
                    <a:cubicBezTo>
                      <a:pt x="155554" y="796461"/>
                      <a:pt x="302133" y="1090149"/>
                      <a:pt x="295254" y="1099674"/>
                    </a:cubicBezTo>
                    <a:cubicBezTo>
                      <a:pt x="288375" y="1109199"/>
                      <a:pt x="114808" y="837736"/>
                      <a:pt x="88879" y="804399"/>
                    </a:cubicBezTo>
                    <a:cubicBezTo>
                      <a:pt x="62950" y="771062"/>
                      <a:pt x="153437" y="997545"/>
                      <a:pt x="139679" y="899649"/>
                    </a:cubicBezTo>
                    <a:cubicBezTo>
                      <a:pt x="125921" y="801753"/>
                      <a:pt x="25908" y="290578"/>
                      <a:pt x="6329" y="217024"/>
                    </a:cubicBezTo>
                    <a:cubicBezTo>
                      <a:pt x="-13250" y="143470"/>
                      <a:pt x="18500" y="490603"/>
                      <a:pt x="22204" y="458324"/>
                    </a:cubicBezTo>
                    <a:cubicBezTo>
                      <a:pt x="25908" y="426045"/>
                      <a:pt x="29083" y="22820"/>
                      <a:pt x="41254" y="112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 284">
                <a:extLst>
                  <a:ext uri="{FF2B5EF4-FFF2-40B4-BE49-F238E27FC236}">
                    <a16:creationId xmlns:a16="http://schemas.microsoft.com/office/drawing/2014/main" id="{E5A57D53-55FD-D276-1124-47A9533F5194}"/>
                  </a:ext>
                </a:extLst>
              </p:cNvPr>
              <p:cNvSpPr/>
              <p:nvPr/>
            </p:nvSpPr>
            <p:spPr>
              <a:xfrm>
                <a:off x="4097498" y="3631027"/>
                <a:ext cx="221130" cy="861796"/>
              </a:xfrm>
              <a:custGeom>
                <a:avLst/>
                <a:gdLst>
                  <a:gd name="connsiteX0" fmla="*/ 52227 w 221130"/>
                  <a:gd name="connsiteY0" fmla="*/ 1173 h 861796"/>
                  <a:gd name="connsiteX1" fmla="*/ 23652 w 221130"/>
                  <a:gd name="connsiteY1" fmla="*/ 537748 h 861796"/>
                  <a:gd name="connsiteX2" fmla="*/ 23652 w 221130"/>
                  <a:gd name="connsiteY2" fmla="*/ 509173 h 861796"/>
                  <a:gd name="connsiteX3" fmla="*/ 17302 w 221130"/>
                  <a:gd name="connsiteY3" fmla="*/ 667923 h 861796"/>
                  <a:gd name="connsiteX4" fmla="*/ 14127 w 221130"/>
                  <a:gd name="connsiteY4" fmla="*/ 632998 h 861796"/>
                  <a:gd name="connsiteX5" fmla="*/ 214152 w 221130"/>
                  <a:gd name="connsiteY5" fmla="*/ 833023 h 861796"/>
                  <a:gd name="connsiteX6" fmla="*/ 169702 w 221130"/>
                  <a:gd name="connsiteY6" fmla="*/ 804448 h 861796"/>
                  <a:gd name="connsiteX7" fmla="*/ 112552 w 221130"/>
                  <a:gd name="connsiteY7" fmla="*/ 315498 h 861796"/>
                  <a:gd name="connsiteX8" fmla="*/ 106202 w 221130"/>
                  <a:gd name="connsiteY8" fmla="*/ 391698 h 861796"/>
                  <a:gd name="connsiteX9" fmla="*/ 52227 w 221130"/>
                  <a:gd name="connsiteY9" fmla="*/ 1173 h 86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130" h="861796">
                    <a:moveTo>
                      <a:pt x="52227" y="1173"/>
                    </a:moveTo>
                    <a:cubicBezTo>
                      <a:pt x="38469" y="25515"/>
                      <a:pt x="28414" y="453081"/>
                      <a:pt x="23652" y="537748"/>
                    </a:cubicBezTo>
                    <a:cubicBezTo>
                      <a:pt x="18890" y="622415"/>
                      <a:pt x="24710" y="487477"/>
                      <a:pt x="23652" y="509173"/>
                    </a:cubicBezTo>
                    <a:cubicBezTo>
                      <a:pt x="22594" y="530869"/>
                      <a:pt x="18889" y="647286"/>
                      <a:pt x="17302" y="667923"/>
                    </a:cubicBezTo>
                    <a:cubicBezTo>
                      <a:pt x="15715" y="688560"/>
                      <a:pt x="-18681" y="605481"/>
                      <a:pt x="14127" y="632998"/>
                    </a:cubicBezTo>
                    <a:cubicBezTo>
                      <a:pt x="46935" y="660515"/>
                      <a:pt x="188223" y="804448"/>
                      <a:pt x="214152" y="833023"/>
                    </a:cubicBezTo>
                    <a:cubicBezTo>
                      <a:pt x="240081" y="861598"/>
                      <a:pt x="186635" y="890702"/>
                      <a:pt x="169702" y="804448"/>
                    </a:cubicBezTo>
                    <a:cubicBezTo>
                      <a:pt x="152769" y="718194"/>
                      <a:pt x="123135" y="384290"/>
                      <a:pt x="112552" y="315498"/>
                    </a:cubicBezTo>
                    <a:cubicBezTo>
                      <a:pt x="101969" y="246706"/>
                      <a:pt x="117315" y="444615"/>
                      <a:pt x="106202" y="391698"/>
                    </a:cubicBezTo>
                    <a:cubicBezTo>
                      <a:pt x="95090" y="338781"/>
                      <a:pt x="65985" y="-23169"/>
                      <a:pt x="52227" y="117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 285">
                <a:extLst>
                  <a:ext uri="{FF2B5EF4-FFF2-40B4-BE49-F238E27FC236}">
                    <a16:creationId xmlns:a16="http://schemas.microsoft.com/office/drawing/2014/main" id="{05626732-41EA-DFA9-6467-C796E669ED26}"/>
                  </a:ext>
                </a:extLst>
              </p:cNvPr>
              <p:cNvSpPr/>
              <p:nvPr/>
            </p:nvSpPr>
            <p:spPr>
              <a:xfrm>
                <a:off x="4160918" y="3555990"/>
                <a:ext cx="319008" cy="883704"/>
              </a:xfrm>
              <a:custGeom>
                <a:avLst/>
                <a:gdLst>
                  <a:gd name="connsiteX0" fmla="*/ 4682 w 319008"/>
                  <a:gd name="connsiteY0" fmla="*/ 10 h 883704"/>
                  <a:gd name="connsiteX1" fmla="*/ 172957 w 319008"/>
                  <a:gd name="connsiteY1" fmla="*/ 584210 h 883704"/>
                  <a:gd name="connsiteX2" fmla="*/ 138032 w 319008"/>
                  <a:gd name="connsiteY2" fmla="*/ 555635 h 883704"/>
                  <a:gd name="connsiteX3" fmla="*/ 319007 w 319008"/>
                  <a:gd name="connsiteY3" fmla="*/ 803285 h 883704"/>
                  <a:gd name="connsiteX4" fmla="*/ 141207 w 319008"/>
                  <a:gd name="connsiteY4" fmla="*/ 650885 h 883704"/>
                  <a:gd name="connsiteX5" fmla="*/ 198357 w 319008"/>
                  <a:gd name="connsiteY5" fmla="*/ 819160 h 883704"/>
                  <a:gd name="connsiteX6" fmla="*/ 80882 w 319008"/>
                  <a:gd name="connsiteY6" fmla="*/ 666760 h 883704"/>
                  <a:gd name="connsiteX7" fmla="*/ 125332 w 319008"/>
                  <a:gd name="connsiteY7" fmla="*/ 876310 h 883704"/>
                  <a:gd name="connsiteX8" fmla="*/ 55482 w 319008"/>
                  <a:gd name="connsiteY8" fmla="*/ 346085 h 883704"/>
                  <a:gd name="connsiteX9" fmla="*/ 45957 w 319008"/>
                  <a:gd name="connsiteY9" fmla="*/ 600085 h 883704"/>
                  <a:gd name="connsiteX10" fmla="*/ 4682 w 319008"/>
                  <a:gd name="connsiteY10" fmla="*/ 10 h 88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9008" h="883704">
                    <a:moveTo>
                      <a:pt x="4682" y="10"/>
                    </a:moveTo>
                    <a:cubicBezTo>
                      <a:pt x="25849" y="-2636"/>
                      <a:pt x="150732" y="491606"/>
                      <a:pt x="172957" y="584210"/>
                    </a:cubicBezTo>
                    <a:cubicBezTo>
                      <a:pt x="195182" y="676814"/>
                      <a:pt x="113690" y="519123"/>
                      <a:pt x="138032" y="555635"/>
                    </a:cubicBezTo>
                    <a:cubicBezTo>
                      <a:pt x="162374" y="592148"/>
                      <a:pt x="318478" y="787410"/>
                      <a:pt x="319007" y="803285"/>
                    </a:cubicBezTo>
                    <a:cubicBezTo>
                      <a:pt x="319536" y="819160"/>
                      <a:pt x="161315" y="648239"/>
                      <a:pt x="141207" y="650885"/>
                    </a:cubicBezTo>
                    <a:cubicBezTo>
                      <a:pt x="121099" y="653531"/>
                      <a:pt x="208411" y="816514"/>
                      <a:pt x="198357" y="819160"/>
                    </a:cubicBezTo>
                    <a:cubicBezTo>
                      <a:pt x="188303" y="821806"/>
                      <a:pt x="93053" y="657235"/>
                      <a:pt x="80882" y="666760"/>
                    </a:cubicBezTo>
                    <a:cubicBezTo>
                      <a:pt x="68711" y="676285"/>
                      <a:pt x="129565" y="929756"/>
                      <a:pt x="125332" y="876310"/>
                    </a:cubicBezTo>
                    <a:cubicBezTo>
                      <a:pt x="121099" y="822864"/>
                      <a:pt x="68711" y="392123"/>
                      <a:pt x="55482" y="346085"/>
                    </a:cubicBezTo>
                    <a:cubicBezTo>
                      <a:pt x="42253" y="300047"/>
                      <a:pt x="51249" y="651943"/>
                      <a:pt x="45957" y="600085"/>
                    </a:cubicBezTo>
                    <a:cubicBezTo>
                      <a:pt x="40665" y="548227"/>
                      <a:pt x="-16485" y="2656"/>
                      <a:pt x="4682" y="1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 286">
                <a:extLst>
                  <a:ext uri="{FF2B5EF4-FFF2-40B4-BE49-F238E27FC236}">
                    <a16:creationId xmlns:a16="http://schemas.microsoft.com/office/drawing/2014/main" id="{B653E97B-C78F-0464-1352-E49C2F62CA57}"/>
                  </a:ext>
                </a:extLst>
              </p:cNvPr>
              <p:cNvSpPr/>
              <p:nvPr/>
            </p:nvSpPr>
            <p:spPr>
              <a:xfrm>
                <a:off x="5311442" y="2808197"/>
                <a:ext cx="234797" cy="979302"/>
              </a:xfrm>
              <a:custGeom>
                <a:avLst/>
                <a:gdLst>
                  <a:gd name="connsiteX0" fmla="*/ 41608 w 234797"/>
                  <a:gd name="connsiteY0" fmla="*/ 8028 h 979302"/>
                  <a:gd name="connsiteX1" fmla="*/ 228933 w 234797"/>
                  <a:gd name="connsiteY1" fmla="*/ 900203 h 979302"/>
                  <a:gd name="connsiteX2" fmla="*/ 184483 w 234797"/>
                  <a:gd name="connsiteY2" fmla="*/ 754153 h 979302"/>
                  <a:gd name="connsiteX3" fmla="*/ 152733 w 234797"/>
                  <a:gd name="connsiteY3" fmla="*/ 668428 h 979302"/>
                  <a:gd name="connsiteX4" fmla="*/ 206708 w 234797"/>
                  <a:gd name="connsiteY4" fmla="*/ 951003 h 979302"/>
                  <a:gd name="connsiteX5" fmla="*/ 197183 w 234797"/>
                  <a:gd name="connsiteY5" fmla="*/ 928778 h 979302"/>
                  <a:gd name="connsiteX6" fmla="*/ 108283 w 234797"/>
                  <a:gd name="connsiteY6" fmla="*/ 592228 h 979302"/>
                  <a:gd name="connsiteX7" fmla="*/ 143208 w 234797"/>
                  <a:gd name="connsiteY7" fmla="*/ 773203 h 979302"/>
                  <a:gd name="connsiteX8" fmla="*/ 6683 w 234797"/>
                  <a:gd name="connsiteY8" fmla="*/ 411253 h 979302"/>
                  <a:gd name="connsiteX9" fmla="*/ 22558 w 234797"/>
                  <a:gd name="connsiteY9" fmla="*/ 455703 h 979302"/>
                  <a:gd name="connsiteX10" fmla="*/ 41608 w 234797"/>
                  <a:gd name="connsiteY10" fmla="*/ 8028 h 97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797" h="979302">
                    <a:moveTo>
                      <a:pt x="41608" y="8028"/>
                    </a:moveTo>
                    <a:cubicBezTo>
                      <a:pt x="76004" y="82111"/>
                      <a:pt x="205121" y="775849"/>
                      <a:pt x="228933" y="900203"/>
                    </a:cubicBezTo>
                    <a:cubicBezTo>
                      <a:pt x="252745" y="1024557"/>
                      <a:pt x="197183" y="792782"/>
                      <a:pt x="184483" y="754153"/>
                    </a:cubicBezTo>
                    <a:cubicBezTo>
                      <a:pt x="171783" y="715524"/>
                      <a:pt x="149029" y="635620"/>
                      <a:pt x="152733" y="668428"/>
                    </a:cubicBezTo>
                    <a:cubicBezTo>
                      <a:pt x="156437" y="701236"/>
                      <a:pt x="199300" y="907611"/>
                      <a:pt x="206708" y="951003"/>
                    </a:cubicBezTo>
                    <a:cubicBezTo>
                      <a:pt x="214116" y="994395"/>
                      <a:pt x="213587" y="988574"/>
                      <a:pt x="197183" y="928778"/>
                    </a:cubicBezTo>
                    <a:cubicBezTo>
                      <a:pt x="180779" y="868982"/>
                      <a:pt x="117279" y="618157"/>
                      <a:pt x="108283" y="592228"/>
                    </a:cubicBezTo>
                    <a:cubicBezTo>
                      <a:pt x="99287" y="566299"/>
                      <a:pt x="160141" y="803365"/>
                      <a:pt x="143208" y="773203"/>
                    </a:cubicBezTo>
                    <a:cubicBezTo>
                      <a:pt x="126275" y="743041"/>
                      <a:pt x="26791" y="464170"/>
                      <a:pt x="6683" y="411253"/>
                    </a:cubicBezTo>
                    <a:cubicBezTo>
                      <a:pt x="-13425" y="358336"/>
                      <a:pt x="17795" y="516028"/>
                      <a:pt x="22558" y="455703"/>
                    </a:cubicBezTo>
                    <a:cubicBezTo>
                      <a:pt x="27320" y="395378"/>
                      <a:pt x="7212" y="-66055"/>
                      <a:pt x="41608" y="802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 287">
                <a:extLst>
                  <a:ext uri="{FF2B5EF4-FFF2-40B4-BE49-F238E27FC236}">
                    <a16:creationId xmlns:a16="http://schemas.microsoft.com/office/drawing/2014/main" id="{7326E93A-933F-D54E-FB23-B8807923A649}"/>
                  </a:ext>
                </a:extLst>
              </p:cNvPr>
              <p:cNvSpPr/>
              <p:nvPr/>
            </p:nvSpPr>
            <p:spPr>
              <a:xfrm>
                <a:off x="4720431" y="3489043"/>
                <a:ext cx="533003" cy="759165"/>
              </a:xfrm>
              <a:custGeom>
                <a:avLst/>
                <a:gdLst>
                  <a:gd name="connsiteX0" fmla="*/ 470694 w 533003"/>
                  <a:gd name="connsiteY0" fmla="*/ 282 h 759165"/>
                  <a:gd name="connsiteX1" fmla="*/ 467519 w 533003"/>
                  <a:gd name="connsiteY1" fmla="*/ 403507 h 759165"/>
                  <a:gd name="connsiteX2" fmla="*/ 511969 w 533003"/>
                  <a:gd name="connsiteY2" fmla="*/ 95532 h 759165"/>
                  <a:gd name="connsiteX3" fmla="*/ 515144 w 533003"/>
                  <a:gd name="connsiteY3" fmla="*/ 301907 h 759165"/>
                  <a:gd name="connsiteX4" fmla="*/ 531019 w 533003"/>
                  <a:gd name="connsiteY4" fmla="*/ 244757 h 759165"/>
                  <a:gd name="connsiteX5" fmla="*/ 464344 w 533003"/>
                  <a:gd name="connsiteY5" fmla="*/ 533682 h 759165"/>
                  <a:gd name="connsiteX6" fmla="*/ 508794 w 533003"/>
                  <a:gd name="connsiteY6" fmla="*/ 489232 h 759165"/>
                  <a:gd name="connsiteX7" fmla="*/ 321469 w 533003"/>
                  <a:gd name="connsiteY7" fmla="*/ 689257 h 759165"/>
                  <a:gd name="connsiteX8" fmla="*/ 483394 w 533003"/>
                  <a:gd name="connsiteY8" fmla="*/ 613057 h 759165"/>
                  <a:gd name="connsiteX9" fmla="*/ 140494 w 533003"/>
                  <a:gd name="connsiteY9" fmla="*/ 759107 h 759165"/>
                  <a:gd name="connsiteX10" fmla="*/ 299244 w 533003"/>
                  <a:gd name="connsiteY10" fmla="*/ 632107 h 759165"/>
                  <a:gd name="connsiteX11" fmla="*/ 794 w 533003"/>
                  <a:gd name="connsiteY11" fmla="*/ 743232 h 759165"/>
                  <a:gd name="connsiteX12" fmla="*/ 407194 w 533003"/>
                  <a:gd name="connsiteY12" fmla="*/ 479707 h 759165"/>
                  <a:gd name="connsiteX13" fmla="*/ 384969 w 533003"/>
                  <a:gd name="connsiteY13" fmla="*/ 489232 h 759165"/>
                  <a:gd name="connsiteX14" fmla="*/ 423069 w 533003"/>
                  <a:gd name="connsiteY14" fmla="*/ 174907 h 759165"/>
                  <a:gd name="connsiteX15" fmla="*/ 416719 w 533003"/>
                  <a:gd name="connsiteY15" fmla="*/ 336832 h 759165"/>
                  <a:gd name="connsiteX16" fmla="*/ 470694 w 533003"/>
                  <a:gd name="connsiteY16" fmla="*/ 282 h 75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003" h="759165">
                    <a:moveTo>
                      <a:pt x="470694" y="282"/>
                    </a:moveTo>
                    <a:cubicBezTo>
                      <a:pt x="479161" y="11394"/>
                      <a:pt x="460640" y="387632"/>
                      <a:pt x="467519" y="403507"/>
                    </a:cubicBezTo>
                    <a:cubicBezTo>
                      <a:pt x="474398" y="419382"/>
                      <a:pt x="504032" y="112465"/>
                      <a:pt x="511969" y="95532"/>
                    </a:cubicBezTo>
                    <a:cubicBezTo>
                      <a:pt x="519906" y="78599"/>
                      <a:pt x="511969" y="277036"/>
                      <a:pt x="515144" y="301907"/>
                    </a:cubicBezTo>
                    <a:cubicBezTo>
                      <a:pt x="518319" y="326778"/>
                      <a:pt x="539486" y="206128"/>
                      <a:pt x="531019" y="244757"/>
                    </a:cubicBezTo>
                    <a:cubicBezTo>
                      <a:pt x="522552" y="283386"/>
                      <a:pt x="468048" y="492936"/>
                      <a:pt x="464344" y="533682"/>
                    </a:cubicBezTo>
                    <a:cubicBezTo>
                      <a:pt x="460640" y="574428"/>
                      <a:pt x="532606" y="463303"/>
                      <a:pt x="508794" y="489232"/>
                    </a:cubicBezTo>
                    <a:cubicBezTo>
                      <a:pt x="484982" y="515161"/>
                      <a:pt x="325702" y="668620"/>
                      <a:pt x="321469" y="689257"/>
                    </a:cubicBezTo>
                    <a:cubicBezTo>
                      <a:pt x="317236" y="709894"/>
                      <a:pt x="513556" y="601415"/>
                      <a:pt x="483394" y="613057"/>
                    </a:cubicBezTo>
                    <a:cubicBezTo>
                      <a:pt x="453232" y="624699"/>
                      <a:pt x="171186" y="755932"/>
                      <a:pt x="140494" y="759107"/>
                    </a:cubicBezTo>
                    <a:cubicBezTo>
                      <a:pt x="109802" y="762282"/>
                      <a:pt x="322527" y="634753"/>
                      <a:pt x="299244" y="632107"/>
                    </a:cubicBezTo>
                    <a:cubicBezTo>
                      <a:pt x="275961" y="629461"/>
                      <a:pt x="-17198" y="768632"/>
                      <a:pt x="794" y="743232"/>
                    </a:cubicBezTo>
                    <a:cubicBezTo>
                      <a:pt x="18786" y="717832"/>
                      <a:pt x="343165" y="522040"/>
                      <a:pt x="407194" y="479707"/>
                    </a:cubicBezTo>
                    <a:cubicBezTo>
                      <a:pt x="471223" y="437374"/>
                      <a:pt x="382323" y="540032"/>
                      <a:pt x="384969" y="489232"/>
                    </a:cubicBezTo>
                    <a:cubicBezTo>
                      <a:pt x="387615" y="438432"/>
                      <a:pt x="417777" y="200307"/>
                      <a:pt x="423069" y="174907"/>
                    </a:cubicBezTo>
                    <a:cubicBezTo>
                      <a:pt x="428361" y="149507"/>
                      <a:pt x="410898" y="363820"/>
                      <a:pt x="416719" y="336832"/>
                    </a:cubicBezTo>
                    <a:cubicBezTo>
                      <a:pt x="422540" y="309844"/>
                      <a:pt x="462227" y="-10830"/>
                      <a:pt x="470694" y="28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 288">
                <a:extLst>
                  <a:ext uri="{FF2B5EF4-FFF2-40B4-BE49-F238E27FC236}">
                    <a16:creationId xmlns:a16="http://schemas.microsoft.com/office/drawing/2014/main" id="{BD304C89-0101-D07F-3D62-C5689AE423E7}"/>
                  </a:ext>
                </a:extLst>
              </p:cNvPr>
              <p:cNvSpPr/>
              <p:nvPr/>
            </p:nvSpPr>
            <p:spPr>
              <a:xfrm>
                <a:off x="4803596" y="3205562"/>
                <a:ext cx="349161" cy="976250"/>
              </a:xfrm>
              <a:custGeom>
                <a:avLst/>
                <a:gdLst>
                  <a:gd name="connsiteX0" fmla="*/ 308154 w 349161"/>
                  <a:gd name="connsiteY0" fmla="*/ 1188 h 976250"/>
                  <a:gd name="connsiteX1" fmla="*/ 339904 w 349161"/>
                  <a:gd name="connsiteY1" fmla="*/ 763188 h 976250"/>
                  <a:gd name="connsiteX2" fmla="*/ 333554 w 349161"/>
                  <a:gd name="connsiteY2" fmla="*/ 677463 h 976250"/>
                  <a:gd name="connsiteX3" fmla="*/ 171629 w 349161"/>
                  <a:gd name="connsiteY3" fmla="*/ 890188 h 976250"/>
                  <a:gd name="connsiteX4" fmla="*/ 6529 w 349161"/>
                  <a:gd name="connsiteY4" fmla="*/ 972738 h 976250"/>
                  <a:gd name="connsiteX5" fmla="*/ 263704 w 349161"/>
                  <a:gd name="connsiteY5" fmla="*/ 785413 h 976250"/>
                  <a:gd name="connsiteX6" fmla="*/ 179 w 349161"/>
                  <a:gd name="connsiteY6" fmla="*/ 896538 h 976250"/>
                  <a:gd name="connsiteX7" fmla="*/ 222429 w 349161"/>
                  <a:gd name="connsiteY7" fmla="*/ 509188 h 976250"/>
                  <a:gd name="connsiteX8" fmla="*/ 219254 w 349161"/>
                  <a:gd name="connsiteY8" fmla="*/ 585388 h 976250"/>
                  <a:gd name="connsiteX9" fmla="*/ 308154 w 349161"/>
                  <a:gd name="connsiteY9" fmla="*/ 1188 h 9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161" h="976250">
                    <a:moveTo>
                      <a:pt x="308154" y="1188"/>
                    </a:moveTo>
                    <a:cubicBezTo>
                      <a:pt x="328262" y="30821"/>
                      <a:pt x="335671" y="650476"/>
                      <a:pt x="339904" y="763188"/>
                    </a:cubicBezTo>
                    <a:cubicBezTo>
                      <a:pt x="344137" y="875900"/>
                      <a:pt x="361600" y="656296"/>
                      <a:pt x="333554" y="677463"/>
                    </a:cubicBezTo>
                    <a:cubicBezTo>
                      <a:pt x="305508" y="698630"/>
                      <a:pt x="226133" y="840976"/>
                      <a:pt x="171629" y="890188"/>
                    </a:cubicBezTo>
                    <a:cubicBezTo>
                      <a:pt x="117125" y="939401"/>
                      <a:pt x="-8817" y="990200"/>
                      <a:pt x="6529" y="972738"/>
                    </a:cubicBezTo>
                    <a:cubicBezTo>
                      <a:pt x="21875" y="955276"/>
                      <a:pt x="264762" y="798113"/>
                      <a:pt x="263704" y="785413"/>
                    </a:cubicBezTo>
                    <a:cubicBezTo>
                      <a:pt x="262646" y="772713"/>
                      <a:pt x="7058" y="942576"/>
                      <a:pt x="179" y="896538"/>
                    </a:cubicBezTo>
                    <a:cubicBezTo>
                      <a:pt x="-6700" y="850501"/>
                      <a:pt x="185917" y="561046"/>
                      <a:pt x="222429" y="509188"/>
                    </a:cubicBezTo>
                    <a:cubicBezTo>
                      <a:pt x="258941" y="457330"/>
                      <a:pt x="205496" y="665821"/>
                      <a:pt x="219254" y="585388"/>
                    </a:cubicBezTo>
                    <a:cubicBezTo>
                      <a:pt x="233012" y="504955"/>
                      <a:pt x="288046" y="-28445"/>
                      <a:pt x="308154" y="118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 289">
                <a:extLst>
                  <a:ext uri="{FF2B5EF4-FFF2-40B4-BE49-F238E27FC236}">
                    <a16:creationId xmlns:a16="http://schemas.microsoft.com/office/drawing/2014/main" id="{6EF3B7F3-B7C6-B0A0-C677-128812CFD3BF}"/>
                  </a:ext>
                </a:extLst>
              </p:cNvPr>
              <p:cNvSpPr/>
              <p:nvPr/>
            </p:nvSpPr>
            <p:spPr>
              <a:xfrm>
                <a:off x="5058918" y="3028837"/>
                <a:ext cx="295068" cy="1267496"/>
              </a:xfrm>
              <a:custGeom>
                <a:avLst/>
                <a:gdLst>
                  <a:gd name="connsiteX0" fmla="*/ 224282 w 295068"/>
                  <a:gd name="connsiteY0" fmla="*/ 41388 h 1267496"/>
                  <a:gd name="connsiteX1" fmla="*/ 233807 w 295068"/>
                  <a:gd name="connsiteY1" fmla="*/ 774813 h 1267496"/>
                  <a:gd name="connsiteX2" fmla="*/ 205232 w 295068"/>
                  <a:gd name="connsiteY2" fmla="*/ 549388 h 1267496"/>
                  <a:gd name="connsiteX3" fmla="*/ 167132 w 295068"/>
                  <a:gd name="connsiteY3" fmla="*/ 933563 h 1267496"/>
                  <a:gd name="connsiteX4" fmla="*/ 186182 w 295068"/>
                  <a:gd name="connsiteY4" fmla="*/ 863713 h 1267496"/>
                  <a:gd name="connsiteX5" fmla="*/ 2032 w 295068"/>
                  <a:gd name="connsiteY5" fmla="*/ 1263763 h 1267496"/>
                  <a:gd name="connsiteX6" fmla="*/ 100457 w 295068"/>
                  <a:gd name="connsiteY6" fmla="*/ 1044688 h 1267496"/>
                  <a:gd name="connsiteX7" fmla="*/ 294132 w 295068"/>
                  <a:gd name="connsiteY7" fmla="*/ 727188 h 1267496"/>
                  <a:gd name="connsiteX8" fmla="*/ 173482 w 295068"/>
                  <a:gd name="connsiteY8" fmla="*/ 1139938 h 1267496"/>
                  <a:gd name="connsiteX9" fmla="*/ 157607 w 295068"/>
                  <a:gd name="connsiteY9" fmla="*/ 584313 h 1267496"/>
                  <a:gd name="connsiteX10" fmla="*/ 144907 w 295068"/>
                  <a:gd name="connsiteY10" fmla="*/ 682738 h 1267496"/>
                  <a:gd name="connsiteX11" fmla="*/ 157607 w 295068"/>
                  <a:gd name="connsiteY11" fmla="*/ 9638 h 1267496"/>
                  <a:gd name="connsiteX12" fmla="*/ 186182 w 295068"/>
                  <a:gd name="connsiteY12" fmla="*/ 269988 h 1267496"/>
                  <a:gd name="connsiteX13" fmla="*/ 224282 w 295068"/>
                  <a:gd name="connsiteY13" fmla="*/ 41388 h 126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068" h="1267496">
                    <a:moveTo>
                      <a:pt x="224282" y="41388"/>
                    </a:moveTo>
                    <a:cubicBezTo>
                      <a:pt x="232220" y="125526"/>
                      <a:pt x="236982" y="690146"/>
                      <a:pt x="233807" y="774813"/>
                    </a:cubicBezTo>
                    <a:cubicBezTo>
                      <a:pt x="230632" y="859480"/>
                      <a:pt x="216344" y="522930"/>
                      <a:pt x="205232" y="549388"/>
                    </a:cubicBezTo>
                    <a:cubicBezTo>
                      <a:pt x="194119" y="575846"/>
                      <a:pt x="170307" y="881176"/>
                      <a:pt x="167132" y="933563"/>
                    </a:cubicBezTo>
                    <a:cubicBezTo>
                      <a:pt x="163957" y="985950"/>
                      <a:pt x="213699" y="808680"/>
                      <a:pt x="186182" y="863713"/>
                    </a:cubicBezTo>
                    <a:cubicBezTo>
                      <a:pt x="158665" y="918746"/>
                      <a:pt x="16319" y="1233601"/>
                      <a:pt x="2032" y="1263763"/>
                    </a:cubicBezTo>
                    <a:cubicBezTo>
                      <a:pt x="-12255" y="1293925"/>
                      <a:pt x="51774" y="1134117"/>
                      <a:pt x="100457" y="1044688"/>
                    </a:cubicBezTo>
                    <a:cubicBezTo>
                      <a:pt x="149140" y="955259"/>
                      <a:pt x="281961" y="711313"/>
                      <a:pt x="294132" y="727188"/>
                    </a:cubicBezTo>
                    <a:cubicBezTo>
                      <a:pt x="306303" y="743063"/>
                      <a:pt x="196236" y="1163750"/>
                      <a:pt x="173482" y="1139938"/>
                    </a:cubicBezTo>
                    <a:cubicBezTo>
                      <a:pt x="150728" y="1116126"/>
                      <a:pt x="162369" y="660513"/>
                      <a:pt x="157607" y="584313"/>
                    </a:cubicBezTo>
                    <a:cubicBezTo>
                      <a:pt x="152845" y="508113"/>
                      <a:pt x="144907" y="778517"/>
                      <a:pt x="144907" y="682738"/>
                    </a:cubicBezTo>
                    <a:cubicBezTo>
                      <a:pt x="144907" y="586959"/>
                      <a:pt x="150728" y="78430"/>
                      <a:pt x="157607" y="9638"/>
                    </a:cubicBezTo>
                    <a:cubicBezTo>
                      <a:pt x="164486" y="-59154"/>
                      <a:pt x="175599" y="262580"/>
                      <a:pt x="186182" y="269988"/>
                    </a:cubicBezTo>
                    <a:cubicBezTo>
                      <a:pt x="196765" y="277396"/>
                      <a:pt x="216344" y="-42750"/>
                      <a:pt x="224282" y="4138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 290">
                <a:extLst>
                  <a:ext uri="{FF2B5EF4-FFF2-40B4-BE49-F238E27FC236}">
                    <a16:creationId xmlns:a16="http://schemas.microsoft.com/office/drawing/2014/main" id="{8E964D38-DD6E-3E73-BFE9-FBC4F0FA59B1}"/>
                  </a:ext>
                </a:extLst>
              </p:cNvPr>
              <p:cNvSpPr/>
              <p:nvPr/>
            </p:nvSpPr>
            <p:spPr>
              <a:xfrm>
                <a:off x="5317410" y="3258974"/>
                <a:ext cx="420070" cy="1022406"/>
              </a:xfrm>
              <a:custGeom>
                <a:avLst/>
                <a:gdLst>
                  <a:gd name="connsiteX0" fmla="*/ 7065 w 420070"/>
                  <a:gd name="connsiteY0" fmla="*/ 1751 h 1022406"/>
                  <a:gd name="connsiteX1" fmla="*/ 308690 w 420070"/>
                  <a:gd name="connsiteY1" fmla="*/ 592301 h 1022406"/>
                  <a:gd name="connsiteX2" fmla="*/ 276940 w 420070"/>
                  <a:gd name="connsiteY2" fmla="*/ 535151 h 1022406"/>
                  <a:gd name="connsiteX3" fmla="*/ 419815 w 420070"/>
                  <a:gd name="connsiteY3" fmla="*/ 1020926 h 1022406"/>
                  <a:gd name="connsiteX4" fmla="*/ 311865 w 420070"/>
                  <a:gd name="connsiteY4" fmla="*/ 690726 h 1022406"/>
                  <a:gd name="connsiteX5" fmla="*/ 308690 w 420070"/>
                  <a:gd name="connsiteY5" fmla="*/ 820901 h 1022406"/>
                  <a:gd name="connsiteX6" fmla="*/ 64215 w 420070"/>
                  <a:gd name="connsiteY6" fmla="*/ 338301 h 1022406"/>
                  <a:gd name="connsiteX7" fmla="*/ 92790 w 420070"/>
                  <a:gd name="connsiteY7" fmla="*/ 408151 h 1022406"/>
                  <a:gd name="connsiteX8" fmla="*/ 7065 w 420070"/>
                  <a:gd name="connsiteY8" fmla="*/ 1751 h 102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070" h="1022406">
                    <a:moveTo>
                      <a:pt x="7065" y="1751"/>
                    </a:moveTo>
                    <a:cubicBezTo>
                      <a:pt x="43048" y="32443"/>
                      <a:pt x="263711" y="503401"/>
                      <a:pt x="308690" y="592301"/>
                    </a:cubicBezTo>
                    <a:cubicBezTo>
                      <a:pt x="353669" y="681201"/>
                      <a:pt x="258419" y="463714"/>
                      <a:pt x="276940" y="535151"/>
                    </a:cubicBezTo>
                    <a:cubicBezTo>
                      <a:pt x="295461" y="606588"/>
                      <a:pt x="413994" y="994997"/>
                      <a:pt x="419815" y="1020926"/>
                    </a:cubicBezTo>
                    <a:cubicBezTo>
                      <a:pt x="425636" y="1046855"/>
                      <a:pt x="330386" y="724064"/>
                      <a:pt x="311865" y="690726"/>
                    </a:cubicBezTo>
                    <a:cubicBezTo>
                      <a:pt x="293344" y="657389"/>
                      <a:pt x="349965" y="879638"/>
                      <a:pt x="308690" y="820901"/>
                    </a:cubicBezTo>
                    <a:cubicBezTo>
                      <a:pt x="267415" y="762164"/>
                      <a:pt x="100198" y="407093"/>
                      <a:pt x="64215" y="338301"/>
                    </a:cubicBezTo>
                    <a:cubicBezTo>
                      <a:pt x="28232" y="269509"/>
                      <a:pt x="101786" y="463184"/>
                      <a:pt x="92790" y="408151"/>
                    </a:cubicBezTo>
                    <a:cubicBezTo>
                      <a:pt x="83794" y="353118"/>
                      <a:pt x="-28918" y="-28941"/>
                      <a:pt x="7065" y="175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 291">
                <a:extLst>
                  <a:ext uri="{FF2B5EF4-FFF2-40B4-BE49-F238E27FC236}">
                    <a16:creationId xmlns:a16="http://schemas.microsoft.com/office/drawing/2014/main" id="{33BA68DB-9BF0-6C38-C4F7-FA4A3CC77E4E}"/>
                  </a:ext>
                </a:extLst>
              </p:cNvPr>
              <p:cNvSpPr/>
              <p:nvPr/>
            </p:nvSpPr>
            <p:spPr>
              <a:xfrm>
                <a:off x="5325485" y="3601521"/>
                <a:ext cx="310452" cy="703664"/>
              </a:xfrm>
              <a:custGeom>
                <a:avLst/>
                <a:gdLst>
                  <a:gd name="connsiteX0" fmla="*/ 65665 w 310452"/>
                  <a:gd name="connsiteY0" fmla="*/ 2104 h 703664"/>
                  <a:gd name="connsiteX1" fmla="*/ 256165 w 310452"/>
                  <a:gd name="connsiteY1" fmla="*/ 383104 h 703664"/>
                  <a:gd name="connsiteX2" fmla="*/ 256165 w 310452"/>
                  <a:gd name="connsiteY2" fmla="*/ 322779 h 703664"/>
                  <a:gd name="connsiteX3" fmla="*/ 294265 w 310452"/>
                  <a:gd name="connsiteY3" fmla="*/ 621229 h 703664"/>
                  <a:gd name="connsiteX4" fmla="*/ 310140 w 310452"/>
                  <a:gd name="connsiteY4" fmla="*/ 437079 h 703664"/>
                  <a:gd name="connsiteX5" fmla="*/ 281565 w 310452"/>
                  <a:gd name="connsiteY5" fmla="*/ 519629 h 703664"/>
                  <a:gd name="connsiteX6" fmla="*/ 122815 w 310452"/>
                  <a:gd name="connsiteY6" fmla="*/ 646629 h 703664"/>
                  <a:gd name="connsiteX7" fmla="*/ 230765 w 310452"/>
                  <a:gd name="connsiteY7" fmla="*/ 481529 h 703664"/>
                  <a:gd name="connsiteX8" fmla="*/ 8515 w 310452"/>
                  <a:gd name="connsiteY8" fmla="*/ 694254 h 703664"/>
                  <a:gd name="connsiteX9" fmla="*/ 56140 w 310452"/>
                  <a:gd name="connsiteY9" fmla="*/ 643454 h 703664"/>
                  <a:gd name="connsiteX10" fmla="*/ 151390 w 310452"/>
                  <a:gd name="connsiteY10" fmla="*/ 440254 h 703664"/>
                  <a:gd name="connsiteX11" fmla="*/ 138690 w 310452"/>
                  <a:gd name="connsiteY11" fmla="*/ 443429 h 703664"/>
                  <a:gd name="connsiteX12" fmla="*/ 94240 w 310452"/>
                  <a:gd name="connsiteY12" fmla="*/ 205304 h 703664"/>
                  <a:gd name="connsiteX13" fmla="*/ 106940 w 310452"/>
                  <a:gd name="connsiteY13" fmla="*/ 227529 h 703664"/>
                  <a:gd name="connsiteX14" fmla="*/ 65665 w 310452"/>
                  <a:gd name="connsiteY14" fmla="*/ 2104 h 70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452" h="703664">
                    <a:moveTo>
                      <a:pt x="65665" y="2104"/>
                    </a:moveTo>
                    <a:cubicBezTo>
                      <a:pt x="90536" y="28033"/>
                      <a:pt x="224415" y="329658"/>
                      <a:pt x="256165" y="383104"/>
                    </a:cubicBezTo>
                    <a:cubicBezTo>
                      <a:pt x="287915" y="436550"/>
                      <a:pt x="249815" y="283092"/>
                      <a:pt x="256165" y="322779"/>
                    </a:cubicBezTo>
                    <a:cubicBezTo>
                      <a:pt x="262515" y="362466"/>
                      <a:pt x="285269" y="602179"/>
                      <a:pt x="294265" y="621229"/>
                    </a:cubicBezTo>
                    <a:cubicBezTo>
                      <a:pt x="303261" y="640279"/>
                      <a:pt x="312257" y="454012"/>
                      <a:pt x="310140" y="437079"/>
                    </a:cubicBezTo>
                    <a:cubicBezTo>
                      <a:pt x="308023" y="420146"/>
                      <a:pt x="312786" y="484704"/>
                      <a:pt x="281565" y="519629"/>
                    </a:cubicBezTo>
                    <a:cubicBezTo>
                      <a:pt x="250344" y="554554"/>
                      <a:pt x="131282" y="652979"/>
                      <a:pt x="122815" y="646629"/>
                    </a:cubicBezTo>
                    <a:cubicBezTo>
                      <a:pt x="114348" y="640279"/>
                      <a:pt x="249815" y="473592"/>
                      <a:pt x="230765" y="481529"/>
                    </a:cubicBezTo>
                    <a:cubicBezTo>
                      <a:pt x="211715" y="489466"/>
                      <a:pt x="37619" y="667267"/>
                      <a:pt x="8515" y="694254"/>
                    </a:cubicBezTo>
                    <a:cubicBezTo>
                      <a:pt x="-20589" y="721242"/>
                      <a:pt x="32327" y="685787"/>
                      <a:pt x="56140" y="643454"/>
                    </a:cubicBezTo>
                    <a:cubicBezTo>
                      <a:pt x="79953" y="601121"/>
                      <a:pt x="137632" y="473591"/>
                      <a:pt x="151390" y="440254"/>
                    </a:cubicBezTo>
                    <a:cubicBezTo>
                      <a:pt x="165148" y="406917"/>
                      <a:pt x="148215" y="482587"/>
                      <a:pt x="138690" y="443429"/>
                    </a:cubicBezTo>
                    <a:cubicBezTo>
                      <a:pt x="129165" y="404271"/>
                      <a:pt x="99532" y="241287"/>
                      <a:pt x="94240" y="205304"/>
                    </a:cubicBezTo>
                    <a:cubicBezTo>
                      <a:pt x="88948" y="169321"/>
                      <a:pt x="111702" y="257162"/>
                      <a:pt x="106940" y="227529"/>
                    </a:cubicBezTo>
                    <a:cubicBezTo>
                      <a:pt x="102178" y="197896"/>
                      <a:pt x="40794" y="-23825"/>
                      <a:pt x="65665" y="210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 292">
                <a:extLst>
                  <a:ext uri="{FF2B5EF4-FFF2-40B4-BE49-F238E27FC236}">
                    <a16:creationId xmlns:a16="http://schemas.microsoft.com/office/drawing/2014/main" id="{D5706003-6DCC-C059-C92D-980F930C85DE}"/>
                  </a:ext>
                </a:extLst>
              </p:cNvPr>
              <p:cNvSpPr/>
              <p:nvPr/>
            </p:nvSpPr>
            <p:spPr>
              <a:xfrm>
                <a:off x="5173893" y="3158975"/>
                <a:ext cx="322568" cy="1172086"/>
              </a:xfrm>
              <a:custGeom>
                <a:avLst/>
                <a:gdLst>
                  <a:gd name="connsiteX0" fmla="*/ 153757 w 322568"/>
                  <a:gd name="connsiteY0" fmla="*/ 197000 h 1172086"/>
                  <a:gd name="connsiteX1" fmla="*/ 122007 w 322568"/>
                  <a:gd name="connsiteY1" fmla="*/ 727225 h 1172086"/>
                  <a:gd name="connsiteX2" fmla="*/ 134707 w 322568"/>
                  <a:gd name="connsiteY2" fmla="*/ 568475 h 1172086"/>
                  <a:gd name="connsiteX3" fmla="*/ 156932 w 322568"/>
                  <a:gd name="connsiteY3" fmla="*/ 517675 h 1172086"/>
                  <a:gd name="connsiteX4" fmla="*/ 134707 w 322568"/>
                  <a:gd name="connsiteY4" fmla="*/ 708175 h 1172086"/>
                  <a:gd name="connsiteX5" fmla="*/ 175982 w 322568"/>
                  <a:gd name="connsiteY5" fmla="*/ 612925 h 1172086"/>
                  <a:gd name="connsiteX6" fmla="*/ 150582 w 322568"/>
                  <a:gd name="connsiteY6" fmla="*/ 666900 h 1172086"/>
                  <a:gd name="connsiteX7" fmla="*/ 74382 w 322568"/>
                  <a:gd name="connsiteY7" fmla="*/ 1086000 h 1172086"/>
                  <a:gd name="connsiteX8" fmla="*/ 10882 w 322568"/>
                  <a:gd name="connsiteY8" fmla="*/ 1159025 h 1172086"/>
                  <a:gd name="connsiteX9" fmla="*/ 312507 w 322568"/>
                  <a:gd name="connsiteY9" fmla="*/ 905025 h 1172086"/>
                  <a:gd name="connsiteX10" fmla="*/ 255357 w 322568"/>
                  <a:gd name="connsiteY10" fmla="*/ 927250 h 1172086"/>
                  <a:gd name="connsiteX11" fmla="*/ 322032 w 322568"/>
                  <a:gd name="connsiteY11" fmla="*/ 847875 h 1172086"/>
                  <a:gd name="connsiteX12" fmla="*/ 287107 w 322568"/>
                  <a:gd name="connsiteY12" fmla="*/ 657375 h 1172086"/>
                  <a:gd name="connsiteX13" fmla="*/ 293457 w 322568"/>
                  <a:gd name="connsiteY13" fmla="*/ 698650 h 1172086"/>
                  <a:gd name="connsiteX14" fmla="*/ 226782 w 322568"/>
                  <a:gd name="connsiteY14" fmla="*/ 324000 h 1172086"/>
                  <a:gd name="connsiteX15" fmla="*/ 214082 w 322568"/>
                  <a:gd name="connsiteY15" fmla="*/ 431950 h 1172086"/>
                  <a:gd name="connsiteX16" fmla="*/ 175982 w 322568"/>
                  <a:gd name="connsiteY16" fmla="*/ 150 h 1172086"/>
                  <a:gd name="connsiteX17" fmla="*/ 172807 w 322568"/>
                  <a:gd name="connsiteY17" fmla="*/ 381150 h 1172086"/>
                  <a:gd name="connsiteX18" fmla="*/ 153757 w 322568"/>
                  <a:gd name="connsiteY18" fmla="*/ 197000 h 117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2568" h="1172086">
                    <a:moveTo>
                      <a:pt x="153757" y="197000"/>
                    </a:moveTo>
                    <a:cubicBezTo>
                      <a:pt x="145290" y="254679"/>
                      <a:pt x="125182" y="665312"/>
                      <a:pt x="122007" y="727225"/>
                    </a:cubicBezTo>
                    <a:cubicBezTo>
                      <a:pt x="118832" y="789138"/>
                      <a:pt x="128886" y="603400"/>
                      <a:pt x="134707" y="568475"/>
                    </a:cubicBezTo>
                    <a:cubicBezTo>
                      <a:pt x="140528" y="533550"/>
                      <a:pt x="156932" y="494392"/>
                      <a:pt x="156932" y="517675"/>
                    </a:cubicBezTo>
                    <a:cubicBezTo>
                      <a:pt x="156932" y="540958"/>
                      <a:pt x="131532" y="692300"/>
                      <a:pt x="134707" y="708175"/>
                    </a:cubicBezTo>
                    <a:cubicBezTo>
                      <a:pt x="137882" y="724050"/>
                      <a:pt x="173336" y="619804"/>
                      <a:pt x="175982" y="612925"/>
                    </a:cubicBezTo>
                    <a:cubicBezTo>
                      <a:pt x="178628" y="606046"/>
                      <a:pt x="167515" y="588054"/>
                      <a:pt x="150582" y="666900"/>
                    </a:cubicBezTo>
                    <a:cubicBezTo>
                      <a:pt x="133649" y="745746"/>
                      <a:pt x="97665" y="1003979"/>
                      <a:pt x="74382" y="1086000"/>
                    </a:cubicBezTo>
                    <a:cubicBezTo>
                      <a:pt x="51099" y="1168021"/>
                      <a:pt x="-28806" y="1189188"/>
                      <a:pt x="10882" y="1159025"/>
                    </a:cubicBezTo>
                    <a:cubicBezTo>
                      <a:pt x="50569" y="1128863"/>
                      <a:pt x="271761" y="943654"/>
                      <a:pt x="312507" y="905025"/>
                    </a:cubicBezTo>
                    <a:cubicBezTo>
                      <a:pt x="353253" y="866396"/>
                      <a:pt x="253770" y="936775"/>
                      <a:pt x="255357" y="927250"/>
                    </a:cubicBezTo>
                    <a:cubicBezTo>
                      <a:pt x="256945" y="917725"/>
                      <a:pt x="316740" y="892854"/>
                      <a:pt x="322032" y="847875"/>
                    </a:cubicBezTo>
                    <a:cubicBezTo>
                      <a:pt x="327324" y="802896"/>
                      <a:pt x="291869" y="682246"/>
                      <a:pt x="287107" y="657375"/>
                    </a:cubicBezTo>
                    <a:cubicBezTo>
                      <a:pt x="282345" y="632504"/>
                      <a:pt x="303511" y="754213"/>
                      <a:pt x="293457" y="698650"/>
                    </a:cubicBezTo>
                    <a:cubicBezTo>
                      <a:pt x="283403" y="643088"/>
                      <a:pt x="240011" y="368450"/>
                      <a:pt x="226782" y="324000"/>
                    </a:cubicBezTo>
                    <a:cubicBezTo>
                      <a:pt x="213553" y="279550"/>
                      <a:pt x="222549" y="485925"/>
                      <a:pt x="214082" y="431950"/>
                    </a:cubicBezTo>
                    <a:cubicBezTo>
                      <a:pt x="205615" y="377975"/>
                      <a:pt x="182861" y="8617"/>
                      <a:pt x="175982" y="150"/>
                    </a:cubicBezTo>
                    <a:cubicBezTo>
                      <a:pt x="169103" y="-8317"/>
                      <a:pt x="175453" y="342521"/>
                      <a:pt x="172807" y="381150"/>
                    </a:cubicBezTo>
                    <a:cubicBezTo>
                      <a:pt x="170161" y="419779"/>
                      <a:pt x="162224" y="139321"/>
                      <a:pt x="153757" y="19700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 293">
                <a:extLst>
                  <a:ext uri="{FF2B5EF4-FFF2-40B4-BE49-F238E27FC236}">
                    <a16:creationId xmlns:a16="http://schemas.microsoft.com/office/drawing/2014/main" id="{0AADE2D0-72CA-9E76-060E-DBCB3A084D82}"/>
                  </a:ext>
                </a:extLst>
              </p:cNvPr>
              <p:cNvSpPr/>
              <p:nvPr/>
            </p:nvSpPr>
            <p:spPr>
              <a:xfrm>
                <a:off x="4279893" y="2704082"/>
                <a:ext cx="45195" cy="334908"/>
              </a:xfrm>
              <a:custGeom>
                <a:avLst/>
                <a:gdLst>
                  <a:gd name="connsiteX0" fmla="*/ 22232 w 45195"/>
                  <a:gd name="connsiteY0" fmla="*/ 1018 h 334908"/>
                  <a:gd name="connsiteX1" fmla="*/ 19057 w 45195"/>
                  <a:gd name="connsiteY1" fmla="*/ 235968 h 334908"/>
                  <a:gd name="connsiteX2" fmla="*/ 44457 w 45195"/>
                  <a:gd name="connsiteY2" fmla="*/ 328043 h 334908"/>
                  <a:gd name="connsiteX3" fmla="*/ 34932 w 45195"/>
                  <a:gd name="connsiteY3" fmla="*/ 308993 h 334908"/>
                  <a:gd name="connsiteX4" fmla="*/ 7 w 45195"/>
                  <a:gd name="connsiteY4" fmla="*/ 156593 h 334908"/>
                  <a:gd name="connsiteX5" fmla="*/ 22232 w 45195"/>
                  <a:gd name="connsiteY5" fmla="*/ 1018 h 33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195" h="334908">
                    <a:moveTo>
                      <a:pt x="22232" y="1018"/>
                    </a:moveTo>
                    <a:cubicBezTo>
                      <a:pt x="25407" y="14247"/>
                      <a:pt x="15353" y="181464"/>
                      <a:pt x="19057" y="235968"/>
                    </a:cubicBezTo>
                    <a:cubicBezTo>
                      <a:pt x="22761" y="290472"/>
                      <a:pt x="44457" y="328043"/>
                      <a:pt x="44457" y="328043"/>
                    </a:cubicBezTo>
                    <a:cubicBezTo>
                      <a:pt x="47103" y="340214"/>
                      <a:pt x="42340" y="337568"/>
                      <a:pt x="34932" y="308993"/>
                    </a:cubicBezTo>
                    <a:cubicBezTo>
                      <a:pt x="27524" y="280418"/>
                      <a:pt x="-522" y="206335"/>
                      <a:pt x="7" y="156593"/>
                    </a:cubicBezTo>
                    <a:cubicBezTo>
                      <a:pt x="536" y="106851"/>
                      <a:pt x="19057" y="-12211"/>
                      <a:pt x="22232" y="10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 294">
                <a:extLst>
                  <a:ext uri="{FF2B5EF4-FFF2-40B4-BE49-F238E27FC236}">
                    <a16:creationId xmlns:a16="http://schemas.microsoft.com/office/drawing/2014/main" id="{7F2BBC8C-57F1-F51B-CE89-0A1AF0136555}"/>
                  </a:ext>
                </a:extLst>
              </p:cNvPr>
              <p:cNvSpPr/>
              <p:nvPr/>
            </p:nvSpPr>
            <p:spPr>
              <a:xfrm>
                <a:off x="4190269" y="2704069"/>
                <a:ext cx="65192" cy="335172"/>
              </a:xfrm>
              <a:custGeom>
                <a:avLst/>
                <a:gdLst>
                  <a:gd name="connsiteX0" fmla="*/ 32481 w 65192"/>
                  <a:gd name="connsiteY0" fmla="*/ 1031 h 335172"/>
                  <a:gd name="connsiteX1" fmla="*/ 7081 w 65192"/>
                  <a:gd name="connsiteY1" fmla="*/ 102631 h 335172"/>
                  <a:gd name="connsiteX2" fmla="*/ 61056 w 65192"/>
                  <a:gd name="connsiteY2" fmla="*/ 318531 h 335172"/>
                  <a:gd name="connsiteX3" fmla="*/ 54706 w 65192"/>
                  <a:gd name="connsiteY3" fmla="*/ 302656 h 335172"/>
                  <a:gd name="connsiteX4" fmla="*/ 731 w 65192"/>
                  <a:gd name="connsiteY4" fmla="*/ 159781 h 335172"/>
                  <a:gd name="connsiteX5" fmla="*/ 32481 w 65192"/>
                  <a:gd name="connsiteY5" fmla="*/ 1031 h 3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92" h="335172">
                    <a:moveTo>
                      <a:pt x="32481" y="1031"/>
                    </a:moveTo>
                    <a:cubicBezTo>
                      <a:pt x="33539" y="-8494"/>
                      <a:pt x="2319" y="49714"/>
                      <a:pt x="7081" y="102631"/>
                    </a:cubicBezTo>
                    <a:cubicBezTo>
                      <a:pt x="11843" y="155548"/>
                      <a:pt x="61056" y="318531"/>
                      <a:pt x="61056" y="318531"/>
                    </a:cubicBezTo>
                    <a:cubicBezTo>
                      <a:pt x="68993" y="351868"/>
                      <a:pt x="64760" y="329114"/>
                      <a:pt x="54706" y="302656"/>
                    </a:cubicBezTo>
                    <a:cubicBezTo>
                      <a:pt x="44652" y="276198"/>
                      <a:pt x="7081" y="207406"/>
                      <a:pt x="731" y="159781"/>
                    </a:cubicBezTo>
                    <a:cubicBezTo>
                      <a:pt x="-5619" y="112156"/>
                      <a:pt x="31423" y="10556"/>
                      <a:pt x="32481" y="10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 295">
                <a:extLst>
                  <a:ext uri="{FF2B5EF4-FFF2-40B4-BE49-F238E27FC236}">
                    <a16:creationId xmlns:a16="http://schemas.microsoft.com/office/drawing/2014/main" id="{DEBA8097-D0A1-F75C-8069-C23BEDF5BA0C}"/>
                  </a:ext>
                </a:extLst>
              </p:cNvPr>
              <p:cNvSpPr/>
              <p:nvPr/>
            </p:nvSpPr>
            <p:spPr>
              <a:xfrm>
                <a:off x="4897678" y="2363467"/>
                <a:ext cx="355479" cy="177248"/>
              </a:xfrm>
              <a:custGeom>
                <a:avLst/>
                <a:gdLst>
                  <a:gd name="connsiteX0" fmla="*/ 1347 w 355479"/>
                  <a:gd name="connsiteY0" fmla="*/ 1908 h 177248"/>
                  <a:gd name="connsiteX1" fmla="*/ 334722 w 355479"/>
                  <a:gd name="connsiteY1" fmla="*/ 167008 h 177248"/>
                  <a:gd name="connsiteX2" fmla="*/ 309322 w 355479"/>
                  <a:gd name="connsiteY2" fmla="*/ 151133 h 177248"/>
                  <a:gd name="connsiteX3" fmla="*/ 220422 w 355479"/>
                  <a:gd name="connsiteY3" fmla="*/ 81283 h 177248"/>
                  <a:gd name="connsiteX4" fmla="*/ 1347 w 355479"/>
                  <a:gd name="connsiteY4" fmla="*/ 1908 h 1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479" h="177248">
                    <a:moveTo>
                      <a:pt x="1347" y="1908"/>
                    </a:moveTo>
                    <a:cubicBezTo>
                      <a:pt x="20397" y="16196"/>
                      <a:pt x="283393" y="142137"/>
                      <a:pt x="334722" y="167008"/>
                    </a:cubicBezTo>
                    <a:cubicBezTo>
                      <a:pt x="386051" y="191879"/>
                      <a:pt x="328372" y="165421"/>
                      <a:pt x="309322" y="151133"/>
                    </a:cubicBezTo>
                    <a:cubicBezTo>
                      <a:pt x="290272" y="136846"/>
                      <a:pt x="270164" y="105095"/>
                      <a:pt x="220422" y="81283"/>
                    </a:cubicBezTo>
                    <a:cubicBezTo>
                      <a:pt x="170680" y="57471"/>
                      <a:pt x="-17703" y="-12380"/>
                      <a:pt x="1347" y="19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 296">
                <a:extLst>
                  <a:ext uri="{FF2B5EF4-FFF2-40B4-BE49-F238E27FC236}">
                    <a16:creationId xmlns:a16="http://schemas.microsoft.com/office/drawing/2014/main" id="{4FB38105-E190-8E64-1D1C-232C86B1ED8B}"/>
                  </a:ext>
                </a:extLst>
              </p:cNvPr>
              <p:cNvSpPr/>
              <p:nvPr/>
            </p:nvSpPr>
            <p:spPr>
              <a:xfrm>
                <a:off x="4365623" y="2568552"/>
                <a:ext cx="86377" cy="496780"/>
              </a:xfrm>
              <a:custGeom>
                <a:avLst/>
                <a:gdLst>
                  <a:gd name="connsiteX0" fmla="*/ 76202 w 86377"/>
                  <a:gd name="connsiteY0" fmla="*/ 23 h 496780"/>
                  <a:gd name="connsiteX1" fmla="*/ 15877 w 86377"/>
                  <a:gd name="connsiteY1" fmla="*/ 222273 h 496780"/>
                  <a:gd name="connsiteX2" fmla="*/ 82552 w 86377"/>
                  <a:gd name="connsiteY2" fmla="*/ 482623 h 496780"/>
                  <a:gd name="connsiteX3" fmla="*/ 69852 w 86377"/>
                  <a:gd name="connsiteY3" fmla="*/ 438173 h 496780"/>
                  <a:gd name="connsiteX4" fmla="*/ 2 w 86377"/>
                  <a:gd name="connsiteY4" fmla="*/ 234973 h 496780"/>
                  <a:gd name="connsiteX5" fmla="*/ 76202 w 86377"/>
                  <a:gd name="connsiteY5" fmla="*/ 23 h 49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77" h="496780">
                    <a:moveTo>
                      <a:pt x="76202" y="23"/>
                    </a:moveTo>
                    <a:cubicBezTo>
                      <a:pt x="78848" y="-2094"/>
                      <a:pt x="14819" y="141840"/>
                      <a:pt x="15877" y="222273"/>
                    </a:cubicBezTo>
                    <a:cubicBezTo>
                      <a:pt x="16935" y="302706"/>
                      <a:pt x="73556" y="446640"/>
                      <a:pt x="82552" y="482623"/>
                    </a:cubicBezTo>
                    <a:cubicBezTo>
                      <a:pt x="91548" y="518606"/>
                      <a:pt x="83610" y="479448"/>
                      <a:pt x="69852" y="438173"/>
                    </a:cubicBezTo>
                    <a:cubicBezTo>
                      <a:pt x="56094" y="396898"/>
                      <a:pt x="531" y="307998"/>
                      <a:pt x="2" y="234973"/>
                    </a:cubicBezTo>
                    <a:cubicBezTo>
                      <a:pt x="-527" y="161948"/>
                      <a:pt x="73556" y="2140"/>
                      <a:pt x="76202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 297">
                <a:extLst>
                  <a:ext uri="{FF2B5EF4-FFF2-40B4-BE49-F238E27FC236}">
                    <a16:creationId xmlns:a16="http://schemas.microsoft.com/office/drawing/2014/main" id="{4A3F4B90-9A89-F2E8-93B6-63DFD8DB8A03}"/>
                  </a:ext>
                </a:extLst>
              </p:cNvPr>
              <p:cNvSpPr/>
              <p:nvPr/>
            </p:nvSpPr>
            <p:spPr>
              <a:xfrm>
                <a:off x="4527416" y="2533557"/>
                <a:ext cx="98657" cy="486130"/>
              </a:xfrm>
              <a:custGeom>
                <a:avLst/>
                <a:gdLst>
                  <a:gd name="connsiteX0" fmla="*/ 98559 w 98657"/>
                  <a:gd name="connsiteY0" fmla="*/ 93 h 486130"/>
                  <a:gd name="connsiteX1" fmla="*/ 134 w 98657"/>
                  <a:gd name="connsiteY1" fmla="*/ 254093 h 486130"/>
                  <a:gd name="connsiteX2" fmla="*/ 76334 w 98657"/>
                  <a:gd name="connsiteY2" fmla="*/ 482693 h 486130"/>
                  <a:gd name="connsiteX3" fmla="*/ 35059 w 98657"/>
                  <a:gd name="connsiteY3" fmla="*/ 384268 h 486130"/>
                  <a:gd name="connsiteX4" fmla="*/ 19184 w 98657"/>
                  <a:gd name="connsiteY4" fmla="*/ 282668 h 486130"/>
                  <a:gd name="connsiteX5" fmla="*/ 98559 w 98657"/>
                  <a:gd name="connsiteY5" fmla="*/ 93 h 48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657" h="486130">
                    <a:moveTo>
                      <a:pt x="98559" y="93"/>
                    </a:moveTo>
                    <a:cubicBezTo>
                      <a:pt x="95384" y="-4669"/>
                      <a:pt x="3838" y="173660"/>
                      <a:pt x="134" y="254093"/>
                    </a:cubicBezTo>
                    <a:cubicBezTo>
                      <a:pt x="-3570" y="334526"/>
                      <a:pt x="70513" y="460997"/>
                      <a:pt x="76334" y="482693"/>
                    </a:cubicBezTo>
                    <a:cubicBezTo>
                      <a:pt x="82155" y="504389"/>
                      <a:pt x="44584" y="417606"/>
                      <a:pt x="35059" y="384268"/>
                    </a:cubicBezTo>
                    <a:cubicBezTo>
                      <a:pt x="25534" y="350931"/>
                      <a:pt x="11247" y="344051"/>
                      <a:pt x="19184" y="282668"/>
                    </a:cubicBezTo>
                    <a:cubicBezTo>
                      <a:pt x="27121" y="221285"/>
                      <a:pt x="101734" y="4855"/>
                      <a:pt x="98559" y="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 298">
                <a:extLst>
                  <a:ext uri="{FF2B5EF4-FFF2-40B4-BE49-F238E27FC236}">
                    <a16:creationId xmlns:a16="http://schemas.microsoft.com/office/drawing/2014/main" id="{78DB56C3-517D-BDBA-6C87-FDB082749B45}"/>
                  </a:ext>
                </a:extLst>
              </p:cNvPr>
              <p:cNvSpPr/>
              <p:nvPr/>
            </p:nvSpPr>
            <p:spPr>
              <a:xfrm>
                <a:off x="4444183" y="2654204"/>
                <a:ext cx="96169" cy="390691"/>
              </a:xfrm>
              <a:custGeom>
                <a:avLst/>
                <a:gdLst>
                  <a:gd name="connsiteX0" fmla="*/ 48442 w 96169"/>
                  <a:gd name="connsiteY0" fmla="*/ 96 h 390691"/>
                  <a:gd name="connsiteX1" fmla="*/ 19867 w 96169"/>
                  <a:gd name="connsiteY1" fmla="*/ 165196 h 390691"/>
                  <a:gd name="connsiteX2" fmla="*/ 96067 w 96169"/>
                  <a:gd name="connsiteY2" fmla="*/ 390621 h 390691"/>
                  <a:gd name="connsiteX3" fmla="*/ 817 w 96169"/>
                  <a:gd name="connsiteY3" fmla="*/ 187421 h 390691"/>
                  <a:gd name="connsiteX4" fmla="*/ 48442 w 96169"/>
                  <a:gd name="connsiteY4" fmla="*/ 96 h 39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69" h="390691">
                    <a:moveTo>
                      <a:pt x="48442" y="96"/>
                    </a:moveTo>
                    <a:cubicBezTo>
                      <a:pt x="51617" y="-3608"/>
                      <a:pt x="11930" y="100109"/>
                      <a:pt x="19867" y="165196"/>
                    </a:cubicBezTo>
                    <a:cubicBezTo>
                      <a:pt x="27804" y="230283"/>
                      <a:pt x="99242" y="386917"/>
                      <a:pt x="96067" y="390621"/>
                    </a:cubicBezTo>
                    <a:cubicBezTo>
                      <a:pt x="92892" y="394325"/>
                      <a:pt x="8754" y="251450"/>
                      <a:pt x="817" y="187421"/>
                    </a:cubicBezTo>
                    <a:cubicBezTo>
                      <a:pt x="-7120" y="123392"/>
                      <a:pt x="45267" y="3800"/>
                      <a:pt x="48442" y="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 299">
                <a:extLst>
                  <a:ext uri="{FF2B5EF4-FFF2-40B4-BE49-F238E27FC236}">
                    <a16:creationId xmlns:a16="http://schemas.microsoft.com/office/drawing/2014/main" id="{6460F73E-703D-1A45-8475-4387A0F8C209}"/>
                  </a:ext>
                </a:extLst>
              </p:cNvPr>
              <p:cNvSpPr/>
              <p:nvPr/>
            </p:nvSpPr>
            <p:spPr>
              <a:xfrm>
                <a:off x="4612656" y="2647942"/>
                <a:ext cx="106381" cy="350546"/>
              </a:xfrm>
              <a:custGeom>
                <a:avLst/>
                <a:gdLst>
                  <a:gd name="connsiteX0" fmla="*/ 35544 w 106381"/>
                  <a:gd name="connsiteY0" fmla="*/ 8 h 350546"/>
                  <a:gd name="connsiteX1" fmla="*/ 22844 w 106381"/>
                  <a:gd name="connsiteY1" fmla="*/ 149233 h 350546"/>
                  <a:gd name="connsiteX2" fmla="*/ 105394 w 106381"/>
                  <a:gd name="connsiteY2" fmla="*/ 346083 h 350546"/>
                  <a:gd name="connsiteX3" fmla="*/ 64119 w 106381"/>
                  <a:gd name="connsiteY3" fmla="*/ 276233 h 350546"/>
                  <a:gd name="connsiteX4" fmla="*/ 619 w 106381"/>
                  <a:gd name="connsiteY4" fmla="*/ 155583 h 350546"/>
                  <a:gd name="connsiteX5" fmla="*/ 35544 w 106381"/>
                  <a:gd name="connsiteY5" fmla="*/ 8 h 35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381" h="350546">
                    <a:moveTo>
                      <a:pt x="35544" y="8"/>
                    </a:moveTo>
                    <a:cubicBezTo>
                      <a:pt x="39248" y="-1050"/>
                      <a:pt x="11202" y="91554"/>
                      <a:pt x="22844" y="149233"/>
                    </a:cubicBezTo>
                    <a:cubicBezTo>
                      <a:pt x="34486" y="206912"/>
                      <a:pt x="98515" y="324917"/>
                      <a:pt x="105394" y="346083"/>
                    </a:cubicBezTo>
                    <a:cubicBezTo>
                      <a:pt x="112273" y="367249"/>
                      <a:pt x="81581" y="307983"/>
                      <a:pt x="64119" y="276233"/>
                    </a:cubicBezTo>
                    <a:cubicBezTo>
                      <a:pt x="46657" y="244483"/>
                      <a:pt x="6440" y="196329"/>
                      <a:pt x="619" y="155583"/>
                    </a:cubicBezTo>
                    <a:cubicBezTo>
                      <a:pt x="-5202" y="114837"/>
                      <a:pt x="31840" y="1066"/>
                      <a:pt x="35544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 300">
                <a:extLst>
                  <a:ext uri="{FF2B5EF4-FFF2-40B4-BE49-F238E27FC236}">
                    <a16:creationId xmlns:a16="http://schemas.microsoft.com/office/drawing/2014/main" id="{FE80E3B0-BED1-B19C-A95C-1E69C1A044CB}"/>
                  </a:ext>
                </a:extLst>
              </p:cNvPr>
              <p:cNvSpPr/>
              <p:nvPr/>
            </p:nvSpPr>
            <p:spPr>
              <a:xfrm>
                <a:off x="4341070" y="2764028"/>
                <a:ext cx="72737" cy="262501"/>
              </a:xfrm>
              <a:custGeom>
                <a:avLst/>
                <a:gdLst>
                  <a:gd name="connsiteX0" fmla="*/ 18205 w 72737"/>
                  <a:gd name="connsiteY0" fmla="*/ 1397 h 262501"/>
                  <a:gd name="connsiteX1" fmla="*/ 2330 w 72737"/>
                  <a:gd name="connsiteY1" fmla="*/ 80772 h 262501"/>
                  <a:gd name="connsiteX2" fmla="*/ 72180 w 72737"/>
                  <a:gd name="connsiteY2" fmla="*/ 261747 h 262501"/>
                  <a:gd name="connsiteX3" fmla="*/ 34080 w 72737"/>
                  <a:gd name="connsiteY3" fmla="*/ 141097 h 262501"/>
                  <a:gd name="connsiteX4" fmla="*/ 18205 w 72737"/>
                  <a:gd name="connsiteY4" fmla="*/ 1397 h 26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37" h="262501">
                    <a:moveTo>
                      <a:pt x="18205" y="1397"/>
                    </a:moveTo>
                    <a:cubicBezTo>
                      <a:pt x="12913" y="-8657"/>
                      <a:pt x="-6666" y="37380"/>
                      <a:pt x="2330" y="80772"/>
                    </a:cubicBezTo>
                    <a:cubicBezTo>
                      <a:pt x="11326" y="124164"/>
                      <a:pt x="66888" y="251693"/>
                      <a:pt x="72180" y="261747"/>
                    </a:cubicBezTo>
                    <a:cubicBezTo>
                      <a:pt x="77472" y="271801"/>
                      <a:pt x="43605" y="178668"/>
                      <a:pt x="34080" y="141097"/>
                    </a:cubicBezTo>
                    <a:cubicBezTo>
                      <a:pt x="24555" y="103526"/>
                      <a:pt x="23497" y="11451"/>
                      <a:pt x="18205" y="13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 301">
                <a:extLst>
                  <a:ext uri="{FF2B5EF4-FFF2-40B4-BE49-F238E27FC236}">
                    <a16:creationId xmlns:a16="http://schemas.microsoft.com/office/drawing/2014/main" id="{FC2FDCAB-D1CF-4BD2-AA1B-737714A3CBE4}"/>
                  </a:ext>
                </a:extLst>
              </p:cNvPr>
              <p:cNvSpPr/>
              <p:nvPr/>
            </p:nvSpPr>
            <p:spPr>
              <a:xfrm>
                <a:off x="4781534" y="2657452"/>
                <a:ext cx="92892" cy="329366"/>
              </a:xfrm>
              <a:custGeom>
                <a:avLst/>
                <a:gdLst>
                  <a:gd name="connsiteX0" fmla="*/ 41291 w 92892"/>
                  <a:gd name="connsiteY0" fmla="*/ 23 h 329366"/>
                  <a:gd name="connsiteX1" fmla="*/ 31766 w 92892"/>
                  <a:gd name="connsiteY1" fmla="*/ 114323 h 329366"/>
                  <a:gd name="connsiteX2" fmla="*/ 92091 w 92892"/>
                  <a:gd name="connsiteY2" fmla="*/ 323873 h 329366"/>
                  <a:gd name="connsiteX3" fmla="*/ 63516 w 92892"/>
                  <a:gd name="connsiteY3" fmla="*/ 260373 h 329366"/>
                  <a:gd name="connsiteX4" fmla="*/ 22241 w 92892"/>
                  <a:gd name="connsiteY4" fmla="*/ 174648 h 329366"/>
                  <a:gd name="connsiteX5" fmla="*/ 16 w 92892"/>
                  <a:gd name="connsiteY5" fmla="*/ 104798 h 329366"/>
                  <a:gd name="connsiteX6" fmla="*/ 41291 w 92892"/>
                  <a:gd name="connsiteY6" fmla="*/ 23 h 32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92" h="329366">
                    <a:moveTo>
                      <a:pt x="41291" y="23"/>
                    </a:moveTo>
                    <a:cubicBezTo>
                      <a:pt x="46583" y="1610"/>
                      <a:pt x="23299" y="60348"/>
                      <a:pt x="31766" y="114323"/>
                    </a:cubicBezTo>
                    <a:cubicBezTo>
                      <a:pt x="40233" y="168298"/>
                      <a:pt x="86799" y="299531"/>
                      <a:pt x="92091" y="323873"/>
                    </a:cubicBezTo>
                    <a:cubicBezTo>
                      <a:pt x="97383" y="348215"/>
                      <a:pt x="75158" y="285244"/>
                      <a:pt x="63516" y="260373"/>
                    </a:cubicBezTo>
                    <a:cubicBezTo>
                      <a:pt x="51874" y="235502"/>
                      <a:pt x="32824" y="200577"/>
                      <a:pt x="22241" y="174648"/>
                    </a:cubicBezTo>
                    <a:cubicBezTo>
                      <a:pt x="11658" y="148719"/>
                      <a:pt x="-513" y="130727"/>
                      <a:pt x="16" y="104798"/>
                    </a:cubicBezTo>
                    <a:cubicBezTo>
                      <a:pt x="545" y="78869"/>
                      <a:pt x="35999" y="-1564"/>
                      <a:pt x="41291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 302">
                <a:extLst>
                  <a:ext uri="{FF2B5EF4-FFF2-40B4-BE49-F238E27FC236}">
                    <a16:creationId xmlns:a16="http://schemas.microsoft.com/office/drawing/2014/main" id="{E56C5D77-50D3-3E4A-30DB-BA125B3FB551}"/>
                  </a:ext>
                </a:extLst>
              </p:cNvPr>
              <p:cNvSpPr/>
              <p:nvPr/>
            </p:nvSpPr>
            <p:spPr>
              <a:xfrm>
                <a:off x="4704971" y="2598190"/>
                <a:ext cx="87134" cy="407725"/>
              </a:xfrm>
              <a:custGeom>
                <a:avLst/>
                <a:gdLst>
                  <a:gd name="connsiteX0" fmla="*/ 48004 w 87134"/>
                  <a:gd name="connsiteY0" fmla="*/ 2135 h 407725"/>
                  <a:gd name="connsiteX1" fmla="*/ 6729 w 87134"/>
                  <a:gd name="connsiteY1" fmla="*/ 132310 h 407725"/>
                  <a:gd name="connsiteX2" fmla="*/ 22604 w 87134"/>
                  <a:gd name="connsiteY2" fmla="*/ 252960 h 407725"/>
                  <a:gd name="connsiteX3" fmla="*/ 86104 w 87134"/>
                  <a:gd name="connsiteY3" fmla="*/ 405360 h 407725"/>
                  <a:gd name="connsiteX4" fmla="*/ 57529 w 87134"/>
                  <a:gd name="connsiteY4" fmla="*/ 338685 h 407725"/>
                  <a:gd name="connsiteX5" fmla="*/ 379 w 87134"/>
                  <a:gd name="connsiteY5" fmla="*/ 243435 h 407725"/>
                  <a:gd name="connsiteX6" fmla="*/ 48004 w 87134"/>
                  <a:gd name="connsiteY6" fmla="*/ 2135 h 40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134" h="407725">
                    <a:moveTo>
                      <a:pt x="48004" y="2135"/>
                    </a:moveTo>
                    <a:cubicBezTo>
                      <a:pt x="49062" y="-16386"/>
                      <a:pt x="10962" y="90506"/>
                      <a:pt x="6729" y="132310"/>
                    </a:cubicBezTo>
                    <a:cubicBezTo>
                      <a:pt x="2496" y="174114"/>
                      <a:pt x="9375" y="207452"/>
                      <a:pt x="22604" y="252960"/>
                    </a:cubicBezTo>
                    <a:cubicBezTo>
                      <a:pt x="35833" y="298468"/>
                      <a:pt x="80283" y="391073"/>
                      <a:pt x="86104" y="405360"/>
                    </a:cubicBezTo>
                    <a:cubicBezTo>
                      <a:pt x="91925" y="419647"/>
                      <a:pt x="71817" y="365673"/>
                      <a:pt x="57529" y="338685"/>
                    </a:cubicBezTo>
                    <a:cubicBezTo>
                      <a:pt x="43241" y="311698"/>
                      <a:pt x="5671" y="295822"/>
                      <a:pt x="379" y="243435"/>
                    </a:cubicBezTo>
                    <a:cubicBezTo>
                      <a:pt x="-4913" y="191048"/>
                      <a:pt x="46946" y="20656"/>
                      <a:pt x="48004" y="2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 303">
                <a:extLst>
                  <a:ext uri="{FF2B5EF4-FFF2-40B4-BE49-F238E27FC236}">
                    <a16:creationId xmlns:a16="http://schemas.microsoft.com/office/drawing/2014/main" id="{2C9DA8B1-E43B-38EA-95F5-B1CD663A00EF}"/>
                  </a:ext>
                </a:extLst>
              </p:cNvPr>
              <p:cNvSpPr/>
              <p:nvPr/>
            </p:nvSpPr>
            <p:spPr>
              <a:xfrm>
                <a:off x="4348605" y="2424116"/>
                <a:ext cx="201556" cy="249793"/>
              </a:xfrm>
              <a:custGeom>
                <a:avLst/>
                <a:gdLst>
                  <a:gd name="connsiteX0" fmla="*/ 201170 w 201556"/>
                  <a:gd name="connsiteY0" fmla="*/ 1584 h 249793"/>
                  <a:gd name="connsiteX1" fmla="*/ 32895 w 201556"/>
                  <a:gd name="connsiteY1" fmla="*/ 173034 h 249793"/>
                  <a:gd name="connsiteX2" fmla="*/ 1145 w 201556"/>
                  <a:gd name="connsiteY2" fmla="*/ 249234 h 249793"/>
                  <a:gd name="connsiteX3" fmla="*/ 13845 w 201556"/>
                  <a:gd name="connsiteY3" fmla="*/ 201609 h 249793"/>
                  <a:gd name="connsiteX4" fmla="*/ 77345 w 201556"/>
                  <a:gd name="connsiteY4" fmla="*/ 93659 h 249793"/>
                  <a:gd name="connsiteX5" fmla="*/ 201170 w 201556"/>
                  <a:gd name="connsiteY5" fmla="*/ 1584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556" h="249793">
                    <a:moveTo>
                      <a:pt x="201170" y="1584"/>
                    </a:moveTo>
                    <a:cubicBezTo>
                      <a:pt x="193762" y="14813"/>
                      <a:pt x="66232" y="131759"/>
                      <a:pt x="32895" y="173034"/>
                    </a:cubicBezTo>
                    <a:cubicBezTo>
                      <a:pt x="-442" y="214309"/>
                      <a:pt x="4320" y="244472"/>
                      <a:pt x="1145" y="249234"/>
                    </a:cubicBezTo>
                    <a:cubicBezTo>
                      <a:pt x="-2030" y="253996"/>
                      <a:pt x="1145" y="227538"/>
                      <a:pt x="13845" y="201609"/>
                    </a:cubicBezTo>
                    <a:cubicBezTo>
                      <a:pt x="26545" y="175680"/>
                      <a:pt x="47182" y="125938"/>
                      <a:pt x="77345" y="93659"/>
                    </a:cubicBezTo>
                    <a:cubicBezTo>
                      <a:pt x="107507" y="61380"/>
                      <a:pt x="208578" y="-11645"/>
                      <a:pt x="201170" y="15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 304">
                <a:extLst>
                  <a:ext uri="{FF2B5EF4-FFF2-40B4-BE49-F238E27FC236}">
                    <a16:creationId xmlns:a16="http://schemas.microsoft.com/office/drawing/2014/main" id="{1B8DA5C1-3628-20A6-4D73-94FFF612F254}"/>
                  </a:ext>
                </a:extLst>
              </p:cNvPr>
              <p:cNvSpPr/>
              <p:nvPr/>
            </p:nvSpPr>
            <p:spPr>
              <a:xfrm>
                <a:off x="4263906" y="3037564"/>
                <a:ext cx="82804" cy="61313"/>
              </a:xfrm>
              <a:custGeom>
                <a:avLst/>
                <a:gdLst>
                  <a:gd name="connsiteX0" fmla="*/ 119 w 82804"/>
                  <a:gd name="connsiteY0" fmla="*/ 61236 h 61313"/>
                  <a:gd name="connsiteX1" fmla="*/ 38219 w 82804"/>
                  <a:gd name="connsiteY1" fmla="*/ 13611 h 61313"/>
                  <a:gd name="connsiteX2" fmla="*/ 82669 w 82804"/>
                  <a:gd name="connsiteY2" fmla="*/ 13611 h 61313"/>
                  <a:gd name="connsiteX3" fmla="*/ 50919 w 82804"/>
                  <a:gd name="connsiteY3" fmla="*/ 911 h 61313"/>
                  <a:gd name="connsiteX4" fmla="*/ 119 w 82804"/>
                  <a:gd name="connsiteY4" fmla="*/ 61236 h 6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04" h="61313">
                    <a:moveTo>
                      <a:pt x="119" y="61236"/>
                    </a:moveTo>
                    <a:cubicBezTo>
                      <a:pt x="-1998" y="63353"/>
                      <a:pt x="24461" y="21548"/>
                      <a:pt x="38219" y="13611"/>
                    </a:cubicBezTo>
                    <a:cubicBezTo>
                      <a:pt x="51977" y="5673"/>
                      <a:pt x="80552" y="15728"/>
                      <a:pt x="82669" y="13611"/>
                    </a:cubicBezTo>
                    <a:cubicBezTo>
                      <a:pt x="84786" y="11494"/>
                      <a:pt x="61502" y="-3852"/>
                      <a:pt x="50919" y="911"/>
                    </a:cubicBezTo>
                    <a:cubicBezTo>
                      <a:pt x="40336" y="5673"/>
                      <a:pt x="2236" y="59119"/>
                      <a:pt x="119" y="612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 305">
                <a:extLst>
                  <a:ext uri="{FF2B5EF4-FFF2-40B4-BE49-F238E27FC236}">
                    <a16:creationId xmlns:a16="http://schemas.microsoft.com/office/drawing/2014/main" id="{440D067E-B034-7A7B-A341-8D3B29FE2A2E}"/>
                  </a:ext>
                </a:extLst>
              </p:cNvPr>
              <p:cNvSpPr/>
              <p:nvPr/>
            </p:nvSpPr>
            <p:spPr>
              <a:xfrm>
                <a:off x="4841447" y="2698375"/>
                <a:ext cx="146213" cy="274339"/>
              </a:xfrm>
              <a:custGeom>
                <a:avLst/>
                <a:gdLst>
                  <a:gd name="connsiteX0" fmla="*/ 428 w 146213"/>
                  <a:gd name="connsiteY0" fmla="*/ 375 h 274339"/>
                  <a:gd name="connsiteX1" fmla="*/ 73453 w 146213"/>
                  <a:gd name="connsiteY1" fmla="*/ 114675 h 274339"/>
                  <a:gd name="connsiteX2" fmla="*/ 143303 w 146213"/>
                  <a:gd name="connsiteY2" fmla="*/ 270250 h 274339"/>
                  <a:gd name="connsiteX3" fmla="*/ 130603 w 146213"/>
                  <a:gd name="connsiteY3" fmla="*/ 222625 h 274339"/>
                  <a:gd name="connsiteX4" fmla="*/ 108378 w 146213"/>
                  <a:gd name="connsiteY4" fmla="*/ 152775 h 274339"/>
                  <a:gd name="connsiteX5" fmla="*/ 428 w 146213"/>
                  <a:gd name="connsiteY5" fmla="*/ 375 h 27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213" h="274339">
                    <a:moveTo>
                      <a:pt x="428" y="375"/>
                    </a:moveTo>
                    <a:cubicBezTo>
                      <a:pt x="-5393" y="-5975"/>
                      <a:pt x="49641" y="69696"/>
                      <a:pt x="73453" y="114675"/>
                    </a:cubicBezTo>
                    <a:cubicBezTo>
                      <a:pt x="97266" y="159654"/>
                      <a:pt x="133778" y="252258"/>
                      <a:pt x="143303" y="270250"/>
                    </a:cubicBezTo>
                    <a:cubicBezTo>
                      <a:pt x="152828" y="288242"/>
                      <a:pt x="136424" y="242204"/>
                      <a:pt x="130603" y="222625"/>
                    </a:cubicBezTo>
                    <a:cubicBezTo>
                      <a:pt x="124782" y="203046"/>
                      <a:pt x="126370" y="184525"/>
                      <a:pt x="108378" y="152775"/>
                    </a:cubicBezTo>
                    <a:cubicBezTo>
                      <a:pt x="90386" y="121025"/>
                      <a:pt x="6249" y="6725"/>
                      <a:pt x="428" y="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円/楕円 306">
                <a:extLst>
                  <a:ext uri="{FF2B5EF4-FFF2-40B4-BE49-F238E27FC236}">
                    <a16:creationId xmlns:a16="http://schemas.microsoft.com/office/drawing/2014/main" id="{0274D97E-D07E-624A-56A4-7A34FE844CE2}"/>
                  </a:ext>
                </a:extLst>
              </p:cNvPr>
              <p:cNvSpPr/>
              <p:nvPr/>
            </p:nvSpPr>
            <p:spPr>
              <a:xfrm>
                <a:off x="4801466" y="3324485"/>
                <a:ext cx="139561" cy="139561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円/楕円 307">
                <a:extLst>
                  <a:ext uri="{FF2B5EF4-FFF2-40B4-BE49-F238E27FC236}">
                    <a16:creationId xmlns:a16="http://schemas.microsoft.com/office/drawing/2014/main" id="{83201EF8-4BC8-FEFD-A934-E417D1EF6D24}"/>
                  </a:ext>
                </a:extLst>
              </p:cNvPr>
              <p:cNvSpPr/>
              <p:nvPr/>
            </p:nvSpPr>
            <p:spPr>
              <a:xfrm>
                <a:off x="4322036" y="3347184"/>
                <a:ext cx="96409" cy="96409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 308">
                <a:extLst>
                  <a:ext uri="{FF2B5EF4-FFF2-40B4-BE49-F238E27FC236}">
                    <a16:creationId xmlns:a16="http://schemas.microsoft.com/office/drawing/2014/main" id="{A3726281-C2C7-86C9-9C3D-9EA4FB8BDB27}"/>
                  </a:ext>
                </a:extLst>
              </p:cNvPr>
              <p:cNvSpPr/>
              <p:nvPr/>
            </p:nvSpPr>
            <p:spPr>
              <a:xfrm>
                <a:off x="4358866" y="3032076"/>
                <a:ext cx="84381" cy="53094"/>
              </a:xfrm>
              <a:custGeom>
                <a:avLst/>
                <a:gdLst>
                  <a:gd name="connsiteX0" fmla="*/ 409 w 84381"/>
                  <a:gd name="connsiteY0" fmla="*/ 49 h 53094"/>
                  <a:gd name="connsiteX1" fmla="*/ 82959 w 84381"/>
                  <a:gd name="connsiteY1" fmla="*/ 50849 h 53094"/>
                  <a:gd name="connsiteX2" fmla="*/ 51209 w 84381"/>
                  <a:gd name="connsiteY2" fmla="*/ 41324 h 53094"/>
                  <a:gd name="connsiteX3" fmla="*/ 409 w 84381"/>
                  <a:gd name="connsiteY3" fmla="*/ 49 h 53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81" h="53094">
                    <a:moveTo>
                      <a:pt x="409" y="49"/>
                    </a:moveTo>
                    <a:cubicBezTo>
                      <a:pt x="5701" y="1636"/>
                      <a:pt x="74492" y="43970"/>
                      <a:pt x="82959" y="50849"/>
                    </a:cubicBezTo>
                    <a:cubicBezTo>
                      <a:pt x="91426" y="57728"/>
                      <a:pt x="59676" y="47145"/>
                      <a:pt x="51209" y="41324"/>
                    </a:cubicBezTo>
                    <a:cubicBezTo>
                      <a:pt x="42742" y="35503"/>
                      <a:pt x="-4883" y="-1538"/>
                      <a:pt x="409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 309">
                <a:extLst>
                  <a:ext uri="{FF2B5EF4-FFF2-40B4-BE49-F238E27FC236}">
                    <a16:creationId xmlns:a16="http://schemas.microsoft.com/office/drawing/2014/main" id="{C5E4066A-BF68-65EC-871B-19882E368F0C}"/>
                  </a:ext>
                </a:extLst>
              </p:cNvPr>
              <p:cNvSpPr/>
              <p:nvPr/>
            </p:nvSpPr>
            <p:spPr>
              <a:xfrm>
                <a:off x="4587451" y="3616258"/>
                <a:ext cx="150193" cy="38188"/>
              </a:xfrm>
              <a:custGeom>
                <a:avLst/>
                <a:gdLst>
                  <a:gd name="connsiteX0" fmla="*/ 149649 w 150193"/>
                  <a:gd name="connsiteY0" fmla="*/ 67 h 38188"/>
                  <a:gd name="connsiteX1" fmla="*/ 95674 w 150193"/>
                  <a:gd name="connsiteY1" fmla="*/ 28642 h 38188"/>
                  <a:gd name="connsiteX2" fmla="*/ 424 w 150193"/>
                  <a:gd name="connsiteY2" fmla="*/ 19117 h 38188"/>
                  <a:gd name="connsiteX3" fmla="*/ 63924 w 150193"/>
                  <a:gd name="connsiteY3" fmla="*/ 38167 h 38188"/>
                  <a:gd name="connsiteX4" fmla="*/ 149649 w 150193"/>
                  <a:gd name="connsiteY4" fmla="*/ 67 h 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93" h="38188">
                    <a:moveTo>
                      <a:pt x="149649" y="67"/>
                    </a:moveTo>
                    <a:cubicBezTo>
                      <a:pt x="154941" y="-1520"/>
                      <a:pt x="120545" y="25467"/>
                      <a:pt x="95674" y="28642"/>
                    </a:cubicBezTo>
                    <a:cubicBezTo>
                      <a:pt x="70803" y="31817"/>
                      <a:pt x="5716" y="17530"/>
                      <a:pt x="424" y="19117"/>
                    </a:cubicBezTo>
                    <a:cubicBezTo>
                      <a:pt x="-4868" y="20704"/>
                      <a:pt x="40641" y="37109"/>
                      <a:pt x="63924" y="38167"/>
                    </a:cubicBezTo>
                    <a:cubicBezTo>
                      <a:pt x="87207" y="39225"/>
                      <a:pt x="144357" y="1654"/>
                      <a:pt x="149649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 310">
                <a:extLst>
                  <a:ext uri="{FF2B5EF4-FFF2-40B4-BE49-F238E27FC236}">
                    <a16:creationId xmlns:a16="http://schemas.microsoft.com/office/drawing/2014/main" id="{92E91477-A6FD-4302-EB99-8A07C7DF5E39}"/>
                  </a:ext>
                </a:extLst>
              </p:cNvPr>
              <p:cNvSpPr/>
              <p:nvPr/>
            </p:nvSpPr>
            <p:spPr>
              <a:xfrm>
                <a:off x="4527506" y="3625370"/>
                <a:ext cx="142954" cy="26659"/>
              </a:xfrm>
              <a:custGeom>
                <a:avLst/>
                <a:gdLst>
                  <a:gd name="connsiteX0" fmla="*/ 44 w 142954"/>
                  <a:gd name="connsiteY0" fmla="*/ 10005 h 26659"/>
                  <a:gd name="connsiteX1" fmla="*/ 63544 w 142954"/>
                  <a:gd name="connsiteY1" fmla="*/ 480 h 26659"/>
                  <a:gd name="connsiteX2" fmla="*/ 142919 w 142954"/>
                  <a:gd name="connsiteY2" fmla="*/ 25880 h 26659"/>
                  <a:gd name="connsiteX3" fmla="*/ 73069 w 142954"/>
                  <a:gd name="connsiteY3" fmla="*/ 19530 h 26659"/>
                  <a:gd name="connsiteX4" fmla="*/ 44 w 142954"/>
                  <a:gd name="connsiteY4" fmla="*/ 10005 h 26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954" h="26659">
                    <a:moveTo>
                      <a:pt x="44" y="10005"/>
                    </a:moveTo>
                    <a:cubicBezTo>
                      <a:pt x="-1543" y="6830"/>
                      <a:pt x="39732" y="-2166"/>
                      <a:pt x="63544" y="480"/>
                    </a:cubicBezTo>
                    <a:cubicBezTo>
                      <a:pt x="87356" y="3126"/>
                      <a:pt x="141332" y="22705"/>
                      <a:pt x="142919" y="25880"/>
                    </a:cubicBezTo>
                    <a:cubicBezTo>
                      <a:pt x="144506" y="29055"/>
                      <a:pt x="92119" y="21647"/>
                      <a:pt x="73069" y="19530"/>
                    </a:cubicBezTo>
                    <a:cubicBezTo>
                      <a:pt x="54019" y="17413"/>
                      <a:pt x="1631" y="13180"/>
                      <a:pt x="44" y="10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 311">
                <a:extLst>
                  <a:ext uri="{FF2B5EF4-FFF2-40B4-BE49-F238E27FC236}">
                    <a16:creationId xmlns:a16="http://schemas.microsoft.com/office/drawing/2014/main" id="{D80ABC56-D1D0-2D6B-36D5-303FC574632D}"/>
                  </a:ext>
                </a:extLst>
              </p:cNvPr>
              <p:cNvSpPr/>
              <p:nvPr/>
            </p:nvSpPr>
            <p:spPr>
              <a:xfrm>
                <a:off x="4535101" y="3606617"/>
                <a:ext cx="208766" cy="108434"/>
              </a:xfrm>
              <a:custGeom>
                <a:avLst/>
                <a:gdLst>
                  <a:gd name="connsiteX0" fmla="*/ 174768 w 184709"/>
                  <a:gd name="connsiteY0" fmla="*/ 183 h 89799"/>
                  <a:gd name="connsiteX1" fmla="*/ 120793 w 184709"/>
                  <a:gd name="connsiteY1" fmla="*/ 38283 h 89799"/>
                  <a:gd name="connsiteX2" fmla="*/ 22368 w 184709"/>
                  <a:gd name="connsiteY2" fmla="*/ 12883 h 89799"/>
                  <a:gd name="connsiteX3" fmla="*/ 143 w 184709"/>
                  <a:gd name="connsiteY3" fmla="*/ 41458 h 89799"/>
                  <a:gd name="connsiteX4" fmla="*/ 16018 w 184709"/>
                  <a:gd name="connsiteY4" fmla="*/ 76383 h 89799"/>
                  <a:gd name="connsiteX5" fmla="*/ 73168 w 184709"/>
                  <a:gd name="connsiteY5" fmla="*/ 89083 h 89799"/>
                  <a:gd name="connsiteX6" fmla="*/ 174768 w 184709"/>
                  <a:gd name="connsiteY6" fmla="*/ 57333 h 89799"/>
                  <a:gd name="connsiteX7" fmla="*/ 174768 w 184709"/>
                  <a:gd name="connsiteY7" fmla="*/ 183 h 8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709" h="89799">
                    <a:moveTo>
                      <a:pt x="174768" y="183"/>
                    </a:moveTo>
                    <a:cubicBezTo>
                      <a:pt x="165772" y="-2992"/>
                      <a:pt x="146193" y="36166"/>
                      <a:pt x="120793" y="38283"/>
                    </a:cubicBezTo>
                    <a:cubicBezTo>
                      <a:pt x="95393" y="40400"/>
                      <a:pt x="42476" y="12354"/>
                      <a:pt x="22368" y="12883"/>
                    </a:cubicBezTo>
                    <a:cubicBezTo>
                      <a:pt x="2260" y="13412"/>
                      <a:pt x="1201" y="30875"/>
                      <a:pt x="143" y="41458"/>
                    </a:cubicBezTo>
                    <a:cubicBezTo>
                      <a:pt x="-915" y="52041"/>
                      <a:pt x="3847" y="68446"/>
                      <a:pt x="16018" y="76383"/>
                    </a:cubicBezTo>
                    <a:cubicBezTo>
                      <a:pt x="28189" y="84320"/>
                      <a:pt x="46710" y="92258"/>
                      <a:pt x="73168" y="89083"/>
                    </a:cubicBezTo>
                    <a:cubicBezTo>
                      <a:pt x="99626" y="85908"/>
                      <a:pt x="157835" y="67916"/>
                      <a:pt x="174768" y="57333"/>
                    </a:cubicBezTo>
                    <a:cubicBezTo>
                      <a:pt x="191701" y="46750"/>
                      <a:pt x="183764" y="3358"/>
                      <a:pt x="174768" y="183"/>
                    </a:cubicBezTo>
                    <a:close/>
                  </a:path>
                </a:pathLst>
              </a:custGeom>
              <a:solidFill>
                <a:srgbClr val="FF2F92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 312">
                <a:extLst>
                  <a:ext uri="{FF2B5EF4-FFF2-40B4-BE49-F238E27FC236}">
                    <a16:creationId xmlns:a16="http://schemas.microsoft.com/office/drawing/2014/main" id="{87DE0CF5-0DB4-64B0-36FF-090FDE925E96}"/>
                  </a:ext>
                </a:extLst>
              </p:cNvPr>
              <p:cNvSpPr/>
              <p:nvPr/>
            </p:nvSpPr>
            <p:spPr>
              <a:xfrm>
                <a:off x="3691736" y="551743"/>
                <a:ext cx="151387" cy="337459"/>
              </a:xfrm>
              <a:custGeom>
                <a:avLst/>
                <a:gdLst>
                  <a:gd name="connsiteX0" fmla="*/ 150014 w 151387"/>
                  <a:gd name="connsiteY0" fmla="*/ 7057 h 337459"/>
                  <a:gd name="connsiteX1" fmla="*/ 108739 w 151387"/>
                  <a:gd name="connsiteY1" fmla="*/ 73732 h 337459"/>
                  <a:gd name="connsiteX2" fmla="*/ 789 w 151387"/>
                  <a:gd name="connsiteY2" fmla="*/ 334082 h 337459"/>
                  <a:gd name="connsiteX3" fmla="*/ 64289 w 151387"/>
                  <a:gd name="connsiteY3" fmla="*/ 210257 h 337459"/>
                  <a:gd name="connsiteX4" fmla="*/ 150014 w 151387"/>
                  <a:gd name="connsiteY4" fmla="*/ 7057 h 33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7" h="337459">
                    <a:moveTo>
                      <a:pt x="150014" y="7057"/>
                    </a:moveTo>
                    <a:cubicBezTo>
                      <a:pt x="157422" y="-15697"/>
                      <a:pt x="133610" y="19228"/>
                      <a:pt x="108739" y="73732"/>
                    </a:cubicBezTo>
                    <a:cubicBezTo>
                      <a:pt x="83868" y="128236"/>
                      <a:pt x="8197" y="311328"/>
                      <a:pt x="789" y="334082"/>
                    </a:cubicBezTo>
                    <a:cubicBezTo>
                      <a:pt x="-6619" y="356836"/>
                      <a:pt x="39947" y="258940"/>
                      <a:pt x="64289" y="210257"/>
                    </a:cubicBezTo>
                    <a:cubicBezTo>
                      <a:pt x="88631" y="161574"/>
                      <a:pt x="142606" y="29811"/>
                      <a:pt x="150014" y="7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 313">
                <a:extLst>
                  <a:ext uri="{FF2B5EF4-FFF2-40B4-BE49-F238E27FC236}">
                    <a16:creationId xmlns:a16="http://schemas.microsoft.com/office/drawing/2014/main" id="{49C9B78D-16C0-ADEC-40F1-22FF4C3A6959}"/>
                  </a:ext>
                </a:extLst>
              </p:cNvPr>
              <p:cNvSpPr/>
              <p:nvPr/>
            </p:nvSpPr>
            <p:spPr>
              <a:xfrm>
                <a:off x="3673101" y="853215"/>
                <a:ext cx="25834" cy="207640"/>
              </a:xfrm>
              <a:custGeom>
                <a:avLst/>
                <a:gdLst>
                  <a:gd name="connsiteX0" fmla="*/ 25774 w 25834"/>
                  <a:gd name="connsiteY0" fmla="*/ 860 h 207640"/>
                  <a:gd name="connsiteX1" fmla="*/ 6724 w 25834"/>
                  <a:gd name="connsiteY1" fmla="*/ 92935 h 207640"/>
                  <a:gd name="connsiteX2" fmla="*/ 374 w 25834"/>
                  <a:gd name="connsiteY2" fmla="*/ 127860 h 207640"/>
                  <a:gd name="connsiteX3" fmla="*/ 16249 w 25834"/>
                  <a:gd name="connsiteY3" fmla="*/ 207235 h 207640"/>
                  <a:gd name="connsiteX4" fmla="*/ 13074 w 25834"/>
                  <a:gd name="connsiteY4" fmla="*/ 153260 h 207640"/>
                  <a:gd name="connsiteX5" fmla="*/ 25774 w 25834"/>
                  <a:gd name="connsiteY5" fmla="*/ 860 h 20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4" h="207640">
                    <a:moveTo>
                      <a:pt x="25774" y="860"/>
                    </a:moveTo>
                    <a:cubicBezTo>
                      <a:pt x="24716" y="-9194"/>
                      <a:pt x="10957" y="71768"/>
                      <a:pt x="6724" y="92935"/>
                    </a:cubicBezTo>
                    <a:cubicBezTo>
                      <a:pt x="2491" y="114102"/>
                      <a:pt x="-1213" y="108810"/>
                      <a:pt x="374" y="127860"/>
                    </a:cubicBezTo>
                    <a:cubicBezTo>
                      <a:pt x="1961" y="146910"/>
                      <a:pt x="14132" y="203002"/>
                      <a:pt x="16249" y="207235"/>
                    </a:cubicBezTo>
                    <a:cubicBezTo>
                      <a:pt x="18366" y="211468"/>
                      <a:pt x="12545" y="181835"/>
                      <a:pt x="13074" y="153260"/>
                    </a:cubicBezTo>
                    <a:cubicBezTo>
                      <a:pt x="13603" y="124685"/>
                      <a:pt x="26832" y="10914"/>
                      <a:pt x="25774" y="8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 314">
                <a:extLst>
                  <a:ext uri="{FF2B5EF4-FFF2-40B4-BE49-F238E27FC236}">
                    <a16:creationId xmlns:a16="http://schemas.microsoft.com/office/drawing/2014/main" id="{1ABAC3A1-3832-5A3A-B1E3-65FB6F71630B}"/>
                  </a:ext>
                </a:extLst>
              </p:cNvPr>
              <p:cNvSpPr/>
              <p:nvPr/>
            </p:nvSpPr>
            <p:spPr>
              <a:xfrm>
                <a:off x="3666641" y="1052407"/>
                <a:ext cx="16359" cy="258890"/>
              </a:xfrm>
              <a:custGeom>
                <a:avLst/>
                <a:gdLst>
                  <a:gd name="connsiteX0" fmla="*/ 16359 w 16359"/>
                  <a:gd name="connsiteY0" fmla="*/ 1693 h 258890"/>
                  <a:gd name="connsiteX1" fmla="*/ 13184 w 16359"/>
                  <a:gd name="connsiteY1" fmla="*/ 65193 h 258890"/>
                  <a:gd name="connsiteX2" fmla="*/ 484 w 16359"/>
                  <a:gd name="connsiteY2" fmla="*/ 144568 h 258890"/>
                  <a:gd name="connsiteX3" fmla="*/ 3659 w 16359"/>
                  <a:gd name="connsiteY3" fmla="*/ 258868 h 258890"/>
                  <a:gd name="connsiteX4" fmla="*/ 13184 w 16359"/>
                  <a:gd name="connsiteY4" fmla="*/ 135043 h 258890"/>
                  <a:gd name="connsiteX5" fmla="*/ 16359 w 16359"/>
                  <a:gd name="connsiteY5" fmla="*/ 1693 h 25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9" h="258890">
                    <a:moveTo>
                      <a:pt x="16359" y="1693"/>
                    </a:moveTo>
                    <a:cubicBezTo>
                      <a:pt x="16359" y="-9949"/>
                      <a:pt x="15830" y="41381"/>
                      <a:pt x="13184" y="65193"/>
                    </a:cubicBezTo>
                    <a:cubicBezTo>
                      <a:pt x="10538" y="89005"/>
                      <a:pt x="2071" y="112289"/>
                      <a:pt x="484" y="144568"/>
                    </a:cubicBezTo>
                    <a:cubicBezTo>
                      <a:pt x="-1103" y="176847"/>
                      <a:pt x="1542" y="260456"/>
                      <a:pt x="3659" y="258868"/>
                    </a:cubicBezTo>
                    <a:cubicBezTo>
                      <a:pt x="5776" y="257280"/>
                      <a:pt x="10538" y="173672"/>
                      <a:pt x="13184" y="135043"/>
                    </a:cubicBezTo>
                    <a:cubicBezTo>
                      <a:pt x="15830" y="96414"/>
                      <a:pt x="16359" y="13335"/>
                      <a:pt x="16359" y="16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 315">
                <a:extLst>
                  <a:ext uri="{FF2B5EF4-FFF2-40B4-BE49-F238E27FC236}">
                    <a16:creationId xmlns:a16="http://schemas.microsoft.com/office/drawing/2014/main" id="{3F37677D-E078-5B2B-6A18-E35A92F432A2}"/>
                  </a:ext>
                </a:extLst>
              </p:cNvPr>
              <p:cNvSpPr/>
              <p:nvPr/>
            </p:nvSpPr>
            <p:spPr>
              <a:xfrm>
                <a:off x="3777112" y="923925"/>
                <a:ext cx="99888" cy="282288"/>
              </a:xfrm>
              <a:custGeom>
                <a:avLst/>
                <a:gdLst>
                  <a:gd name="connsiteX0" fmla="*/ 29713 w 99888"/>
                  <a:gd name="connsiteY0" fmla="*/ 0 h 282288"/>
                  <a:gd name="connsiteX1" fmla="*/ 39238 w 99888"/>
                  <a:gd name="connsiteY1" fmla="*/ 161925 h 282288"/>
                  <a:gd name="connsiteX2" fmla="*/ 45588 w 99888"/>
                  <a:gd name="connsiteY2" fmla="*/ 273050 h 282288"/>
                  <a:gd name="connsiteX3" fmla="*/ 1138 w 99888"/>
                  <a:gd name="connsiteY3" fmla="*/ 276225 h 282288"/>
                  <a:gd name="connsiteX4" fmla="*/ 99563 w 99888"/>
                  <a:gd name="connsiteY4" fmla="*/ 276225 h 282288"/>
                  <a:gd name="connsiteX5" fmla="*/ 32888 w 99888"/>
                  <a:gd name="connsiteY5" fmla="*/ 263525 h 282288"/>
                  <a:gd name="connsiteX6" fmla="*/ 32888 w 99888"/>
                  <a:gd name="connsiteY6" fmla="*/ 241300 h 282288"/>
                  <a:gd name="connsiteX7" fmla="*/ 29713 w 99888"/>
                  <a:gd name="connsiteY7" fmla="*/ 0 h 28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888" h="282288">
                    <a:moveTo>
                      <a:pt x="29713" y="0"/>
                    </a:moveTo>
                    <a:cubicBezTo>
                      <a:pt x="33152" y="58208"/>
                      <a:pt x="36592" y="116417"/>
                      <a:pt x="39238" y="161925"/>
                    </a:cubicBezTo>
                    <a:cubicBezTo>
                      <a:pt x="41884" y="207433"/>
                      <a:pt x="51938" y="254000"/>
                      <a:pt x="45588" y="273050"/>
                    </a:cubicBezTo>
                    <a:cubicBezTo>
                      <a:pt x="39238" y="292100"/>
                      <a:pt x="-7858" y="275696"/>
                      <a:pt x="1138" y="276225"/>
                    </a:cubicBezTo>
                    <a:cubicBezTo>
                      <a:pt x="10134" y="276754"/>
                      <a:pt x="94271" y="278342"/>
                      <a:pt x="99563" y="276225"/>
                    </a:cubicBezTo>
                    <a:cubicBezTo>
                      <a:pt x="104855" y="274108"/>
                      <a:pt x="44000" y="269346"/>
                      <a:pt x="32888" y="263525"/>
                    </a:cubicBezTo>
                    <a:cubicBezTo>
                      <a:pt x="21776" y="257704"/>
                      <a:pt x="32888" y="241300"/>
                      <a:pt x="32888" y="241300"/>
                    </a:cubicBezTo>
                    <a:cubicBezTo>
                      <a:pt x="31830" y="160867"/>
                      <a:pt x="30771" y="80433"/>
                      <a:pt x="29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 316">
                <a:extLst>
                  <a:ext uri="{FF2B5EF4-FFF2-40B4-BE49-F238E27FC236}">
                    <a16:creationId xmlns:a16="http://schemas.microsoft.com/office/drawing/2014/main" id="{3D7296F6-3926-E389-92CE-36C2673BB7E3}"/>
                  </a:ext>
                </a:extLst>
              </p:cNvPr>
              <p:cNvSpPr/>
              <p:nvPr/>
            </p:nvSpPr>
            <p:spPr>
              <a:xfrm>
                <a:off x="3936986" y="983971"/>
                <a:ext cx="26156" cy="305745"/>
              </a:xfrm>
              <a:custGeom>
                <a:avLst/>
                <a:gdLst>
                  <a:gd name="connsiteX0" fmla="*/ 25414 w 26156"/>
                  <a:gd name="connsiteY0" fmla="*/ 3454 h 305745"/>
                  <a:gd name="connsiteX1" fmla="*/ 19064 w 26156"/>
                  <a:gd name="connsiteY1" fmla="*/ 92354 h 305745"/>
                  <a:gd name="connsiteX2" fmla="*/ 15889 w 26156"/>
                  <a:gd name="connsiteY2" fmla="*/ 120929 h 305745"/>
                  <a:gd name="connsiteX3" fmla="*/ 15889 w 26156"/>
                  <a:gd name="connsiteY3" fmla="*/ 301904 h 305745"/>
                  <a:gd name="connsiteX4" fmla="*/ 14 w 26156"/>
                  <a:gd name="connsiteY4" fmla="*/ 225704 h 305745"/>
                  <a:gd name="connsiteX5" fmla="*/ 25414 w 26156"/>
                  <a:gd name="connsiteY5" fmla="*/ 3454 h 305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56" h="305745">
                    <a:moveTo>
                      <a:pt x="25414" y="3454"/>
                    </a:moveTo>
                    <a:cubicBezTo>
                      <a:pt x="28589" y="-18771"/>
                      <a:pt x="20651" y="72775"/>
                      <a:pt x="19064" y="92354"/>
                    </a:cubicBezTo>
                    <a:cubicBezTo>
                      <a:pt x="17477" y="111933"/>
                      <a:pt x="16418" y="86004"/>
                      <a:pt x="15889" y="120929"/>
                    </a:cubicBezTo>
                    <a:cubicBezTo>
                      <a:pt x="15360" y="155854"/>
                      <a:pt x="18535" y="284441"/>
                      <a:pt x="15889" y="301904"/>
                    </a:cubicBezTo>
                    <a:cubicBezTo>
                      <a:pt x="13243" y="319367"/>
                      <a:pt x="-515" y="274387"/>
                      <a:pt x="14" y="225704"/>
                    </a:cubicBezTo>
                    <a:cubicBezTo>
                      <a:pt x="543" y="177021"/>
                      <a:pt x="22239" y="25679"/>
                      <a:pt x="25414" y="3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 317">
                <a:extLst>
                  <a:ext uri="{FF2B5EF4-FFF2-40B4-BE49-F238E27FC236}">
                    <a16:creationId xmlns:a16="http://schemas.microsoft.com/office/drawing/2014/main" id="{66CE5034-5C83-770D-69A4-4127834022B4}"/>
                  </a:ext>
                </a:extLst>
              </p:cNvPr>
              <p:cNvSpPr/>
              <p:nvPr/>
            </p:nvSpPr>
            <p:spPr>
              <a:xfrm>
                <a:off x="3819467" y="472486"/>
                <a:ext cx="212992" cy="99130"/>
              </a:xfrm>
              <a:custGeom>
                <a:avLst/>
                <a:gdLst>
                  <a:gd name="connsiteX0" fmla="*/ 212783 w 212992"/>
                  <a:gd name="connsiteY0" fmla="*/ 10114 h 99130"/>
                  <a:gd name="connsiteX1" fmla="*/ 38158 w 212992"/>
                  <a:gd name="connsiteY1" fmla="*/ 6939 h 99130"/>
                  <a:gd name="connsiteX2" fmla="*/ 60383 w 212992"/>
                  <a:gd name="connsiteY2" fmla="*/ 6939 h 99130"/>
                  <a:gd name="connsiteX3" fmla="*/ 58 w 212992"/>
                  <a:gd name="connsiteY3" fmla="*/ 99014 h 99130"/>
                  <a:gd name="connsiteX4" fmla="*/ 73083 w 212992"/>
                  <a:gd name="connsiteY4" fmla="*/ 25989 h 99130"/>
                  <a:gd name="connsiteX5" fmla="*/ 212783 w 212992"/>
                  <a:gd name="connsiteY5" fmla="*/ 10114 h 9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992" h="99130">
                    <a:moveTo>
                      <a:pt x="212783" y="10114"/>
                    </a:moveTo>
                    <a:cubicBezTo>
                      <a:pt x="206962" y="6939"/>
                      <a:pt x="63558" y="7468"/>
                      <a:pt x="38158" y="6939"/>
                    </a:cubicBezTo>
                    <a:cubicBezTo>
                      <a:pt x="12758" y="6410"/>
                      <a:pt x="66733" y="-8407"/>
                      <a:pt x="60383" y="6939"/>
                    </a:cubicBezTo>
                    <a:cubicBezTo>
                      <a:pt x="54033" y="22285"/>
                      <a:pt x="-2059" y="95839"/>
                      <a:pt x="58" y="99014"/>
                    </a:cubicBezTo>
                    <a:cubicBezTo>
                      <a:pt x="2175" y="102189"/>
                      <a:pt x="44508" y="39747"/>
                      <a:pt x="73083" y="25989"/>
                    </a:cubicBezTo>
                    <a:cubicBezTo>
                      <a:pt x="101658" y="12231"/>
                      <a:pt x="218604" y="13289"/>
                      <a:pt x="212783" y="101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 318">
                <a:extLst>
                  <a:ext uri="{FF2B5EF4-FFF2-40B4-BE49-F238E27FC236}">
                    <a16:creationId xmlns:a16="http://schemas.microsoft.com/office/drawing/2014/main" id="{56CB9851-4713-C3E5-5505-308CE86CE799}"/>
                  </a:ext>
                </a:extLst>
              </p:cNvPr>
              <p:cNvSpPr/>
              <p:nvPr/>
            </p:nvSpPr>
            <p:spPr>
              <a:xfrm>
                <a:off x="4044941" y="463446"/>
                <a:ext cx="209574" cy="30000"/>
              </a:xfrm>
              <a:custGeom>
                <a:avLst/>
                <a:gdLst>
                  <a:gd name="connsiteX0" fmla="*/ 9 w 209574"/>
                  <a:gd name="connsiteY0" fmla="*/ 22329 h 30000"/>
                  <a:gd name="connsiteX1" fmla="*/ 117484 w 209574"/>
                  <a:gd name="connsiteY1" fmla="*/ 19154 h 30000"/>
                  <a:gd name="connsiteX2" fmla="*/ 209559 w 209574"/>
                  <a:gd name="connsiteY2" fmla="*/ 104 h 30000"/>
                  <a:gd name="connsiteX3" fmla="*/ 123834 w 209574"/>
                  <a:gd name="connsiteY3" fmla="*/ 28679 h 30000"/>
                  <a:gd name="connsiteX4" fmla="*/ 9 w 209574"/>
                  <a:gd name="connsiteY4" fmla="*/ 22329 h 3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74" h="30000">
                    <a:moveTo>
                      <a:pt x="9" y="22329"/>
                    </a:moveTo>
                    <a:cubicBezTo>
                      <a:pt x="-1049" y="20741"/>
                      <a:pt x="82559" y="22858"/>
                      <a:pt x="117484" y="19154"/>
                    </a:cubicBezTo>
                    <a:cubicBezTo>
                      <a:pt x="152409" y="15450"/>
                      <a:pt x="208501" y="-1484"/>
                      <a:pt x="209559" y="104"/>
                    </a:cubicBezTo>
                    <a:cubicBezTo>
                      <a:pt x="210617" y="1692"/>
                      <a:pt x="156642" y="23916"/>
                      <a:pt x="123834" y="28679"/>
                    </a:cubicBezTo>
                    <a:cubicBezTo>
                      <a:pt x="91026" y="33442"/>
                      <a:pt x="1067" y="23917"/>
                      <a:pt x="9" y="22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 319">
                <a:extLst>
                  <a:ext uri="{FF2B5EF4-FFF2-40B4-BE49-F238E27FC236}">
                    <a16:creationId xmlns:a16="http://schemas.microsoft.com/office/drawing/2014/main" id="{D499ECBF-04CF-38B6-B767-D317650235D6}"/>
                  </a:ext>
                </a:extLst>
              </p:cNvPr>
              <p:cNvSpPr/>
              <p:nvPr/>
            </p:nvSpPr>
            <p:spPr>
              <a:xfrm>
                <a:off x="3984613" y="495268"/>
                <a:ext cx="187351" cy="47943"/>
              </a:xfrm>
              <a:custGeom>
                <a:avLst/>
                <a:gdLst>
                  <a:gd name="connsiteX0" fmla="*/ 12 w 187351"/>
                  <a:gd name="connsiteY0" fmla="*/ 47657 h 47943"/>
                  <a:gd name="connsiteX1" fmla="*/ 95262 w 187351"/>
                  <a:gd name="connsiteY1" fmla="*/ 31782 h 47943"/>
                  <a:gd name="connsiteX2" fmla="*/ 187337 w 187351"/>
                  <a:gd name="connsiteY2" fmla="*/ 32 h 47943"/>
                  <a:gd name="connsiteX3" fmla="*/ 101612 w 187351"/>
                  <a:gd name="connsiteY3" fmla="*/ 38132 h 47943"/>
                  <a:gd name="connsiteX4" fmla="*/ 12 w 187351"/>
                  <a:gd name="connsiteY4" fmla="*/ 47657 h 4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51" h="47943">
                    <a:moveTo>
                      <a:pt x="12" y="47657"/>
                    </a:moveTo>
                    <a:cubicBezTo>
                      <a:pt x="-1046" y="46599"/>
                      <a:pt x="64041" y="39719"/>
                      <a:pt x="95262" y="31782"/>
                    </a:cubicBezTo>
                    <a:cubicBezTo>
                      <a:pt x="126483" y="23845"/>
                      <a:pt x="186279" y="-1026"/>
                      <a:pt x="187337" y="32"/>
                    </a:cubicBezTo>
                    <a:cubicBezTo>
                      <a:pt x="188395" y="1090"/>
                      <a:pt x="129658" y="29136"/>
                      <a:pt x="101612" y="38132"/>
                    </a:cubicBezTo>
                    <a:cubicBezTo>
                      <a:pt x="73566" y="47128"/>
                      <a:pt x="1070" y="48715"/>
                      <a:pt x="12" y="47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 320">
                <a:extLst>
                  <a:ext uri="{FF2B5EF4-FFF2-40B4-BE49-F238E27FC236}">
                    <a16:creationId xmlns:a16="http://schemas.microsoft.com/office/drawing/2014/main" id="{024ABE10-D920-CE38-7751-FA24A7243447}"/>
                  </a:ext>
                </a:extLst>
              </p:cNvPr>
              <p:cNvSpPr/>
              <p:nvPr/>
            </p:nvSpPr>
            <p:spPr>
              <a:xfrm>
                <a:off x="4087102" y="453926"/>
                <a:ext cx="220271" cy="85910"/>
              </a:xfrm>
              <a:custGeom>
                <a:avLst/>
                <a:gdLst>
                  <a:gd name="connsiteX0" fmla="*/ 145173 w 220271"/>
                  <a:gd name="connsiteY0" fmla="*/ 99 h 85910"/>
                  <a:gd name="connsiteX1" fmla="*/ 208673 w 220271"/>
                  <a:gd name="connsiteY1" fmla="*/ 38199 h 85910"/>
                  <a:gd name="connsiteX2" fmla="*/ 183273 w 220271"/>
                  <a:gd name="connsiteY2" fmla="*/ 47724 h 85910"/>
                  <a:gd name="connsiteX3" fmla="*/ 107073 w 220271"/>
                  <a:gd name="connsiteY3" fmla="*/ 60424 h 85910"/>
                  <a:gd name="connsiteX4" fmla="*/ 2298 w 220271"/>
                  <a:gd name="connsiteY4" fmla="*/ 85824 h 85910"/>
                  <a:gd name="connsiteX5" fmla="*/ 215023 w 220271"/>
                  <a:gd name="connsiteY5" fmla="*/ 50899 h 85910"/>
                  <a:gd name="connsiteX6" fmla="*/ 145173 w 220271"/>
                  <a:gd name="connsiteY6" fmla="*/ 99 h 8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271" h="85910">
                    <a:moveTo>
                      <a:pt x="145173" y="99"/>
                    </a:moveTo>
                    <a:cubicBezTo>
                      <a:pt x="144115" y="-2018"/>
                      <a:pt x="202323" y="30262"/>
                      <a:pt x="208673" y="38199"/>
                    </a:cubicBezTo>
                    <a:cubicBezTo>
                      <a:pt x="215023" y="46136"/>
                      <a:pt x="200206" y="44020"/>
                      <a:pt x="183273" y="47724"/>
                    </a:cubicBezTo>
                    <a:cubicBezTo>
                      <a:pt x="166340" y="51428"/>
                      <a:pt x="137235" y="54074"/>
                      <a:pt x="107073" y="60424"/>
                    </a:cubicBezTo>
                    <a:cubicBezTo>
                      <a:pt x="76911" y="66774"/>
                      <a:pt x="-15694" y="87412"/>
                      <a:pt x="2298" y="85824"/>
                    </a:cubicBezTo>
                    <a:cubicBezTo>
                      <a:pt x="20290" y="84237"/>
                      <a:pt x="186448" y="63070"/>
                      <a:pt x="215023" y="50899"/>
                    </a:cubicBezTo>
                    <a:cubicBezTo>
                      <a:pt x="243598" y="38728"/>
                      <a:pt x="146231" y="2216"/>
                      <a:pt x="145173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 321">
                <a:extLst>
                  <a:ext uri="{FF2B5EF4-FFF2-40B4-BE49-F238E27FC236}">
                    <a16:creationId xmlns:a16="http://schemas.microsoft.com/office/drawing/2014/main" id="{50F28808-4749-5AA3-CAE4-31E992FC2E30}"/>
                  </a:ext>
                </a:extLst>
              </p:cNvPr>
              <p:cNvSpPr/>
              <p:nvPr/>
            </p:nvSpPr>
            <p:spPr>
              <a:xfrm>
                <a:off x="3858152" y="444500"/>
                <a:ext cx="178138" cy="57150"/>
              </a:xfrm>
              <a:custGeom>
                <a:avLst/>
                <a:gdLst>
                  <a:gd name="connsiteX0" fmla="*/ 177273 w 178138"/>
                  <a:gd name="connsiteY0" fmla="*/ 6350 h 57150"/>
                  <a:gd name="connsiteX1" fmla="*/ 72498 w 178138"/>
                  <a:gd name="connsiteY1" fmla="*/ 0 h 57150"/>
                  <a:gd name="connsiteX2" fmla="*/ 21698 w 178138"/>
                  <a:gd name="connsiteY2" fmla="*/ 6350 h 57150"/>
                  <a:gd name="connsiteX3" fmla="*/ 34398 w 178138"/>
                  <a:gd name="connsiteY3" fmla="*/ 19050 h 57150"/>
                  <a:gd name="connsiteX4" fmla="*/ 15348 w 178138"/>
                  <a:gd name="connsiteY4" fmla="*/ 57150 h 57150"/>
                  <a:gd name="connsiteX5" fmla="*/ 8998 w 178138"/>
                  <a:gd name="connsiteY5" fmla="*/ 19050 h 57150"/>
                  <a:gd name="connsiteX6" fmla="*/ 177273 w 178138"/>
                  <a:gd name="connsiteY6" fmla="*/ 63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138" h="57150">
                    <a:moveTo>
                      <a:pt x="177273" y="6350"/>
                    </a:moveTo>
                    <a:cubicBezTo>
                      <a:pt x="187856" y="3175"/>
                      <a:pt x="98427" y="0"/>
                      <a:pt x="72498" y="0"/>
                    </a:cubicBezTo>
                    <a:cubicBezTo>
                      <a:pt x="46569" y="0"/>
                      <a:pt x="21698" y="6350"/>
                      <a:pt x="21698" y="6350"/>
                    </a:cubicBezTo>
                    <a:cubicBezTo>
                      <a:pt x="15348" y="9525"/>
                      <a:pt x="35456" y="10583"/>
                      <a:pt x="34398" y="19050"/>
                    </a:cubicBezTo>
                    <a:cubicBezTo>
                      <a:pt x="33340" y="27517"/>
                      <a:pt x="19581" y="57150"/>
                      <a:pt x="15348" y="57150"/>
                    </a:cubicBezTo>
                    <a:cubicBezTo>
                      <a:pt x="11115" y="57150"/>
                      <a:pt x="-12698" y="28046"/>
                      <a:pt x="8998" y="19050"/>
                    </a:cubicBezTo>
                    <a:cubicBezTo>
                      <a:pt x="30694" y="10054"/>
                      <a:pt x="166690" y="9525"/>
                      <a:pt x="177273" y="63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 322">
                <a:extLst>
                  <a:ext uri="{FF2B5EF4-FFF2-40B4-BE49-F238E27FC236}">
                    <a16:creationId xmlns:a16="http://schemas.microsoft.com/office/drawing/2014/main" id="{B8F8428E-4E84-2B2F-873B-7BDD0A8F4A69}"/>
                  </a:ext>
                </a:extLst>
              </p:cNvPr>
              <p:cNvSpPr/>
              <p:nvPr/>
            </p:nvSpPr>
            <p:spPr>
              <a:xfrm>
                <a:off x="3920681" y="533394"/>
                <a:ext cx="121094" cy="38959"/>
              </a:xfrm>
              <a:custGeom>
                <a:avLst/>
                <a:gdLst>
                  <a:gd name="connsiteX0" fmla="*/ 444 w 121094"/>
                  <a:gd name="connsiteY0" fmla="*/ 6 h 38959"/>
                  <a:gd name="connsiteX1" fmla="*/ 86169 w 121094"/>
                  <a:gd name="connsiteY1" fmla="*/ 34931 h 38959"/>
                  <a:gd name="connsiteX2" fmla="*/ 121094 w 121094"/>
                  <a:gd name="connsiteY2" fmla="*/ 31756 h 38959"/>
                  <a:gd name="connsiteX3" fmla="*/ 54419 w 121094"/>
                  <a:gd name="connsiteY3" fmla="*/ 38106 h 38959"/>
                  <a:gd name="connsiteX4" fmla="*/ 444 w 121094"/>
                  <a:gd name="connsiteY4" fmla="*/ 6 h 3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94" h="38959">
                    <a:moveTo>
                      <a:pt x="444" y="6"/>
                    </a:moveTo>
                    <a:cubicBezTo>
                      <a:pt x="5736" y="-523"/>
                      <a:pt x="66061" y="29639"/>
                      <a:pt x="86169" y="34931"/>
                    </a:cubicBezTo>
                    <a:cubicBezTo>
                      <a:pt x="106277" y="40223"/>
                      <a:pt x="121094" y="31756"/>
                      <a:pt x="121094" y="31756"/>
                    </a:cubicBezTo>
                    <a:cubicBezTo>
                      <a:pt x="115802" y="32285"/>
                      <a:pt x="70294" y="41810"/>
                      <a:pt x="54419" y="38106"/>
                    </a:cubicBezTo>
                    <a:cubicBezTo>
                      <a:pt x="38544" y="34402"/>
                      <a:pt x="-4848" y="535"/>
                      <a:pt x="444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 323">
                <a:extLst>
                  <a:ext uri="{FF2B5EF4-FFF2-40B4-BE49-F238E27FC236}">
                    <a16:creationId xmlns:a16="http://schemas.microsoft.com/office/drawing/2014/main" id="{5684B0C0-0284-9B87-65ED-7C18415FF1DE}"/>
                  </a:ext>
                </a:extLst>
              </p:cNvPr>
              <p:cNvSpPr/>
              <p:nvPr/>
            </p:nvSpPr>
            <p:spPr>
              <a:xfrm>
                <a:off x="4102100" y="409251"/>
                <a:ext cx="271036" cy="38424"/>
              </a:xfrm>
              <a:custGeom>
                <a:avLst/>
                <a:gdLst>
                  <a:gd name="connsiteX0" fmla="*/ 0 w 271036"/>
                  <a:gd name="connsiteY0" fmla="*/ 32074 h 38424"/>
                  <a:gd name="connsiteX1" fmla="*/ 114300 w 271036"/>
                  <a:gd name="connsiteY1" fmla="*/ 38424 h 38424"/>
                  <a:gd name="connsiteX2" fmla="*/ 184150 w 271036"/>
                  <a:gd name="connsiteY2" fmla="*/ 32074 h 38424"/>
                  <a:gd name="connsiteX3" fmla="*/ 269875 w 271036"/>
                  <a:gd name="connsiteY3" fmla="*/ 324 h 38424"/>
                  <a:gd name="connsiteX4" fmla="*/ 231775 w 271036"/>
                  <a:gd name="connsiteY4" fmla="*/ 16199 h 38424"/>
                  <a:gd name="connsiteX5" fmla="*/ 203200 w 271036"/>
                  <a:gd name="connsiteY5" fmla="*/ 25724 h 38424"/>
                  <a:gd name="connsiteX6" fmla="*/ 165100 w 271036"/>
                  <a:gd name="connsiteY6" fmla="*/ 25724 h 38424"/>
                  <a:gd name="connsiteX7" fmla="*/ 0 w 271036"/>
                  <a:gd name="connsiteY7" fmla="*/ 32074 h 3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036" h="38424">
                    <a:moveTo>
                      <a:pt x="0" y="32074"/>
                    </a:moveTo>
                    <a:cubicBezTo>
                      <a:pt x="41804" y="35249"/>
                      <a:pt x="83608" y="38424"/>
                      <a:pt x="114300" y="38424"/>
                    </a:cubicBezTo>
                    <a:cubicBezTo>
                      <a:pt x="144992" y="38424"/>
                      <a:pt x="158221" y="38424"/>
                      <a:pt x="184150" y="32074"/>
                    </a:cubicBezTo>
                    <a:cubicBezTo>
                      <a:pt x="210079" y="25724"/>
                      <a:pt x="261938" y="2970"/>
                      <a:pt x="269875" y="324"/>
                    </a:cubicBezTo>
                    <a:cubicBezTo>
                      <a:pt x="277812" y="-2322"/>
                      <a:pt x="242888" y="11966"/>
                      <a:pt x="231775" y="16199"/>
                    </a:cubicBezTo>
                    <a:cubicBezTo>
                      <a:pt x="220663" y="20432"/>
                      <a:pt x="214312" y="24137"/>
                      <a:pt x="203200" y="25724"/>
                    </a:cubicBezTo>
                    <a:cubicBezTo>
                      <a:pt x="192088" y="27311"/>
                      <a:pt x="165100" y="25724"/>
                      <a:pt x="165100" y="25724"/>
                    </a:cubicBezTo>
                    <a:lnTo>
                      <a:pt x="0" y="3207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 324">
                <a:extLst>
                  <a:ext uri="{FF2B5EF4-FFF2-40B4-BE49-F238E27FC236}">
                    <a16:creationId xmlns:a16="http://schemas.microsoft.com/office/drawing/2014/main" id="{60D185E5-DD9B-DD4B-F6D8-03AAC48E5CB6}"/>
                  </a:ext>
                </a:extLst>
              </p:cNvPr>
              <p:cNvSpPr/>
              <p:nvPr/>
            </p:nvSpPr>
            <p:spPr>
              <a:xfrm>
                <a:off x="4268611" y="402824"/>
                <a:ext cx="173231" cy="95836"/>
              </a:xfrm>
              <a:custGeom>
                <a:avLst/>
                <a:gdLst>
                  <a:gd name="connsiteX0" fmla="*/ 122414 w 173231"/>
                  <a:gd name="connsiteY0" fmla="*/ 401 h 95836"/>
                  <a:gd name="connsiteX1" fmla="*/ 173214 w 173231"/>
                  <a:gd name="connsiteY1" fmla="*/ 35326 h 95836"/>
                  <a:gd name="connsiteX2" fmla="*/ 116064 w 173231"/>
                  <a:gd name="connsiteY2" fmla="*/ 95651 h 95836"/>
                  <a:gd name="connsiteX3" fmla="*/ 1764 w 173231"/>
                  <a:gd name="connsiteY3" fmla="*/ 54376 h 95836"/>
                  <a:gd name="connsiteX4" fmla="*/ 49389 w 173231"/>
                  <a:gd name="connsiteY4" fmla="*/ 60726 h 95836"/>
                  <a:gd name="connsiteX5" fmla="*/ 87489 w 173231"/>
                  <a:gd name="connsiteY5" fmla="*/ 79776 h 95836"/>
                  <a:gd name="connsiteX6" fmla="*/ 116064 w 173231"/>
                  <a:gd name="connsiteY6" fmla="*/ 82951 h 95836"/>
                  <a:gd name="connsiteX7" fmla="*/ 147814 w 173231"/>
                  <a:gd name="connsiteY7" fmla="*/ 57551 h 95836"/>
                  <a:gd name="connsiteX8" fmla="*/ 122414 w 173231"/>
                  <a:gd name="connsiteY8" fmla="*/ 401 h 9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231" h="95836">
                    <a:moveTo>
                      <a:pt x="122414" y="401"/>
                    </a:moveTo>
                    <a:cubicBezTo>
                      <a:pt x="126647" y="-3303"/>
                      <a:pt x="174272" y="19451"/>
                      <a:pt x="173214" y="35326"/>
                    </a:cubicBezTo>
                    <a:cubicBezTo>
                      <a:pt x="172156" y="51201"/>
                      <a:pt x="144639" y="92476"/>
                      <a:pt x="116064" y="95651"/>
                    </a:cubicBezTo>
                    <a:cubicBezTo>
                      <a:pt x="87489" y="98826"/>
                      <a:pt x="12876" y="60197"/>
                      <a:pt x="1764" y="54376"/>
                    </a:cubicBezTo>
                    <a:cubicBezTo>
                      <a:pt x="-9348" y="48555"/>
                      <a:pt x="35102" y="56493"/>
                      <a:pt x="49389" y="60726"/>
                    </a:cubicBezTo>
                    <a:cubicBezTo>
                      <a:pt x="63676" y="64959"/>
                      <a:pt x="76377" y="76072"/>
                      <a:pt x="87489" y="79776"/>
                    </a:cubicBezTo>
                    <a:cubicBezTo>
                      <a:pt x="98601" y="83480"/>
                      <a:pt x="106010" y="86655"/>
                      <a:pt x="116064" y="82951"/>
                    </a:cubicBezTo>
                    <a:cubicBezTo>
                      <a:pt x="126118" y="79247"/>
                      <a:pt x="141993" y="68663"/>
                      <a:pt x="147814" y="57551"/>
                    </a:cubicBezTo>
                    <a:cubicBezTo>
                      <a:pt x="153635" y="46439"/>
                      <a:pt x="118181" y="4105"/>
                      <a:pt x="122414" y="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 325">
                <a:extLst>
                  <a:ext uri="{FF2B5EF4-FFF2-40B4-BE49-F238E27FC236}">
                    <a16:creationId xmlns:a16="http://schemas.microsoft.com/office/drawing/2014/main" id="{77EC74D1-66EC-03FE-7DA8-D2D64DB0DD70}"/>
                  </a:ext>
                </a:extLst>
              </p:cNvPr>
              <p:cNvSpPr/>
              <p:nvPr/>
            </p:nvSpPr>
            <p:spPr>
              <a:xfrm>
                <a:off x="3866924" y="392626"/>
                <a:ext cx="184604" cy="58264"/>
              </a:xfrm>
              <a:custGeom>
                <a:avLst/>
                <a:gdLst>
                  <a:gd name="connsiteX0" fmla="*/ 226 w 184604"/>
                  <a:gd name="connsiteY0" fmla="*/ 58224 h 58264"/>
                  <a:gd name="connsiteX1" fmla="*/ 82776 w 184604"/>
                  <a:gd name="connsiteY1" fmla="*/ 1074 h 58264"/>
                  <a:gd name="connsiteX2" fmla="*/ 184376 w 184604"/>
                  <a:gd name="connsiteY2" fmla="*/ 20124 h 58264"/>
                  <a:gd name="connsiteX3" fmla="*/ 108176 w 184604"/>
                  <a:gd name="connsiteY3" fmla="*/ 10599 h 58264"/>
                  <a:gd name="connsiteX4" fmla="*/ 226 w 184604"/>
                  <a:gd name="connsiteY4" fmla="*/ 58224 h 5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604" h="58264">
                    <a:moveTo>
                      <a:pt x="226" y="58224"/>
                    </a:moveTo>
                    <a:cubicBezTo>
                      <a:pt x="-4007" y="56637"/>
                      <a:pt x="52084" y="7424"/>
                      <a:pt x="82776" y="1074"/>
                    </a:cubicBezTo>
                    <a:cubicBezTo>
                      <a:pt x="113468" y="-5276"/>
                      <a:pt x="180143" y="18537"/>
                      <a:pt x="184376" y="20124"/>
                    </a:cubicBezTo>
                    <a:cubicBezTo>
                      <a:pt x="188609" y="21711"/>
                      <a:pt x="133047" y="7424"/>
                      <a:pt x="108176" y="10599"/>
                    </a:cubicBezTo>
                    <a:cubicBezTo>
                      <a:pt x="83305" y="13774"/>
                      <a:pt x="4459" y="59811"/>
                      <a:pt x="226" y="58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 326">
                <a:extLst>
                  <a:ext uri="{FF2B5EF4-FFF2-40B4-BE49-F238E27FC236}">
                    <a16:creationId xmlns:a16="http://schemas.microsoft.com/office/drawing/2014/main" id="{74BA7283-CD19-8C0B-4585-DBB75149EA6B}"/>
                  </a:ext>
                </a:extLst>
              </p:cNvPr>
              <p:cNvSpPr/>
              <p:nvPr/>
            </p:nvSpPr>
            <p:spPr>
              <a:xfrm>
                <a:off x="4037415" y="406386"/>
                <a:ext cx="313301" cy="19403"/>
              </a:xfrm>
              <a:custGeom>
                <a:avLst/>
                <a:gdLst>
                  <a:gd name="connsiteX0" fmla="*/ 1185 w 313301"/>
                  <a:gd name="connsiteY0" fmla="*/ 19064 h 19403"/>
                  <a:gd name="connsiteX1" fmla="*/ 144060 w 313301"/>
                  <a:gd name="connsiteY1" fmla="*/ 12714 h 19403"/>
                  <a:gd name="connsiteX2" fmla="*/ 309160 w 313301"/>
                  <a:gd name="connsiteY2" fmla="*/ 15889 h 19403"/>
                  <a:gd name="connsiteX3" fmla="*/ 242485 w 313301"/>
                  <a:gd name="connsiteY3" fmla="*/ 14 h 19403"/>
                  <a:gd name="connsiteX4" fmla="*/ 1185 w 313301"/>
                  <a:gd name="connsiteY4" fmla="*/ 19064 h 1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301" h="19403">
                    <a:moveTo>
                      <a:pt x="1185" y="19064"/>
                    </a:moveTo>
                    <a:cubicBezTo>
                      <a:pt x="-15219" y="21181"/>
                      <a:pt x="144060" y="12714"/>
                      <a:pt x="144060" y="12714"/>
                    </a:cubicBezTo>
                    <a:cubicBezTo>
                      <a:pt x="195389" y="12185"/>
                      <a:pt x="292756" y="18006"/>
                      <a:pt x="309160" y="15889"/>
                    </a:cubicBezTo>
                    <a:cubicBezTo>
                      <a:pt x="325564" y="13772"/>
                      <a:pt x="291168" y="-515"/>
                      <a:pt x="242485" y="14"/>
                    </a:cubicBezTo>
                    <a:cubicBezTo>
                      <a:pt x="193802" y="543"/>
                      <a:pt x="17589" y="16947"/>
                      <a:pt x="1185" y="19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 327">
                <a:extLst>
                  <a:ext uri="{FF2B5EF4-FFF2-40B4-BE49-F238E27FC236}">
                    <a16:creationId xmlns:a16="http://schemas.microsoft.com/office/drawing/2014/main" id="{C68616AC-5C66-4A2B-3973-391601E76417}"/>
                  </a:ext>
                </a:extLst>
              </p:cNvPr>
              <p:cNvSpPr/>
              <p:nvPr/>
            </p:nvSpPr>
            <p:spPr>
              <a:xfrm>
                <a:off x="4230833" y="406175"/>
                <a:ext cx="168738" cy="58867"/>
              </a:xfrm>
              <a:custGeom>
                <a:avLst/>
                <a:gdLst>
                  <a:gd name="connsiteX0" fmla="*/ 1442 w 168738"/>
                  <a:gd name="connsiteY0" fmla="*/ 57375 h 58867"/>
                  <a:gd name="connsiteX1" fmla="*/ 166542 w 168738"/>
                  <a:gd name="connsiteY1" fmla="*/ 225 h 58867"/>
                  <a:gd name="connsiteX2" fmla="*/ 90342 w 168738"/>
                  <a:gd name="connsiteY2" fmla="*/ 38325 h 58867"/>
                  <a:gd name="connsiteX3" fmla="*/ 1442 w 168738"/>
                  <a:gd name="connsiteY3" fmla="*/ 57375 h 5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738" h="58867">
                    <a:moveTo>
                      <a:pt x="1442" y="57375"/>
                    </a:moveTo>
                    <a:cubicBezTo>
                      <a:pt x="14142" y="51025"/>
                      <a:pt x="151725" y="3400"/>
                      <a:pt x="166542" y="225"/>
                    </a:cubicBezTo>
                    <a:cubicBezTo>
                      <a:pt x="181359" y="-2950"/>
                      <a:pt x="117330" y="28271"/>
                      <a:pt x="90342" y="38325"/>
                    </a:cubicBezTo>
                    <a:cubicBezTo>
                      <a:pt x="63355" y="48379"/>
                      <a:pt x="-11258" y="63725"/>
                      <a:pt x="1442" y="5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 328">
                <a:extLst>
                  <a:ext uri="{FF2B5EF4-FFF2-40B4-BE49-F238E27FC236}">
                    <a16:creationId xmlns:a16="http://schemas.microsoft.com/office/drawing/2014/main" id="{A261258A-64CC-9301-8F4C-9A0471684B3C}"/>
                  </a:ext>
                </a:extLst>
              </p:cNvPr>
              <p:cNvSpPr/>
              <p:nvPr/>
            </p:nvSpPr>
            <p:spPr>
              <a:xfrm>
                <a:off x="4181072" y="461442"/>
                <a:ext cx="318910" cy="65818"/>
              </a:xfrm>
              <a:custGeom>
                <a:avLst/>
                <a:gdLst>
                  <a:gd name="connsiteX0" fmla="*/ 403 w 318910"/>
                  <a:gd name="connsiteY0" fmla="*/ 65608 h 65818"/>
                  <a:gd name="connsiteX1" fmla="*/ 190903 w 318910"/>
                  <a:gd name="connsiteY1" fmla="*/ 59258 h 65818"/>
                  <a:gd name="connsiteX2" fmla="*/ 302028 w 318910"/>
                  <a:gd name="connsiteY2" fmla="*/ 56083 h 65818"/>
                  <a:gd name="connsiteX3" fmla="*/ 305203 w 318910"/>
                  <a:gd name="connsiteY3" fmla="*/ 2108 h 65818"/>
                  <a:gd name="connsiteX4" fmla="*/ 286153 w 318910"/>
                  <a:gd name="connsiteY4" fmla="*/ 11633 h 65818"/>
                  <a:gd name="connsiteX5" fmla="*/ 248053 w 318910"/>
                  <a:gd name="connsiteY5" fmla="*/ 17983 h 65818"/>
                  <a:gd name="connsiteX6" fmla="*/ 279803 w 318910"/>
                  <a:gd name="connsiteY6" fmla="*/ 8458 h 65818"/>
                  <a:gd name="connsiteX7" fmla="*/ 314728 w 318910"/>
                  <a:gd name="connsiteY7" fmla="*/ 33858 h 65818"/>
                  <a:gd name="connsiteX8" fmla="*/ 311553 w 318910"/>
                  <a:gd name="connsiteY8" fmla="*/ 37033 h 65818"/>
                  <a:gd name="connsiteX9" fmla="*/ 254403 w 318910"/>
                  <a:gd name="connsiteY9" fmla="*/ 49733 h 65818"/>
                  <a:gd name="connsiteX10" fmla="*/ 403 w 318910"/>
                  <a:gd name="connsiteY10" fmla="*/ 65608 h 6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910" h="65818">
                    <a:moveTo>
                      <a:pt x="403" y="65608"/>
                    </a:moveTo>
                    <a:cubicBezTo>
                      <a:pt x="-10180" y="67196"/>
                      <a:pt x="190903" y="59258"/>
                      <a:pt x="190903" y="59258"/>
                    </a:cubicBezTo>
                    <a:cubicBezTo>
                      <a:pt x="241174" y="57671"/>
                      <a:pt x="282978" y="65608"/>
                      <a:pt x="302028" y="56083"/>
                    </a:cubicBezTo>
                    <a:cubicBezTo>
                      <a:pt x="321078" y="46558"/>
                      <a:pt x="305203" y="2108"/>
                      <a:pt x="305203" y="2108"/>
                    </a:cubicBezTo>
                    <a:cubicBezTo>
                      <a:pt x="302557" y="-5300"/>
                      <a:pt x="295678" y="8987"/>
                      <a:pt x="286153" y="11633"/>
                    </a:cubicBezTo>
                    <a:cubicBezTo>
                      <a:pt x="276628" y="14279"/>
                      <a:pt x="249111" y="18512"/>
                      <a:pt x="248053" y="17983"/>
                    </a:cubicBezTo>
                    <a:cubicBezTo>
                      <a:pt x="246995" y="17454"/>
                      <a:pt x="268690" y="5812"/>
                      <a:pt x="279803" y="8458"/>
                    </a:cubicBezTo>
                    <a:cubicBezTo>
                      <a:pt x="290916" y="11104"/>
                      <a:pt x="314728" y="33858"/>
                      <a:pt x="314728" y="33858"/>
                    </a:cubicBezTo>
                    <a:cubicBezTo>
                      <a:pt x="320020" y="38620"/>
                      <a:pt x="321607" y="34387"/>
                      <a:pt x="311553" y="37033"/>
                    </a:cubicBezTo>
                    <a:cubicBezTo>
                      <a:pt x="301499" y="39679"/>
                      <a:pt x="303086" y="44441"/>
                      <a:pt x="254403" y="49733"/>
                    </a:cubicBezTo>
                    <a:cubicBezTo>
                      <a:pt x="205720" y="55025"/>
                      <a:pt x="10986" y="64020"/>
                      <a:pt x="403" y="656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 329">
                <a:extLst>
                  <a:ext uri="{FF2B5EF4-FFF2-40B4-BE49-F238E27FC236}">
                    <a16:creationId xmlns:a16="http://schemas.microsoft.com/office/drawing/2014/main" id="{5C2107B7-22B6-37BE-0B62-897B57790C8E}"/>
                  </a:ext>
                </a:extLst>
              </p:cNvPr>
              <p:cNvSpPr/>
              <p:nvPr/>
            </p:nvSpPr>
            <p:spPr>
              <a:xfrm>
                <a:off x="4327525" y="412750"/>
                <a:ext cx="85725" cy="40922"/>
              </a:xfrm>
              <a:custGeom>
                <a:avLst/>
                <a:gdLst>
                  <a:gd name="connsiteX0" fmla="*/ 85725 w 85725"/>
                  <a:gd name="connsiteY0" fmla="*/ 0 h 40922"/>
                  <a:gd name="connsiteX1" fmla="*/ 28575 w 85725"/>
                  <a:gd name="connsiteY1" fmla="*/ 38100 h 40922"/>
                  <a:gd name="connsiteX2" fmla="*/ 0 w 85725"/>
                  <a:gd name="connsiteY2" fmla="*/ 38100 h 40922"/>
                  <a:gd name="connsiteX3" fmla="*/ 85725 w 85725"/>
                  <a:gd name="connsiteY3" fmla="*/ 0 h 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0922">
                    <a:moveTo>
                      <a:pt x="85725" y="0"/>
                    </a:moveTo>
                    <a:cubicBezTo>
                      <a:pt x="64294" y="15875"/>
                      <a:pt x="42863" y="31750"/>
                      <a:pt x="28575" y="38100"/>
                    </a:cubicBezTo>
                    <a:cubicBezTo>
                      <a:pt x="14287" y="44450"/>
                      <a:pt x="0" y="38100"/>
                      <a:pt x="0" y="38100"/>
                    </a:cubicBezTo>
                    <a:lnTo>
                      <a:pt x="857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 330">
                <a:extLst>
                  <a:ext uri="{FF2B5EF4-FFF2-40B4-BE49-F238E27FC236}">
                    <a16:creationId xmlns:a16="http://schemas.microsoft.com/office/drawing/2014/main" id="{AAE5797A-52E9-64C0-FF33-EB0C0691B910}"/>
                  </a:ext>
                </a:extLst>
              </p:cNvPr>
              <p:cNvSpPr/>
              <p:nvPr/>
            </p:nvSpPr>
            <p:spPr>
              <a:xfrm>
                <a:off x="4400406" y="406763"/>
                <a:ext cx="121444" cy="63182"/>
              </a:xfrm>
              <a:custGeom>
                <a:avLst/>
                <a:gdLst>
                  <a:gd name="connsiteX0" fmla="*/ 144 w 121444"/>
                  <a:gd name="connsiteY0" fmla="*/ 2812 h 63182"/>
                  <a:gd name="connsiteX1" fmla="*/ 95394 w 121444"/>
                  <a:gd name="connsiteY1" fmla="*/ 5987 h 63182"/>
                  <a:gd name="connsiteX2" fmla="*/ 57294 w 121444"/>
                  <a:gd name="connsiteY2" fmla="*/ 63137 h 63182"/>
                  <a:gd name="connsiteX3" fmla="*/ 120794 w 121444"/>
                  <a:gd name="connsiteY3" fmla="*/ 15512 h 63182"/>
                  <a:gd name="connsiteX4" fmla="*/ 144 w 121444"/>
                  <a:gd name="connsiteY4" fmla="*/ 2812 h 6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44" h="63182">
                    <a:moveTo>
                      <a:pt x="144" y="2812"/>
                    </a:moveTo>
                    <a:cubicBezTo>
                      <a:pt x="-4089" y="1225"/>
                      <a:pt x="85869" y="-4067"/>
                      <a:pt x="95394" y="5987"/>
                    </a:cubicBezTo>
                    <a:cubicBezTo>
                      <a:pt x="104919" y="16041"/>
                      <a:pt x="53061" y="61550"/>
                      <a:pt x="57294" y="63137"/>
                    </a:cubicBezTo>
                    <a:cubicBezTo>
                      <a:pt x="61527" y="64724"/>
                      <a:pt x="128732" y="24508"/>
                      <a:pt x="120794" y="15512"/>
                    </a:cubicBezTo>
                    <a:cubicBezTo>
                      <a:pt x="112857" y="6516"/>
                      <a:pt x="4377" y="4399"/>
                      <a:pt x="144" y="2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 331">
                <a:extLst>
                  <a:ext uri="{FF2B5EF4-FFF2-40B4-BE49-F238E27FC236}">
                    <a16:creationId xmlns:a16="http://schemas.microsoft.com/office/drawing/2014/main" id="{01C61691-BA1B-E1CE-0B21-0B91B8496753}"/>
                  </a:ext>
                </a:extLst>
              </p:cNvPr>
              <p:cNvSpPr/>
              <p:nvPr/>
            </p:nvSpPr>
            <p:spPr>
              <a:xfrm>
                <a:off x="3866962" y="539710"/>
                <a:ext cx="187731" cy="111195"/>
              </a:xfrm>
              <a:custGeom>
                <a:avLst/>
                <a:gdLst>
                  <a:gd name="connsiteX0" fmla="*/ 187513 w 187731"/>
                  <a:gd name="connsiteY0" fmla="*/ 40 h 111195"/>
                  <a:gd name="connsiteX1" fmla="*/ 133538 w 187731"/>
                  <a:gd name="connsiteY1" fmla="*/ 60365 h 111195"/>
                  <a:gd name="connsiteX2" fmla="*/ 108138 w 187731"/>
                  <a:gd name="connsiteY2" fmla="*/ 95290 h 111195"/>
                  <a:gd name="connsiteX3" fmla="*/ 188 w 187731"/>
                  <a:gd name="connsiteY3" fmla="*/ 111165 h 111195"/>
                  <a:gd name="connsiteX4" fmla="*/ 82738 w 187731"/>
                  <a:gd name="connsiteY4" fmla="*/ 98465 h 111195"/>
                  <a:gd name="connsiteX5" fmla="*/ 111313 w 187731"/>
                  <a:gd name="connsiteY5" fmla="*/ 69890 h 111195"/>
                  <a:gd name="connsiteX6" fmla="*/ 187513 w 187731"/>
                  <a:gd name="connsiteY6" fmla="*/ 40 h 11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731" h="111195">
                    <a:moveTo>
                      <a:pt x="187513" y="40"/>
                    </a:moveTo>
                    <a:cubicBezTo>
                      <a:pt x="191217" y="-1547"/>
                      <a:pt x="146767" y="44490"/>
                      <a:pt x="133538" y="60365"/>
                    </a:cubicBezTo>
                    <a:cubicBezTo>
                      <a:pt x="120309" y="76240"/>
                      <a:pt x="130363" y="86823"/>
                      <a:pt x="108138" y="95290"/>
                    </a:cubicBezTo>
                    <a:cubicBezTo>
                      <a:pt x="85913" y="103757"/>
                      <a:pt x="4421" y="110636"/>
                      <a:pt x="188" y="111165"/>
                    </a:cubicBezTo>
                    <a:cubicBezTo>
                      <a:pt x="-4045" y="111694"/>
                      <a:pt x="64217" y="105344"/>
                      <a:pt x="82738" y="98465"/>
                    </a:cubicBezTo>
                    <a:cubicBezTo>
                      <a:pt x="101259" y="91586"/>
                      <a:pt x="86971" y="86823"/>
                      <a:pt x="111313" y="69890"/>
                    </a:cubicBezTo>
                    <a:cubicBezTo>
                      <a:pt x="135655" y="52957"/>
                      <a:pt x="183809" y="1627"/>
                      <a:pt x="187513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 332">
                <a:extLst>
                  <a:ext uri="{FF2B5EF4-FFF2-40B4-BE49-F238E27FC236}">
                    <a16:creationId xmlns:a16="http://schemas.microsoft.com/office/drawing/2014/main" id="{B56BB10E-B7E0-E278-13A3-EF5E28BF81C3}"/>
                  </a:ext>
                </a:extLst>
              </p:cNvPr>
              <p:cNvSpPr/>
              <p:nvPr/>
            </p:nvSpPr>
            <p:spPr>
              <a:xfrm>
                <a:off x="3765414" y="603191"/>
                <a:ext cx="165236" cy="338167"/>
              </a:xfrm>
              <a:custGeom>
                <a:avLst/>
                <a:gdLst>
                  <a:gd name="connsiteX0" fmla="*/ 120786 w 165236"/>
                  <a:gd name="connsiteY0" fmla="*/ 59 h 338167"/>
                  <a:gd name="connsiteX1" fmla="*/ 143011 w 165236"/>
                  <a:gd name="connsiteY1" fmla="*/ 177859 h 338167"/>
                  <a:gd name="connsiteX2" fmla="*/ 139836 w 165236"/>
                  <a:gd name="connsiteY2" fmla="*/ 69909 h 338167"/>
                  <a:gd name="connsiteX3" fmla="*/ 143011 w 165236"/>
                  <a:gd name="connsiteY3" fmla="*/ 206434 h 338167"/>
                  <a:gd name="connsiteX4" fmla="*/ 133486 w 165236"/>
                  <a:gd name="connsiteY4" fmla="*/ 295334 h 338167"/>
                  <a:gd name="connsiteX5" fmla="*/ 139836 w 165236"/>
                  <a:gd name="connsiteY5" fmla="*/ 285809 h 338167"/>
                  <a:gd name="connsiteX6" fmla="*/ 136 w 165236"/>
                  <a:gd name="connsiteY6" fmla="*/ 336609 h 338167"/>
                  <a:gd name="connsiteX7" fmla="*/ 114436 w 165236"/>
                  <a:gd name="connsiteY7" fmla="*/ 320734 h 338167"/>
                  <a:gd name="connsiteX8" fmla="*/ 139836 w 165236"/>
                  <a:gd name="connsiteY8" fmla="*/ 276284 h 338167"/>
                  <a:gd name="connsiteX9" fmla="*/ 165236 w 165236"/>
                  <a:gd name="connsiteY9" fmla="*/ 200084 h 338167"/>
                  <a:gd name="connsiteX10" fmla="*/ 120786 w 165236"/>
                  <a:gd name="connsiteY10" fmla="*/ 59 h 3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36" h="338167">
                    <a:moveTo>
                      <a:pt x="120786" y="59"/>
                    </a:moveTo>
                    <a:cubicBezTo>
                      <a:pt x="117082" y="-3645"/>
                      <a:pt x="139836" y="166217"/>
                      <a:pt x="143011" y="177859"/>
                    </a:cubicBezTo>
                    <a:cubicBezTo>
                      <a:pt x="146186" y="189501"/>
                      <a:pt x="139836" y="65147"/>
                      <a:pt x="139836" y="69909"/>
                    </a:cubicBezTo>
                    <a:cubicBezTo>
                      <a:pt x="139836" y="74671"/>
                      <a:pt x="144069" y="168863"/>
                      <a:pt x="143011" y="206434"/>
                    </a:cubicBezTo>
                    <a:cubicBezTo>
                      <a:pt x="141953" y="244005"/>
                      <a:pt x="134015" y="282105"/>
                      <a:pt x="133486" y="295334"/>
                    </a:cubicBezTo>
                    <a:cubicBezTo>
                      <a:pt x="132957" y="308563"/>
                      <a:pt x="162061" y="278930"/>
                      <a:pt x="139836" y="285809"/>
                    </a:cubicBezTo>
                    <a:cubicBezTo>
                      <a:pt x="117611" y="292688"/>
                      <a:pt x="4369" y="330788"/>
                      <a:pt x="136" y="336609"/>
                    </a:cubicBezTo>
                    <a:cubicBezTo>
                      <a:pt x="-4097" y="342430"/>
                      <a:pt x="91153" y="330788"/>
                      <a:pt x="114436" y="320734"/>
                    </a:cubicBezTo>
                    <a:cubicBezTo>
                      <a:pt x="137719" y="310680"/>
                      <a:pt x="131369" y="296392"/>
                      <a:pt x="139836" y="276284"/>
                    </a:cubicBezTo>
                    <a:cubicBezTo>
                      <a:pt x="148303" y="256176"/>
                      <a:pt x="165236" y="244534"/>
                      <a:pt x="165236" y="200084"/>
                    </a:cubicBezTo>
                    <a:cubicBezTo>
                      <a:pt x="165236" y="155634"/>
                      <a:pt x="124490" y="3763"/>
                      <a:pt x="120786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 333">
                <a:extLst>
                  <a:ext uri="{FF2B5EF4-FFF2-40B4-BE49-F238E27FC236}">
                    <a16:creationId xmlns:a16="http://schemas.microsoft.com/office/drawing/2014/main" id="{802C4841-8370-C099-6633-763DA34F24C4}"/>
                  </a:ext>
                </a:extLst>
              </p:cNvPr>
              <p:cNvSpPr/>
              <p:nvPr/>
            </p:nvSpPr>
            <p:spPr>
              <a:xfrm>
                <a:off x="4108362" y="335958"/>
                <a:ext cx="52409" cy="84529"/>
              </a:xfrm>
              <a:custGeom>
                <a:avLst/>
                <a:gdLst>
                  <a:gd name="connsiteX0" fmla="*/ 88 w 52409"/>
                  <a:gd name="connsiteY0" fmla="*/ 83142 h 84529"/>
                  <a:gd name="connsiteX1" fmla="*/ 50888 w 52409"/>
                  <a:gd name="connsiteY1" fmla="*/ 592 h 84529"/>
                  <a:gd name="connsiteX2" fmla="*/ 38188 w 52409"/>
                  <a:gd name="connsiteY2" fmla="*/ 48217 h 84529"/>
                  <a:gd name="connsiteX3" fmla="*/ 88 w 52409"/>
                  <a:gd name="connsiteY3" fmla="*/ 83142 h 8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09" h="84529">
                    <a:moveTo>
                      <a:pt x="88" y="83142"/>
                    </a:moveTo>
                    <a:cubicBezTo>
                      <a:pt x="2205" y="75205"/>
                      <a:pt x="44538" y="6413"/>
                      <a:pt x="50888" y="592"/>
                    </a:cubicBezTo>
                    <a:cubicBezTo>
                      <a:pt x="57238" y="-5229"/>
                      <a:pt x="41892" y="33400"/>
                      <a:pt x="38188" y="48217"/>
                    </a:cubicBezTo>
                    <a:cubicBezTo>
                      <a:pt x="34484" y="63034"/>
                      <a:pt x="-2029" y="91079"/>
                      <a:pt x="88" y="831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 334">
                <a:extLst>
                  <a:ext uri="{FF2B5EF4-FFF2-40B4-BE49-F238E27FC236}">
                    <a16:creationId xmlns:a16="http://schemas.microsoft.com/office/drawing/2014/main" id="{0E48F54D-55FB-C2CD-2628-2A426D600CE3}"/>
                  </a:ext>
                </a:extLst>
              </p:cNvPr>
              <p:cNvSpPr/>
              <p:nvPr/>
            </p:nvSpPr>
            <p:spPr>
              <a:xfrm>
                <a:off x="4152691" y="336222"/>
                <a:ext cx="77812" cy="67484"/>
              </a:xfrm>
              <a:custGeom>
                <a:avLst/>
                <a:gdLst>
                  <a:gd name="connsiteX0" fmla="*/ 209 w 77812"/>
                  <a:gd name="connsiteY0" fmla="*/ 328 h 67484"/>
                  <a:gd name="connsiteX1" fmla="*/ 54184 w 77812"/>
                  <a:gd name="connsiteY1" fmla="*/ 28903 h 67484"/>
                  <a:gd name="connsiteX2" fmla="*/ 66884 w 77812"/>
                  <a:gd name="connsiteY2" fmla="*/ 67003 h 67484"/>
                  <a:gd name="connsiteX3" fmla="*/ 76409 w 77812"/>
                  <a:gd name="connsiteY3" fmla="*/ 47953 h 67484"/>
                  <a:gd name="connsiteX4" fmla="*/ 209 w 77812"/>
                  <a:gd name="connsiteY4" fmla="*/ 328 h 6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12" h="67484">
                    <a:moveTo>
                      <a:pt x="209" y="328"/>
                    </a:moveTo>
                    <a:cubicBezTo>
                      <a:pt x="-3495" y="-2847"/>
                      <a:pt x="43072" y="17791"/>
                      <a:pt x="54184" y="28903"/>
                    </a:cubicBezTo>
                    <a:cubicBezTo>
                      <a:pt x="65296" y="40015"/>
                      <a:pt x="66884" y="67003"/>
                      <a:pt x="66884" y="67003"/>
                    </a:cubicBezTo>
                    <a:cubicBezTo>
                      <a:pt x="70588" y="70178"/>
                      <a:pt x="81701" y="56949"/>
                      <a:pt x="76409" y="47953"/>
                    </a:cubicBezTo>
                    <a:cubicBezTo>
                      <a:pt x="71117" y="38957"/>
                      <a:pt x="3913" y="3503"/>
                      <a:pt x="209" y="3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 335">
                <a:extLst>
                  <a:ext uri="{FF2B5EF4-FFF2-40B4-BE49-F238E27FC236}">
                    <a16:creationId xmlns:a16="http://schemas.microsoft.com/office/drawing/2014/main" id="{EF74281A-3E23-85E2-4BB4-D3159133A212}"/>
                  </a:ext>
                </a:extLst>
              </p:cNvPr>
              <p:cNvSpPr/>
              <p:nvPr/>
            </p:nvSpPr>
            <p:spPr>
              <a:xfrm>
                <a:off x="4151238" y="587142"/>
                <a:ext cx="36620" cy="99222"/>
              </a:xfrm>
              <a:custGeom>
                <a:avLst/>
                <a:gdLst>
                  <a:gd name="connsiteX0" fmla="*/ 4837 w 36620"/>
                  <a:gd name="connsiteY0" fmla="*/ 233 h 99222"/>
                  <a:gd name="connsiteX1" fmla="*/ 8012 w 36620"/>
                  <a:gd name="connsiteY1" fmla="*/ 54208 h 99222"/>
                  <a:gd name="connsiteX2" fmla="*/ 36587 w 36620"/>
                  <a:gd name="connsiteY2" fmla="*/ 98658 h 99222"/>
                  <a:gd name="connsiteX3" fmla="*/ 1662 w 36620"/>
                  <a:gd name="connsiteY3" fmla="*/ 76433 h 99222"/>
                  <a:gd name="connsiteX4" fmla="*/ 4837 w 36620"/>
                  <a:gd name="connsiteY4" fmla="*/ 233 h 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20" h="99222">
                    <a:moveTo>
                      <a:pt x="4837" y="233"/>
                    </a:moveTo>
                    <a:cubicBezTo>
                      <a:pt x="5895" y="-3471"/>
                      <a:pt x="2720" y="37804"/>
                      <a:pt x="8012" y="54208"/>
                    </a:cubicBezTo>
                    <a:cubicBezTo>
                      <a:pt x="13304" y="70612"/>
                      <a:pt x="37645" y="94954"/>
                      <a:pt x="36587" y="98658"/>
                    </a:cubicBezTo>
                    <a:cubicBezTo>
                      <a:pt x="35529" y="102362"/>
                      <a:pt x="6425" y="87016"/>
                      <a:pt x="1662" y="76433"/>
                    </a:cubicBezTo>
                    <a:cubicBezTo>
                      <a:pt x="-3101" y="65850"/>
                      <a:pt x="3779" y="3937"/>
                      <a:pt x="4837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 336">
                <a:extLst>
                  <a:ext uri="{FF2B5EF4-FFF2-40B4-BE49-F238E27FC236}">
                    <a16:creationId xmlns:a16="http://schemas.microsoft.com/office/drawing/2014/main" id="{76F6C472-A3C7-8F11-3BCA-D6354F3BC74E}"/>
                  </a:ext>
                </a:extLst>
              </p:cNvPr>
              <p:cNvSpPr/>
              <p:nvPr/>
            </p:nvSpPr>
            <p:spPr>
              <a:xfrm>
                <a:off x="4136767" y="545303"/>
                <a:ext cx="70424" cy="258353"/>
              </a:xfrm>
              <a:custGeom>
                <a:avLst/>
                <a:gdLst>
                  <a:gd name="connsiteX0" fmla="*/ 70108 w 70424"/>
                  <a:gd name="connsiteY0" fmla="*/ 797 h 258353"/>
                  <a:gd name="connsiteX1" fmla="*/ 47883 w 70424"/>
                  <a:gd name="connsiteY1" fmla="*/ 67472 h 258353"/>
                  <a:gd name="connsiteX2" fmla="*/ 47883 w 70424"/>
                  <a:gd name="connsiteY2" fmla="*/ 127797 h 258353"/>
                  <a:gd name="connsiteX3" fmla="*/ 258 w 70424"/>
                  <a:gd name="connsiteY3" fmla="*/ 257972 h 258353"/>
                  <a:gd name="connsiteX4" fmla="*/ 28833 w 70424"/>
                  <a:gd name="connsiteY4" fmla="*/ 165897 h 258353"/>
                  <a:gd name="connsiteX5" fmla="*/ 28833 w 70424"/>
                  <a:gd name="connsiteY5" fmla="*/ 115097 h 258353"/>
                  <a:gd name="connsiteX6" fmla="*/ 70108 w 70424"/>
                  <a:gd name="connsiteY6" fmla="*/ 797 h 25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24" h="258353">
                    <a:moveTo>
                      <a:pt x="70108" y="797"/>
                    </a:moveTo>
                    <a:cubicBezTo>
                      <a:pt x="73283" y="-7141"/>
                      <a:pt x="51587" y="46305"/>
                      <a:pt x="47883" y="67472"/>
                    </a:cubicBezTo>
                    <a:cubicBezTo>
                      <a:pt x="44179" y="88639"/>
                      <a:pt x="55820" y="96047"/>
                      <a:pt x="47883" y="127797"/>
                    </a:cubicBezTo>
                    <a:cubicBezTo>
                      <a:pt x="39946" y="159547"/>
                      <a:pt x="3433" y="251622"/>
                      <a:pt x="258" y="257972"/>
                    </a:cubicBezTo>
                    <a:cubicBezTo>
                      <a:pt x="-2917" y="264322"/>
                      <a:pt x="24071" y="189709"/>
                      <a:pt x="28833" y="165897"/>
                    </a:cubicBezTo>
                    <a:cubicBezTo>
                      <a:pt x="33595" y="142085"/>
                      <a:pt x="25129" y="137851"/>
                      <a:pt x="28833" y="115097"/>
                    </a:cubicBezTo>
                    <a:cubicBezTo>
                      <a:pt x="32537" y="92343"/>
                      <a:pt x="66933" y="8735"/>
                      <a:pt x="70108" y="7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 337">
                <a:extLst>
                  <a:ext uri="{FF2B5EF4-FFF2-40B4-BE49-F238E27FC236}">
                    <a16:creationId xmlns:a16="http://schemas.microsoft.com/office/drawing/2014/main" id="{5FCD1608-3DB9-C01F-9730-6929329B4387}"/>
                  </a:ext>
                </a:extLst>
              </p:cNvPr>
              <p:cNvSpPr/>
              <p:nvPr/>
            </p:nvSpPr>
            <p:spPr>
              <a:xfrm>
                <a:off x="4034899" y="723898"/>
                <a:ext cx="137397" cy="184157"/>
              </a:xfrm>
              <a:custGeom>
                <a:avLst/>
                <a:gdLst>
                  <a:gd name="connsiteX0" fmla="*/ 137051 w 137397"/>
                  <a:gd name="connsiteY0" fmla="*/ 2 h 184157"/>
                  <a:gd name="connsiteX1" fmla="*/ 73551 w 137397"/>
                  <a:gd name="connsiteY1" fmla="*/ 117477 h 184157"/>
                  <a:gd name="connsiteX2" fmla="*/ 526 w 137397"/>
                  <a:gd name="connsiteY2" fmla="*/ 184152 h 184157"/>
                  <a:gd name="connsiteX3" fmla="*/ 44976 w 137397"/>
                  <a:gd name="connsiteY3" fmla="*/ 120652 h 184157"/>
                  <a:gd name="connsiteX4" fmla="*/ 137051 w 137397"/>
                  <a:gd name="connsiteY4" fmla="*/ 2 h 18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397" h="184157">
                    <a:moveTo>
                      <a:pt x="137051" y="2"/>
                    </a:moveTo>
                    <a:cubicBezTo>
                      <a:pt x="141814" y="-527"/>
                      <a:pt x="96305" y="86785"/>
                      <a:pt x="73551" y="117477"/>
                    </a:cubicBezTo>
                    <a:cubicBezTo>
                      <a:pt x="50797" y="148169"/>
                      <a:pt x="5288" y="183623"/>
                      <a:pt x="526" y="184152"/>
                    </a:cubicBezTo>
                    <a:cubicBezTo>
                      <a:pt x="-4237" y="184681"/>
                      <a:pt x="24339" y="145523"/>
                      <a:pt x="44976" y="120652"/>
                    </a:cubicBezTo>
                    <a:cubicBezTo>
                      <a:pt x="65613" y="95781"/>
                      <a:pt x="132288" y="531"/>
                      <a:pt x="13705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 338">
                <a:extLst>
                  <a:ext uri="{FF2B5EF4-FFF2-40B4-BE49-F238E27FC236}">
                    <a16:creationId xmlns:a16="http://schemas.microsoft.com/office/drawing/2014/main" id="{E03CCF9F-75A2-3C21-B2CE-5E1A8FC8F937}"/>
                  </a:ext>
                </a:extLst>
              </p:cNvPr>
              <p:cNvSpPr/>
              <p:nvPr/>
            </p:nvSpPr>
            <p:spPr>
              <a:xfrm>
                <a:off x="3930143" y="881372"/>
                <a:ext cx="131173" cy="107135"/>
              </a:xfrm>
              <a:custGeom>
                <a:avLst/>
                <a:gdLst>
                  <a:gd name="connsiteX0" fmla="*/ 130682 w 131173"/>
                  <a:gd name="connsiteY0" fmla="*/ 1278 h 107135"/>
                  <a:gd name="connsiteX1" fmla="*/ 3682 w 131173"/>
                  <a:gd name="connsiteY1" fmla="*/ 106053 h 107135"/>
                  <a:gd name="connsiteX2" fmla="*/ 44957 w 131173"/>
                  <a:gd name="connsiteY2" fmla="*/ 52078 h 107135"/>
                  <a:gd name="connsiteX3" fmla="*/ 130682 w 131173"/>
                  <a:gd name="connsiteY3" fmla="*/ 1278 h 10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173" h="107135">
                    <a:moveTo>
                      <a:pt x="130682" y="1278"/>
                    </a:moveTo>
                    <a:cubicBezTo>
                      <a:pt x="123803" y="10274"/>
                      <a:pt x="17970" y="97586"/>
                      <a:pt x="3682" y="106053"/>
                    </a:cubicBezTo>
                    <a:cubicBezTo>
                      <a:pt x="-10606" y="114520"/>
                      <a:pt x="19557" y="71128"/>
                      <a:pt x="44957" y="52078"/>
                    </a:cubicBezTo>
                    <a:cubicBezTo>
                      <a:pt x="70357" y="33028"/>
                      <a:pt x="137561" y="-7718"/>
                      <a:pt x="130682" y="12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 339">
                <a:extLst>
                  <a:ext uri="{FF2B5EF4-FFF2-40B4-BE49-F238E27FC236}">
                    <a16:creationId xmlns:a16="http://schemas.microsoft.com/office/drawing/2014/main" id="{40714018-A2D2-A533-6F48-22136727BB47}"/>
                  </a:ext>
                </a:extLst>
              </p:cNvPr>
              <p:cNvSpPr/>
              <p:nvPr/>
            </p:nvSpPr>
            <p:spPr>
              <a:xfrm>
                <a:off x="3908287" y="968125"/>
                <a:ext cx="32070" cy="238513"/>
              </a:xfrm>
              <a:custGeom>
                <a:avLst/>
                <a:gdLst>
                  <a:gd name="connsiteX0" fmla="*/ 31888 w 32070"/>
                  <a:gd name="connsiteY0" fmla="*/ 250 h 238513"/>
                  <a:gd name="connsiteX1" fmla="*/ 12838 w 32070"/>
                  <a:gd name="connsiteY1" fmla="*/ 85975 h 238513"/>
                  <a:gd name="connsiteX2" fmla="*/ 6488 w 32070"/>
                  <a:gd name="connsiteY2" fmla="*/ 238375 h 238513"/>
                  <a:gd name="connsiteX3" fmla="*/ 138 w 32070"/>
                  <a:gd name="connsiteY3" fmla="*/ 111375 h 238513"/>
                  <a:gd name="connsiteX4" fmla="*/ 31888 w 32070"/>
                  <a:gd name="connsiteY4" fmla="*/ 250 h 23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70" h="238513">
                    <a:moveTo>
                      <a:pt x="31888" y="250"/>
                    </a:moveTo>
                    <a:cubicBezTo>
                      <a:pt x="34005" y="-3983"/>
                      <a:pt x="17071" y="46287"/>
                      <a:pt x="12838" y="85975"/>
                    </a:cubicBezTo>
                    <a:cubicBezTo>
                      <a:pt x="8605" y="125663"/>
                      <a:pt x="8605" y="234142"/>
                      <a:pt x="6488" y="238375"/>
                    </a:cubicBezTo>
                    <a:cubicBezTo>
                      <a:pt x="4371" y="242608"/>
                      <a:pt x="-920" y="148946"/>
                      <a:pt x="138" y="111375"/>
                    </a:cubicBezTo>
                    <a:cubicBezTo>
                      <a:pt x="1196" y="73804"/>
                      <a:pt x="29771" y="4483"/>
                      <a:pt x="31888" y="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 340">
                <a:extLst>
                  <a:ext uri="{FF2B5EF4-FFF2-40B4-BE49-F238E27FC236}">
                    <a16:creationId xmlns:a16="http://schemas.microsoft.com/office/drawing/2014/main" id="{ABBAE68C-E797-A5A4-6D38-104FAADBC474}"/>
                  </a:ext>
                </a:extLst>
              </p:cNvPr>
              <p:cNvSpPr/>
              <p:nvPr/>
            </p:nvSpPr>
            <p:spPr>
              <a:xfrm>
                <a:off x="4164799" y="530192"/>
                <a:ext cx="48694" cy="136611"/>
              </a:xfrm>
              <a:custGeom>
                <a:avLst/>
                <a:gdLst>
                  <a:gd name="connsiteX0" fmla="*/ 48426 w 48694"/>
                  <a:gd name="connsiteY0" fmla="*/ 33 h 136611"/>
                  <a:gd name="connsiteX1" fmla="*/ 19851 w 48694"/>
                  <a:gd name="connsiteY1" fmla="*/ 76233 h 136611"/>
                  <a:gd name="connsiteX2" fmla="*/ 13501 w 48694"/>
                  <a:gd name="connsiteY2" fmla="*/ 136558 h 136611"/>
                  <a:gd name="connsiteX3" fmla="*/ 801 w 48694"/>
                  <a:gd name="connsiteY3" fmla="*/ 85758 h 136611"/>
                  <a:gd name="connsiteX4" fmla="*/ 48426 w 48694"/>
                  <a:gd name="connsiteY4" fmla="*/ 33 h 13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94" h="136611">
                    <a:moveTo>
                      <a:pt x="48426" y="33"/>
                    </a:moveTo>
                    <a:cubicBezTo>
                      <a:pt x="51601" y="-1554"/>
                      <a:pt x="25672" y="53479"/>
                      <a:pt x="19851" y="76233"/>
                    </a:cubicBezTo>
                    <a:cubicBezTo>
                      <a:pt x="14030" y="98987"/>
                      <a:pt x="16676" y="134971"/>
                      <a:pt x="13501" y="136558"/>
                    </a:cubicBezTo>
                    <a:cubicBezTo>
                      <a:pt x="10326" y="138145"/>
                      <a:pt x="-3432" y="103750"/>
                      <a:pt x="801" y="85758"/>
                    </a:cubicBezTo>
                    <a:cubicBezTo>
                      <a:pt x="5034" y="67766"/>
                      <a:pt x="45251" y="1620"/>
                      <a:pt x="48426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 341">
                <a:extLst>
                  <a:ext uri="{FF2B5EF4-FFF2-40B4-BE49-F238E27FC236}">
                    <a16:creationId xmlns:a16="http://schemas.microsoft.com/office/drawing/2014/main" id="{00D6F6F3-23CA-F1C9-854B-C331E431413D}"/>
                  </a:ext>
                </a:extLst>
              </p:cNvPr>
              <p:cNvSpPr/>
              <p:nvPr/>
            </p:nvSpPr>
            <p:spPr>
              <a:xfrm>
                <a:off x="3866803" y="961979"/>
                <a:ext cx="51300" cy="190567"/>
              </a:xfrm>
              <a:custGeom>
                <a:avLst/>
                <a:gdLst>
                  <a:gd name="connsiteX0" fmla="*/ 51147 w 51300"/>
                  <a:gd name="connsiteY0" fmla="*/ 46 h 190567"/>
                  <a:gd name="connsiteX1" fmla="*/ 16222 w 51300"/>
                  <a:gd name="connsiteY1" fmla="*/ 69896 h 190567"/>
                  <a:gd name="connsiteX2" fmla="*/ 19397 w 51300"/>
                  <a:gd name="connsiteY2" fmla="*/ 190546 h 190567"/>
                  <a:gd name="connsiteX3" fmla="*/ 347 w 51300"/>
                  <a:gd name="connsiteY3" fmla="*/ 79421 h 190567"/>
                  <a:gd name="connsiteX4" fmla="*/ 51147 w 51300"/>
                  <a:gd name="connsiteY4" fmla="*/ 46 h 19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00" h="190567">
                    <a:moveTo>
                      <a:pt x="51147" y="46"/>
                    </a:moveTo>
                    <a:cubicBezTo>
                      <a:pt x="53793" y="-1542"/>
                      <a:pt x="21514" y="38146"/>
                      <a:pt x="16222" y="69896"/>
                    </a:cubicBezTo>
                    <a:cubicBezTo>
                      <a:pt x="10930" y="101646"/>
                      <a:pt x="22043" y="188959"/>
                      <a:pt x="19397" y="190546"/>
                    </a:cubicBezTo>
                    <a:cubicBezTo>
                      <a:pt x="16751" y="192134"/>
                      <a:pt x="-2828" y="106938"/>
                      <a:pt x="347" y="79421"/>
                    </a:cubicBezTo>
                    <a:cubicBezTo>
                      <a:pt x="3522" y="51904"/>
                      <a:pt x="48501" y="1634"/>
                      <a:pt x="51147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 342">
                <a:extLst>
                  <a:ext uri="{FF2B5EF4-FFF2-40B4-BE49-F238E27FC236}">
                    <a16:creationId xmlns:a16="http://schemas.microsoft.com/office/drawing/2014/main" id="{9C28B069-C21F-DB95-57DD-845F66A0F2A0}"/>
                  </a:ext>
                </a:extLst>
              </p:cNvPr>
              <p:cNvSpPr/>
              <p:nvPr/>
            </p:nvSpPr>
            <p:spPr>
              <a:xfrm>
                <a:off x="4015355" y="631825"/>
                <a:ext cx="96412" cy="117475"/>
              </a:xfrm>
              <a:custGeom>
                <a:avLst/>
                <a:gdLst>
                  <a:gd name="connsiteX0" fmla="*/ 96270 w 96412"/>
                  <a:gd name="connsiteY0" fmla="*/ 0 h 117475"/>
                  <a:gd name="connsiteX1" fmla="*/ 32770 w 96412"/>
                  <a:gd name="connsiteY1" fmla="*/ 41275 h 117475"/>
                  <a:gd name="connsiteX2" fmla="*/ 1020 w 96412"/>
                  <a:gd name="connsiteY2" fmla="*/ 117475 h 117475"/>
                  <a:gd name="connsiteX3" fmla="*/ 13720 w 96412"/>
                  <a:gd name="connsiteY3" fmla="*/ 41275 h 117475"/>
                  <a:gd name="connsiteX4" fmla="*/ 96270 w 96412"/>
                  <a:gd name="connsiteY4" fmla="*/ 0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412" h="117475">
                    <a:moveTo>
                      <a:pt x="96270" y="0"/>
                    </a:moveTo>
                    <a:cubicBezTo>
                      <a:pt x="99445" y="0"/>
                      <a:pt x="48645" y="21696"/>
                      <a:pt x="32770" y="41275"/>
                    </a:cubicBezTo>
                    <a:cubicBezTo>
                      <a:pt x="16895" y="60854"/>
                      <a:pt x="4195" y="117475"/>
                      <a:pt x="1020" y="117475"/>
                    </a:cubicBezTo>
                    <a:cubicBezTo>
                      <a:pt x="-2155" y="117475"/>
                      <a:pt x="2078" y="59267"/>
                      <a:pt x="13720" y="41275"/>
                    </a:cubicBezTo>
                    <a:cubicBezTo>
                      <a:pt x="25362" y="23283"/>
                      <a:pt x="93095" y="0"/>
                      <a:pt x="96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 343">
                <a:extLst>
                  <a:ext uri="{FF2B5EF4-FFF2-40B4-BE49-F238E27FC236}">
                    <a16:creationId xmlns:a16="http://schemas.microsoft.com/office/drawing/2014/main" id="{A7203B77-BE32-CC37-600F-194BD031F551}"/>
                  </a:ext>
                </a:extLst>
              </p:cNvPr>
              <p:cNvSpPr/>
              <p:nvPr/>
            </p:nvSpPr>
            <p:spPr>
              <a:xfrm>
                <a:off x="4667232" y="6225486"/>
                <a:ext cx="349080" cy="101579"/>
              </a:xfrm>
              <a:custGeom>
                <a:avLst/>
                <a:gdLst>
                  <a:gd name="connsiteX0" fmla="*/ 18 w 349080"/>
                  <a:gd name="connsiteY0" fmla="*/ 689 h 101579"/>
                  <a:gd name="connsiteX1" fmla="*/ 98443 w 349080"/>
                  <a:gd name="connsiteY1" fmla="*/ 3864 h 101579"/>
                  <a:gd name="connsiteX2" fmla="*/ 85743 w 349080"/>
                  <a:gd name="connsiteY2" fmla="*/ 3864 h 101579"/>
                  <a:gd name="connsiteX3" fmla="*/ 165118 w 349080"/>
                  <a:gd name="connsiteY3" fmla="*/ 35614 h 101579"/>
                  <a:gd name="connsiteX4" fmla="*/ 346093 w 349080"/>
                  <a:gd name="connsiteY4" fmla="*/ 99114 h 101579"/>
                  <a:gd name="connsiteX5" fmla="*/ 282593 w 349080"/>
                  <a:gd name="connsiteY5" fmla="*/ 89589 h 101579"/>
                  <a:gd name="connsiteX6" fmla="*/ 234968 w 349080"/>
                  <a:gd name="connsiteY6" fmla="*/ 83239 h 101579"/>
                  <a:gd name="connsiteX7" fmla="*/ 107968 w 349080"/>
                  <a:gd name="connsiteY7" fmla="*/ 19739 h 101579"/>
                  <a:gd name="connsiteX8" fmla="*/ 18 w 349080"/>
                  <a:gd name="connsiteY8" fmla="*/ 689 h 10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080" h="101579">
                    <a:moveTo>
                      <a:pt x="18" y="689"/>
                    </a:moveTo>
                    <a:cubicBezTo>
                      <a:pt x="-1570" y="-1957"/>
                      <a:pt x="98443" y="3864"/>
                      <a:pt x="98443" y="3864"/>
                    </a:cubicBezTo>
                    <a:cubicBezTo>
                      <a:pt x="112731" y="4393"/>
                      <a:pt x="74631" y="-1428"/>
                      <a:pt x="85743" y="3864"/>
                    </a:cubicBezTo>
                    <a:cubicBezTo>
                      <a:pt x="96856" y="9156"/>
                      <a:pt x="121726" y="19739"/>
                      <a:pt x="165118" y="35614"/>
                    </a:cubicBezTo>
                    <a:cubicBezTo>
                      <a:pt x="208510" y="51489"/>
                      <a:pt x="326514" y="90118"/>
                      <a:pt x="346093" y="99114"/>
                    </a:cubicBezTo>
                    <a:cubicBezTo>
                      <a:pt x="365672" y="108110"/>
                      <a:pt x="282593" y="89589"/>
                      <a:pt x="282593" y="89589"/>
                    </a:cubicBezTo>
                    <a:cubicBezTo>
                      <a:pt x="264072" y="86943"/>
                      <a:pt x="264072" y="94881"/>
                      <a:pt x="234968" y="83239"/>
                    </a:cubicBezTo>
                    <a:cubicBezTo>
                      <a:pt x="205864" y="71597"/>
                      <a:pt x="142364" y="30322"/>
                      <a:pt x="107968" y="19739"/>
                    </a:cubicBezTo>
                    <a:cubicBezTo>
                      <a:pt x="73572" y="9156"/>
                      <a:pt x="1606" y="3335"/>
                      <a:pt x="18" y="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 344">
                <a:extLst>
                  <a:ext uri="{FF2B5EF4-FFF2-40B4-BE49-F238E27FC236}">
                    <a16:creationId xmlns:a16="http://schemas.microsoft.com/office/drawing/2014/main" id="{06C19558-9A67-174C-1F54-454CB1AA079E}"/>
                  </a:ext>
                </a:extLst>
              </p:cNvPr>
              <p:cNvSpPr/>
              <p:nvPr/>
            </p:nvSpPr>
            <p:spPr>
              <a:xfrm>
                <a:off x="4236771" y="6424524"/>
                <a:ext cx="345120" cy="36879"/>
              </a:xfrm>
              <a:custGeom>
                <a:avLst/>
                <a:gdLst>
                  <a:gd name="connsiteX0" fmla="*/ 1854 w 345120"/>
                  <a:gd name="connsiteY0" fmla="*/ 36601 h 36879"/>
                  <a:gd name="connsiteX1" fmla="*/ 138379 w 345120"/>
                  <a:gd name="connsiteY1" fmla="*/ 17551 h 36879"/>
                  <a:gd name="connsiteX2" fmla="*/ 341579 w 345120"/>
                  <a:gd name="connsiteY2" fmla="*/ 8026 h 36879"/>
                  <a:gd name="connsiteX3" fmla="*/ 265379 w 345120"/>
                  <a:gd name="connsiteY3" fmla="*/ 1676 h 36879"/>
                  <a:gd name="connsiteX4" fmla="*/ 236804 w 345120"/>
                  <a:gd name="connsiteY4" fmla="*/ 1676 h 36879"/>
                  <a:gd name="connsiteX5" fmla="*/ 1854 w 345120"/>
                  <a:gd name="connsiteY5" fmla="*/ 36601 h 36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120" h="36879">
                    <a:moveTo>
                      <a:pt x="1854" y="36601"/>
                    </a:moveTo>
                    <a:cubicBezTo>
                      <a:pt x="-14550" y="39247"/>
                      <a:pt x="81758" y="22313"/>
                      <a:pt x="138379" y="17551"/>
                    </a:cubicBezTo>
                    <a:cubicBezTo>
                      <a:pt x="195000" y="12788"/>
                      <a:pt x="320412" y="10672"/>
                      <a:pt x="341579" y="8026"/>
                    </a:cubicBezTo>
                    <a:cubicBezTo>
                      <a:pt x="362746" y="5380"/>
                      <a:pt x="282841" y="2734"/>
                      <a:pt x="265379" y="1676"/>
                    </a:cubicBezTo>
                    <a:cubicBezTo>
                      <a:pt x="247917" y="618"/>
                      <a:pt x="274904" y="-1499"/>
                      <a:pt x="236804" y="1676"/>
                    </a:cubicBezTo>
                    <a:cubicBezTo>
                      <a:pt x="198704" y="4851"/>
                      <a:pt x="18258" y="33955"/>
                      <a:pt x="1854" y="366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 345">
                <a:extLst>
                  <a:ext uri="{FF2B5EF4-FFF2-40B4-BE49-F238E27FC236}">
                    <a16:creationId xmlns:a16="http://schemas.microsoft.com/office/drawing/2014/main" id="{A2C580EF-D90B-9BC3-F334-9CCEAC9B53D7}"/>
                  </a:ext>
                </a:extLst>
              </p:cNvPr>
              <p:cNvSpPr/>
              <p:nvPr/>
            </p:nvSpPr>
            <p:spPr>
              <a:xfrm>
                <a:off x="4380921" y="6346793"/>
                <a:ext cx="127220" cy="36571"/>
              </a:xfrm>
              <a:custGeom>
                <a:avLst/>
                <a:gdLst>
                  <a:gd name="connsiteX0" fmla="*/ 124404 w 127220"/>
                  <a:gd name="connsiteY0" fmla="*/ 32 h 36571"/>
                  <a:gd name="connsiteX1" fmla="*/ 579 w 127220"/>
                  <a:gd name="connsiteY1" fmla="*/ 34957 h 36571"/>
                  <a:gd name="connsiteX2" fmla="*/ 79954 w 127220"/>
                  <a:gd name="connsiteY2" fmla="*/ 28607 h 36571"/>
                  <a:gd name="connsiteX3" fmla="*/ 124404 w 127220"/>
                  <a:gd name="connsiteY3" fmla="*/ 32 h 3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220" h="36571">
                    <a:moveTo>
                      <a:pt x="124404" y="32"/>
                    </a:moveTo>
                    <a:cubicBezTo>
                      <a:pt x="111175" y="1090"/>
                      <a:pt x="7987" y="30195"/>
                      <a:pt x="579" y="34957"/>
                    </a:cubicBezTo>
                    <a:cubicBezTo>
                      <a:pt x="-6829" y="39720"/>
                      <a:pt x="58787" y="32840"/>
                      <a:pt x="79954" y="28607"/>
                    </a:cubicBezTo>
                    <a:cubicBezTo>
                      <a:pt x="101121" y="24374"/>
                      <a:pt x="137633" y="-1026"/>
                      <a:pt x="124404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 346">
                <a:extLst>
                  <a:ext uri="{FF2B5EF4-FFF2-40B4-BE49-F238E27FC236}">
                    <a16:creationId xmlns:a16="http://schemas.microsoft.com/office/drawing/2014/main" id="{A1876370-3F5F-2D83-D140-83B6CD8D6D38}"/>
                  </a:ext>
                </a:extLst>
              </p:cNvPr>
              <p:cNvSpPr/>
              <p:nvPr/>
            </p:nvSpPr>
            <p:spPr>
              <a:xfrm>
                <a:off x="4204406" y="6457943"/>
                <a:ext cx="385771" cy="57177"/>
              </a:xfrm>
              <a:custGeom>
                <a:avLst/>
                <a:gdLst>
                  <a:gd name="connsiteX0" fmla="*/ 5644 w 385771"/>
                  <a:gd name="connsiteY0" fmla="*/ 57157 h 57177"/>
                  <a:gd name="connsiteX1" fmla="*/ 88194 w 385771"/>
                  <a:gd name="connsiteY1" fmla="*/ 38107 h 57177"/>
                  <a:gd name="connsiteX2" fmla="*/ 383469 w 385771"/>
                  <a:gd name="connsiteY2" fmla="*/ 7 h 57177"/>
                  <a:gd name="connsiteX3" fmla="*/ 215194 w 385771"/>
                  <a:gd name="connsiteY3" fmla="*/ 34932 h 57177"/>
                  <a:gd name="connsiteX4" fmla="*/ 5644 w 385771"/>
                  <a:gd name="connsiteY4" fmla="*/ 57157 h 5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71" h="57177">
                    <a:moveTo>
                      <a:pt x="5644" y="57157"/>
                    </a:moveTo>
                    <a:cubicBezTo>
                      <a:pt x="-15523" y="57686"/>
                      <a:pt x="25223" y="47632"/>
                      <a:pt x="88194" y="38107"/>
                    </a:cubicBezTo>
                    <a:cubicBezTo>
                      <a:pt x="151165" y="28582"/>
                      <a:pt x="362302" y="536"/>
                      <a:pt x="383469" y="7"/>
                    </a:cubicBezTo>
                    <a:cubicBezTo>
                      <a:pt x="404636" y="-522"/>
                      <a:pt x="274461" y="27524"/>
                      <a:pt x="215194" y="34932"/>
                    </a:cubicBezTo>
                    <a:cubicBezTo>
                      <a:pt x="155927" y="42340"/>
                      <a:pt x="26811" y="56628"/>
                      <a:pt x="5644" y="57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 347">
                <a:extLst>
                  <a:ext uri="{FF2B5EF4-FFF2-40B4-BE49-F238E27FC236}">
                    <a16:creationId xmlns:a16="http://schemas.microsoft.com/office/drawing/2014/main" id="{D2E111CF-74C8-071B-C755-E78836197633}"/>
                  </a:ext>
                </a:extLst>
              </p:cNvPr>
              <p:cNvSpPr/>
              <p:nvPr/>
            </p:nvSpPr>
            <p:spPr>
              <a:xfrm>
                <a:off x="4200509" y="6527505"/>
                <a:ext cx="399132" cy="57473"/>
              </a:xfrm>
              <a:custGeom>
                <a:avLst/>
                <a:gdLst>
                  <a:gd name="connsiteX0" fmla="*/ 396891 w 399132"/>
                  <a:gd name="connsiteY0" fmla="*/ 295 h 57473"/>
                  <a:gd name="connsiteX1" fmla="*/ 333391 w 399132"/>
                  <a:gd name="connsiteY1" fmla="*/ 35220 h 57473"/>
                  <a:gd name="connsiteX2" fmla="*/ 180991 w 399132"/>
                  <a:gd name="connsiteY2" fmla="*/ 38395 h 57473"/>
                  <a:gd name="connsiteX3" fmla="*/ 44466 w 399132"/>
                  <a:gd name="connsiteY3" fmla="*/ 47920 h 57473"/>
                  <a:gd name="connsiteX4" fmla="*/ 41291 w 399132"/>
                  <a:gd name="connsiteY4" fmla="*/ 47920 h 57473"/>
                  <a:gd name="connsiteX5" fmla="*/ 16 w 399132"/>
                  <a:gd name="connsiteY5" fmla="*/ 295 h 57473"/>
                  <a:gd name="connsiteX6" fmla="*/ 41291 w 399132"/>
                  <a:gd name="connsiteY6" fmla="*/ 41570 h 57473"/>
                  <a:gd name="connsiteX7" fmla="*/ 260366 w 399132"/>
                  <a:gd name="connsiteY7" fmla="*/ 57445 h 57473"/>
                  <a:gd name="connsiteX8" fmla="*/ 396891 w 399132"/>
                  <a:gd name="connsiteY8" fmla="*/ 295 h 5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132" h="57473">
                    <a:moveTo>
                      <a:pt x="396891" y="295"/>
                    </a:moveTo>
                    <a:cubicBezTo>
                      <a:pt x="409062" y="-3409"/>
                      <a:pt x="369374" y="28870"/>
                      <a:pt x="333391" y="35220"/>
                    </a:cubicBezTo>
                    <a:cubicBezTo>
                      <a:pt x="297408" y="41570"/>
                      <a:pt x="229145" y="36278"/>
                      <a:pt x="180991" y="38395"/>
                    </a:cubicBezTo>
                    <a:cubicBezTo>
                      <a:pt x="132837" y="40512"/>
                      <a:pt x="67749" y="46333"/>
                      <a:pt x="44466" y="47920"/>
                    </a:cubicBezTo>
                    <a:cubicBezTo>
                      <a:pt x="21183" y="49508"/>
                      <a:pt x="48699" y="55858"/>
                      <a:pt x="41291" y="47920"/>
                    </a:cubicBezTo>
                    <a:cubicBezTo>
                      <a:pt x="33883" y="39983"/>
                      <a:pt x="16" y="1353"/>
                      <a:pt x="16" y="295"/>
                    </a:cubicBezTo>
                    <a:cubicBezTo>
                      <a:pt x="16" y="-763"/>
                      <a:pt x="-2101" y="32045"/>
                      <a:pt x="41291" y="41570"/>
                    </a:cubicBezTo>
                    <a:cubicBezTo>
                      <a:pt x="84683" y="51095"/>
                      <a:pt x="203216" y="57974"/>
                      <a:pt x="260366" y="57445"/>
                    </a:cubicBezTo>
                    <a:cubicBezTo>
                      <a:pt x="317516" y="56916"/>
                      <a:pt x="384720" y="3999"/>
                      <a:pt x="396891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 348">
                <a:extLst>
                  <a:ext uri="{FF2B5EF4-FFF2-40B4-BE49-F238E27FC236}">
                    <a16:creationId xmlns:a16="http://schemas.microsoft.com/office/drawing/2014/main" id="{CFFEE8BE-09B9-3365-D5FC-8DEE928EEDE3}"/>
                  </a:ext>
                </a:extLst>
              </p:cNvPr>
              <p:cNvSpPr/>
              <p:nvPr/>
            </p:nvSpPr>
            <p:spPr>
              <a:xfrm>
                <a:off x="4381425" y="6499197"/>
                <a:ext cx="98670" cy="60433"/>
              </a:xfrm>
              <a:custGeom>
                <a:avLst/>
                <a:gdLst>
                  <a:gd name="connsiteX0" fmla="*/ 98500 w 98670"/>
                  <a:gd name="connsiteY0" fmla="*/ 28 h 60433"/>
                  <a:gd name="connsiteX1" fmla="*/ 25475 w 98670"/>
                  <a:gd name="connsiteY1" fmla="*/ 38128 h 60433"/>
                  <a:gd name="connsiteX2" fmla="*/ 92150 w 98670"/>
                  <a:gd name="connsiteY2" fmla="*/ 60353 h 60433"/>
                  <a:gd name="connsiteX3" fmla="*/ 75 w 98670"/>
                  <a:gd name="connsiteY3" fmla="*/ 44478 h 60433"/>
                  <a:gd name="connsiteX4" fmla="*/ 98500 w 98670"/>
                  <a:gd name="connsiteY4" fmla="*/ 28 h 6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70" h="60433">
                    <a:moveTo>
                      <a:pt x="98500" y="28"/>
                    </a:moveTo>
                    <a:cubicBezTo>
                      <a:pt x="102733" y="-1030"/>
                      <a:pt x="26533" y="28074"/>
                      <a:pt x="25475" y="38128"/>
                    </a:cubicBezTo>
                    <a:cubicBezTo>
                      <a:pt x="24417" y="48182"/>
                      <a:pt x="96383" y="59295"/>
                      <a:pt x="92150" y="60353"/>
                    </a:cubicBezTo>
                    <a:cubicBezTo>
                      <a:pt x="87917" y="61411"/>
                      <a:pt x="3250" y="51886"/>
                      <a:pt x="75" y="44478"/>
                    </a:cubicBezTo>
                    <a:cubicBezTo>
                      <a:pt x="-3100" y="37070"/>
                      <a:pt x="94267" y="1086"/>
                      <a:pt x="9850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 349">
                <a:extLst>
                  <a:ext uri="{FF2B5EF4-FFF2-40B4-BE49-F238E27FC236}">
                    <a16:creationId xmlns:a16="http://schemas.microsoft.com/office/drawing/2014/main" id="{4E53EC13-C6F7-DDCA-EC10-A37E94155F56}"/>
                  </a:ext>
                </a:extLst>
              </p:cNvPr>
              <p:cNvSpPr/>
              <p:nvPr/>
            </p:nvSpPr>
            <p:spPr>
              <a:xfrm>
                <a:off x="4517674" y="6597334"/>
                <a:ext cx="84879" cy="35408"/>
              </a:xfrm>
              <a:custGeom>
                <a:avLst/>
                <a:gdLst>
                  <a:gd name="connsiteX0" fmla="*/ 351 w 84879"/>
                  <a:gd name="connsiteY0" fmla="*/ 35241 h 35408"/>
                  <a:gd name="connsiteX1" fmla="*/ 82901 w 84879"/>
                  <a:gd name="connsiteY1" fmla="*/ 13016 h 35408"/>
                  <a:gd name="connsiteX2" fmla="*/ 54326 w 84879"/>
                  <a:gd name="connsiteY2" fmla="*/ 316 h 35408"/>
                  <a:gd name="connsiteX3" fmla="*/ 351 w 84879"/>
                  <a:gd name="connsiteY3" fmla="*/ 35241 h 3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879" h="35408">
                    <a:moveTo>
                      <a:pt x="351" y="35241"/>
                    </a:moveTo>
                    <a:cubicBezTo>
                      <a:pt x="5113" y="37358"/>
                      <a:pt x="73905" y="18837"/>
                      <a:pt x="82901" y="13016"/>
                    </a:cubicBezTo>
                    <a:cubicBezTo>
                      <a:pt x="91897" y="7195"/>
                      <a:pt x="68084" y="-1801"/>
                      <a:pt x="54326" y="316"/>
                    </a:cubicBezTo>
                    <a:cubicBezTo>
                      <a:pt x="40568" y="2433"/>
                      <a:pt x="-4411" y="33124"/>
                      <a:pt x="351" y="35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 350">
                <a:extLst>
                  <a:ext uri="{FF2B5EF4-FFF2-40B4-BE49-F238E27FC236}">
                    <a16:creationId xmlns:a16="http://schemas.microsoft.com/office/drawing/2014/main" id="{F4E841B3-2CC9-C3E4-F90F-41E51F01F6AD}"/>
                  </a:ext>
                </a:extLst>
              </p:cNvPr>
              <p:cNvSpPr/>
              <p:nvPr/>
            </p:nvSpPr>
            <p:spPr>
              <a:xfrm>
                <a:off x="4403640" y="6604179"/>
                <a:ext cx="168707" cy="63650"/>
              </a:xfrm>
              <a:custGeom>
                <a:avLst/>
                <a:gdLst>
                  <a:gd name="connsiteX0" fmla="*/ 85 w 168707"/>
                  <a:gd name="connsiteY0" fmla="*/ 63321 h 63650"/>
                  <a:gd name="connsiteX1" fmla="*/ 111210 w 168707"/>
                  <a:gd name="connsiteY1" fmla="*/ 28396 h 63650"/>
                  <a:gd name="connsiteX2" fmla="*/ 168360 w 168707"/>
                  <a:gd name="connsiteY2" fmla="*/ 2996 h 63650"/>
                  <a:gd name="connsiteX3" fmla="*/ 130260 w 168707"/>
                  <a:gd name="connsiteY3" fmla="*/ 6171 h 63650"/>
                  <a:gd name="connsiteX4" fmla="*/ 85 w 168707"/>
                  <a:gd name="connsiteY4" fmla="*/ 63321 h 6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07" h="63650">
                    <a:moveTo>
                      <a:pt x="85" y="63321"/>
                    </a:moveTo>
                    <a:cubicBezTo>
                      <a:pt x="-3090" y="67025"/>
                      <a:pt x="83164" y="38450"/>
                      <a:pt x="111210" y="28396"/>
                    </a:cubicBezTo>
                    <a:cubicBezTo>
                      <a:pt x="139256" y="18342"/>
                      <a:pt x="165185" y="6700"/>
                      <a:pt x="168360" y="2996"/>
                    </a:cubicBezTo>
                    <a:cubicBezTo>
                      <a:pt x="171535" y="-708"/>
                      <a:pt x="152485" y="-2296"/>
                      <a:pt x="130260" y="6171"/>
                    </a:cubicBezTo>
                    <a:cubicBezTo>
                      <a:pt x="108035" y="14638"/>
                      <a:pt x="3260" y="59617"/>
                      <a:pt x="85" y="63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 351">
                <a:extLst>
                  <a:ext uri="{FF2B5EF4-FFF2-40B4-BE49-F238E27FC236}">
                    <a16:creationId xmlns:a16="http://schemas.microsoft.com/office/drawing/2014/main" id="{332425B4-35AD-C7E2-E98C-A99C48037750}"/>
                  </a:ext>
                </a:extLst>
              </p:cNvPr>
              <p:cNvSpPr/>
              <p:nvPr/>
            </p:nvSpPr>
            <p:spPr>
              <a:xfrm>
                <a:off x="4286115" y="6656291"/>
                <a:ext cx="184367" cy="95106"/>
              </a:xfrm>
              <a:custGeom>
                <a:avLst/>
                <a:gdLst>
                  <a:gd name="connsiteX0" fmla="*/ 47760 w 184367"/>
                  <a:gd name="connsiteY0" fmla="*/ 52484 h 95106"/>
                  <a:gd name="connsiteX1" fmla="*/ 146185 w 184367"/>
                  <a:gd name="connsiteY1" fmla="*/ 1684 h 95106"/>
                  <a:gd name="connsiteX2" fmla="*/ 133485 w 184367"/>
                  <a:gd name="connsiteY2" fmla="*/ 14384 h 95106"/>
                  <a:gd name="connsiteX3" fmla="*/ 155710 w 184367"/>
                  <a:gd name="connsiteY3" fmla="*/ 36609 h 95106"/>
                  <a:gd name="connsiteX4" fmla="*/ 184285 w 184367"/>
                  <a:gd name="connsiteY4" fmla="*/ 52484 h 95106"/>
                  <a:gd name="connsiteX5" fmla="*/ 146185 w 184367"/>
                  <a:gd name="connsiteY5" fmla="*/ 39784 h 95106"/>
                  <a:gd name="connsiteX6" fmla="*/ 135 w 184367"/>
                  <a:gd name="connsiteY6" fmla="*/ 93759 h 95106"/>
                  <a:gd name="connsiteX7" fmla="*/ 120785 w 184367"/>
                  <a:gd name="connsiteY7" fmla="*/ 74709 h 95106"/>
                  <a:gd name="connsiteX8" fmla="*/ 171585 w 184367"/>
                  <a:gd name="connsiteY8" fmla="*/ 30259 h 95106"/>
                  <a:gd name="connsiteX9" fmla="*/ 139835 w 184367"/>
                  <a:gd name="connsiteY9" fmla="*/ 8034 h 95106"/>
                  <a:gd name="connsiteX10" fmla="*/ 47760 w 184367"/>
                  <a:gd name="connsiteY10" fmla="*/ 52484 h 9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367" h="95106">
                    <a:moveTo>
                      <a:pt x="47760" y="52484"/>
                    </a:moveTo>
                    <a:cubicBezTo>
                      <a:pt x="48818" y="51426"/>
                      <a:pt x="146185" y="1684"/>
                      <a:pt x="146185" y="1684"/>
                    </a:cubicBezTo>
                    <a:cubicBezTo>
                      <a:pt x="160473" y="-4666"/>
                      <a:pt x="131898" y="8563"/>
                      <a:pt x="133485" y="14384"/>
                    </a:cubicBezTo>
                    <a:cubicBezTo>
                      <a:pt x="135073" y="20205"/>
                      <a:pt x="147243" y="30259"/>
                      <a:pt x="155710" y="36609"/>
                    </a:cubicBezTo>
                    <a:cubicBezTo>
                      <a:pt x="164177" y="42959"/>
                      <a:pt x="185872" y="51955"/>
                      <a:pt x="184285" y="52484"/>
                    </a:cubicBezTo>
                    <a:cubicBezTo>
                      <a:pt x="182698" y="53013"/>
                      <a:pt x="176877" y="32905"/>
                      <a:pt x="146185" y="39784"/>
                    </a:cubicBezTo>
                    <a:cubicBezTo>
                      <a:pt x="115493" y="46663"/>
                      <a:pt x="4368" y="87938"/>
                      <a:pt x="135" y="93759"/>
                    </a:cubicBezTo>
                    <a:cubicBezTo>
                      <a:pt x="-4098" y="99580"/>
                      <a:pt x="92210" y="85292"/>
                      <a:pt x="120785" y="74709"/>
                    </a:cubicBezTo>
                    <a:cubicBezTo>
                      <a:pt x="149360" y="64126"/>
                      <a:pt x="168410" y="41372"/>
                      <a:pt x="171585" y="30259"/>
                    </a:cubicBezTo>
                    <a:cubicBezTo>
                      <a:pt x="174760" y="19146"/>
                      <a:pt x="155710" y="6976"/>
                      <a:pt x="139835" y="8034"/>
                    </a:cubicBezTo>
                    <a:cubicBezTo>
                      <a:pt x="123960" y="9092"/>
                      <a:pt x="46702" y="53542"/>
                      <a:pt x="47760" y="524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 352">
                <a:extLst>
                  <a:ext uri="{FF2B5EF4-FFF2-40B4-BE49-F238E27FC236}">
                    <a16:creationId xmlns:a16="http://schemas.microsoft.com/office/drawing/2014/main" id="{EB669F75-4397-9770-9F03-66B76FF35179}"/>
                  </a:ext>
                </a:extLst>
              </p:cNvPr>
              <p:cNvSpPr/>
              <p:nvPr/>
            </p:nvSpPr>
            <p:spPr>
              <a:xfrm>
                <a:off x="4323536" y="6652008"/>
                <a:ext cx="149552" cy="66365"/>
              </a:xfrm>
              <a:custGeom>
                <a:avLst/>
                <a:gdLst>
                  <a:gd name="connsiteX0" fmla="*/ 814 w 149552"/>
                  <a:gd name="connsiteY0" fmla="*/ 66292 h 66365"/>
                  <a:gd name="connsiteX1" fmla="*/ 146864 w 149552"/>
                  <a:gd name="connsiteY1" fmla="*/ 2792 h 66365"/>
                  <a:gd name="connsiteX2" fmla="*/ 89714 w 149552"/>
                  <a:gd name="connsiteY2" fmla="*/ 15492 h 66365"/>
                  <a:gd name="connsiteX3" fmla="*/ 814 w 149552"/>
                  <a:gd name="connsiteY3" fmla="*/ 66292 h 6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52" h="66365">
                    <a:moveTo>
                      <a:pt x="814" y="66292"/>
                    </a:moveTo>
                    <a:cubicBezTo>
                      <a:pt x="10339" y="64175"/>
                      <a:pt x="132047" y="11259"/>
                      <a:pt x="146864" y="2792"/>
                    </a:cubicBezTo>
                    <a:cubicBezTo>
                      <a:pt x="161681" y="-5675"/>
                      <a:pt x="111410" y="7025"/>
                      <a:pt x="89714" y="15492"/>
                    </a:cubicBezTo>
                    <a:cubicBezTo>
                      <a:pt x="68018" y="23959"/>
                      <a:pt x="-8711" y="68409"/>
                      <a:pt x="814" y="66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 353">
                <a:extLst>
                  <a:ext uri="{FF2B5EF4-FFF2-40B4-BE49-F238E27FC236}">
                    <a16:creationId xmlns:a16="http://schemas.microsoft.com/office/drawing/2014/main" id="{5C8CDCC4-99B5-B1D3-EB5D-A77254E4C46E}"/>
                  </a:ext>
                </a:extLst>
              </p:cNvPr>
              <p:cNvSpPr/>
              <p:nvPr/>
            </p:nvSpPr>
            <p:spPr>
              <a:xfrm>
                <a:off x="4371478" y="6681498"/>
                <a:ext cx="229793" cy="53195"/>
              </a:xfrm>
              <a:custGeom>
                <a:avLst/>
                <a:gdLst>
                  <a:gd name="connsiteX0" fmla="*/ 497 w 229793"/>
                  <a:gd name="connsiteY0" fmla="*/ 49502 h 53195"/>
                  <a:gd name="connsiteX1" fmla="*/ 108447 w 229793"/>
                  <a:gd name="connsiteY1" fmla="*/ 46327 h 53195"/>
                  <a:gd name="connsiteX2" fmla="*/ 229097 w 229793"/>
                  <a:gd name="connsiteY2" fmla="*/ 1877 h 53195"/>
                  <a:gd name="connsiteX3" fmla="*/ 152897 w 229793"/>
                  <a:gd name="connsiteY3" fmla="*/ 11402 h 53195"/>
                  <a:gd name="connsiteX4" fmla="*/ 497 w 229793"/>
                  <a:gd name="connsiteY4" fmla="*/ 49502 h 5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793" h="53195">
                    <a:moveTo>
                      <a:pt x="497" y="49502"/>
                    </a:moveTo>
                    <a:cubicBezTo>
                      <a:pt x="-6911" y="55323"/>
                      <a:pt x="70347" y="54264"/>
                      <a:pt x="108447" y="46327"/>
                    </a:cubicBezTo>
                    <a:cubicBezTo>
                      <a:pt x="146547" y="38390"/>
                      <a:pt x="221689" y="7698"/>
                      <a:pt x="229097" y="1877"/>
                    </a:cubicBezTo>
                    <a:cubicBezTo>
                      <a:pt x="236505" y="-3944"/>
                      <a:pt x="183059" y="5052"/>
                      <a:pt x="152897" y="11402"/>
                    </a:cubicBezTo>
                    <a:cubicBezTo>
                      <a:pt x="122735" y="17752"/>
                      <a:pt x="7905" y="43681"/>
                      <a:pt x="497" y="49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 354">
                <a:extLst>
                  <a:ext uri="{FF2B5EF4-FFF2-40B4-BE49-F238E27FC236}">
                    <a16:creationId xmlns:a16="http://schemas.microsoft.com/office/drawing/2014/main" id="{295E2401-AC37-5D6C-513C-CF198F6C588C}"/>
                  </a:ext>
                </a:extLst>
              </p:cNvPr>
              <p:cNvSpPr/>
              <p:nvPr/>
            </p:nvSpPr>
            <p:spPr>
              <a:xfrm>
                <a:off x="4775547" y="6273587"/>
                <a:ext cx="200668" cy="78873"/>
              </a:xfrm>
              <a:custGeom>
                <a:avLst/>
                <a:gdLst>
                  <a:gd name="connsiteX0" fmla="*/ 28228 w 200668"/>
                  <a:gd name="connsiteY0" fmla="*/ 213 h 78873"/>
                  <a:gd name="connsiteX1" fmla="*/ 9178 w 200668"/>
                  <a:gd name="connsiteY1" fmla="*/ 54188 h 78873"/>
                  <a:gd name="connsiteX2" fmla="*/ 196503 w 200668"/>
                  <a:gd name="connsiteY2" fmla="*/ 73238 h 78873"/>
                  <a:gd name="connsiteX3" fmla="*/ 129828 w 200668"/>
                  <a:gd name="connsiteY3" fmla="*/ 70063 h 78873"/>
                  <a:gd name="connsiteX4" fmla="*/ 21878 w 200668"/>
                  <a:gd name="connsiteY4" fmla="*/ 76413 h 78873"/>
                  <a:gd name="connsiteX5" fmla="*/ 28228 w 200668"/>
                  <a:gd name="connsiteY5" fmla="*/ 213 h 7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668" h="78873">
                    <a:moveTo>
                      <a:pt x="28228" y="213"/>
                    </a:moveTo>
                    <a:cubicBezTo>
                      <a:pt x="26111" y="-3491"/>
                      <a:pt x="-18868" y="42017"/>
                      <a:pt x="9178" y="54188"/>
                    </a:cubicBezTo>
                    <a:cubicBezTo>
                      <a:pt x="37224" y="66359"/>
                      <a:pt x="176395" y="70592"/>
                      <a:pt x="196503" y="73238"/>
                    </a:cubicBezTo>
                    <a:cubicBezTo>
                      <a:pt x="216611" y="75884"/>
                      <a:pt x="158932" y="69534"/>
                      <a:pt x="129828" y="70063"/>
                    </a:cubicBezTo>
                    <a:cubicBezTo>
                      <a:pt x="100724" y="70592"/>
                      <a:pt x="37224" y="84350"/>
                      <a:pt x="21878" y="76413"/>
                    </a:cubicBezTo>
                    <a:cubicBezTo>
                      <a:pt x="6532" y="68476"/>
                      <a:pt x="30345" y="3917"/>
                      <a:pt x="28228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 355">
                <a:extLst>
                  <a:ext uri="{FF2B5EF4-FFF2-40B4-BE49-F238E27FC236}">
                    <a16:creationId xmlns:a16="http://schemas.microsoft.com/office/drawing/2014/main" id="{1E2B8BBE-9A4D-E6D5-5EDA-8F2460C3A491}"/>
                  </a:ext>
                </a:extLst>
              </p:cNvPr>
              <p:cNvSpPr/>
              <p:nvPr/>
            </p:nvSpPr>
            <p:spPr>
              <a:xfrm>
                <a:off x="4812079" y="6657064"/>
                <a:ext cx="285843" cy="32833"/>
              </a:xfrm>
              <a:custGeom>
                <a:avLst/>
                <a:gdLst>
                  <a:gd name="connsiteX0" fmla="*/ 1221 w 285843"/>
                  <a:gd name="connsiteY0" fmla="*/ 13611 h 32833"/>
                  <a:gd name="connsiteX1" fmla="*/ 125046 w 285843"/>
                  <a:gd name="connsiteY1" fmla="*/ 13611 h 32833"/>
                  <a:gd name="connsiteX2" fmla="*/ 283796 w 285843"/>
                  <a:gd name="connsiteY2" fmla="*/ 32661 h 32833"/>
                  <a:gd name="connsiteX3" fmla="*/ 201246 w 285843"/>
                  <a:gd name="connsiteY3" fmla="*/ 911 h 32833"/>
                  <a:gd name="connsiteX4" fmla="*/ 1221 w 285843"/>
                  <a:gd name="connsiteY4" fmla="*/ 13611 h 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843" h="32833">
                    <a:moveTo>
                      <a:pt x="1221" y="13611"/>
                    </a:moveTo>
                    <a:cubicBezTo>
                      <a:pt x="-11479" y="15728"/>
                      <a:pt x="77950" y="10436"/>
                      <a:pt x="125046" y="13611"/>
                    </a:cubicBezTo>
                    <a:cubicBezTo>
                      <a:pt x="172142" y="16786"/>
                      <a:pt x="271096" y="34778"/>
                      <a:pt x="283796" y="32661"/>
                    </a:cubicBezTo>
                    <a:cubicBezTo>
                      <a:pt x="296496" y="30544"/>
                      <a:pt x="247813" y="5673"/>
                      <a:pt x="201246" y="911"/>
                    </a:cubicBezTo>
                    <a:cubicBezTo>
                      <a:pt x="154679" y="-3851"/>
                      <a:pt x="13921" y="11494"/>
                      <a:pt x="1221" y="136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 356">
                <a:extLst>
                  <a:ext uri="{FF2B5EF4-FFF2-40B4-BE49-F238E27FC236}">
                    <a16:creationId xmlns:a16="http://schemas.microsoft.com/office/drawing/2014/main" id="{838130FA-5571-EF39-E450-0C01CADD4182}"/>
                  </a:ext>
                </a:extLst>
              </p:cNvPr>
              <p:cNvSpPr/>
              <p:nvPr/>
            </p:nvSpPr>
            <p:spPr>
              <a:xfrm>
                <a:off x="4022725" y="425127"/>
                <a:ext cx="518050" cy="124148"/>
              </a:xfrm>
              <a:custGeom>
                <a:avLst/>
                <a:gdLst>
                  <a:gd name="connsiteX0" fmla="*/ 0 w 518050"/>
                  <a:gd name="connsiteY0" fmla="*/ 124148 h 124148"/>
                  <a:gd name="connsiteX1" fmla="*/ 276225 w 518050"/>
                  <a:gd name="connsiteY1" fmla="*/ 79698 h 124148"/>
                  <a:gd name="connsiteX2" fmla="*/ 250825 w 518050"/>
                  <a:gd name="connsiteY2" fmla="*/ 63823 h 124148"/>
                  <a:gd name="connsiteX3" fmla="*/ 361950 w 518050"/>
                  <a:gd name="connsiteY3" fmla="*/ 66998 h 124148"/>
                  <a:gd name="connsiteX4" fmla="*/ 425450 w 518050"/>
                  <a:gd name="connsiteY4" fmla="*/ 25723 h 124148"/>
                  <a:gd name="connsiteX5" fmla="*/ 384175 w 518050"/>
                  <a:gd name="connsiteY5" fmla="*/ 22548 h 124148"/>
                  <a:gd name="connsiteX6" fmla="*/ 514350 w 518050"/>
                  <a:gd name="connsiteY6" fmla="*/ 323 h 124148"/>
                  <a:gd name="connsiteX7" fmla="*/ 434975 w 518050"/>
                  <a:gd name="connsiteY7" fmla="*/ 41598 h 124148"/>
                  <a:gd name="connsiteX8" fmla="*/ 514350 w 518050"/>
                  <a:gd name="connsiteY8" fmla="*/ 82873 h 124148"/>
                  <a:gd name="connsiteX9" fmla="*/ 288925 w 518050"/>
                  <a:gd name="connsiteY9" fmla="*/ 117798 h 124148"/>
                  <a:gd name="connsiteX10" fmla="*/ 0 w 518050"/>
                  <a:gd name="connsiteY10" fmla="*/ 124148 h 124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050" h="124148">
                    <a:moveTo>
                      <a:pt x="0" y="124148"/>
                    </a:moveTo>
                    <a:cubicBezTo>
                      <a:pt x="117210" y="106950"/>
                      <a:pt x="234421" y="89752"/>
                      <a:pt x="276225" y="79698"/>
                    </a:cubicBezTo>
                    <a:cubicBezTo>
                      <a:pt x="318029" y="69644"/>
                      <a:pt x="236538" y="65940"/>
                      <a:pt x="250825" y="63823"/>
                    </a:cubicBezTo>
                    <a:cubicBezTo>
                      <a:pt x="265113" y="61706"/>
                      <a:pt x="332846" y="73348"/>
                      <a:pt x="361950" y="66998"/>
                    </a:cubicBezTo>
                    <a:cubicBezTo>
                      <a:pt x="391054" y="60648"/>
                      <a:pt x="421746" y="33131"/>
                      <a:pt x="425450" y="25723"/>
                    </a:cubicBezTo>
                    <a:cubicBezTo>
                      <a:pt x="429154" y="18315"/>
                      <a:pt x="369358" y="26781"/>
                      <a:pt x="384175" y="22548"/>
                    </a:cubicBezTo>
                    <a:cubicBezTo>
                      <a:pt x="398992" y="18315"/>
                      <a:pt x="505883" y="-2852"/>
                      <a:pt x="514350" y="323"/>
                    </a:cubicBezTo>
                    <a:cubicBezTo>
                      <a:pt x="522817" y="3498"/>
                      <a:pt x="434975" y="27840"/>
                      <a:pt x="434975" y="41598"/>
                    </a:cubicBezTo>
                    <a:cubicBezTo>
                      <a:pt x="434975" y="55356"/>
                      <a:pt x="538692" y="70173"/>
                      <a:pt x="514350" y="82873"/>
                    </a:cubicBezTo>
                    <a:cubicBezTo>
                      <a:pt x="490008" y="95573"/>
                      <a:pt x="288925" y="117798"/>
                      <a:pt x="288925" y="117798"/>
                    </a:cubicBezTo>
                    <a:lnTo>
                      <a:pt x="0" y="12414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 357">
                <a:extLst>
                  <a:ext uri="{FF2B5EF4-FFF2-40B4-BE49-F238E27FC236}">
                    <a16:creationId xmlns:a16="http://schemas.microsoft.com/office/drawing/2014/main" id="{D93BA103-077F-67AD-89EB-E94831FB3BC8}"/>
                  </a:ext>
                </a:extLst>
              </p:cNvPr>
              <p:cNvSpPr/>
              <p:nvPr/>
            </p:nvSpPr>
            <p:spPr>
              <a:xfrm>
                <a:off x="3902736" y="526700"/>
                <a:ext cx="358987" cy="439872"/>
              </a:xfrm>
              <a:custGeom>
                <a:avLst/>
                <a:gdLst>
                  <a:gd name="connsiteX0" fmla="*/ 307314 w 358987"/>
                  <a:gd name="connsiteY0" fmla="*/ 60675 h 439872"/>
                  <a:gd name="connsiteX1" fmla="*/ 246989 w 358987"/>
                  <a:gd name="connsiteY1" fmla="*/ 171800 h 439872"/>
                  <a:gd name="connsiteX2" fmla="*/ 281914 w 358987"/>
                  <a:gd name="connsiteY2" fmla="*/ 162275 h 439872"/>
                  <a:gd name="connsiteX3" fmla="*/ 75539 w 358987"/>
                  <a:gd name="connsiteY3" fmla="*/ 435325 h 439872"/>
                  <a:gd name="connsiteX4" fmla="*/ 148564 w 358987"/>
                  <a:gd name="connsiteY4" fmla="*/ 340075 h 439872"/>
                  <a:gd name="connsiteX5" fmla="*/ 15214 w 358987"/>
                  <a:gd name="connsiteY5" fmla="*/ 435325 h 439872"/>
                  <a:gd name="connsiteX6" fmla="*/ 27914 w 358987"/>
                  <a:gd name="connsiteY6" fmla="*/ 400400 h 439872"/>
                  <a:gd name="connsiteX7" fmla="*/ 31089 w 358987"/>
                  <a:gd name="connsiteY7" fmla="*/ 365475 h 439872"/>
                  <a:gd name="connsiteX8" fmla="*/ 5689 w 358987"/>
                  <a:gd name="connsiteY8" fmla="*/ 136875 h 439872"/>
                  <a:gd name="connsiteX9" fmla="*/ 21564 w 358987"/>
                  <a:gd name="connsiteY9" fmla="*/ 165450 h 439872"/>
                  <a:gd name="connsiteX10" fmla="*/ 37439 w 358987"/>
                  <a:gd name="connsiteY10" fmla="*/ 89250 h 439872"/>
                  <a:gd name="connsiteX11" fmla="*/ 94589 w 358987"/>
                  <a:gd name="connsiteY11" fmla="*/ 89250 h 439872"/>
                  <a:gd name="connsiteX12" fmla="*/ 8864 w 358987"/>
                  <a:gd name="connsiteY12" fmla="*/ 82900 h 439872"/>
                  <a:gd name="connsiteX13" fmla="*/ 126339 w 358987"/>
                  <a:gd name="connsiteY13" fmla="*/ 51150 h 439872"/>
                  <a:gd name="connsiteX14" fmla="*/ 2514 w 358987"/>
                  <a:gd name="connsiteY14" fmla="*/ 57500 h 439872"/>
                  <a:gd name="connsiteX15" fmla="*/ 266039 w 358987"/>
                  <a:gd name="connsiteY15" fmla="*/ 350 h 439872"/>
                  <a:gd name="connsiteX16" fmla="*/ 142214 w 358987"/>
                  <a:gd name="connsiteY16" fmla="*/ 32100 h 439872"/>
                  <a:gd name="connsiteX17" fmla="*/ 351764 w 358987"/>
                  <a:gd name="connsiteY17" fmla="*/ 3525 h 439872"/>
                  <a:gd name="connsiteX18" fmla="*/ 307314 w 358987"/>
                  <a:gd name="connsiteY18" fmla="*/ 60675 h 4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8987" h="439872">
                    <a:moveTo>
                      <a:pt x="307314" y="60675"/>
                    </a:moveTo>
                    <a:cubicBezTo>
                      <a:pt x="289851" y="88721"/>
                      <a:pt x="251222" y="154867"/>
                      <a:pt x="246989" y="171800"/>
                    </a:cubicBezTo>
                    <a:cubicBezTo>
                      <a:pt x="242756" y="188733"/>
                      <a:pt x="310489" y="118354"/>
                      <a:pt x="281914" y="162275"/>
                    </a:cubicBezTo>
                    <a:cubicBezTo>
                      <a:pt x="253339" y="206196"/>
                      <a:pt x="97764" y="405692"/>
                      <a:pt x="75539" y="435325"/>
                    </a:cubicBezTo>
                    <a:cubicBezTo>
                      <a:pt x="53314" y="464958"/>
                      <a:pt x="158618" y="340075"/>
                      <a:pt x="148564" y="340075"/>
                    </a:cubicBezTo>
                    <a:cubicBezTo>
                      <a:pt x="138510" y="340075"/>
                      <a:pt x="35322" y="425271"/>
                      <a:pt x="15214" y="435325"/>
                    </a:cubicBezTo>
                    <a:cubicBezTo>
                      <a:pt x="-4894" y="445379"/>
                      <a:pt x="25268" y="412042"/>
                      <a:pt x="27914" y="400400"/>
                    </a:cubicBezTo>
                    <a:cubicBezTo>
                      <a:pt x="30560" y="388758"/>
                      <a:pt x="34793" y="409396"/>
                      <a:pt x="31089" y="365475"/>
                    </a:cubicBezTo>
                    <a:cubicBezTo>
                      <a:pt x="27385" y="321554"/>
                      <a:pt x="7276" y="170212"/>
                      <a:pt x="5689" y="136875"/>
                    </a:cubicBezTo>
                    <a:cubicBezTo>
                      <a:pt x="4102" y="103538"/>
                      <a:pt x="16272" y="173387"/>
                      <a:pt x="21564" y="165450"/>
                    </a:cubicBezTo>
                    <a:cubicBezTo>
                      <a:pt x="26856" y="157513"/>
                      <a:pt x="25268" y="101950"/>
                      <a:pt x="37439" y="89250"/>
                    </a:cubicBezTo>
                    <a:cubicBezTo>
                      <a:pt x="49610" y="76550"/>
                      <a:pt x="99351" y="90308"/>
                      <a:pt x="94589" y="89250"/>
                    </a:cubicBezTo>
                    <a:cubicBezTo>
                      <a:pt x="89827" y="88192"/>
                      <a:pt x="3572" y="89250"/>
                      <a:pt x="8864" y="82900"/>
                    </a:cubicBezTo>
                    <a:cubicBezTo>
                      <a:pt x="14156" y="76550"/>
                      <a:pt x="127397" y="55383"/>
                      <a:pt x="126339" y="51150"/>
                    </a:cubicBezTo>
                    <a:cubicBezTo>
                      <a:pt x="125281" y="46917"/>
                      <a:pt x="-20769" y="65967"/>
                      <a:pt x="2514" y="57500"/>
                    </a:cubicBezTo>
                    <a:cubicBezTo>
                      <a:pt x="25797" y="49033"/>
                      <a:pt x="242756" y="4583"/>
                      <a:pt x="266039" y="350"/>
                    </a:cubicBezTo>
                    <a:cubicBezTo>
                      <a:pt x="289322" y="-3883"/>
                      <a:pt x="127926" y="31571"/>
                      <a:pt x="142214" y="32100"/>
                    </a:cubicBezTo>
                    <a:cubicBezTo>
                      <a:pt x="156501" y="32629"/>
                      <a:pt x="325306" y="2996"/>
                      <a:pt x="351764" y="3525"/>
                    </a:cubicBezTo>
                    <a:cubicBezTo>
                      <a:pt x="378222" y="4054"/>
                      <a:pt x="324777" y="32629"/>
                      <a:pt x="307314" y="6067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 358">
                <a:extLst>
                  <a:ext uri="{FF2B5EF4-FFF2-40B4-BE49-F238E27FC236}">
                    <a16:creationId xmlns:a16="http://schemas.microsoft.com/office/drawing/2014/main" id="{F6FDEDA9-5195-3E9A-98D7-A7EA0E327046}"/>
                  </a:ext>
                </a:extLst>
              </p:cNvPr>
              <p:cNvSpPr/>
              <p:nvPr/>
            </p:nvSpPr>
            <p:spPr>
              <a:xfrm>
                <a:off x="3943013" y="539704"/>
                <a:ext cx="257654" cy="149327"/>
              </a:xfrm>
              <a:custGeom>
                <a:avLst/>
                <a:gdLst>
                  <a:gd name="connsiteX0" fmla="*/ 337 w 257654"/>
                  <a:gd name="connsiteY0" fmla="*/ 34971 h 149327"/>
                  <a:gd name="connsiteX1" fmla="*/ 225762 w 257654"/>
                  <a:gd name="connsiteY1" fmla="*/ 15921 h 149327"/>
                  <a:gd name="connsiteX2" fmla="*/ 187662 w 257654"/>
                  <a:gd name="connsiteY2" fmla="*/ 19096 h 149327"/>
                  <a:gd name="connsiteX3" fmla="*/ 257512 w 257654"/>
                  <a:gd name="connsiteY3" fmla="*/ 46 h 149327"/>
                  <a:gd name="connsiteX4" fmla="*/ 206712 w 257654"/>
                  <a:gd name="connsiteY4" fmla="*/ 25446 h 149327"/>
                  <a:gd name="connsiteX5" fmla="*/ 238462 w 257654"/>
                  <a:gd name="connsiteY5" fmla="*/ 123871 h 149327"/>
                  <a:gd name="connsiteX6" fmla="*/ 206712 w 257654"/>
                  <a:gd name="connsiteY6" fmla="*/ 66721 h 149327"/>
                  <a:gd name="connsiteX7" fmla="*/ 213062 w 257654"/>
                  <a:gd name="connsiteY7" fmla="*/ 149271 h 149327"/>
                  <a:gd name="connsiteX8" fmla="*/ 203537 w 257654"/>
                  <a:gd name="connsiteY8" fmla="*/ 79421 h 149327"/>
                  <a:gd name="connsiteX9" fmla="*/ 174962 w 257654"/>
                  <a:gd name="connsiteY9" fmla="*/ 66721 h 149327"/>
                  <a:gd name="connsiteX10" fmla="*/ 337 w 257654"/>
                  <a:gd name="connsiteY10" fmla="*/ 34971 h 14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654" h="149327">
                    <a:moveTo>
                      <a:pt x="337" y="34971"/>
                    </a:moveTo>
                    <a:cubicBezTo>
                      <a:pt x="8804" y="26504"/>
                      <a:pt x="225762" y="15921"/>
                      <a:pt x="225762" y="15921"/>
                    </a:cubicBezTo>
                    <a:cubicBezTo>
                      <a:pt x="256983" y="13275"/>
                      <a:pt x="182370" y="21742"/>
                      <a:pt x="187662" y="19096"/>
                    </a:cubicBezTo>
                    <a:cubicBezTo>
                      <a:pt x="192954" y="16450"/>
                      <a:pt x="254337" y="-1012"/>
                      <a:pt x="257512" y="46"/>
                    </a:cubicBezTo>
                    <a:cubicBezTo>
                      <a:pt x="260687" y="1104"/>
                      <a:pt x="209887" y="4808"/>
                      <a:pt x="206712" y="25446"/>
                    </a:cubicBezTo>
                    <a:cubicBezTo>
                      <a:pt x="203537" y="46084"/>
                      <a:pt x="238462" y="116992"/>
                      <a:pt x="238462" y="123871"/>
                    </a:cubicBezTo>
                    <a:cubicBezTo>
                      <a:pt x="238462" y="130750"/>
                      <a:pt x="210945" y="62488"/>
                      <a:pt x="206712" y="66721"/>
                    </a:cubicBezTo>
                    <a:cubicBezTo>
                      <a:pt x="202479" y="70954"/>
                      <a:pt x="213591" y="147154"/>
                      <a:pt x="213062" y="149271"/>
                    </a:cubicBezTo>
                    <a:cubicBezTo>
                      <a:pt x="212533" y="151388"/>
                      <a:pt x="209887" y="93179"/>
                      <a:pt x="203537" y="79421"/>
                    </a:cubicBezTo>
                    <a:cubicBezTo>
                      <a:pt x="197187" y="65663"/>
                      <a:pt x="204595" y="73071"/>
                      <a:pt x="174962" y="66721"/>
                    </a:cubicBezTo>
                    <a:cubicBezTo>
                      <a:pt x="145329" y="60371"/>
                      <a:pt x="-8130" y="43438"/>
                      <a:pt x="337" y="3497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 359">
                <a:extLst>
                  <a:ext uri="{FF2B5EF4-FFF2-40B4-BE49-F238E27FC236}">
                    <a16:creationId xmlns:a16="http://schemas.microsoft.com/office/drawing/2014/main" id="{D5DC0D37-F1C3-9A33-973D-9CF6DD033EB5}"/>
                  </a:ext>
                </a:extLst>
              </p:cNvPr>
              <p:cNvSpPr/>
              <p:nvPr/>
            </p:nvSpPr>
            <p:spPr>
              <a:xfrm>
                <a:off x="3771860" y="585991"/>
                <a:ext cx="225509" cy="322475"/>
              </a:xfrm>
              <a:custGeom>
                <a:avLst/>
                <a:gdLst>
                  <a:gd name="connsiteX0" fmla="*/ 225465 w 225509"/>
                  <a:gd name="connsiteY0" fmla="*/ 1384 h 322475"/>
                  <a:gd name="connsiteX1" fmla="*/ 85765 w 225509"/>
                  <a:gd name="connsiteY1" fmla="*/ 26784 h 322475"/>
                  <a:gd name="connsiteX2" fmla="*/ 142915 w 225509"/>
                  <a:gd name="connsiteY2" fmla="*/ 29959 h 322475"/>
                  <a:gd name="connsiteX3" fmla="*/ 95290 w 225509"/>
                  <a:gd name="connsiteY3" fmla="*/ 49009 h 322475"/>
                  <a:gd name="connsiteX4" fmla="*/ 117515 w 225509"/>
                  <a:gd name="connsiteY4" fmla="*/ 112509 h 322475"/>
                  <a:gd name="connsiteX5" fmla="*/ 114340 w 225509"/>
                  <a:gd name="connsiteY5" fmla="*/ 172834 h 322475"/>
                  <a:gd name="connsiteX6" fmla="*/ 120690 w 225509"/>
                  <a:gd name="connsiteY6" fmla="*/ 172834 h 322475"/>
                  <a:gd name="connsiteX7" fmla="*/ 107990 w 225509"/>
                  <a:gd name="connsiteY7" fmla="*/ 255384 h 322475"/>
                  <a:gd name="connsiteX8" fmla="*/ 40 w 225509"/>
                  <a:gd name="connsiteY8" fmla="*/ 322059 h 322475"/>
                  <a:gd name="connsiteX9" fmla="*/ 95290 w 225509"/>
                  <a:gd name="connsiteY9" fmla="*/ 283959 h 322475"/>
                  <a:gd name="connsiteX10" fmla="*/ 88940 w 225509"/>
                  <a:gd name="connsiteY10" fmla="*/ 290309 h 322475"/>
                  <a:gd name="connsiteX11" fmla="*/ 142915 w 225509"/>
                  <a:gd name="connsiteY11" fmla="*/ 255384 h 322475"/>
                  <a:gd name="connsiteX12" fmla="*/ 101640 w 225509"/>
                  <a:gd name="connsiteY12" fmla="*/ 74409 h 322475"/>
                  <a:gd name="connsiteX13" fmla="*/ 225465 w 225509"/>
                  <a:gd name="connsiteY13" fmla="*/ 1384 h 32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509" h="322475">
                    <a:moveTo>
                      <a:pt x="225465" y="1384"/>
                    </a:moveTo>
                    <a:cubicBezTo>
                      <a:pt x="222819" y="-6553"/>
                      <a:pt x="99523" y="22022"/>
                      <a:pt x="85765" y="26784"/>
                    </a:cubicBezTo>
                    <a:cubicBezTo>
                      <a:pt x="72007" y="31546"/>
                      <a:pt x="141328" y="26255"/>
                      <a:pt x="142915" y="29959"/>
                    </a:cubicBezTo>
                    <a:cubicBezTo>
                      <a:pt x="144502" y="33663"/>
                      <a:pt x="99523" y="35251"/>
                      <a:pt x="95290" y="49009"/>
                    </a:cubicBezTo>
                    <a:cubicBezTo>
                      <a:pt x="91057" y="62767"/>
                      <a:pt x="114340" y="91872"/>
                      <a:pt x="117515" y="112509"/>
                    </a:cubicBezTo>
                    <a:cubicBezTo>
                      <a:pt x="120690" y="133147"/>
                      <a:pt x="113811" y="162780"/>
                      <a:pt x="114340" y="172834"/>
                    </a:cubicBezTo>
                    <a:cubicBezTo>
                      <a:pt x="114869" y="182888"/>
                      <a:pt x="121748" y="159076"/>
                      <a:pt x="120690" y="172834"/>
                    </a:cubicBezTo>
                    <a:cubicBezTo>
                      <a:pt x="119632" y="186592"/>
                      <a:pt x="128098" y="230513"/>
                      <a:pt x="107990" y="255384"/>
                    </a:cubicBezTo>
                    <a:cubicBezTo>
                      <a:pt x="87882" y="280255"/>
                      <a:pt x="2157" y="317297"/>
                      <a:pt x="40" y="322059"/>
                    </a:cubicBezTo>
                    <a:cubicBezTo>
                      <a:pt x="-2077" y="326821"/>
                      <a:pt x="80473" y="289251"/>
                      <a:pt x="95290" y="283959"/>
                    </a:cubicBezTo>
                    <a:cubicBezTo>
                      <a:pt x="110107" y="278667"/>
                      <a:pt x="81002" y="295072"/>
                      <a:pt x="88940" y="290309"/>
                    </a:cubicBezTo>
                    <a:cubicBezTo>
                      <a:pt x="96877" y="285547"/>
                      <a:pt x="140798" y="291367"/>
                      <a:pt x="142915" y="255384"/>
                    </a:cubicBezTo>
                    <a:cubicBezTo>
                      <a:pt x="145032" y="219401"/>
                      <a:pt x="91586" y="113038"/>
                      <a:pt x="101640" y="74409"/>
                    </a:cubicBezTo>
                    <a:cubicBezTo>
                      <a:pt x="111694" y="35780"/>
                      <a:pt x="228111" y="9321"/>
                      <a:pt x="225465" y="138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 360">
                <a:extLst>
                  <a:ext uri="{FF2B5EF4-FFF2-40B4-BE49-F238E27FC236}">
                    <a16:creationId xmlns:a16="http://schemas.microsoft.com/office/drawing/2014/main" id="{6EF2BEC9-9388-F52F-1A26-06A176C4CB4D}"/>
                  </a:ext>
                </a:extLst>
              </p:cNvPr>
              <p:cNvSpPr/>
              <p:nvPr/>
            </p:nvSpPr>
            <p:spPr>
              <a:xfrm>
                <a:off x="3809920" y="854075"/>
                <a:ext cx="201274" cy="375112"/>
              </a:xfrm>
              <a:custGeom>
                <a:avLst/>
                <a:gdLst>
                  <a:gd name="connsiteX0" fmla="*/ 200105 w 201274"/>
                  <a:gd name="connsiteY0" fmla="*/ 34925 h 375112"/>
                  <a:gd name="connsiteX1" fmla="*/ 101680 w 201274"/>
                  <a:gd name="connsiteY1" fmla="*/ 111125 h 375112"/>
                  <a:gd name="connsiteX2" fmla="*/ 54055 w 201274"/>
                  <a:gd name="connsiteY2" fmla="*/ 279400 h 375112"/>
                  <a:gd name="connsiteX3" fmla="*/ 63580 w 201274"/>
                  <a:gd name="connsiteY3" fmla="*/ 212725 h 375112"/>
                  <a:gd name="connsiteX4" fmla="*/ 63580 w 201274"/>
                  <a:gd name="connsiteY4" fmla="*/ 374650 h 375112"/>
                  <a:gd name="connsiteX5" fmla="*/ 60405 w 201274"/>
                  <a:gd name="connsiteY5" fmla="*/ 263525 h 375112"/>
                  <a:gd name="connsiteX6" fmla="*/ 31830 w 201274"/>
                  <a:gd name="connsiteY6" fmla="*/ 320675 h 375112"/>
                  <a:gd name="connsiteX7" fmla="*/ 22305 w 201274"/>
                  <a:gd name="connsiteY7" fmla="*/ 165100 h 375112"/>
                  <a:gd name="connsiteX8" fmla="*/ 80 w 201274"/>
                  <a:gd name="connsiteY8" fmla="*/ 298450 h 375112"/>
                  <a:gd name="connsiteX9" fmla="*/ 15955 w 201274"/>
                  <a:gd name="connsiteY9" fmla="*/ 92075 h 375112"/>
                  <a:gd name="connsiteX10" fmla="*/ 44530 w 201274"/>
                  <a:gd name="connsiteY10" fmla="*/ 63500 h 375112"/>
                  <a:gd name="connsiteX11" fmla="*/ 82630 w 201274"/>
                  <a:gd name="connsiteY11" fmla="*/ 0 h 375112"/>
                  <a:gd name="connsiteX12" fmla="*/ 66755 w 201274"/>
                  <a:gd name="connsiteY12" fmla="*/ 63500 h 375112"/>
                  <a:gd name="connsiteX13" fmla="*/ 28655 w 201274"/>
                  <a:gd name="connsiteY13" fmla="*/ 50800 h 375112"/>
                  <a:gd name="connsiteX14" fmla="*/ 200105 w 201274"/>
                  <a:gd name="connsiteY14" fmla="*/ 34925 h 37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1274" h="375112">
                    <a:moveTo>
                      <a:pt x="200105" y="34925"/>
                    </a:moveTo>
                    <a:cubicBezTo>
                      <a:pt x="212276" y="44979"/>
                      <a:pt x="126022" y="70379"/>
                      <a:pt x="101680" y="111125"/>
                    </a:cubicBezTo>
                    <a:cubicBezTo>
                      <a:pt x="77338" y="151871"/>
                      <a:pt x="60405" y="262467"/>
                      <a:pt x="54055" y="279400"/>
                    </a:cubicBezTo>
                    <a:cubicBezTo>
                      <a:pt x="47705" y="296333"/>
                      <a:pt x="61992" y="196850"/>
                      <a:pt x="63580" y="212725"/>
                    </a:cubicBezTo>
                    <a:cubicBezTo>
                      <a:pt x="65167" y="228600"/>
                      <a:pt x="64109" y="366183"/>
                      <a:pt x="63580" y="374650"/>
                    </a:cubicBezTo>
                    <a:cubicBezTo>
                      <a:pt x="63051" y="383117"/>
                      <a:pt x="65697" y="272521"/>
                      <a:pt x="60405" y="263525"/>
                    </a:cubicBezTo>
                    <a:cubicBezTo>
                      <a:pt x="55113" y="254529"/>
                      <a:pt x="38180" y="337079"/>
                      <a:pt x="31830" y="320675"/>
                    </a:cubicBezTo>
                    <a:cubicBezTo>
                      <a:pt x="25480" y="304271"/>
                      <a:pt x="27597" y="168804"/>
                      <a:pt x="22305" y="165100"/>
                    </a:cubicBezTo>
                    <a:cubicBezTo>
                      <a:pt x="17013" y="161396"/>
                      <a:pt x="1138" y="310621"/>
                      <a:pt x="80" y="298450"/>
                    </a:cubicBezTo>
                    <a:cubicBezTo>
                      <a:pt x="-978" y="286279"/>
                      <a:pt x="8547" y="131233"/>
                      <a:pt x="15955" y="92075"/>
                    </a:cubicBezTo>
                    <a:cubicBezTo>
                      <a:pt x="23363" y="52917"/>
                      <a:pt x="33418" y="78846"/>
                      <a:pt x="44530" y="63500"/>
                    </a:cubicBezTo>
                    <a:cubicBezTo>
                      <a:pt x="55642" y="48154"/>
                      <a:pt x="78926" y="0"/>
                      <a:pt x="82630" y="0"/>
                    </a:cubicBezTo>
                    <a:cubicBezTo>
                      <a:pt x="86334" y="0"/>
                      <a:pt x="75751" y="55033"/>
                      <a:pt x="66755" y="63500"/>
                    </a:cubicBezTo>
                    <a:cubicBezTo>
                      <a:pt x="57759" y="71967"/>
                      <a:pt x="8547" y="53975"/>
                      <a:pt x="28655" y="50800"/>
                    </a:cubicBezTo>
                    <a:cubicBezTo>
                      <a:pt x="48763" y="47625"/>
                      <a:pt x="187934" y="24871"/>
                      <a:pt x="200105" y="3492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 361">
                <a:extLst>
                  <a:ext uri="{FF2B5EF4-FFF2-40B4-BE49-F238E27FC236}">
                    <a16:creationId xmlns:a16="http://schemas.microsoft.com/office/drawing/2014/main" id="{A4A1885B-7032-49DC-E2AB-447CCE6E2357}"/>
                  </a:ext>
                </a:extLst>
              </p:cNvPr>
              <p:cNvSpPr/>
              <p:nvPr/>
            </p:nvSpPr>
            <p:spPr>
              <a:xfrm>
                <a:off x="3673475" y="914400"/>
                <a:ext cx="340175" cy="434981"/>
              </a:xfrm>
              <a:custGeom>
                <a:avLst/>
                <a:gdLst>
                  <a:gd name="connsiteX0" fmla="*/ 339725 w 340175"/>
                  <a:gd name="connsiteY0" fmla="*/ 0 h 434981"/>
                  <a:gd name="connsiteX1" fmla="*/ 301625 w 340175"/>
                  <a:gd name="connsiteY1" fmla="*/ 76200 h 434981"/>
                  <a:gd name="connsiteX2" fmla="*/ 288925 w 340175"/>
                  <a:gd name="connsiteY2" fmla="*/ 222250 h 434981"/>
                  <a:gd name="connsiteX3" fmla="*/ 282575 w 340175"/>
                  <a:gd name="connsiteY3" fmla="*/ 203200 h 434981"/>
                  <a:gd name="connsiteX4" fmla="*/ 276225 w 340175"/>
                  <a:gd name="connsiteY4" fmla="*/ 384175 h 434981"/>
                  <a:gd name="connsiteX5" fmla="*/ 276225 w 340175"/>
                  <a:gd name="connsiteY5" fmla="*/ 374650 h 434981"/>
                  <a:gd name="connsiteX6" fmla="*/ 0 w 340175"/>
                  <a:gd name="connsiteY6" fmla="*/ 381000 h 434981"/>
                  <a:gd name="connsiteX7" fmla="*/ 279400 w 340175"/>
                  <a:gd name="connsiteY7" fmla="*/ 393700 h 434981"/>
                  <a:gd name="connsiteX8" fmla="*/ 47625 w 340175"/>
                  <a:gd name="connsiteY8" fmla="*/ 434975 h 434981"/>
                  <a:gd name="connsiteX9" fmla="*/ 196850 w 340175"/>
                  <a:gd name="connsiteY9" fmla="*/ 390525 h 434981"/>
                  <a:gd name="connsiteX10" fmla="*/ 225425 w 340175"/>
                  <a:gd name="connsiteY10" fmla="*/ 298450 h 434981"/>
                  <a:gd name="connsiteX11" fmla="*/ 250825 w 340175"/>
                  <a:gd name="connsiteY11" fmla="*/ 177800 h 434981"/>
                  <a:gd name="connsiteX12" fmla="*/ 250825 w 340175"/>
                  <a:gd name="connsiteY12" fmla="*/ 184150 h 434981"/>
                  <a:gd name="connsiteX13" fmla="*/ 273050 w 340175"/>
                  <a:gd name="connsiteY13" fmla="*/ 76200 h 434981"/>
                  <a:gd name="connsiteX14" fmla="*/ 339725 w 340175"/>
                  <a:gd name="connsiteY14" fmla="*/ 0 h 43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0175" h="434981">
                    <a:moveTo>
                      <a:pt x="339725" y="0"/>
                    </a:moveTo>
                    <a:cubicBezTo>
                      <a:pt x="344487" y="0"/>
                      <a:pt x="310092" y="39158"/>
                      <a:pt x="301625" y="76200"/>
                    </a:cubicBezTo>
                    <a:cubicBezTo>
                      <a:pt x="293158" y="113242"/>
                      <a:pt x="292100" y="201083"/>
                      <a:pt x="288925" y="222250"/>
                    </a:cubicBezTo>
                    <a:cubicBezTo>
                      <a:pt x="285750" y="243417"/>
                      <a:pt x="284692" y="176213"/>
                      <a:pt x="282575" y="203200"/>
                    </a:cubicBezTo>
                    <a:cubicBezTo>
                      <a:pt x="280458" y="230188"/>
                      <a:pt x="276225" y="384175"/>
                      <a:pt x="276225" y="384175"/>
                    </a:cubicBezTo>
                    <a:cubicBezTo>
                      <a:pt x="275167" y="412750"/>
                      <a:pt x="322262" y="375179"/>
                      <a:pt x="276225" y="374650"/>
                    </a:cubicBezTo>
                    <a:cubicBezTo>
                      <a:pt x="230188" y="374121"/>
                      <a:pt x="-529" y="377825"/>
                      <a:pt x="0" y="381000"/>
                    </a:cubicBezTo>
                    <a:cubicBezTo>
                      <a:pt x="529" y="384175"/>
                      <a:pt x="271462" y="384704"/>
                      <a:pt x="279400" y="393700"/>
                    </a:cubicBezTo>
                    <a:cubicBezTo>
                      <a:pt x="287337" y="402696"/>
                      <a:pt x="61383" y="435504"/>
                      <a:pt x="47625" y="434975"/>
                    </a:cubicBezTo>
                    <a:cubicBezTo>
                      <a:pt x="33867" y="434446"/>
                      <a:pt x="167217" y="413279"/>
                      <a:pt x="196850" y="390525"/>
                    </a:cubicBezTo>
                    <a:cubicBezTo>
                      <a:pt x="226483" y="367771"/>
                      <a:pt x="216429" y="333904"/>
                      <a:pt x="225425" y="298450"/>
                    </a:cubicBezTo>
                    <a:cubicBezTo>
                      <a:pt x="234421" y="262996"/>
                      <a:pt x="246592" y="196850"/>
                      <a:pt x="250825" y="177800"/>
                    </a:cubicBezTo>
                    <a:cubicBezTo>
                      <a:pt x="255058" y="158750"/>
                      <a:pt x="247121" y="201083"/>
                      <a:pt x="250825" y="184150"/>
                    </a:cubicBezTo>
                    <a:cubicBezTo>
                      <a:pt x="254529" y="167217"/>
                      <a:pt x="256117" y="102129"/>
                      <a:pt x="273050" y="76200"/>
                    </a:cubicBezTo>
                    <a:cubicBezTo>
                      <a:pt x="289983" y="50271"/>
                      <a:pt x="334963" y="0"/>
                      <a:pt x="339725" y="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 362">
                <a:extLst>
                  <a:ext uri="{FF2B5EF4-FFF2-40B4-BE49-F238E27FC236}">
                    <a16:creationId xmlns:a16="http://schemas.microsoft.com/office/drawing/2014/main" id="{05C557CA-803E-9C00-A409-426FB4A1F394}"/>
                  </a:ext>
                </a:extLst>
              </p:cNvPr>
              <p:cNvSpPr/>
              <p:nvPr/>
            </p:nvSpPr>
            <p:spPr>
              <a:xfrm>
                <a:off x="4040881" y="453541"/>
                <a:ext cx="195288" cy="13275"/>
              </a:xfrm>
              <a:custGeom>
                <a:avLst/>
                <a:gdLst>
                  <a:gd name="connsiteX0" fmla="*/ 894 w 195288"/>
                  <a:gd name="connsiteY0" fmla="*/ 3659 h 13275"/>
                  <a:gd name="connsiteX1" fmla="*/ 191394 w 195288"/>
                  <a:gd name="connsiteY1" fmla="*/ 484 h 13275"/>
                  <a:gd name="connsiteX2" fmla="*/ 121544 w 195288"/>
                  <a:gd name="connsiteY2" fmla="*/ 13184 h 13275"/>
                  <a:gd name="connsiteX3" fmla="*/ 894 w 195288"/>
                  <a:gd name="connsiteY3" fmla="*/ 3659 h 1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88" h="13275">
                    <a:moveTo>
                      <a:pt x="894" y="3659"/>
                    </a:moveTo>
                    <a:cubicBezTo>
                      <a:pt x="12536" y="1542"/>
                      <a:pt x="171286" y="-1104"/>
                      <a:pt x="191394" y="484"/>
                    </a:cubicBezTo>
                    <a:cubicBezTo>
                      <a:pt x="211502" y="2071"/>
                      <a:pt x="148531" y="12126"/>
                      <a:pt x="121544" y="13184"/>
                    </a:cubicBezTo>
                    <a:cubicBezTo>
                      <a:pt x="94557" y="14242"/>
                      <a:pt x="-10748" y="5776"/>
                      <a:pt x="894" y="36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 363">
                <a:extLst>
                  <a:ext uri="{FF2B5EF4-FFF2-40B4-BE49-F238E27FC236}">
                    <a16:creationId xmlns:a16="http://schemas.microsoft.com/office/drawing/2014/main" id="{013E5DEE-8C96-6402-19FA-8505B75FAC5C}"/>
                  </a:ext>
                </a:extLst>
              </p:cNvPr>
              <p:cNvSpPr/>
              <p:nvPr/>
            </p:nvSpPr>
            <p:spPr>
              <a:xfrm>
                <a:off x="4276296" y="409550"/>
                <a:ext cx="133952" cy="48012"/>
              </a:xfrm>
              <a:custGeom>
                <a:avLst/>
                <a:gdLst>
                  <a:gd name="connsiteX0" fmla="*/ 429 w 133952"/>
                  <a:gd name="connsiteY0" fmla="*/ 38125 h 48012"/>
                  <a:gd name="connsiteX1" fmla="*/ 130604 w 133952"/>
                  <a:gd name="connsiteY1" fmla="*/ 25 h 48012"/>
                  <a:gd name="connsiteX2" fmla="*/ 89329 w 133952"/>
                  <a:gd name="connsiteY2" fmla="*/ 44475 h 48012"/>
                  <a:gd name="connsiteX3" fmla="*/ 429 w 133952"/>
                  <a:gd name="connsiteY3" fmla="*/ 38125 h 4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952" h="48012">
                    <a:moveTo>
                      <a:pt x="429" y="38125"/>
                    </a:moveTo>
                    <a:cubicBezTo>
                      <a:pt x="7308" y="30717"/>
                      <a:pt x="115787" y="-1033"/>
                      <a:pt x="130604" y="25"/>
                    </a:cubicBezTo>
                    <a:cubicBezTo>
                      <a:pt x="145421" y="1083"/>
                      <a:pt x="107321" y="36537"/>
                      <a:pt x="89329" y="44475"/>
                    </a:cubicBezTo>
                    <a:cubicBezTo>
                      <a:pt x="71337" y="52413"/>
                      <a:pt x="-6450" y="45533"/>
                      <a:pt x="429" y="38125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 364">
                <a:extLst>
                  <a:ext uri="{FF2B5EF4-FFF2-40B4-BE49-F238E27FC236}">
                    <a16:creationId xmlns:a16="http://schemas.microsoft.com/office/drawing/2014/main" id="{CB860B39-9EF4-648C-D237-C20A9011A6C0}"/>
                  </a:ext>
                </a:extLst>
              </p:cNvPr>
              <p:cNvSpPr/>
              <p:nvPr/>
            </p:nvSpPr>
            <p:spPr>
              <a:xfrm>
                <a:off x="4403685" y="411741"/>
                <a:ext cx="63417" cy="45479"/>
              </a:xfrm>
              <a:custGeom>
                <a:avLst/>
                <a:gdLst>
                  <a:gd name="connsiteX0" fmla="*/ 40 w 63417"/>
                  <a:gd name="connsiteY0" fmla="*/ 1009 h 45479"/>
                  <a:gd name="connsiteX1" fmla="*/ 60365 w 63417"/>
                  <a:gd name="connsiteY1" fmla="*/ 16884 h 45479"/>
                  <a:gd name="connsiteX2" fmla="*/ 50840 w 63417"/>
                  <a:gd name="connsiteY2" fmla="*/ 45459 h 45479"/>
                  <a:gd name="connsiteX3" fmla="*/ 40 w 63417"/>
                  <a:gd name="connsiteY3" fmla="*/ 1009 h 4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17" h="45479">
                    <a:moveTo>
                      <a:pt x="40" y="1009"/>
                    </a:moveTo>
                    <a:cubicBezTo>
                      <a:pt x="1627" y="-3753"/>
                      <a:pt x="51898" y="9476"/>
                      <a:pt x="60365" y="16884"/>
                    </a:cubicBezTo>
                    <a:cubicBezTo>
                      <a:pt x="68832" y="24292"/>
                      <a:pt x="57719" y="44401"/>
                      <a:pt x="50840" y="45459"/>
                    </a:cubicBezTo>
                    <a:cubicBezTo>
                      <a:pt x="43961" y="46517"/>
                      <a:pt x="-1547" y="5771"/>
                      <a:pt x="40" y="1009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 365">
                <a:extLst>
                  <a:ext uri="{FF2B5EF4-FFF2-40B4-BE49-F238E27FC236}">
                    <a16:creationId xmlns:a16="http://schemas.microsoft.com/office/drawing/2014/main" id="{933F32B8-7B21-1250-955E-C6C662441C67}"/>
                  </a:ext>
                </a:extLst>
              </p:cNvPr>
              <p:cNvSpPr/>
              <p:nvPr/>
            </p:nvSpPr>
            <p:spPr>
              <a:xfrm>
                <a:off x="4949658" y="6364897"/>
                <a:ext cx="79555" cy="277203"/>
              </a:xfrm>
              <a:custGeom>
                <a:avLst/>
                <a:gdLst>
                  <a:gd name="connsiteX0" fmla="*/ 6517 w 79555"/>
                  <a:gd name="connsiteY0" fmla="*/ 978 h 277203"/>
                  <a:gd name="connsiteX1" fmla="*/ 6517 w 79555"/>
                  <a:gd name="connsiteY1" fmla="*/ 83528 h 277203"/>
                  <a:gd name="connsiteX2" fmla="*/ 12867 w 79555"/>
                  <a:gd name="connsiteY2" fmla="*/ 178778 h 277203"/>
                  <a:gd name="connsiteX3" fmla="*/ 3342 w 79555"/>
                  <a:gd name="connsiteY3" fmla="*/ 140678 h 277203"/>
                  <a:gd name="connsiteX4" fmla="*/ 79542 w 79555"/>
                  <a:gd name="connsiteY4" fmla="*/ 277203 h 277203"/>
                  <a:gd name="connsiteX5" fmla="*/ 9692 w 79555"/>
                  <a:gd name="connsiteY5" fmla="*/ 140678 h 277203"/>
                  <a:gd name="connsiteX6" fmla="*/ 6517 w 79555"/>
                  <a:gd name="connsiteY6" fmla="*/ 978 h 27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55" h="277203">
                    <a:moveTo>
                      <a:pt x="6517" y="978"/>
                    </a:moveTo>
                    <a:cubicBezTo>
                      <a:pt x="5988" y="-8547"/>
                      <a:pt x="5459" y="53895"/>
                      <a:pt x="6517" y="83528"/>
                    </a:cubicBezTo>
                    <a:cubicBezTo>
                      <a:pt x="7575" y="113161"/>
                      <a:pt x="13396" y="169253"/>
                      <a:pt x="12867" y="178778"/>
                    </a:cubicBezTo>
                    <a:cubicBezTo>
                      <a:pt x="12338" y="188303"/>
                      <a:pt x="-7770" y="124274"/>
                      <a:pt x="3342" y="140678"/>
                    </a:cubicBezTo>
                    <a:cubicBezTo>
                      <a:pt x="14454" y="157082"/>
                      <a:pt x="78484" y="277203"/>
                      <a:pt x="79542" y="277203"/>
                    </a:cubicBezTo>
                    <a:cubicBezTo>
                      <a:pt x="80600" y="277203"/>
                      <a:pt x="21334" y="181953"/>
                      <a:pt x="9692" y="140678"/>
                    </a:cubicBezTo>
                    <a:cubicBezTo>
                      <a:pt x="-1950" y="99403"/>
                      <a:pt x="7046" y="10503"/>
                      <a:pt x="6517" y="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 366">
                <a:extLst>
                  <a:ext uri="{FF2B5EF4-FFF2-40B4-BE49-F238E27FC236}">
                    <a16:creationId xmlns:a16="http://schemas.microsoft.com/office/drawing/2014/main" id="{2F564D0F-CF98-ED33-2CCD-A131A59C5259}"/>
                  </a:ext>
                </a:extLst>
              </p:cNvPr>
              <p:cNvSpPr/>
              <p:nvPr/>
            </p:nvSpPr>
            <p:spPr>
              <a:xfrm>
                <a:off x="4825934" y="6562063"/>
                <a:ext cx="158875" cy="48448"/>
              </a:xfrm>
              <a:custGeom>
                <a:avLst/>
                <a:gdLst>
                  <a:gd name="connsiteX0" fmla="*/ 66 w 158875"/>
                  <a:gd name="connsiteY0" fmla="*/ 26062 h 48448"/>
                  <a:gd name="connsiteX1" fmla="*/ 73091 w 158875"/>
                  <a:gd name="connsiteY1" fmla="*/ 16537 h 48448"/>
                  <a:gd name="connsiteX2" fmla="*/ 158816 w 158875"/>
                  <a:gd name="connsiteY2" fmla="*/ 48287 h 48448"/>
                  <a:gd name="connsiteX3" fmla="*/ 85791 w 158875"/>
                  <a:gd name="connsiteY3" fmla="*/ 662 h 48448"/>
                  <a:gd name="connsiteX4" fmla="*/ 66 w 158875"/>
                  <a:gd name="connsiteY4" fmla="*/ 26062 h 4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75" h="48448">
                    <a:moveTo>
                      <a:pt x="66" y="26062"/>
                    </a:moveTo>
                    <a:cubicBezTo>
                      <a:pt x="-2051" y="28708"/>
                      <a:pt x="46633" y="12833"/>
                      <a:pt x="73091" y="16537"/>
                    </a:cubicBezTo>
                    <a:cubicBezTo>
                      <a:pt x="99549" y="20241"/>
                      <a:pt x="156699" y="50933"/>
                      <a:pt x="158816" y="48287"/>
                    </a:cubicBezTo>
                    <a:cubicBezTo>
                      <a:pt x="160933" y="45641"/>
                      <a:pt x="106428" y="5954"/>
                      <a:pt x="85791" y="662"/>
                    </a:cubicBezTo>
                    <a:cubicBezTo>
                      <a:pt x="65154" y="-4630"/>
                      <a:pt x="2183" y="23416"/>
                      <a:pt x="66" y="260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 367">
                <a:extLst>
                  <a:ext uri="{FF2B5EF4-FFF2-40B4-BE49-F238E27FC236}">
                    <a16:creationId xmlns:a16="http://schemas.microsoft.com/office/drawing/2014/main" id="{E8A0230F-8B8C-8BF5-742B-D4E599A054CC}"/>
                  </a:ext>
                </a:extLst>
              </p:cNvPr>
              <p:cNvSpPr/>
              <p:nvPr/>
            </p:nvSpPr>
            <p:spPr>
              <a:xfrm>
                <a:off x="4207469" y="6508162"/>
                <a:ext cx="156162" cy="57962"/>
              </a:xfrm>
              <a:custGeom>
                <a:avLst/>
                <a:gdLst>
                  <a:gd name="connsiteX0" fmla="*/ 2581 w 156162"/>
                  <a:gd name="connsiteY0" fmla="*/ 3763 h 57962"/>
                  <a:gd name="connsiteX1" fmla="*/ 94656 w 156162"/>
                  <a:gd name="connsiteY1" fmla="*/ 3763 h 57962"/>
                  <a:gd name="connsiteX2" fmla="*/ 97831 w 156162"/>
                  <a:gd name="connsiteY2" fmla="*/ 22813 h 57962"/>
                  <a:gd name="connsiteX3" fmla="*/ 154981 w 156162"/>
                  <a:gd name="connsiteY3" fmla="*/ 54563 h 57962"/>
                  <a:gd name="connsiteX4" fmla="*/ 37506 w 156162"/>
                  <a:gd name="connsiteY4" fmla="*/ 54563 h 57962"/>
                  <a:gd name="connsiteX5" fmla="*/ 2581 w 156162"/>
                  <a:gd name="connsiteY5" fmla="*/ 3763 h 5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162" h="57962">
                    <a:moveTo>
                      <a:pt x="2581" y="3763"/>
                    </a:moveTo>
                    <a:cubicBezTo>
                      <a:pt x="12106" y="-4704"/>
                      <a:pt x="94656" y="3763"/>
                      <a:pt x="94656" y="3763"/>
                    </a:cubicBezTo>
                    <a:cubicBezTo>
                      <a:pt x="110531" y="6938"/>
                      <a:pt x="87777" y="14346"/>
                      <a:pt x="97831" y="22813"/>
                    </a:cubicBezTo>
                    <a:cubicBezTo>
                      <a:pt x="107885" y="31280"/>
                      <a:pt x="165035" y="49271"/>
                      <a:pt x="154981" y="54563"/>
                    </a:cubicBezTo>
                    <a:cubicBezTo>
                      <a:pt x="144927" y="59855"/>
                      <a:pt x="63964" y="58267"/>
                      <a:pt x="37506" y="54563"/>
                    </a:cubicBezTo>
                    <a:cubicBezTo>
                      <a:pt x="11048" y="50859"/>
                      <a:pt x="-6944" y="12230"/>
                      <a:pt x="2581" y="3763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 368">
                <a:extLst>
                  <a:ext uri="{FF2B5EF4-FFF2-40B4-BE49-F238E27FC236}">
                    <a16:creationId xmlns:a16="http://schemas.microsoft.com/office/drawing/2014/main" id="{750E9C18-A887-BCC4-8ABB-6A997CCB62E8}"/>
                  </a:ext>
                </a:extLst>
              </p:cNvPr>
              <p:cNvSpPr/>
              <p:nvPr/>
            </p:nvSpPr>
            <p:spPr>
              <a:xfrm>
                <a:off x="4317950" y="6663904"/>
                <a:ext cx="178846" cy="51455"/>
              </a:xfrm>
              <a:custGeom>
                <a:avLst/>
                <a:gdLst>
                  <a:gd name="connsiteX0" fmla="*/ 50 w 178846"/>
                  <a:gd name="connsiteY0" fmla="*/ 48046 h 51455"/>
                  <a:gd name="connsiteX1" fmla="*/ 158800 w 178846"/>
                  <a:gd name="connsiteY1" fmla="*/ 421 h 51455"/>
                  <a:gd name="connsiteX2" fmla="*/ 92125 w 178846"/>
                  <a:gd name="connsiteY2" fmla="*/ 25821 h 51455"/>
                  <a:gd name="connsiteX3" fmla="*/ 177850 w 178846"/>
                  <a:gd name="connsiteY3" fmla="*/ 44871 h 51455"/>
                  <a:gd name="connsiteX4" fmla="*/ 50 w 178846"/>
                  <a:gd name="connsiteY4" fmla="*/ 48046 h 5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46" h="51455">
                    <a:moveTo>
                      <a:pt x="50" y="48046"/>
                    </a:moveTo>
                    <a:cubicBezTo>
                      <a:pt x="-3125" y="40638"/>
                      <a:pt x="143454" y="4125"/>
                      <a:pt x="158800" y="421"/>
                    </a:cubicBezTo>
                    <a:cubicBezTo>
                      <a:pt x="174146" y="-3283"/>
                      <a:pt x="88950" y="18413"/>
                      <a:pt x="92125" y="25821"/>
                    </a:cubicBezTo>
                    <a:cubicBezTo>
                      <a:pt x="95300" y="33229"/>
                      <a:pt x="189492" y="40638"/>
                      <a:pt x="177850" y="44871"/>
                    </a:cubicBezTo>
                    <a:cubicBezTo>
                      <a:pt x="166208" y="49104"/>
                      <a:pt x="3225" y="55454"/>
                      <a:pt x="50" y="48046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 369">
                <a:extLst>
                  <a:ext uri="{FF2B5EF4-FFF2-40B4-BE49-F238E27FC236}">
                    <a16:creationId xmlns:a16="http://schemas.microsoft.com/office/drawing/2014/main" id="{4A11251D-A8CE-0F46-799E-F7477DAA4FD9}"/>
                  </a:ext>
                </a:extLst>
              </p:cNvPr>
              <p:cNvSpPr/>
              <p:nvPr/>
            </p:nvSpPr>
            <p:spPr>
              <a:xfrm>
                <a:off x="4317850" y="2865487"/>
                <a:ext cx="715500" cy="294079"/>
              </a:xfrm>
              <a:custGeom>
                <a:avLst/>
                <a:gdLst>
                  <a:gd name="connsiteX0" fmla="*/ 150 w 715500"/>
                  <a:gd name="connsiteY0" fmla="*/ 80913 h 294079"/>
                  <a:gd name="connsiteX1" fmla="*/ 181125 w 715500"/>
                  <a:gd name="connsiteY1" fmla="*/ 192038 h 294079"/>
                  <a:gd name="connsiteX2" fmla="*/ 162075 w 715500"/>
                  <a:gd name="connsiteY2" fmla="*/ 176163 h 294079"/>
                  <a:gd name="connsiteX3" fmla="*/ 193825 w 715500"/>
                  <a:gd name="connsiteY3" fmla="*/ 220613 h 294079"/>
                  <a:gd name="connsiteX4" fmla="*/ 193825 w 715500"/>
                  <a:gd name="connsiteY4" fmla="*/ 172988 h 294079"/>
                  <a:gd name="connsiteX5" fmla="*/ 301775 w 715500"/>
                  <a:gd name="connsiteY5" fmla="*/ 255538 h 294079"/>
                  <a:gd name="connsiteX6" fmla="*/ 311300 w 715500"/>
                  <a:gd name="connsiteY6" fmla="*/ 195213 h 294079"/>
                  <a:gd name="connsiteX7" fmla="*/ 362100 w 715500"/>
                  <a:gd name="connsiteY7" fmla="*/ 207913 h 294079"/>
                  <a:gd name="connsiteX8" fmla="*/ 384325 w 715500"/>
                  <a:gd name="connsiteY8" fmla="*/ 179338 h 294079"/>
                  <a:gd name="connsiteX9" fmla="*/ 606575 w 715500"/>
                  <a:gd name="connsiteY9" fmla="*/ 179338 h 294079"/>
                  <a:gd name="connsiteX10" fmla="*/ 584350 w 715500"/>
                  <a:gd name="connsiteY10" fmla="*/ 166638 h 294079"/>
                  <a:gd name="connsiteX11" fmla="*/ 714525 w 715500"/>
                  <a:gd name="connsiteY11" fmla="*/ 290463 h 294079"/>
                  <a:gd name="connsiteX12" fmla="*/ 504975 w 715500"/>
                  <a:gd name="connsiteY12" fmla="*/ 4713 h 294079"/>
                  <a:gd name="connsiteX13" fmla="*/ 574825 w 715500"/>
                  <a:gd name="connsiteY13" fmla="*/ 106313 h 294079"/>
                  <a:gd name="connsiteX14" fmla="*/ 384325 w 715500"/>
                  <a:gd name="connsiteY14" fmla="*/ 23763 h 294079"/>
                  <a:gd name="connsiteX15" fmla="*/ 355750 w 715500"/>
                  <a:gd name="connsiteY15" fmla="*/ 141238 h 294079"/>
                  <a:gd name="connsiteX16" fmla="*/ 349400 w 715500"/>
                  <a:gd name="connsiteY16" fmla="*/ 115838 h 294079"/>
                  <a:gd name="connsiteX17" fmla="*/ 339875 w 715500"/>
                  <a:gd name="connsiteY17" fmla="*/ 144413 h 294079"/>
                  <a:gd name="connsiteX18" fmla="*/ 263675 w 715500"/>
                  <a:gd name="connsiteY18" fmla="*/ 138063 h 294079"/>
                  <a:gd name="connsiteX19" fmla="*/ 279550 w 715500"/>
                  <a:gd name="connsiteY19" fmla="*/ 160288 h 294079"/>
                  <a:gd name="connsiteX20" fmla="*/ 114450 w 715500"/>
                  <a:gd name="connsiteY20" fmla="*/ 65038 h 294079"/>
                  <a:gd name="connsiteX21" fmla="*/ 149375 w 715500"/>
                  <a:gd name="connsiteY21" fmla="*/ 138063 h 294079"/>
                  <a:gd name="connsiteX22" fmla="*/ 150 w 715500"/>
                  <a:gd name="connsiteY22" fmla="*/ 80913 h 29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500" h="294079">
                    <a:moveTo>
                      <a:pt x="150" y="80913"/>
                    </a:moveTo>
                    <a:cubicBezTo>
                      <a:pt x="5442" y="89909"/>
                      <a:pt x="154138" y="176163"/>
                      <a:pt x="181125" y="192038"/>
                    </a:cubicBezTo>
                    <a:cubicBezTo>
                      <a:pt x="208113" y="207913"/>
                      <a:pt x="159958" y="171401"/>
                      <a:pt x="162075" y="176163"/>
                    </a:cubicBezTo>
                    <a:cubicBezTo>
                      <a:pt x="164192" y="180925"/>
                      <a:pt x="188533" y="221142"/>
                      <a:pt x="193825" y="220613"/>
                    </a:cubicBezTo>
                    <a:cubicBezTo>
                      <a:pt x="199117" y="220084"/>
                      <a:pt x="175833" y="167167"/>
                      <a:pt x="193825" y="172988"/>
                    </a:cubicBezTo>
                    <a:cubicBezTo>
                      <a:pt x="211817" y="178809"/>
                      <a:pt x="282196" y="251834"/>
                      <a:pt x="301775" y="255538"/>
                    </a:cubicBezTo>
                    <a:cubicBezTo>
                      <a:pt x="321354" y="259242"/>
                      <a:pt x="301246" y="203150"/>
                      <a:pt x="311300" y="195213"/>
                    </a:cubicBezTo>
                    <a:cubicBezTo>
                      <a:pt x="321354" y="187276"/>
                      <a:pt x="349929" y="210559"/>
                      <a:pt x="362100" y="207913"/>
                    </a:cubicBezTo>
                    <a:cubicBezTo>
                      <a:pt x="374271" y="205267"/>
                      <a:pt x="343579" y="184100"/>
                      <a:pt x="384325" y="179338"/>
                    </a:cubicBezTo>
                    <a:cubicBezTo>
                      <a:pt x="425071" y="174576"/>
                      <a:pt x="573238" y="181455"/>
                      <a:pt x="606575" y="179338"/>
                    </a:cubicBezTo>
                    <a:cubicBezTo>
                      <a:pt x="639912" y="177221"/>
                      <a:pt x="566358" y="148117"/>
                      <a:pt x="584350" y="166638"/>
                    </a:cubicBezTo>
                    <a:cubicBezTo>
                      <a:pt x="602342" y="185159"/>
                      <a:pt x="727754" y="317451"/>
                      <a:pt x="714525" y="290463"/>
                    </a:cubicBezTo>
                    <a:cubicBezTo>
                      <a:pt x="701296" y="263476"/>
                      <a:pt x="528258" y="35405"/>
                      <a:pt x="504975" y="4713"/>
                    </a:cubicBezTo>
                    <a:cubicBezTo>
                      <a:pt x="481692" y="-25979"/>
                      <a:pt x="594933" y="103138"/>
                      <a:pt x="574825" y="106313"/>
                    </a:cubicBezTo>
                    <a:cubicBezTo>
                      <a:pt x="554717" y="109488"/>
                      <a:pt x="420837" y="17942"/>
                      <a:pt x="384325" y="23763"/>
                    </a:cubicBezTo>
                    <a:cubicBezTo>
                      <a:pt x="347813" y="29584"/>
                      <a:pt x="361571" y="125892"/>
                      <a:pt x="355750" y="141238"/>
                    </a:cubicBezTo>
                    <a:cubicBezTo>
                      <a:pt x="349929" y="156584"/>
                      <a:pt x="352046" y="115309"/>
                      <a:pt x="349400" y="115838"/>
                    </a:cubicBezTo>
                    <a:cubicBezTo>
                      <a:pt x="346754" y="116367"/>
                      <a:pt x="354162" y="140709"/>
                      <a:pt x="339875" y="144413"/>
                    </a:cubicBezTo>
                    <a:cubicBezTo>
                      <a:pt x="325588" y="148117"/>
                      <a:pt x="273729" y="135417"/>
                      <a:pt x="263675" y="138063"/>
                    </a:cubicBezTo>
                    <a:cubicBezTo>
                      <a:pt x="253621" y="140709"/>
                      <a:pt x="304421" y="172459"/>
                      <a:pt x="279550" y="160288"/>
                    </a:cubicBezTo>
                    <a:cubicBezTo>
                      <a:pt x="254679" y="148117"/>
                      <a:pt x="136146" y="68742"/>
                      <a:pt x="114450" y="65038"/>
                    </a:cubicBezTo>
                    <a:cubicBezTo>
                      <a:pt x="92754" y="61334"/>
                      <a:pt x="167896" y="132242"/>
                      <a:pt x="149375" y="138063"/>
                    </a:cubicBezTo>
                    <a:cubicBezTo>
                      <a:pt x="130854" y="143884"/>
                      <a:pt x="-5142" y="71917"/>
                      <a:pt x="150" y="8091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 370">
                <a:extLst>
                  <a:ext uri="{FF2B5EF4-FFF2-40B4-BE49-F238E27FC236}">
                    <a16:creationId xmlns:a16="http://schemas.microsoft.com/office/drawing/2014/main" id="{F8BFAB68-00BA-00F0-3CD7-52A695A3BBD4}"/>
                  </a:ext>
                </a:extLst>
              </p:cNvPr>
              <p:cNvSpPr/>
              <p:nvPr/>
            </p:nvSpPr>
            <p:spPr>
              <a:xfrm>
                <a:off x="4244380" y="2898328"/>
                <a:ext cx="280389" cy="206986"/>
              </a:xfrm>
              <a:custGeom>
                <a:avLst/>
                <a:gdLst>
                  <a:gd name="connsiteX0" fmla="*/ 191095 w 280389"/>
                  <a:gd name="connsiteY0" fmla="*/ 447 h 206986"/>
                  <a:gd name="connsiteX1" fmla="*/ 264120 w 280389"/>
                  <a:gd name="connsiteY1" fmla="*/ 200472 h 206986"/>
                  <a:gd name="connsiteX2" fmla="*/ 254595 w 280389"/>
                  <a:gd name="connsiteY2" fmla="*/ 162372 h 206986"/>
                  <a:gd name="connsiteX3" fmla="*/ 273645 w 280389"/>
                  <a:gd name="connsiteY3" fmla="*/ 203647 h 206986"/>
                  <a:gd name="connsiteX4" fmla="*/ 121245 w 280389"/>
                  <a:gd name="connsiteY4" fmla="*/ 108397 h 206986"/>
                  <a:gd name="connsiteX5" fmla="*/ 235545 w 280389"/>
                  <a:gd name="connsiteY5" fmla="*/ 184597 h 206986"/>
                  <a:gd name="connsiteX6" fmla="*/ 595 w 280389"/>
                  <a:gd name="connsiteY6" fmla="*/ 82997 h 206986"/>
                  <a:gd name="connsiteX7" fmla="*/ 168870 w 280389"/>
                  <a:gd name="connsiteY7" fmla="*/ 143322 h 206986"/>
                  <a:gd name="connsiteX8" fmla="*/ 191095 w 280389"/>
                  <a:gd name="connsiteY8" fmla="*/ 447 h 20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389" h="206986">
                    <a:moveTo>
                      <a:pt x="191095" y="447"/>
                    </a:moveTo>
                    <a:cubicBezTo>
                      <a:pt x="206970" y="9972"/>
                      <a:pt x="253537" y="173485"/>
                      <a:pt x="264120" y="200472"/>
                    </a:cubicBezTo>
                    <a:cubicBezTo>
                      <a:pt x="274703" y="227459"/>
                      <a:pt x="253008" y="161843"/>
                      <a:pt x="254595" y="162372"/>
                    </a:cubicBezTo>
                    <a:cubicBezTo>
                      <a:pt x="256182" y="162901"/>
                      <a:pt x="295870" y="212643"/>
                      <a:pt x="273645" y="203647"/>
                    </a:cubicBezTo>
                    <a:cubicBezTo>
                      <a:pt x="251420" y="194651"/>
                      <a:pt x="127595" y="111572"/>
                      <a:pt x="121245" y="108397"/>
                    </a:cubicBezTo>
                    <a:cubicBezTo>
                      <a:pt x="114895" y="105222"/>
                      <a:pt x="255653" y="188830"/>
                      <a:pt x="235545" y="184597"/>
                    </a:cubicBezTo>
                    <a:cubicBezTo>
                      <a:pt x="215437" y="180364"/>
                      <a:pt x="11707" y="89876"/>
                      <a:pt x="595" y="82997"/>
                    </a:cubicBezTo>
                    <a:cubicBezTo>
                      <a:pt x="-10517" y="76118"/>
                      <a:pt x="137120" y="150201"/>
                      <a:pt x="168870" y="143322"/>
                    </a:cubicBezTo>
                    <a:cubicBezTo>
                      <a:pt x="200620" y="136443"/>
                      <a:pt x="175220" y="-9078"/>
                      <a:pt x="191095" y="44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 371">
                <a:extLst>
                  <a:ext uri="{FF2B5EF4-FFF2-40B4-BE49-F238E27FC236}">
                    <a16:creationId xmlns:a16="http://schemas.microsoft.com/office/drawing/2014/main" id="{35A36C4A-4100-9730-7435-9D5287F82E95}"/>
                  </a:ext>
                </a:extLst>
              </p:cNvPr>
              <p:cNvSpPr/>
              <p:nvPr/>
            </p:nvSpPr>
            <p:spPr>
              <a:xfrm>
                <a:off x="4190182" y="2781573"/>
                <a:ext cx="246584" cy="340428"/>
              </a:xfrm>
              <a:custGeom>
                <a:avLst/>
                <a:gdLst>
                  <a:gd name="connsiteX0" fmla="*/ 29308 w 246584"/>
                  <a:gd name="connsiteY0" fmla="*/ 92 h 340428"/>
                  <a:gd name="connsiteX1" fmla="*/ 102333 w 246584"/>
                  <a:gd name="connsiteY1" fmla="*/ 184242 h 340428"/>
                  <a:gd name="connsiteX2" fmla="*/ 733 w 246584"/>
                  <a:gd name="connsiteY2" fmla="*/ 117567 h 340428"/>
                  <a:gd name="connsiteX3" fmla="*/ 165833 w 246584"/>
                  <a:gd name="connsiteY3" fmla="*/ 282667 h 340428"/>
                  <a:gd name="connsiteX4" fmla="*/ 156308 w 246584"/>
                  <a:gd name="connsiteY4" fmla="*/ 235042 h 340428"/>
                  <a:gd name="connsiteX5" fmla="*/ 245208 w 246584"/>
                  <a:gd name="connsiteY5" fmla="*/ 339817 h 340428"/>
                  <a:gd name="connsiteX6" fmla="*/ 207108 w 246584"/>
                  <a:gd name="connsiteY6" fmla="*/ 177892 h 340428"/>
                  <a:gd name="connsiteX7" fmla="*/ 162658 w 246584"/>
                  <a:gd name="connsiteY7" fmla="*/ 146142 h 340428"/>
                  <a:gd name="connsiteX8" fmla="*/ 143608 w 246584"/>
                  <a:gd name="connsiteY8" fmla="*/ 158842 h 340428"/>
                  <a:gd name="connsiteX9" fmla="*/ 29308 w 246584"/>
                  <a:gd name="connsiteY9" fmla="*/ 92 h 34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584" h="340428">
                    <a:moveTo>
                      <a:pt x="29308" y="92"/>
                    </a:moveTo>
                    <a:cubicBezTo>
                      <a:pt x="22429" y="4325"/>
                      <a:pt x="107095" y="164663"/>
                      <a:pt x="102333" y="184242"/>
                    </a:cubicBezTo>
                    <a:cubicBezTo>
                      <a:pt x="97571" y="203821"/>
                      <a:pt x="-9850" y="101163"/>
                      <a:pt x="733" y="117567"/>
                    </a:cubicBezTo>
                    <a:cubicBezTo>
                      <a:pt x="11316" y="133971"/>
                      <a:pt x="139904" y="263088"/>
                      <a:pt x="165833" y="282667"/>
                    </a:cubicBezTo>
                    <a:cubicBezTo>
                      <a:pt x="191762" y="302246"/>
                      <a:pt x="143079" y="225517"/>
                      <a:pt x="156308" y="235042"/>
                    </a:cubicBezTo>
                    <a:cubicBezTo>
                      <a:pt x="169537" y="244567"/>
                      <a:pt x="236741" y="349342"/>
                      <a:pt x="245208" y="339817"/>
                    </a:cubicBezTo>
                    <a:cubicBezTo>
                      <a:pt x="253675" y="330292"/>
                      <a:pt x="220866" y="210171"/>
                      <a:pt x="207108" y="177892"/>
                    </a:cubicBezTo>
                    <a:cubicBezTo>
                      <a:pt x="193350" y="145613"/>
                      <a:pt x="173241" y="149317"/>
                      <a:pt x="162658" y="146142"/>
                    </a:cubicBezTo>
                    <a:cubicBezTo>
                      <a:pt x="152075" y="142967"/>
                      <a:pt x="162129" y="179479"/>
                      <a:pt x="143608" y="158842"/>
                    </a:cubicBezTo>
                    <a:cubicBezTo>
                      <a:pt x="125087" y="138205"/>
                      <a:pt x="36187" y="-4141"/>
                      <a:pt x="29308" y="9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3" name="グループ化 372">
              <a:extLst>
                <a:ext uri="{FF2B5EF4-FFF2-40B4-BE49-F238E27FC236}">
                  <a16:creationId xmlns:a16="http://schemas.microsoft.com/office/drawing/2014/main" id="{B5E46802-EA0E-E501-86C7-7AFCD5BDF719}"/>
                </a:ext>
              </a:extLst>
            </p:cNvPr>
            <p:cNvGrpSpPr/>
            <p:nvPr/>
          </p:nvGrpSpPr>
          <p:grpSpPr>
            <a:xfrm>
              <a:off x="2971765" y="9865360"/>
              <a:ext cx="3489506" cy="2422031"/>
              <a:chOff x="2971765" y="9865360"/>
              <a:chExt cx="3489506" cy="2422031"/>
            </a:xfrm>
          </p:grpSpPr>
          <p:sp>
            <p:nvSpPr>
              <p:cNvPr id="374" name="フリーフォーム 373">
                <a:extLst>
                  <a:ext uri="{FF2B5EF4-FFF2-40B4-BE49-F238E27FC236}">
                    <a16:creationId xmlns:a16="http://schemas.microsoft.com/office/drawing/2014/main" id="{95BD78AB-B1F0-F3B3-6EB9-9B5B53D474B2}"/>
                  </a:ext>
                </a:extLst>
              </p:cNvPr>
              <p:cNvSpPr/>
              <p:nvPr/>
            </p:nvSpPr>
            <p:spPr>
              <a:xfrm>
                <a:off x="3007655" y="9865360"/>
                <a:ext cx="542280" cy="447552"/>
              </a:xfrm>
              <a:custGeom>
                <a:avLst/>
                <a:gdLst>
                  <a:gd name="connsiteX0" fmla="*/ 5420 w 542280"/>
                  <a:gd name="connsiteY0" fmla="*/ 440690 h 447552"/>
                  <a:gd name="connsiteX1" fmla="*/ 110195 w 542280"/>
                  <a:gd name="connsiteY1" fmla="*/ 389890 h 447552"/>
                  <a:gd name="connsiteX2" fmla="*/ 316570 w 542280"/>
                  <a:gd name="connsiteY2" fmla="*/ 240665 h 447552"/>
                  <a:gd name="connsiteX3" fmla="*/ 291170 w 542280"/>
                  <a:gd name="connsiteY3" fmla="*/ 250190 h 447552"/>
                  <a:gd name="connsiteX4" fmla="*/ 411820 w 542280"/>
                  <a:gd name="connsiteY4" fmla="*/ 129540 h 447552"/>
                  <a:gd name="connsiteX5" fmla="*/ 380070 w 542280"/>
                  <a:gd name="connsiteY5" fmla="*/ 154940 h 447552"/>
                  <a:gd name="connsiteX6" fmla="*/ 535645 w 542280"/>
                  <a:gd name="connsiteY6" fmla="*/ 5715 h 447552"/>
                  <a:gd name="connsiteX7" fmla="*/ 503895 w 542280"/>
                  <a:gd name="connsiteY7" fmla="*/ 43815 h 447552"/>
                  <a:gd name="connsiteX8" fmla="*/ 414995 w 542280"/>
                  <a:gd name="connsiteY8" fmla="*/ 164465 h 447552"/>
                  <a:gd name="connsiteX9" fmla="*/ 272120 w 542280"/>
                  <a:gd name="connsiteY9" fmla="*/ 250190 h 447552"/>
                  <a:gd name="connsiteX10" fmla="*/ 5420 w 542280"/>
                  <a:gd name="connsiteY10" fmla="*/ 440690 h 44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2280" h="447552">
                    <a:moveTo>
                      <a:pt x="5420" y="440690"/>
                    </a:moveTo>
                    <a:cubicBezTo>
                      <a:pt x="-21568" y="463973"/>
                      <a:pt x="58337" y="423227"/>
                      <a:pt x="110195" y="389890"/>
                    </a:cubicBezTo>
                    <a:cubicBezTo>
                      <a:pt x="162053" y="356552"/>
                      <a:pt x="286408" y="263948"/>
                      <a:pt x="316570" y="240665"/>
                    </a:cubicBezTo>
                    <a:cubicBezTo>
                      <a:pt x="346732" y="217382"/>
                      <a:pt x="275295" y="268711"/>
                      <a:pt x="291170" y="250190"/>
                    </a:cubicBezTo>
                    <a:cubicBezTo>
                      <a:pt x="307045" y="231669"/>
                      <a:pt x="397003" y="145415"/>
                      <a:pt x="411820" y="129540"/>
                    </a:cubicBezTo>
                    <a:cubicBezTo>
                      <a:pt x="426637" y="113665"/>
                      <a:pt x="359433" y="175577"/>
                      <a:pt x="380070" y="154940"/>
                    </a:cubicBezTo>
                    <a:cubicBezTo>
                      <a:pt x="400707" y="134303"/>
                      <a:pt x="515008" y="24236"/>
                      <a:pt x="535645" y="5715"/>
                    </a:cubicBezTo>
                    <a:cubicBezTo>
                      <a:pt x="556282" y="-12806"/>
                      <a:pt x="524003" y="17357"/>
                      <a:pt x="503895" y="43815"/>
                    </a:cubicBezTo>
                    <a:cubicBezTo>
                      <a:pt x="483787" y="70273"/>
                      <a:pt x="453624" y="130069"/>
                      <a:pt x="414995" y="164465"/>
                    </a:cubicBezTo>
                    <a:cubicBezTo>
                      <a:pt x="376366" y="198861"/>
                      <a:pt x="335091" y="207857"/>
                      <a:pt x="272120" y="250190"/>
                    </a:cubicBezTo>
                    <a:cubicBezTo>
                      <a:pt x="209149" y="292523"/>
                      <a:pt x="32408" y="417407"/>
                      <a:pt x="5420" y="44069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 374">
                <a:extLst>
                  <a:ext uri="{FF2B5EF4-FFF2-40B4-BE49-F238E27FC236}">
                    <a16:creationId xmlns:a16="http://schemas.microsoft.com/office/drawing/2014/main" id="{01005753-87F2-5C42-D3A0-FD4F8470017A}"/>
                  </a:ext>
                </a:extLst>
              </p:cNvPr>
              <p:cNvSpPr/>
              <p:nvPr/>
            </p:nvSpPr>
            <p:spPr>
              <a:xfrm>
                <a:off x="3541784" y="9884566"/>
                <a:ext cx="384156" cy="463084"/>
              </a:xfrm>
              <a:custGeom>
                <a:avLst/>
                <a:gdLst>
                  <a:gd name="connsiteX0" fmla="*/ 1516 w 384156"/>
                  <a:gd name="connsiteY0" fmla="*/ 2384 h 463084"/>
                  <a:gd name="connsiteX1" fmla="*/ 176141 w 384156"/>
                  <a:gd name="connsiteY1" fmla="*/ 132559 h 463084"/>
                  <a:gd name="connsiteX2" fmla="*/ 376166 w 384156"/>
                  <a:gd name="connsiteY2" fmla="*/ 456409 h 463084"/>
                  <a:gd name="connsiteX3" fmla="*/ 338066 w 384156"/>
                  <a:gd name="connsiteY3" fmla="*/ 342109 h 463084"/>
                  <a:gd name="connsiteX4" fmla="*/ 277741 w 384156"/>
                  <a:gd name="connsiteY4" fmla="*/ 230984 h 463084"/>
                  <a:gd name="connsiteX5" fmla="*/ 1516 w 384156"/>
                  <a:gd name="connsiteY5" fmla="*/ 2384 h 46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156" h="463084">
                    <a:moveTo>
                      <a:pt x="1516" y="2384"/>
                    </a:moveTo>
                    <a:cubicBezTo>
                      <a:pt x="-15417" y="-14020"/>
                      <a:pt x="113699" y="56888"/>
                      <a:pt x="176141" y="132559"/>
                    </a:cubicBezTo>
                    <a:cubicBezTo>
                      <a:pt x="238583" y="208230"/>
                      <a:pt x="349179" y="421484"/>
                      <a:pt x="376166" y="456409"/>
                    </a:cubicBezTo>
                    <a:cubicBezTo>
                      <a:pt x="403154" y="491334"/>
                      <a:pt x="354470" y="379680"/>
                      <a:pt x="338066" y="342109"/>
                    </a:cubicBezTo>
                    <a:cubicBezTo>
                      <a:pt x="321662" y="304538"/>
                      <a:pt x="330128" y="284430"/>
                      <a:pt x="277741" y="230984"/>
                    </a:cubicBezTo>
                    <a:cubicBezTo>
                      <a:pt x="225354" y="177538"/>
                      <a:pt x="18449" y="18788"/>
                      <a:pt x="1516" y="238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 375">
                <a:extLst>
                  <a:ext uri="{FF2B5EF4-FFF2-40B4-BE49-F238E27FC236}">
                    <a16:creationId xmlns:a16="http://schemas.microsoft.com/office/drawing/2014/main" id="{4E654F7D-EA89-7076-BAEC-10523E084BE1}"/>
                  </a:ext>
                </a:extLst>
              </p:cNvPr>
              <p:cNvSpPr/>
              <p:nvPr/>
            </p:nvSpPr>
            <p:spPr>
              <a:xfrm>
                <a:off x="2971765" y="10299393"/>
                <a:ext cx="869661" cy="938876"/>
              </a:xfrm>
              <a:custGeom>
                <a:avLst/>
                <a:gdLst>
                  <a:gd name="connsiteX0" fmla="*/ 35 w 869661"/>
                  <a:gd name="connsiteY0" fmla="*/ 307 h 938876"/>
                  <a:gd name="connsiteX1" fmla="*/ 88935 w 869661"/>
                  <a:gd name="connsiteY1" fmla="*/ 51107 h 938876"/>
                  <a:gd name="connsiteX2" fmla="*/ 231810 w 869661"/>
                  <a:gd name="connsiteY2" fmla="*/ 193982 h 938876"/>
                  <a:gd name="connsiteX3" fmla="*/ 854110 w 869661"/>
                  <a:gd name="connsiteY3" fmla="*/ 924232 h 938876"/>
                  <a:gd name="connsiteX4" fmla="*/ 644560 w 869661"/>
                  <a:gd name="connsiteY4" fmla="*/ 648007 h 938876"/>
                  <a:gd name="connsiteX5" fmla="*/ 238160 w 869661"/>
                  <a:gd name="connsiteY5" fmla="*/ 232082 h 938876"/>
                  <a:gd name="connsiteX6" fmla="*/ 98460 w 869661"/>
                  <a:gd name="connsiteY6" fmla="*/ 70157 h 938876"/>
                  <a:gd name="connsiteX7" fmla="*/ 35 w 869661"/>
                  <a:gd name="connsiteY7" fmla="*/ 307 h 93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9661" h="938876">
                    <a:moveTo>
                      <a:pt x="35" y="307"/>
                    </a:moveTo>
                    <a:cubicBezTo>
                      <a:pt x="-1552" y="-2868"/>
                      <a:pt x="50306" y="18828"/>
                      <a:pt x="88935" y="51107"/>
                    </a:cubicBezTo>
                    <a:cubicBezTo>
                      <a:pt x="127564" y="83386"/>
                      <a:pt x="104281" y="48461"/>
                      <a:pt x="231810" y="193982"/>
                    </a:cubicBezTo>
                    <a:cubicBezTo>
                      <a:pt x="359339" y="339503"/>
                      <a:pt x="785318" y="848561"/>
                      <a:pt x="854110" y="924232"/>
                    </a:cubicBezTo>
                    <a:cubicBezTo>
                      <a:pt x="922902" y="999903"/>
                      <a:pt x="747218" y="763365"/>
                      <a:pt x="644560" y="648007"/>
                    </a:cubicBezTo>
                    <a:cubicBezTo>
                      <a:pt x="541902" y="532649"/>
                      <a:pt x="329177" y="328390"/>
                      <a:pt x="238160" y="232082"/>
                    </a:cubicBezTo>
                    <a:cubicBezTo>
                      <a:pt x="147143" y="135774"/>
                      <a:pt x="134443" y="107728"/>
                      <a:pt x="98460" y="70157"/>
                    </a:cubicBezTo>
                    <a:cubicBezTo>
                      <a:pt x="62477" y="32586"/>
                      <a:pt x="1622" y="3482"/>
                      <a:pt x="35" y="30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 376">
                <a:extLst>
                  <a:ext uri="{FF2B5EF4-FFF2-40B4-BE49-F238E27FC236}">
                    <a16:creationId xmlns:a16="http://schemas.microsoft.com/office/drawing/2014/main" id="{F38D192A-3FA3-E7D4-8729-B58AE0114072}"/>
                  </a:ext>
                </a:extLst>
              </p:cNvPr>
              <p:cNvSpPr/>
              <p:nvPr/>
            </p:nvSpPr>
            <p:spPr>
              <a:xfrm>
                <a:off x="3953472" y="10361800"/>
                <a:ext cx="708704" cy="1250255"/>
              </a:xfrm>
              <a:custGeom>
                <a:avLst/>
                <a:gdLst>
                  <a:gd name="connsiteX0" fmla="*/ 8928 w 708704"/>
                  <a:gd name="connsiteY0" fmla="*/ 20450 h 1250255"/>
                  <a:gd name="connsiteX1" fmla="*/ 129578 w 708704"/>
                  <a:gd name="connsiteY1" fmla="*/ 258575 h 1250255"/>
                  <a:gd name="connsiteX2" fmla="*/ 269278 w 708704"/>
                  <a:gd name="connsiteY2" fmla="*/ 522100 h 1250255"/>
                  <a:gd name="connsiteX3" fmla="*/ 389928 w 708704"/>
                  <a:gd name="connsiteY3" fmla="*/ 763400 h 1250255"/>
                  <a:gd name="connsiteX4" fmla="*/ 678853 w 708704"/>
                  <a:gd name="connsiteY4" fmla="*/ 1204725 h 1250255"/>
                  <a:gd name="connsiteX5" fmla="*/ 666153 w 708704"/>
                  <a:gd name="connsiteY5" fmla="*/ 1192025 h 1250255"/>
                  <a:gd name="connsiteX6" fmla="*/ 383578 w 708704"/>
                  <a:gd name="connsiteY6" fmla="*/ 814200 h 1250255"/>
                  <a:gd name="connsiteX7" fmla="*/ 8928 w 708704"/>
                  <a:gd name="connsiteY7" fmla="*/ 20450 h 125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8704" h="1250255">
                    <a:moveTo>
                      <a:pt x="8928" y="20450"/>
                    </a:moveTo>
                    <a:cubicBezTo>
                      <a:pt x="-33405" y="-72154"/>
                      <a:pt x="86186" y="174967"/>
                      <a:pt x="129578" y="258575"/>
                    </a:cubicBezTo>
                    <a:cubicBezTo>
                      <a:pt x="172970" y="342183"/>
                      <a:pt x="225886" y="437963"/>
                      <a:pt x="269278" y="522100"/>
                    </a:cubicBezTo>
                    <a:cubicBezTo>
                      <a:pt x="312670" y="606238"/>
                      <a:pt x="321666" y="649629"/>
                      <a:pt x="389928" y="763400"/>
                    </a:cubicBezTo>
                    <a:cubicBezTo>
                      <a:pt x="458190" y="877171"/>
                      <a:pt x="678853" y="1204725"/>
                      <a:pt x="678853" y="1204725"/>
                    </a:cubicBezTo>
                    <a:cubicBezTo>
                      <a:pt x="724890" y="1276162"/>
                      <a:pt x="715365" y="1257112"/>
                      <a:pt x="666153" y="1192025"/>
                    </a:cubicBezTo>
                    <a:cubicBezTo>
                      <a:pt x="616941" y="1126938"/>
                      <a:pt x="493645" y="1010521"/>
                      <a:pt x="383578" y="814200"/>
                    </a:cubicBezTo>
                    <a:cubicBezTo>
                      <a:pt x="273511" y="617879"/>
                      <a:pt x="51261" y="113054"/>
                      <a:pt x="8928" y="204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 377">
                <a:extLst>
                  <a:ext uri="{FF2B5EF4-FFF2-40B4-BE49-F238E27FC236}">
                    <a16:creationId xmlns:a16="http://schemas.microsoft.com/office/drawing/2014/main" id="{D2B174E7-11BD-134A-87DB-F4E2D16A8340}"/>
                  </a:ext>
                </a:extLst>
              </p:cNvPr>
              <p:cNvSpPr/>
              <p:nvPr/>
            </p:nvSpPr>
            <p:spPr>
              <a:xfrm>
                <a:off x="3844828" y="11237979"/>
                <a:ext cx="129456" cy="355009"/>
              </a:xfrm>
              <a:custGeom>
                <a:avLst/>
                <a:gdLst>
                  <a:gd name="connsiteX0" fmla="*/ 97 w 129456"/>
                  <a:gd name="connsiteY0" fmla="*/ 1521 h 355009"/>
                  <a:gd name="connsiteX1" fmla="*/ 92172 w 129456"/>
                  <a:gd name="connsiteY1" fmla="*/ 134871 h 355009"/>
                  <a:gd name="connsiteX2" fmla="*/ 120747 w 129456"/>
                  <a:gd name="connsiteY2" fmla="*/ 265046 h 355009"/>
                  <a:gd name="connsiteX3" fmla="*/ 123922 w 129456"/>
                  <a:gd name="connsiteY3" fmla="*/ 306321 h 355009"/>
                  <a:gd name="connsiteX4" fmla="*/ 50897 w 129456"/>
                  <a:gd name="connsiteY4" fmla="*/ 347596 h 355009"/>
                  <a:gd name="connsiteX5" fmla="*/ 44547 w 129456"/>
                  <a:gd name="connsiteY5" fmla="*/ 353946 h 355009"/>
                  <a:gd name="connsiteX6" fmla="*/ 114397 w 129456"/>
                  <a:gd name="connsiteY6" fmla="*/ 334896 h 355009"/>
                  <a:gd name="connsiteX7" fmla="*/ 111222 w 129456"/>
                  <a:gd name="connsiteY7" fmla="*/ 226946 h 355009"/>
                  <a:gd name="connsiteX8" fmla="*/ 97 w 129456"/>
                  <a:gd name="connsiteY8" fmla="*/ 1521 h 35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456" h="355009">
                    <a:moveTo>
                      <a:pt x="97" y="1521"/>
                    </a:moveTo>
                    <a:cubicBezTo>
                      <a:pt x="-3078" y="-13825"/>
                      <a:pt x="72064" y="90950"/>
                      <a:pt x="92172" y="134871"/>
                    </a:cubicBezTo>
                    <a:cubicBezTo>
                      <a:pt x="112280" y="178792"/>
                      <a:pt x="115455" y="236471"/>
                      <a:pt x="120747" y="265046"/>
                    </a:cubicBezTo>
                    <a:cubicBezTo>
                      <a:pt x="126039" y="293621"/>
                      <a:pt x="135564" y="292563"/>
                      <a:pt x="123922" y="306321"/>
                    </a:cubicBezTo>
                    <a:cubicBezTo>
                      <a:pt x="112280" y="320079"/>
                      <a:pt x="64126" y="339659"/>
                      <a:pt x="50897" y="347596"/>
                    </a:cubicBezTo>
                    <a:cubicBezTo>
                      <a:pt x="37668" y="355533"/>
                      <a:pt x="33964" y="356063"/>
                      <a:pt x="44547" y="353946"/>
                    </a:cubicBezTo>
                    <a:cubicBezTo>
                      <a:pt x="55130" y="351829"/>
                      <a:pt x="103285" y="356063"/>
                      <a:pt x="114397" y="334896"/>
                    </a:cubicBezTo>
                    <a:cubicBezTo>
                      <a:pt x="125510" y="313729"/>
                      <a:pt x="127626" y="278275"/>
                      <a:pt x="111222" y="226946"/>
                    </a:cubicBezTo>
                    <a:cubicBezTo>
                      <a:pt x="94818" y="175617"/>
                      <a:pt x="3272" y="16867"/>
                      <a:pt x="97" y="152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 378">
                <a:extLst>
                  <a:ext uri="{FF2B5EF4-FFF2-40B4-BE49-F238E27FC236}">
                    <a16:creationId xmlns:a16="http://schemas.microsoft.com/office/drawing/2014/main" id="{DA818E7A-0780-956A-2EFF-A13130E3932F}"/>
                  </a:ext>
                </a:extLst>
              </p:cNvPr>
              <p:cNvSpPr/>
              <p:nvPr/>
            </p:nvSpPr>
            <p:spPr>
              <a:xfrm>
                <a:off x="3830810" y="11567691"/>
                <a:ext cx="74564" cy="217978"/>
              </a:xfrm>
              <a:custGeom>
                <a:avLst/>
                <a:gdLst>
                  <a:gd name="connsiteX0" fmla="*/ 74440 w 74564"/>
                  <a:gd name="connsiteY0" fmla="*/ 2009 h 217978"/>
                  <a:gd name="connsiteX1" fmla="*/ 10940 w 74564"/>
                  <a:gd name="connsiteY1" fmla="*/ 160759 h 217978"/>
                  <a:gd name="connsiteX2" fmla="*/ 1415 w 74564"/>
                  <a:gd name="connsiteY2" fmla="*/ 214734 h 217978"/>
                  <a:gd name="connsiteX3" fmla="*/ 26815 w 74564"/>
                  <a:gd name="connsiteY3" fmla="*/ 78209 h 217978"/>
                  <a:gd name="connsiteX4" fmla="*/ 74440 w 74564"/>
                  <a:gd name="connsiteY4" fmla="*/ 2009 h 21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64" h="217978">
                    <a:moveTo>
                      <a:pt x="74440" y="2009"/>
                    </a:moveTo>
                    <a:cubicBezTo>
                      <a:pt x="71794" y="15767"/>
                      <a:pt x="23111" y="125305"/>
                      <a:pt x="10940" y="160759"/>
                    </a:cubicBezTo>
                    <a:cubicBezTo>
                      <a:pt x="-1231" y="196213"/>
                      <a:pt x="-1231" y="228492"/>
                      <a:pt x="1415" y="214734"/>
                    </a:cubicBezTo>
                    <a:cubicBezTo>
                      <a:pt x="4061" y="200976"/>
                      <a:pt x="16761" y="107842"/>
                      <a:pt x="26815" y="78209"/>
                    </a:cubicBezTo>
                    <a:cubicBezTo>
                      <a:pt x="36869" y="48576"/>
                      <a:pt x="77086" y="-11749"/>
                      <a:pt x="74440" y="20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 379">
                <a:extLst>
                  <a:ext uri="{FF2B5EF4-FFF2-40B4-BE49-F238E27FC236}">
                    <a16:creationId xmlns:a16="http://schemas.microsoft.com/office/drawing/2014/main" id="{037A3D06-3BDA-528F-DE93-CACE260A4498}"/>
                  </a:ext>
                </a:extLst>
              </p:cNvPr>
              <p:cNvSpPr/>
              <p:nvPr/>
            </p:nvSpPr>
            <p:spPr>
              <a:xfrm>
                <a:off x="3818384" y="11566074"/>
                <a:ext cx="861961" cy="214714"/>
              </a:xfrm>
              <a:custGeom>
                <a:avLst/>
                <a:gdLst>
                  <a:gd name="connsiteX0" fmla="*/ 1141 w 861961"/>
                  <a:gd name="connsiteY0" fmla="*/ 213176 h 214714"/>
                  <a:gd name="connsiteX1" fmla="*/ 296416 w 861961"/>
                  <a:gd name="connsiteY1" fmla="*/ 194126 h 214714"/>
                  <a:gd name="connsiteX2" fmla="*/ 540891 w 861961"/>
                  <a:gd name="connsiteY2" fmla="*/ 133801 h 214714"/>
                  <a:gd name="connsiteX3" fmla="*/ 490091 w 861961"/>
                  <a:gd name="connsiteY3" fmla="*/ 156026 h 214714"/>
                  <a:gd name="connsiteX4" fmla="*/ 753616 w 861961"/>
                  <a:gd name="connsiteY4" fmla="*/ 83001 h 214714"/>
                  <a:gd name="connsiteX5" fmla="*/ 839341 w 861961"/>
                  <a:gd name="connsiteY5" fmla="*/ 44901 h 214714"/>
                  <a:gd name="connsiteX6" fmla="*/ 823466 w 861961"/>
                  <a:gd name="connsiteY6" fmla="*/ 44901 h 214714"/>
                  <a:gd name="connsiteX7" fmla="*/ 820291 w 861961"/>
                  <a:gd name="connsiteY7" fmla="*/ 451 h 214714"/>
                  <a:gd name="connsiteX8" fmla="*/ 861566 w 861961"/>
                  <a:gd name="connsiteY8" fmla="*/ 22676 h 214714"/>
                  <a:gd name="connsiteX9" fmla="*/ 791716 w 861961"/>
                  <a:gd name="connsiteY9" fmla="*/ 35376 h 214714"/>
                  <a:gd name="connsiteX10" fmla="*/ 655191 w 861961"/>
                  <a:gd name="connsiteY10" fmla="*/ 98876 h 214714"/>
                  <a:gd name="connsiteX11" fmla="*/ 763141 w 861961"/>
                  <a:gd name="connsiteY11" fmla="*/ 70301 h 214714"/>
                  <a:gd name="connsiteX12" fmla="*/ 410716 w 861961"/>
                  <a:gd name="connsiteY12" fmla="*/ 159201 h 214714"/>
                  <a:gd name="connsiteX13" fmla="*/ 1141 w 861961"/>
                  <a:gd name="connsiteY13" fmla="*/ 213176 h 21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961" h="214714">
                    <a:moveTo>
                      <a:pt x="1141" y="213176"/>
                    </a:moveTo>
                    <a:cubicBezTo>
                      <a:pt x="-17909" y="218997"/>
                      <a:pt x="206458" y="207355"/>
                      <a:pt x="296416" y="194126"/>
                    </a:cubicBezTo>
                    <a:cubicBezTo>
                      <a:pt x="386374" y="180897"/>
                      <a:pt x="508612" y="140151"/>
                      <a:pt x="540891" y="133801"/>
                    </a:cubicBezTo>
                    <a:cubicBezTo>
                      <a:pt x="573170" y="127451"/>
                      <a:pt x="454637" y="164493"/>
                      <a:pt x="490091" y="156026"/>
                    </a:cubicBezTo>
                    <a:cubicBezTo>
                      <a:pt x="525545" y="147559"/>
                      <a:pt x="695408" y="101522"/>
                      <a:pt x="753616" y="83001"/>
                    </a:cubicBezTo>
                    <a:cubicBezTo>
                      <a:pt x="811824" y="64480"/>
                      <a:pt x="827699" y="51251"/>
                      <a:pt x="839341" y="44901"/>
                    </a:cubicBezTo>
                    <a:cubicBezTo>
                      <a:pt x="850983" y="38551"/>
                      <a:pt x="826641" y="52309"/>
                      <a:pt x="823466" y="44901"/>
                    </a:cubicBezTo>
                    <a:cubicBezTo>
                      <a:pt x="820291" y="37493"/>
                      <a:pt x="813941" y="4155"/>
                      <a:pt x="820291" y="451"/>
                    </a:cubicBezTo>
                    <a:cubicBezTo>
                      <a:pt x="826641" y="-3253"/>
                      <a:pt x="866328" y="16855"/>
                      <a:pt x="861566" y="22676"/>
                    </a:cubicBezTo>
                    <a:cubicBezTo>
                      <a:pt x="856804" y="28497"/>
                      <a:pt x="826112" y="22676"/>
                      <a:pt x="791716" y="35376"/>
                    </a:cubicBezTo>
                    <a:cubicBezTo>
                      <a:pt x="757320" y="48076"/>
                      <a:pt x="659953" y="93055"/>
                      <a:pt x="655191" y="98876"/>
                    </a:cubicBezTo>
                    <a:cubicBezTo>
                      <a:pt x="650429" y="104697"/>
                      <a:pt x="763141" y="70301"/>
                      <a:pt x="763141" y="70301"/>
                    </a:cubicBezTo>
                    <a:cubicBezTo>
                      <a:pt x="722395" y="80355"/>
                      <a:pt x="530837" y="133272"/>
                      <a:pt x="410716" y="159201"/>
                    </a:cubicBezTo>
                    <a:cubicBezTo>
                      <a:pt x="290595" y="185130"/>
                      <a:pt x="20191" y="207355"/>
                      <a:pt x="1141" y="21317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 380">
                <a:extLst>
                  <a:ext uri="{FF2B5EF4-FFF2-40B4-BE49-F238E27FC236}">
                    <a16:creationId xmlns:a16="http://schemas.microsoft.com/office/drawing/2014/main" id="{88D1B6BB-6F93-CD3A-7429-4243B1D56C8C}"/>
                  </a:ext>
                </a:extLst>
              </p:cNvPr>
              <p:cNvSpPr/>
              <p:nvPr/>
            </p:nvSpPr>
            <p:spPr>
              <a:xfrm>
                <a:off x="4603117" y="10350049"/>
                <a:ext cx="529539" cy="538575"/>
              </a:xfrm>
              <a:custGeom>
                <a:avLst/>
                <a:gdLst>
                  <a:gd name="connsiteX0" fmla="*/ 3808 w 529539"/>
                  <a:gd name="connsiteY0" fmla="*/ 537026 h 538575"/>
                  <a:gd name="connsiteX1" fmla="*/ 99058 w 529539"/>
                  <a:gd name="connsiteY1" fmla="*/ 397326 h 538575"/>
                  <a:gd name="connsiteX2" fmla="*/ 413383 w 529539"/>
                  <a:gd name="connsiteY2" fmla="*/ 98876 h 538575"/>
                  <a:gd name="connsiteX3" fmla="*/ 527683 w 529539"/>
                  <a:gd name="connsiteY3" fmla="*/ 3626 h 538575"/>
                  <a:gd name="connsiteX4" fmla="*/ 476883 w 529539"/>
                  <a:gd name="connsiteY4" fmla="*/ 29026 h 538575"/>
                  <a:gd name="connsiteX5" fmla="*/ 381633 w 529539"/>
                  <a:gd name="connsiteY5" fmla="*/ 114751 h 538575"/>
                  <a:gd name="connsiteX6" fmla="*/ 203833 w 529539"/>
                  <a:gd name="connsiteY6" fmla="*/ 314776 h 538575"/>
                  <a:gd name="connsiteX7" fmla="*/ 3808 w 529539"/>
                  <a:gd name="connsiteY7" fmla="*/ 537026 h 53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539" h="538575">
                    <a:moveTo>
                      <a:pt x="3808" y="537026"/>
                    </a:moveTo>
                    <a:cubicBezTo>
                      <a:pt x="-13654" y="550784"/>
                      <a:pt x="30796" y="470351"/>
                      <a:pt x="99058" y="397326"/>
                    </a:cubicBezTo>
                    <a:cubicBezTo>
                      <a:pt x="167320" y="324301"/>
                      <a:pt x="341946" y="164493"/>
                      <a:pt x="413383" y="98876"/>
                    </a:cubicBezTo>
                    <a:cubicBezTo>
                      <a:pt x="484821" y="33259"/>
                      <a:pt x="517100" y="15268"/>
                      <a:pt x="527683" y="3626"/>
                    </a:cubicBezTo>
                    <a:cubicBezTo>
                      <a:pt x="538266" y="-8016"/>
                      <a:pt x="501225" y="10505"/>
                      <a:pt x="476883" y="29026"/>
                    </a:cubicBezTo>
                    <a:cubicBezTo>
                      <a:pt x="452541" y="47547"/>
                      <a:pt x="427141" y="67126"/>
                      <a:pt x="381633" y="114751"/>
                    </a:cubicBezTo>
                    <a:cubicBezTo>
                      <a:pt x="336125" y="162376"/>
                      <a:pt x="265746" y="245984"/>
                      <a:pt x="203833" y="314776"/>
                    </a:cubicBezTo>
                    <a:cubicBezTo>
                      <a:pt x="141921" y="383568"/>
                      <a:pt x="21270" y="523268"/>
                      <a:pt x="3808" y="53702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 381">
                <a:extLst>
                  <a:ext uri="{FF2B5EF4-FFF2-40B4-BE49-F238E27FC236}">
                    <a16:creationId xmlns:a16="http://schemas.microsoft.com/office/drawing/2014/main" id="{E31F82E2-3BF1-2227-0239-37B762DFE0CB}"/>
                  </a:ext>
                </a:extLst>
              </p:cNvPr>
              <p:cNvSpPr/>
              <p:nvPr/>
            </p:nvSpPr>
            <p:spPr>
              <a:xfrm>
                <a:off x="4638671" y="10885675"/>
                <a:ext cx="539609" cy="466350"/>
              </a:xfrm>
              <a:custGeom>
                <a:avLst/>
                <a:gdLst>
                  <a:gd name="connsiteX0" fmla="*/ 3179 w 539609"/>
                  <a:gd name="connsiteY0" fmla="*/ 1400 h 466350"/>
                  <a:gd name="connsiteX1" fmla="*/ 193679 w 539609"/>
                  <a:gd name="connsiteY1" fmla="*/ 185550 h 466350"/>
                  <a:gd name="connsiteX2" fmla="*/ 536579 w 539609"/>
                  <a:gd name="connsiteY2" fmla="*/ 464950 h 466350"/>
                  <a:gd name="connsiteX3" fmla="*/ 342904 w 539609"/>
                  <a:gd name="connsiteY3" fmla="*/ 280800 h 466350"/>
                  <a:gd name="connsiteX4" fmla="*/ 3179 w 539609"/>
                  <a:gd name="connsiteY4" fmla="*/ 1400 h 46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609" h="466350">
                    <a:moveTo>
                      <a:pt x="3179" y="1400"/>
                    </a:moveTo>
                    <a:cubicBezTo>
                      <a:pt x="-21692" y="-14475"/>
                      <a:pt x="104779" y="108292"/>
                      <a:pt x="193679" y="185550"/>
                    </a:cubicBezTo>
                    <a:cubicBezTo>
                      <a:pt x="282579" y="262808"/>
                      <a:pt x="511708" y="449075"/>
                      <a:pt x="536579" y="464950"/>
                    </a:cubicBezTo>
                    <a:cubicBezTo>
                      <a:pt x="561450" y="480825"/>
                      <a:pt x="427571" y="358058"/>
                      <a:pt x="342904" y="280800"/>
                    </a:cubicBezTo>
                    <a:cubicBezTo>
                      <a:pt x="258237" y="203542"/>
                      <a:pt x="28050" y="17275"/>
                      <a:pt x="3179" y="14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 382">
                <a:extLst>
                  <a:ext uri="{FF2B5EF4-FFF2-40B4-BE49-F238E27FC236}">
                    <a16:creationId xmlns:a16="http://schemas.microsoft.com/office/drawing/2014/main" id="{EC9932B9-C25E-EE98-B884-86ECCA8A8C8B}"/>
                  </a:ext>
                </a:extLst>
              </p:cNvPr>
              <p:cNvSpPr/>
              <p:nvPr/>
            </p:nvSpPr>
            <p:spPr>
              <a:xfrm>
                <a:off x="5137116" y="11299804"/>
                <a:ext cx="624693" cy="581633"/>
              </a:xfrm>
              <a:custGeom>
                <a:avLst/>
                <a:gdLst>
                  <a:gd name="connsiteX0" fmla="*/ 34 w 624693"/>
                  <a:gd name="connsiteY0" fmla="*/ 21 h 581633"/>
                  <a:gd name="connsiteX1" fmla="*/ 247684 w 624693"/>
                  <a:gd name="connsiteY1" fmla="*/ 180996 h 581633"/>
                  <a:gd name="connsiteX2" fmla="*/ 606459 w 624693"/>
                  <a:gd name="connsiteY2" fmla="*/ 565171 h 581633"/>
                  <a:gd name="connsiteX3" fmla="*/ 536609 w 624693"/>
                  <a:gd name="connsiteY3" fmla="*/ 479446 h 581633"/>
                  <a:gd name="connsiteX4" fmla="*/ 231809 w 624693"/>
                  <a:gd name="connsiteY4" fmla="*/ 190521 h 581633"/>
                  <a:gd name="connsiteX5" fmla="*/ 34 w 624693"/>
                  <a:gd name="connsiteY5" fmla="*/ 21 h 58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693" h="581633">
                    <a:moveTo>
                      <a:pt x="34" y="21"/>
                    </a:moveTo>
                    <a:cubicBezTo>
                      <a:pt x="2680" y="-1567"/>
                      <a:pt x="146613" y="86804"/>
                      <a:pt x="247684" y="180996"/>
                    </a:cubicBezTo>
                    <a:cubicBezTo>
                      <a:pt x="348755" y="275188"/>
                      <a:pt x="558305" y="515429"/>
                      <a:pt x="606459" y="565171"/>
                    </a:cubicBezTo>
                    <a:cubicBezTo>
                      <a:pt x="654613" y="614913"/>
                      <a:pt x="599051" y="541888"/>
                      <a:pt x="536609" y="479446"/>
                    </a:cubicBezTo>
                    <a:cubicBezTo>
                      <a:pt x="474167" y="417004"/>
                      <a:pt x="316476" y="267779"/>
                      <a:pt x="231809" y="190521"/>
                    </a:cubicBezTo>
                    <a:cubicBezTo>
                      <a:pt x="147142" y="113263"/>
                      <a:pt x="-2612" y="1609"/>
                      <a:pt x="34" y="2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 383">
                <a:extLst>
                  <a:ext uri="{FF2B5EF4-FFF2-40B4-BE49-F238E27FC236}">
                    <a16:creationId xmlns:a16="http://schemas.microsoft.com/office/drawing/2014/main" id="{3319340B-454A-43B4-136B-24F231BCCC48}"/>
                  </a:ext>
                </a:extLst>
              </p:cNvPr>
              <p:cNvSpPr/>
              <p:nvPr/>
            </p:nvSpPr>
            <p:spPr>
              <a:xfrm>
                <a:off x="5648305" y="11798268"/>
                <a:ext cx="128911" cy="228979"/>
              </a:xfrm>
              <a:custGeom>
                <a:avLst/>
                <a:gdLst>
                  <a:gd name="connsiteX0" fmla="*/ 82570 w 128911"/>
                  <a:gd name="connsiteY0" fmla="*/ 32 h 228979"/>
                  <a:gd name="connsiteX1" fmla="*/ 104795 w 128911"/>
                  <a:gd name="connsiteY1" fmla="*/ 142907 h 228979"/>
                  <a:gd name="connsiteX2" fmla="*/ 20 w 128911"/>
                  <a:gd name="connsiteY2" fmla="*/ 228632 h 228979"/>
                  <a:gd name="connsiteX3" fmla="*/ 114320 w 128911"/>
                  <a:gd name="connsiteY3" fmla="*/ 171482 h 228979"/>
                  <a:gd name="connsiteX4" fmla="*/ 127020 w 128911"/>
                  <a:gd name="connsiteY4" fmla="*/ 130207 h 228979"/>
                  <a:gd name="connsiteX5" fmla="*/ 82570 w 128911"/>
                  <a:gd name="connsiteY5" fmla="*/ 32 h 22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911" h="228979">
                    <a:moveTo>
                      <a:pt x="82570" y="32"/>
                    </a:moveTo>
                    <a:cubicBezTo>
                      <a:pt x="78866" y="2149"/>
                      <a:pt x="118553" y="104807"/>
                      <a:pt x="104795" y="142907"/>
                    </a:cubicBezTo>
                    <a:cubicBezTo>
                      <a:pt x="91037" y="181007"/>
                      <a:pt x="-1567" y="223870"/>
                      <a:pt x="20" y="228632"/>
                    </a:cubicBezTo>
                    <a:cubicBezTo>
                      <a:pt x="1607" y="233394"/>
                      <a:pt x="93153" y="187886"/>
                      <a:pt x="114320" y="171482"/>
                    </a:cubicBezTo>
                    <a:cubicBezTo>
                      <a:pt x="135487" y="155078"/>
                      <a:pt x="127549" y="159840"/>
                      <a:pt x="127020" y="130207"/>
                    </a:cubicBezTo>
                    <a:cubicBezTo>
                      <a:pt x="126491" y="100574"/>
                      <a:pt x="86274" y="-2085"/>
                      <a:pt x="82570" y="3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 384">
                <a:extLst>
                  <a:ext uri="{FF2B5EF4-FFF2-40B4-BE49-F238E27FC236}">
                    <a16:creationId xmlns:a16="http://schemas.microsoft.com/office/drawing/2014/main" id="{D059B57F-8125-EC3D-07B4-9CF9BD6A45C2}"/>
                  </a:ext>
                </a:extLst>
              </p:cNvPr>
              <p:cNvSpPr/>
              <p:nvPr/>
            </p:nvSpPr>
            <p:spPr>
              <a:xfrm>
                <a:off x="5140031" y="10340754"/>
                <a:ext cx="630523" cy="732887"/>
              </a:xfrm>
              <a:custGeom>
                <a:avLst/>
                <a:gdLst>
                  <a:gd name="connsiteX0" fmla="*/ 9819 w 630523"/>
                  <a:gd name="connsiteY0" fmla="*/ 9746 h 732887"/>
                  <a:gd name="connsiteX1" fmla="*/ 105069 w 630523"/>
                  <a:gd name="connsiteY1" fmla="*/ 108171 h 732887"/>
                  <a:gd name="connsiteX2" fmla="*/ 349544 w 630523"/>
                  <a:gd name="connsiteY2" fmla="*/ 320896 h 732887"/>
                  <a:gd name="connsiteX3" fmla="*/ 622594 w 630523"/>
                  <a:gd name="connsiteY3" fmla="*/ 724121 h 732887"/>
                  <a:gd name="connsiteX4" fmla="*/ 536869 w 630523"/>
                  <a:gd name="connsiteY4" fmla="*/ 578071 h 732887"/>
                  <a:gd name="connsiteX5" fmla="*/ 327319 w 630523"/>
                  <a:gd name="connsiteY5" fmla="*/ 339946 h 732887"/>
                  <a:gd name="connsiteX6" fmla="*/ 9819 w 630523"/>
                  <a:gd name="connsiteY6" fmla="*/ 9746 h 73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0523" h="732887">
                    <a:moveTo>
                      <a:pt x="9819" y="9746"/>
                    </a:moveTo>
                    <a:cubicBezTo>
                      <a:pt x="-27223" y="-28883"/>
                      <a:pt x="48448" y="56313"/>
                      <a:pt x="105069" y="108171"/>
                    </a:cubicBezTo>
                    <a:cubicBezTo>
                      <a:pt x="161690" y="160029"/>
                      <a:pt x="263290" y="218238"/>
                      <a:pt x="349544" y="320896"/>
                    </a:cubicBezTo>
                    <a:cubicBezTo>
                      <a:pt x="435798" y="423554"/>
                      <a:pt x="591373" y="681259"/>
                      <a:pt x="622594" y="724121"/>
                    </a:cubicBezTo>
                    <a:cubicBezTo>
                      <a:pt x="653815" y="766984"/>
                      <a:pt x="586081" y="642100"/>
                      <a:pt x="536869" y="578071"/>
                    </a:cubicBezTo>
                    <a:cubicBezTo>
                      <a:pt x="487657" y="514042"/>
                      <a:pt x="414102" y="436783"/>
                      <a:pt x="327319" y="339946"/>
                    </a:cubicBezTo>
                    <a:cubicBezTo>
                      <a:pt x="240536" y="243109"/>
                      <a:pt x="46861" y="48375"/>
                      <a:pt x="9819" y="974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 385">
                <a:extLst>
                  <a:ext uri="{FF2B5EF4-FFF2-40B4-BE49-F238E27FC236}">
                    <a16:creationId xmlns:a16="http://schemas.microsoft.com/office/drawing/2014/main" id="{63E89364-D573-A92D-C4F6-4590D0D3C6BD}"/>
                  </a:ext>
                </a:extLst>
              </p:cNvPr>
              <p:cNvSpPr/>
              <p:nvPr/>
            </p:nvSpPr>
            <p:spPr>
              <a:xfrm>
                <a:off x="5785516" y="11089339"/>
                <a:ext cx="516985" cy="756926"/>
              </a:xfrm>
              <a:custGeom>
                <a:avLst/>
                <a:gdLst>
                  <a:gd name="connsiteX0" fmla="*/ 2509 w 516985"/>
                  <a:gd name="connsiteY0" fmla="*/ 4111 h 756926"/>
                  <a:gd name="connsiteX1" fmla="*/ 154909 w 516985"/>
                  <a:gd name="connsiteY1" fmla="*/ 248586 h 756926"/>
                  <a:gd name="connsiteX2" fmla="*/ 504159 w 516985"/>
                  <a:gd name="connsiteY2" fmla="*/ 740711 h 756926"/>
                  <a:gd name="connsiteX3" fmla="*/ 424784 w 516985"/>
                  <a:gd name="connsiteY3" fmla="*/ 620061 h 756926"/>
                  <a:gd name="connsiteX4" fmla="*/ 266034 w 516985"/>
                  <a:gd name="connsiteY4" fmla="*/ 435911 h 756926"/>
                  <a:gd name="connsiteX5" fmla="*/ 2509 w 516985"/>
                  <a:gd name="connsiteY5" fmla="*/ 4111 h 75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985" h="756926">
                    <a:moveTo>
                      <a:pt x="2509" y="4111"/>
                    </a:moveTo>
                    <a:cubicBezTo>
                      <a:pt x="-16012" y="-27110"/>
                      <a:pt x="71301" y="125819"/>
                      <a:pt x="154909" y="248586"/>
                    </a:cubicBezTo>
                    <a:cubicBezTo>
                      <a:pt x="238517" y="371353"/>
                      <a:pt x="459180" y="678799"/>
                      <a:pt x="504159" y="740711"/>
                    </a:cubicBezTo>
                    <a:cubicBezTo>
                      <a:pt x="549138" y="802623"/>
                      <a:pt x="464471" y="670861"/>
                      <a:pt x="424784" y="620061"/>
                    </a:cubicBezTo>
                    <a:cubicBezTo>
                      <a:pt x="385097" y="569261"/>
                      <a:pt x="335355" y="536982"/>
                      <a:pt x="266034" y="435911"/>
                    </a:cubicBezTo>
                    <a:cubicBezTo>
                      <a:pt x="196713" y="334840"/>
                      <a:pt x="21030" y="35332"/>
                      <a:pt x="2509" y="41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 386">
                <a:extLst>
                  <a:ext uri="{FF2B5EF4-FFF2-40B4-BE49-F238E27FC236}">
                    <a16:creationId xmlns:a16="http://schemas.microsoft.com/office/drawing/2014/main" id="{C9FC08F1-E1CA-7904-8DC7-DDF17B40E5B4}"/>
                  </a:ext>
                </a:extLst>
              </p:cNvPr>
              <p:cNvSpPr/>
              <p:nvPr/>
            </p:nvSpPr>
            <p:spPr>
              <a:xfrm>
                <a:off x="6316420" y="11867197"/>
                <a:ext cx="144851" cy="163153"/>
              </a:xfrm>
              <a:custGeom>
                <a:avLst/>
                <a:gdLst>
                  <a:gd name="connsiteX0" fmla="*/ 5005 w 144851"/>
                  <a:gd name="connsiteY0" fmla="*/ 953 h 163153"/>
                  <a:gd name="connsiteX1" fmla="*/ 141530 w 144851"/>
                  <a:gd name="connsiteY1" fmla="*/ 159703 h 163153"/>
                  <a:gd name="connsiteX2" fmla="*/ 97080 w 144851"/>
                  <a:gd name="connsiteY2" fmla="*/ 108903 h 163153"/>
                  <a:gd name="connsiteX3" fmla="*/ 33580 w 144851"/>
                  <a:gd name="connsiteY3" fmla="*/ 93028 h 163153"/>
                  <a:gd name="connsiteX4" fmla="*/ 5005 w 144851"/>
                  <a:gd name="connsiteY4" fmla="*/ 953 h 16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851" h="163153">
                    <a:moveTo>
                      <a:pt x="5005" y="953"/>
                    </a:moveTo>
                    <a:cubicBezTo>
                      <a:pt x="22996" y="12065"/>
                      <a:pt x="126184" y="141711"/>
                      <a:pt x="141530" y="159703"/>
                    </a:cubicBezTo>
                    <a:cubicBezTo>
                      <a:pt x="156876" y="177695"/>
                      <a:pt x="115071" y="120015"/>
                      <a:pt x="97080" y="108903"/>
                    </a:cubicBezTo>
                    <a:cubicBezTo>
                      <a:pt x="79089" y="97791"/>
                      <a:pt x="44693" y="106786"/>
                      <a:pt x="33580" y="93028"/>
                    </a:cubicBezTo>
                    <a:cubicBezTo>
                      <a:pt x="22467" y="79270"/>
                      <a:pt x="-12986" y="-10159"/>
                      <a:pt x="5005" y="95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 387">
                <a:extLst>
                  <a:ext uri="{FF2B5EF4-FFF2-40B4-BE49-F238E27FC236}">
                    <a16:creationId xmlns:a16="http://schemas.microsoft.com/office/drawing/2014/main" id="{1E1FAF6B-BE59-C6B1-FC5F-B580EDE40481}"/>
                  </a:ext>
                </a:extLst>
              </p:cNvPr>
              <p:cNvSpPr/>
              <p:nvPr/>
            </p:nvSpPr>
            <p:spPr>
              <a:xfrm>
                <a:off x="5629272" y="11899615"/>
                <a:ext cx="825032" cy="387776"/>
              </a:xfrm>
              <a:custGeom>
                <a:avLst/>
                <a:gdLst>
                  <a:gd name="connsiteX0" fmla="*/ 3 w 825032"/>
                  <a:gd name="connsiteY0" fmla="*/ 387635 h 387776"/>
                  <a:gd name="connsiteX1" fmla="*/ 606428 w 825032"/>
                  <a:gd name="connsiteY1" fmla="*/ 222535 h 387776"/>
                  <a:gd name="connsiteX2" fmla="*/ 523878 w 825032"/>
                  <a:gd name="connsiteY2" fmla="*/ 235235 h 387776"/>
                  <a:gd name="connsiteX3" fmla="*/ 793753 w 825032"/>
                  <a:gd name="connsiteY3" fmla="*/ 152685 h 387776"/>
                  <a:gd name="connsiteX4" fmla="*/ 739778 w 825032"/>
                  <a:gd name="connsiteY4" fmla="*/ 159035 h 387776"/>
                  <a:gd name="connsiteX5" fmla="*/ 819153 w 825032"/>
                  <a:gd name="connsiteY5" fmla="*/ 143160 h 387776"/>
                  <a:gd name="connsiteX6" fmla="*/ 819153 w 825032"/>
                  <a:gd name="connsiteY6" fmla="*/ 139985 h 387776"/>
                  <a:gd name="connsiteX7" fmla="*/ 819153 w 825032"/>
                  <a:gd name="connsiteY7" fmla="*/ 117760 h 387776"/>
                  <a:gd name="connsiteX8" fmla="*/ 746128 w 825032"/>
                  <a:gd name="connsiteY8" fmla="*/ 285 h 387776"/>
                  <a:gd name="connsiteX9" fmla="*/ 793753 w 825032"/>
                  <a:gd name="connsiteY9" fmla="*/ 86010 h 387776"/>
                  <a:gd name="connsiteX10" fmla="*/ 781053 w 825032"/>
                  <a:gd name="connsiteY10" fmla="*/ 127285 h 387776"/>
                  <a:gd name="connsiteX11" fmla="*/ 615953 w 825032"/>
                  <a:gd name="connsiteY11" fmla="*/ 190785 h 387776"/>
                  <a:gd name="connsiteX12" fmla="*/ 3 w 825032"/>
                  <a:gd name="connsiteY12" fmla="*/ 387635 h 38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5032" h="387776">
                    <a:moveTo>
                      <a:pt x="3" y="387635"/>
                    </a:moveTo>
                    <a:cubicBezTo>
                      <a:pt x="-1584" y="392927"/>
                      <a:pt x="519116" y="247935"/>
                      <a:pt x="606428" y="222535"/>
                    </a:cubicBezTo>
                    <a:cubicBezTo>
                      <a:pt x="693740" y="197135"/>
                      <a:pt x="492657" y="246877"/>
                      <a:pt x="523878" y="235235"/>
                    </a:cubicBezTo>
                    <a:cubicBezTo>
                      <a:pt x="555099" y="223593"/>
                      <a:pt x="757770" y="165385"/>
                      <a:pt x="793753" y="152685"/>
                    </a:cubicBezTo>
                    <a:cubicBezTo>
                      <a:pt x="829736" y="139985"/>
                      <a:pt x="735545" y="160622"/>
                      <a:pt x="739778" y="159035"/>
                    </a:cubicBezTo>
                    <a:cubicBezTo>
                      <a:pt x="744011" y="157448"/>
                      <a:pt x="819153" y="143160"/>
                      <a:pt x="819153" y="143160"/>
                    </a:cubicBezTo>
                    <a:cubicBezTo>
                      <a:pt x="832382" y="139985"/>
                      <a:pt x="819153" y="139985"/>
                      <a:pt x="819153" y="139985"/>
                    </a:cubicBezTo>
                    <a:cubicBezTo>
                      <a:pt x="819153" y="135752"/>
                      <a:pt x="831324" y="141043"/>
                      <a:pt x="819153" y="117760"/>
                    </a:cubicBezTo>
                    <a:cubicBezTo>
                      <a:pt x="806982" y="94477"/>
                      <a:pt x="750361" y="5577"/>
                      <a:pt x="746128" y="285"/>
                    </a:cubicBezTo>
                    <a:cubicBezTo>
                      <a:pt x="741895" y="-5007"/>
                      <a:pt x="787932" y="64843"/>
                      <a:pt x="793753" y="86010"/>
                    </a:cubicBezTo>
                    <a:cubicBezTo>
                      <a:pt x="799574" y="107177"/>
                      <a:pt x="810686" y="109823"/>
                      <a:pt x="781053" y="127285"/>
                    </a:cubicBezTo>
                    <a:cubicBezTo>
                      <a:pt x="751420" y="144747"/>
                      <a:pt x="742424" y="151627"/>
                      <a:pt x="615953" y="190785"/>
                    </a:cubicBezTo>
                    <a:lnTo>
                      <a:pt x="3" y="38763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 388">
                <a:extLst>
                  <a:ext uri="{FF2B5EF4-FFF2-40B4-BE49-F238E27FC236}">
                    <a16:creationId xmlns:a16="http://schemas.microsoft.com/office/drawing/2014/main" id="{6585AEED-FA6B-3E0C-EA39-CA393EBFA295}"/>
                  </a:ext>
                </a:extLst>
              </p:cNvPr>
              <p:cNvSpPr/>
              <p:nvPr/>
            </p:nvSpPr>
            <p:spPr>
              <a:xfrm>
                <a:off x="3950448" y="11394947"/>
                <a:ext cx="335940" cy="91023"/>
              </a:xfrm>
              <a:custGeom>
                <a:avLst/>
                <a:gdLst>
                  <a:gd name="connsiteX0" fmla="*/ 2427 w 335940"/>
                  <a:gd name="connsiteY0" fmla="*/ 128 h 91023"/>
                  <a:gd name="connsiteX1" fmla="*/ 107202 w 335940"/>
                  <a:gd name="connsiteY1" fmla="*/ 66803 h 91023"/>
                  <a:gd name="connsiteX2" fmla="*/ 335802 w 335940"/>
                  <a:gd name="connsiteY2" fmla="*/ 79503 h 91023"/>
                  <a:gd name="connsiteX3" fmla="*/ 72277 w 335940"/>
                  <a:gd name="connsiteY3" fmla="*/ 89028 h 91023"/>
                  <a:gd name="connsiteX4" fmla="*/ 202452 w 335940"/>
                  <a:gd name="connsiteY4" fmla="*/ 85853 h 91023"/>
                  <a:gd name="connsiteX5" fmla="*/ 2427 w 335940"/>
                  <a:gd name="connsiteY5" fmla="*/ 128 h 9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940" h="91023">
                    <a:moveTo>
                      <a:pt x="2427" y="128"/>
                    </a:moveTo>
                    <a:cubicBezTo>
                      <a:pt x="-13448" y="-3047"/>
                      <a:pt x="51640" y="53574"/>
                      <a:pt x="107202" y="66803"/>
                    </a:cubicBezTo>
                    <a:cubicBezTo>
                      <a:pt x="162764" y="80032"/>
                      <a:pt x="341623" y="75799"/>
                      <a:pt x="335802" y="79503"/>
                    </a:cubicBezTo>
                    <a:cubicBezTo>
                      <a:pt x="329981" y="83207"/>
                      <a:pt x="94502" y="87970"/>
                      <a:pt x="72277" y="89028"/>
                    </a:cubicBezTo>
                    <a:cubicBezTo>
                      <a:pt x="50052" y="90086"/>
                      <a:pt x="211448" y="94320"/>
                      <a:pt x="202452" y="85853"/>
                    </a:cubicBezTo>
                    <a:cubicBezTo>
                      <a:pt x="193456" y="77386"/>
                      <a:pt x="18302" y="3303"/>
                      <a:pt x="2427" y="12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 389">
                <a:extLst>
                  <a:ext uri="{FF2B5EF4-FFF2-40B4-BE49-F238E27FC236}">
                    <a16:creationId xmlns:a16="http://schemas.microsoft.com/office/drawing/2014/main" id="{205CFD6C-B30B-44C7-C011-91AB65743902}"/>
                  </a:ext>
                </a:extLst>
              </p:cNvPr>
              <p:cNvSpPr/>
              <p:nvPr/>
            </p:nvSpPr>
            <p:spPr>
              <a:xfrm>
                <a:off x="3983884" y="11559972"/>
                <a:ext cx="204537" cy="76407"/>
              </a:xfrm>
              <a:custGeom>
                <a:avLst/>
                <a:gdLst>
                  <a:gd name="connsiteX0" fmla="*/ 741 w 204537"/>
                  <a:gd name="connsiteY0" fmla="*/ 203 h 76407"/>
                  <a:gd name="connsiteX1" fmla="*/ 76941 w 204537"/>
                  <a:gd name="connsiteY1" fmla="*/ 16078 h 76407"/>
                  <a:gd name="connsiteX2" fmla="*/ 203941 w 204537"/>
                  <a:gd name="connsiteY2" fmla="*/ 76403 h 76407"/>
                  <a:gd name="connsiteX3" fmla="*/ 121391 w 204537"/>
                  <a:gd name="connsiteY3" fmla="*/ 12903 h 76407"/>
                  <a:gd name="connsiteX4" fmla="*/ 741 w 204537"/>
                  <a:gd name="connsiteY4" fmla="*/ 203 h 7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37" h="76407">
                    <a:moveTo>
                      <a:pt x="741" y="203"/>
                    </a:moveTo>
                    <a:cubicBezTo>
                      <a:pt x="-6667" y="732"/>
                      <a:pt x="43074" y="3378"/>
                      <a:pt x="76941" y="16078"/>
                    </a:cubicBezTo>
                    <a:cubicBezTo>
                      <a:pt x="110808" y="28778"/>
                      <a:pt x="196533" y="76932"/>
                      <a:pt x="203941" y="76403"/>
                    </a:cubicBezTo>
                    <a:cubicBezTo>
                      <a:pt x="211349" y="75874"/>
                      <a:pt x="147849" y="26661"/>
                      <a:pt x="121391" y="12903"/>
                    </a:cubicBezTo>
                    <a:cubicBezTo>
                      <a:pt x="94933" y="-855"/>
                      <a:pt x="8149" y="-326"/>
                      <a:pt x="741" y="20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 390">
                <a:extLst>
                  <a:ext uri="{FF2B5EF4-FFF2-40B4-BE49-F238E27FC236}">
                    <a16:creationId xmlns:a16="http://schemas.microsoft.com/office/drawing/2014/main" id="{332DC6A1-8824-224E-C918-68EF157075C2}"/>
                  </a:ext>
                </a:extLst>
              </p:cNvPr>
              <p:cNvSpPr/>
              <p:nvPr/>
            </p:nvSpPr>
            <p:spPr>
              <a:xfrm>
                <a:off x="3493843" y="10713538"/>
                <a:ext cx="465386" cy="580064"/>
              </a:xfrm>
              <a:custGeom>
                <a:avLst/>
                <a:gdLst>
                  <a:gd name="connsiteX0" fmla="*/ 1832 w 465386"/>
                  <a:gd name="connsiteY0" fmla="*/ 2087 h 580064"/>
                  <a:gd name="connsiteX1" fmla="*/ 220907 w 465386"/>
                  <a:gd name="connsiteY1" fmla="*/ 246562 h 580064"/>
                  <a:gd name="connsiteX2" fmla="*/ 436807 w 465386"/>
                  <a:gd name="connsiteY2" fmla="*/ 545012 h 580064"/>
                  <a:gd name="connsiteX3" fmla="*/ 344732 w 465386"/>
                  <a:gd name="connsiteY3" fmla="*/ 418012 h 580064"/>
                  <a:gd name="connsiteX4" fmla="*/ 465382 w 465386"/>
                  <a:gd name="connsiteY4" fmla="*/ 579937 h 580064"/>
                  <a:gd name="connsiteX5" fmla="*/ 347907 w 465386"/>
                  <a:gd name="connsiteY5" fmla="*/ 386262 h 580064"/>
                  <a:gd name="connsiteX6" fmla="*/ 1832 w 465386"/>
                  <a:gd name="connsiteY6" fmla="*/ 2087 h 58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386" h="580064">
                    <a:moveTo>
                      <a:pt x="1832" y="2087"/>
                    </a:moveTo>
                    <a:cubicBezTo>
                      <a:pt x="-19335" y="-21196"/>
                      <a:pt x="148411" y="156074"/>
                      <a:pt x="220907" y="246562"/>
                    </a:cubicBezTo>
                    <a:cubicBezTo>
                      <a:pt x="293403" y="337050"/>
                      <a:pt x="436807" y="545012"/>
                      <a:pt x="436807" y="545012"/>
                    </a:cubicBezTo>
                    <a:lnTo>
                      <a:pt x="344732" y="418012"/>
                    </a:lnTo>
                    <a:cubicBezTo>
                      <a:pt x="349494" y="423833"/>
                      <a:pt x="464853" y="585229"/>
                      <a:pt x="465382" y="579937"/>
                    </a:cubicBezTo>
                    <a:cubicBezTo>
                      <a:pt x="465911" y="574645"/>
                      <a:pt x="422519" y="485216"/>
                      <a:pt x="347907" y="386262"/>
                    </a:cubicBezTo>
                    <a:cubicBezTo>
                      <a:pt x="273295" y="287308"/>
                      <a:pt x="22999" y="25370"/>
                      <a:pt x="1832" y="208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 391">
                <a:extLst>
                  <a:ext uri="{FF2B5EF4-FFF2-40B4-BE49-F238E27FC236}">
                    <a16:creationId xmlns:a16="http://schemas.microsoft.com/office/drawing/2014/main" id="{68D2BD48-4458-7094-BE85-3CD633C83341}"/>
                  </a:ext>
                </a:extLst>
              </p:cNvPr>
              <p:cNvSpPr/>
              <p:nvPr/>
            </p:nvSpPr>
            <p:spPr>
              <a:xfrm>
                <a:off x="5811243" y="11882041"/>
                <a:ext cx="218410" cy="17873"/>
              </a:xfrm>
              <a:custGeom>
                <a:avLst/>
                <a:gdLst>
                  <a:gd name="connsiteX0" fmla="*/ 8532 w 218410"/>
                  <a:gd name="connsiteY0" fmla="*/ 1984 h 17873"/>
                  <a:gd name="connsiteX1" fmla="*/ 218082 w 218410"/>
                  <a:gd name="connsiteY1" fmla="*/ 1984 h 17873"/>
                  <a:gd name="connsiteX2" fmla="*/ 56157 w 218410"/>
                  <a:gd name="connsiteY2" fmla="*/ 17859 h 17873"/>
                  <a:gd name="connsiteX3" fmla="*/ 8532 w 218410"/>
                  <a:gd name="connsiteY3" fmla="*/ 1984 h 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410" h="17873">
                    <a:moveTo>
                      <a:pt x="8532" y="1984"/>
                    </a:moveTo>
                    <a:cubicBezTo>
                      <a:pt x="35520" y="-662"/>
                      <a:pt x="210145" y="-662"/>
                      <a:pt x="218082" y="1984"/>
                    </a:cubicBezTo>
                    <a:cubicBezTo>
                      <a:pt x="226019" y="4630"/>
                      <a:pt x="87907" y="17330"/>
                      <a:pt x="56157" y="17859"/>
                    </a:cubicBezTo>
                    <a:cubicBezTo>
                      <a:pt x="24407" y="18388"/>
                      <a:pt x="-18456" y="4630"/>
                      <a:pt x="8532" y="198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 392">
                <a:extLst>
                  <a:ext uri="{FF2B5EF4-FFF2-40B4-BE49-F238E27FC236}">
                    <a16:creationId xmlns:a16="http://schemas.microsoft.com/office/drawing/2014/main" id="{C20872B2-6EEA-BD34-45D6-7DFEBFCC2916}"/>
                  </a:ext>
                </a:extLst>
              </p:cNvPr>
              <p:cNvSpPr/>
              <p:nvPr/>
            </p:nvSpPr>
            <p:spPr>
              <a:xfrm>
                <a:off x="5806896" y="11953706"/>
                <a:ext cx="289285" cy="63773"/>
              </a:xfrm>
              <a:custGeom>
                <a:avLst/>
                <a:gdLst>
                  <a:gd name="connsiteX0" fmla="*/ 179 w 289285"/>
                  <a:gd name="connsiteY0" fmla="*/ 169 h 63773"/>
                  <a:gd name="connsiteX1" fmla="*/ 155754 w 289285"/>
                  <a:gd name="connsiteY1" fmla="*/ 44619 h 63773"/>
                  <a:gd name="connsiteX2" fmla="*/ 289104 w 289285"/>
                  <a:gd name="connsiteY2" fmla="*/ 31919 h 63773"/>
                  <a:gd name="connsiteX3" fmla="*/ 127179 w 289285"/>
                  <a:gd name="connsiteY3" fmla="*/ 63669 h 63773"/>
                  <a:gd name="connsiteX4" fmla="*/ 179 w 289285"/>
                  <a:gd name="connsiteY4" fmla="*/ 169 h 6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285" h="63773">
                    <a:moveTo>
                      <a:pt x="179" y="169"/>
                    </a:moveTo>
                    <a:cubicBezTo>
                      <a:pt x="4941" y="-3006"/>
                      <a:pt x="107600" y="39327"/>
                      <a:pt x="155754" y="44619"/>
                    </a:cubicBezTo>
                    <a:cubicBezTo>
                      <a:pt x="203908" y="49911"/>
                      <a:pt x="293866" y="28744"/>
                      <a:pt x="289104" y="31919"/>
                    </a:cubicBezTo>
                    <a:cubicBezTo>
                      <a:pt x="284342" y="35094"/>
                      <a:pt x="167925" y="65786"/>
                      <a:pt x="127179" y="63669"/>
                    </a:cubicBezTo>
                    <a:cubicBezTo>
                      <a:pt x="86433" y="61552"/>
                      <a:pt x="-4583" y="3344"/>
                      <a:pt x="179" y="16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 393">
                <a:extLst>
                  <a:ext uri="{FF2B5EF4-FFF2-40B4-BE49-F238E27FC236}">
                    <a16:creationId xmlns:a16="http://schemas.microsoft.com/office/drawing/2014/main" id="{300968F1-4A47-6C8E-39B2-A5F3C8B1C985}"/>
                  </a:ext>
                </a:extLst>
              </p:cNvPr>
              <p:cNvSpPr/>
              <p:nvPr/>
            </p:nvSpPr>
            <p:spPr>
              <a:xfrm>
                <a:off x="5737081" y="11991949"/>
                <a:ext cx="133828" cy="128323"/>
              </a:xfrm>
              <a:custGeom>
                <a:avLst/>
                <a:gdLst>
                  <a:gd name="connsiteX0" fmla="*/ 144 w 133828"/>
                  <a:gd name="connsiteY0" fmla="*/ 26 h 128323"/>
                  <a:gd name="connsiteX1" fmla="*/ 60469 w 133828"/>
                  <a:gd name="connsiteY1" fmla="*/ 88926 h 128323"/>
                  <a:gd name="connsiteX2" fmla="*/ 133494 w 133828"/>
                  <a:gd name="connsiteY2" fmla="*/ 127026 h 128323"/>
                  <a:gd name="connsiteX3" fmla="*/ 85869 w 133828"/>
                  <a:gd name="connsiteY3" fmla="*/ 117501 h 128323"/>
                  <a:gd name="connsiteX4" fmla="*/ 44594 w 133828"/>
                  <a:gd name="connsiteY4" fmla="*/ 98451 h 128323"/>
                  <a:gd name="connsiteX5" fmla="*/ 144 w 133828"/>
                  <a:gd name="connsiteY5" fmla="*/ 26 h 12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828" h="128323">
                    <a:moveTo>
                      <a:pt x="144" y="26"/>
                    </a:moveTo>
                    <a:cubicBezTo>
                      <a:pt x="2790" y="-1562"/>
                      <a:pt x="38244" y="67759"/>
                      <a:pt x="60469" y="88926"/>
                    </a:cubicBezTo>
                    <a:cubicBezTo>
                      <a:pt x="82694" y="110093"/>
                      <a:pt x="129261" y="122264"/>
                      <a:pt x="133494" y="127026"/>
                    </a:cubicBezTo>
                    <a:cubicBezTo>
                      <a:pt x="137727" y="131788"/>
                      <a:pt x="100686" y="122264"/>
                      <a:pt x="85869" y="117501"/>
                    </a:cubicBezTo>
                    <a:cubicBezTo>
                      <a:pt x="71052" y="112738"/>
                      <a:pt x="57294" y="115384"/>
                      <a:pt x="44594" y="98451"/>
                    </a:cubicBezTo>
                    <a:cubicBezTo>
                      <a:pt x="31894" y="81518"/>
                      <a:pt x="-2502" y="1614"/>
                      <a:pt x="144" y="2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 394">
                <a:extLst>
                  <a:ext uri="{FF2B5EF4-FFF2-40B4-BE49-F238E27FC236}">
                    <a16:creationId xmlns:a16="http://schemas.microsoft.com/office/drawing/2014/main" id="{7EA6D6EC-ACA5-B94C-504A-326CF41D1BBD}"/>
                  </a:ext>
                </a:extLst>
              </p:cNvPr>
              <p:cNvSpPr/>
              <p:nvPr/>
            </p:nvSpPr>
            <p:spPr>
              <a:xfrm>
                <a:off x="5724400" y="12039152"/>
                <a:ext cx="60548" cy="137513"/>
              </a:xfrm>
              <a:custGeom>
                <a:avLst/>
                <a:gdLst>
                  <a:gd name="connsiteX0" fmla="*/ 125 w 60548"/>
                  <a:gd name="connsiteY0" fmla="*/ 448 h 137513"/>
                  <a:gd name="connsiteX1" fmla="*/ 22350 w 60548"/>
                  <a:gd name="connsiteY1" fmla="*/ 60773 h 137513"/>
                  <a:gd name="connsiteX2" fmla="*/ 60450 w 60548"/>
                  <a:gd name="connsiteY2" fmla="*/ 136973 h 137513"/>
                  <a:gd name="connsiteX3" fmla="*/ 31875 w 60548"/>
                  <a:gd name="connsiteY3" fmla="*/ 92523 h 137513"/>
                  <a:gd name="connsiteX4" fmla="*/ 125 w 60548"/>
                  <a:gd name="connsiteY4" fmla="*/ 448 h 13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48" h="137513">
                    <a:moveTo>
                      <a:pt x="125" y="448"/>
                    </a:moveTo>
                    <a:cubicBezTo>
                      <a:pt x="-1462" y="-4844"/>
                      <a:pt x="12296" y="38019"/>
                      <a:pt x="22350" y="60773"/>
                    </a:cubicBezTo>
                    <a:cubicBezTo>
                      <a:pt x="32404" y="83527"/>
                      <a:pt x="58863" y="131681"/>
                      <a:pt x="60450" y="136973"/>
                    </a:cubicBezTo>
                    <a:cubicBezTo>
                      <a:pt x="62037" y="142265"/>
                      <a:pt x="44046" y="107340"/>
                      <a:pt x="31875" y="92523"/>
                    </a:cubicBezTo>
                    <a:cubicBezTo>
                      <a:pt x="19704" y="77706"/>
                      <a:pt x="1712" y="5740"/>
                      <a:pt x="125" y="44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 395">
                <a:extLst>
                  <a:ext uri="{FF2B5EF4-FFF2-40B4-BE49-F238E27FC236}">
                    <a16:creationId xmlns:a16="http://schemas.microsoft.com/office/drawing/2014/main" id="{BC90C08E-6D58-F8E6-A901-2B4AB0D362D6}"/>
                  </a:ext>
                </a:extLst>
              </p:cNvPr>
              <p:cNvSpPr/>
              <p:nvPr/>
            </p:nvSpPr>
            <p:spPr>
              <a:xfrm>
                <a:off x="5221109" y="11211232"/>
                <a:ext cx="432696" cy="493714"/>
              </a:xfrm>
              <a:custGeom>
                <a:avLst/>
                <a:gdLst>
                  <a:gd name="connsiteX0" fmla="*/ 1766 w 432696"/>
                  <a:gd name="connsiteY0" fmla="*/ 2868 h 493714"/>
                  <a:gd name="connsiteX1" fmla="*/ 195441 w 432696"/>
                  <a:gd name="connsiteY1" fmla="*/ 266393 h 493714"/>
                  <a:gd name="connsiteX2" fmla="*/ 430391 w 432696"/>
                  <a:gd name="connsiteY2" fmla="*/ 491818 h 493714"/>
                  <a:gd name="connsiteX3" fmla="*/ 303391 w 432696"/>
                  <a:gd name="connsiteY3" fmla="*/ 361643 h 493714"/>
                  <a:gd name="connsiteX4" fmla="*/ 109716 w 432696"/>
                  <a:gd name="connsiteY4" fmla="*/ 139393 h 493714"/>
                  <a:gd name="connsiteX5" fmla="*/ 1766 w 432696"/>
                  <a:gd name="connsiteY5" fmla="*/ 2868 h 493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696" h="493714">
                    <a:moveTo>
                      <a:pt x="1766" y="2868"/>
                    </a:moveTo>
                    <a:cubicBezTo>
                      <a:pt x="16054" y="24035"/>
                      <a:pt x="124004" y="184901"/>
                      <a:pt x="195441" y="266393"/>
                    </a:cubicBezTo>
                    <a:cubicBezTo>
                      <a:pt x="266878" y="347885"/>
                      <a:pt x="412399" y="475943"/>
                      <a:pt x="430391" y="491818"/>
                    </a:cubicBezTo>
                    <a:cubicBezTo>
                      <a:pt x="448383" y="507693"/>
                      <a:pt x="356837" y="420381"/>
                      <a:pt x="303391" y="361643"/>
                    </a:cubicBezTo>
                    <a:cubicBezTo>
                      <a:pt x="249945" y="302905"/>
                      <a:pt x="156283" y="196014"/>
                      <a:pt x="109716" y="139393"/>
                    </a:cubicBezTo>
                    <a:cubicBezTo>
                      <a:pt x="63149" y="82772"/>
                      <a:pt x="-12522" y="-18299"/>
                      <a:pt x="1766" y="286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 396">
                <a:extLst>
                  <a:ext uri="{FF2B5EF4-FFF2-40B4-BE49-F238E27FC236}">
                    <a16:creationId xmlns:a16="http://schemas.microsoft.com/office/drawing/2014/main" id="{548C8934-8F86-008B-29A5-6AABF8EE6031}"/>
                  </a:ext>
                </a:extLst>
              </p:cNvPr>
              <p:cNvSpPr/>
              <p:nvPr/>
            </p:nvSpPr>
            <p:spPr>
              <a:xfrm>
                <a:off x="5124374" y="10455259"/>
                <a:ext cx="477265" cy="482266"/>
              </a:xfrm>
              <a:custGeom>
                <a:avLst/>
                <a:gdLst>
                  <a:gd name="connsiteX0" fmla="*/ 76 w 477265"/>
                  <a:gd name="connsiteY0" fmla="*/ 16 h 482266"/>
                  <a:gd name="connsiteX1" fmla="*/ 257251 w 477265"/>
                  <a:gd name="connsiteY1" fmla="*/ 187341 h 482266"/>
                  <a:gd name="connsiteX2" fmla="*/ 469976 w 477265"/>
                  <a:gd name="connsiteY2" fmla="*/ 473091 h 482266"/>
                  <a:gd name="connsiteX3" fmla="*/ 409651 w 477265"/>
                  <a:gd name="connsiteY3" fmla="*/ 390541 h 482266"/>
                  <a:gd name="connsiteX4" fmla="*/ 231851 w 477265"/>
                  <a:gd name="connsiteY4" fmla="*/ 177816 h 482266"/>
                  <a:gd name="connsiteX5" fmla="*/ 76 w 477265"/>
                  <a:gd name="connsiteY5" fmla="*/ 16 h 48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65" h="482266">
                    <a:moveTo>
                      <a:pt x="76" y="16"/>
                    </a:moveTo>
                    <a:cubicBezTo>
                      <a:pt x="4309" y="1603"/>
                      <a:pt x="178934" y="108495"/>
                      <a:pt x="257251" y="187341"/>
                    </a:cubicBezTo>
                    <a:cubicBezTo>
                      <a:pt x="335568" y="266187"/>
                      <a:pt x="444576" y="439224"/>
                      <a:pt x="469976" y="473091"/>
                    </a:cubicBezTo>
                    <a:cubicBezTo>
                      <a:pt x="495376" y="506958"/>
                      <a:pt x="449339" y="439754"/>
                      <a:pt x="409651" y="390541"/>
                    </a:cubicBezTo>
                    <a:cubicBezTo>
                      <a:pt x="369964" y="341329"/>
                      <a:pt x="294293" y="241316"/>
                      <a:pt x="231851" y="177816"/>
                    </a:cubicBezTo>
                    <a:cubicBezTo>
                      <a:pt x="169409" y="114316"/>
                      <a:pt x="-4157" y="-1571"/>
                      <a:pt x="76" y="1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 397">
                <a:extLst>
                  <a:ext uri="{FF2B5EF4-FFF2-40B4-BE49-F238E27FC236}">
                    <a16:creationId xmlns:a16="http://schemas.microsoft.com/office/drawing/2014/main" id="{3A7ABC8B-7720-1EB6-4FBE-CFE450FCA67D}"/>
                  </a:ext>
                </a:extLst>
              </p:cNvPr>
              <p:cNvSpPr/>
              <p:nvPr/>
            </p:nvSpPr>
            <p:spPr>
              <a:xfrm>
                <a:off x="5510724" y="11044027"/>
                <a:ext cx="505906" cy="455904"/>
              </a:xfrm>
              <a:custGeom>
                <a:avLst/>
                <a:gdLst>
                  <a:gd name="connsiteX0" fmla="*/ 1076 w 505906"/>
                  <a:gd name="connsiteY0" fmla="*/ 1798 h 455904"/>
                  <a:gd name="connsiteX1" fmla="*/ 261426 w 505906"/>
                  <a:gd name="connsiteY1" fmla="*/ 179598 h 455904"/>
                  <a:gd name="connsiteX2" fmla="*/ 505901 w 505906"/>
                  <a:gd name="connsiteY2" fmla="*/ 455823 h 455904"/>
                  <a:gd name="connsiteX3" fmla="*/ 255076 w 505906"/>
                  <a:gd name="connsiteY3" fmla="*/ 151023 h 455904"/>
                  <a:gd name="connsiteX4" fmla="*/ 172526 w 505906"/>
                  <a:gd name="connsiteY4" fmla="*/ 90698 h 455904"/>
                  <a:gd name="connsiteX5" fmla="*/ 1076 w 505906"/>
                  <a:gd name="connsiteY5" fmla="*/ 1798 h 4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5906" h="455904">
                    <a:moveTo>
                      <a:pt x="1076" y="1798"/>
                    </a:moveTo>
                    <a:cubicBezTo>
                      <a:pt x="15893" y="16615"/>
                      <a:pt x="177289" y="103927"/>
                      <a:pt x="261426" y="179598"/>
                    </a:cubicBezTo>
                    <a:cubicBezTo>
                      <a:pt x="345564" y="255269"/>
                      <a:pt x="506959" y="460585"/>
                      <a:pt x="505901" y="455823"/>
                    </a:cubicBezTo>
                    <a:cubicBezTo>
                      <a:pt x="504843" y="451061"/>
                      <a:pt x="310638" y="211877"/>
                      <a:pt x="255076" y="151023"/>
                    </a:cubicBezTo>
                    <a:cubicBezTo>
                      <a:pt x="199514" y="90169"/>
                      <a:pt x="216447" y="113452"/>
                      <a:pt x="172526" y="90698"/>
                    </a:cubicBezTo>
                    <a:cubicBezTo>
                      <a:pt x="128605" y="67944"/>
                      <a:pt x="-13741" y="-13019"/>
                      <a:pt x="1076" y="179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 398">
                <a:extLst>
                  <a:ext uri="{FF2B5EF4-FFF2-40B4-BE49-F238E27FC236}">
                    <a16:creationId xmlns:a16="http://schemas.microsoft.com/office/drawing/2014/main" id="{FD29807B-EC72-5A9A-365F-AF5AFCB7FC8D}"/>
                  </a:ext>
                </a:extLst>
              </p:cNvPr>
              <p:cNvSpPr/>
              <p:nvPr/>
            </p:nvSpPr>
            <p:spPr>
              <a:xfrm>
                <a:off x="5778763" y="11074722"/>
                <a:ext cx="155331" cy="246072"/>
              </a:xfrm>
              <a:custGeom>
                <a:avLst/>
                <a:gdLst>
                  <a:gd name="connsiteX0" fmla="*/ 2912 w 155331"/>
                  <a:gd name="connsiteY0" fmla="*/ 2853 h 246072"/>
                  <a:gd name="connsiteX1" fmla="*/ 152137 w 155331"/>
                  <a:gd name="connsiteY1" fmla="*/ 240978 h 246072"/>
                  <a:gd name="connsiteX2" fmla="*/ 101337 w 155331"/>
                  <a:gd name="connsiteY2" fmla="*/ 161603 h 246072"/>
                  <a:gd name="connsiteX3" fmla="*/ 56887 w 155331"/>
                  <a:gd name="connsiteY3" fmla="*/ 110803 h 246072"/>
                  <a:gd name="connsiteX4" fmla="*/ 2912 w 155331"/>
                  <a:gd name="connsiteY4" fmla="*/ 2853 h 24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331" h="246072">
                    <a:moveTo>
                      <a:pt x="2912" y="2853"/>
                    </a:moveTo>
                    <a:cubicBezTo>
                      <a:pt x="18787" y="24549"/>
                      <a:pt x="135733" y="214520"/>
                      <a:pt x="152137" y="240978"/>
                    </a:cubicBezTo>
                    <a:cubicBezTo>
                      <a:pt x="168541" y="267436"/>
                      <a:pt x="117212" y="183299"/>
                      <a:pt x="101337" y="161603"/>
                    </a:cubicBezTo>
                    <a:cubicBezTo>
                      <a:pt x="85462" y="139907"/>
                      <a:pt x="73291" y="131970"/>
                      <a:pt x="56887" y="110803"/>
                    </a:cubicBezTo>
                    <a:cubicBezTo>
                      <a:pt x="40483" y="89636"/>
                      <a:pt x="-12963" y="-18843"/>
                      <a:pt x="2912" y="285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9" name="グループ化 468">
              <a:extLst>
                <a:ext uri="{FF2B5EF4-FFF2-40B4-BE49-F238E27FC236}">
                  <a16:creationId xmlns:a16="http://schemas.microsoft.com/office/drawing/2014/main" id="{B5EC0EC1-0934-DE45-93D5-484D975DF028}"/>
                </a:ext>
              </a:extLst>
            </p:cNvPr>
            <p:cNvGrpSpPr/>
            <p:nvPr/>
          </p:nvGrpSpPr>
          <p:grpSpPr>
            <a:xfrm>
              <a:off x="3165234" y="11552128"/>
              <a:ext cx="3451723" cy="1071878"/>
              <a:chOff x="3165234" y="11552128"/>
              <a:chExt cx="3451723" cy="1071878"/>
            </a:xfrm>
          </p:grpSpPr>
          <p:sp>
            <p:nvSpPr>
              <p:cNvPr id="470" name="フリーフォーム 469">
                <a:extLst>
                  <a:ext uri="{FF2B5EF4-FFF2-40B4-BE49-F238E27FC236}">
                    <a16:creationId xmlns:a16="http://schemas.microsoft.com/office/drawing/2014/main" id="{D8AD917E-C0FD-43FF-9BD6-E129340A2041}"/>
                  </a:ext>
                </a:extLst>
              </p:cNvPr>
              <p:cNvSpPr/>
              <p:nvPr/>
            </p:nvSpPr>
            <p:spPr>
              <a:xfrm>
                <a:off x="3821098" y="11564704"/>
                <a:ext cx="91090" cy="212208"/>
              </a:xfrm>
              <a:custGeom>
                <a:avLst/>
                <a:gdLst>
                  <a:gd name="connsiteX0" fmla="*/ 90502 w 91090"/>
                  <a:gd name="connsiteY0" fmla="*/ 4996 h 212208"/>
                  <a:gd name="connsiteX1" fmla="*/ 49227 w 91090"/>
                  <a:gd name="connsiteY1" fmla="*/ 33571 h 212208"/>
                  <a:gd name="connsiteX2" fmla="*/ 1602 w 91090"/>
                  <a:gd name="connsiteY2" fmla="*/ 211371 h 212208"/>
                  <a:gd name="connsiteX3" fmla="*/ 17477 w 91090"/>
                  <a:gd name="connsiteY3" fmla="*/ 97071 h 212208"/>
                  <a:gd name="connsiteX4" fmla="*/ 90502 w 91090"/>
                  <a:gd name="connsiteY4" fmla="*/ 4996 h 21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90" h="212208">
                    <a:moveTo>
                      <a:pt x="90502" y="4996"/>
                    </a:moveTo>
                    <a:cubicBezTo>
                      <a:pt x="95794" y="-5587"/>
                      <a:pt x="64044" y="-825"/>
                      <a:pt x="49227" y="33571"/>
                    </a:cubicBezTo>
                    <a:cubicBezTo>
                      <a:pt x="34410" y="67967"/>
                      <a:pt x="6894" y="200788"/>
                      <a:pt x="1602" y="211371"/>
                    </a:cubicBezTo>
                    <a:cubicBezTo>
                      <a:pt x="-3690" y="221954"/>
                      <a:pt x="4777" y="129350"/>
                      <a:pt x="17477" y="97071"/>
                    </a:cubicBezTo>
                    <a:cubicBezTo>
                      <a:pt x="30177" y="64792"/>
                      <a:pt x="85210" y="15579"/>
                      <a:pt x="90502" y="499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 470">
                <a:extLst>
                  <a:ext uri="{FF2B5EF4-FFF2-40B4-BE49-F238E27FC236}">
                    <a16:creationId xmlns:a16="http://schemas.microsoft.com/office/drawing/2014/main" id="{ED681C6E-D602-0A1B-3B35-9B0868A3ADEA}"/>
                  </a:ext>
                </a:extLst>
              </p:cNvPr>
              <p:cNvSpPr/>
              <p:nvPr/>
            </p:nvSpPr>
            <p:spPr>
              <a:xfrm>
                <a:off x="3755235" y="11569630"/>
                <a:ext cx="160103" cy="103536"/>
              </a:xfrm>
              <a:custGeom>
                <a:avLst/>
                <a:gdLst>
                  <a:gd name="connsiteX0" fmla="*/ 159540 w 160103"/>
                  <a:gd name="connsiteY0" fmla="*/ 70 h 103536"/>
                  <a:gd name="connsiteX1" fmla="*/ 3965 w 160103"/>
                  <a:gd name="connsiteY1" fmla="*/ 98495 h 103536"/>
                  <a:gd name="connsiteX2" fmla="*/ 54765 w 160103"/>
                  <a:gd name="connsiteY2" fmla="*/ 82620 h 103536"/>
                  <a:gd name="connsiteX3" fmla="*/ 159540 w 160103"/>
                  <a:gd name="connsiteY3" fmla="*/ 70 h 10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103" h="103536">
                    <a:moveTo>
                      <a:pt x="159540" y="70"/>
                    </a:moveTo>
                    <a:cubicBezTo>
                      <a:pt x="151073" y="2716"/>
                      <a:pt x="21427" y="84737"/>
                      <a:pt x="3965" y="98495"/>
                    </a:cubicBezTo>
                    <a:cubicBezTo>
                      <a:pt x="-13497" y="112253"/>
                      <a:pt x="30952" y="94791"/>
                      <a:pt x="54765" y="82620"/>
                    </a:cubicBezTo>
                    <a:cubicBezTo>
                      <a:pt x="78577" y="70449"/>
                      <a:pt x="168007" y="-2576"/>
                      <a:pt x="159540" y="7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 471">
                <a:extLst>
                  <a:ext uri="{FF2B5EF4-FFF2-40B4-BE49-F238E27FC236}">
                    <a16:creationId xmlns:a16="http://schemas.microsoft.com/office/drawing/2014/main" id="{06C3C696-11A4-EF16-3A71-77D438A55BFD}"/>
                  </a:ext>
                </a:extLst>
              </p:cNvPr>
              <p:cNvSpPr/>
              <p:nvPr/>
            </p:nvSpPr>
            <p:spPr>
              <a:xfrm>
                <a:off x="3767126" y="11655383"/>
                <a:ext cx="42951" cy="127087"/>
              </a:xfrm>
              <a:custGeom>
                <a:avLst/>
                <a:gdLst>
                  <a:gd name="connsiteX0" fmla="*/ 1599 w 42951"/>
                  <a:gd name="connsiteY0" fmla="*/ 42 h 127087"/>
                  <a:gd name="connsiteX1" fmla="*/ 14299 w 42951"/>
                  <a:gd name="connsiteY1" fmla="*/ 66717 h 127087"/>
                  <a:gd name="connsiteX2" fmla="*/ 42874 w 42951"/>
                  <a:gd name="connsiteY2" fmla="*/ 127042 h 127087"/>
                  <a:gd name="connsiteX3" fmla="*/ 4774 w 42951"/>
                  <a:gd name="connsiteY3" fmla="*/ 57192 h 127087"/>
                  <a:gd name="connsiteX4" fmla="*/ 1599 w 42951"/>
                  <a:gd name="connsiteY4" fmla="*/ 42 h 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51" h="127087">
                    <a:moveTo>
                      <a:pt x="1599" y="42"/>
                    </a:moveTo>
                    <a:cubicBezTo>
                      <a:pt x="3186" y="1629"/>
                      <a:pt x="7420" y="45551"/>
                      <a:pt x="14299" y="66717"/>
                    </a:cubicBezTo>
                    <a:cubicBezTo>
                      <a:pt x="21178" y="87883"/>
                      <a:pt x="44461" y="128629"/>
                      <a:pt x="42874" y="127042"/>
                    </a:cubicBezTo>
                    <a:cubicBezTo>
                      <a:pt x="41287" y="125455"/>
                      <a:pt x="11653" y="72538"/>
                      <a:pt x="4774" y="57192"/>
                    </a:cubicBezTo>
                    <a:cubicBezTo>
                      <a:pt x="-2105" y="41846"/>
                      <a:pt x="12" y="-1545"/>
                      <a:pt x="1599" y="4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 472">
                <a:extLst>
                  <a:ext uri="{FF2B5EF4-FFF2-40B4-BE49-F238E27FC236}">
                    <a16:creationId xmlns:a16="http://schemas.microsoft.com/office/drawing/2014/main" id="{93C7652F-B743-481B-B747-507D100BDF08}"/>
                  </a:ext>
                </a:extLst>
              </p:cNvPr>
              <p:cNvSpPr/>
              <p:nvPr/>
            </p:nvSpPr>
            <p:spPr>
              <a:xfrm>
                <a:off x="3562347" y="11658519"/>
                <a:ext cx="212730" cy="117963"/>
              </a:xfrm>
              <a:custGeom>
                <a:avLst/>
                <a:gdLst>
                  <a:gd name="connsiteX0" fmla="*/ 212728 w 212730"/>
                  <a:gd name="connsiteY0" fmla="*/ 81 h 117963"/>
                  <a:gd name="connsiteX1" fmla="*/ 92078 w 212730"/>
                  <a:gd name="connsiteY1" fmla="*/ 79456 h 117963"/>
                  <a:gd name="connsiteX2" fmla="*/ 3 w 212730"/>
                  <a:gd name="connsiteY2" fmla="*/ 117556 h 117963"/>
                  <a:gd name="connsiteX3" fmla="*/ 95253 w 212730"/>
                  <a:gd name="connsiteY3" fmla="*/ 95331 h 117963"/>
                  <a:gd name="connsiteX4" fmla="*/ 212728 w 212730"/>
                  <a:gd name="connsiteY4" fmla="*/ 81 h 11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30" h="117963">
                    <a:moveTo>
                      <a:pt x="212728" y="81"/>
                    </a:moveTo>
                    <a:cubicBezTo>
                      <a:pt x="212199" y="-2565"/>
                      <a:pt x="127532" y="59877"/>
                      <a:pt x="92078" y="79456"/>
                    </a:cubicBezTo>
                    <a:cubicBezTo>
                      <a:pt x="56624" y="99035"/>
                      <a:pt x="-526" y="114910"/>
                      <a:pt x="3" y="117556"/>
                    </a:cubicBezTo>
                    <a:cubicBezTo>
                      <a:pt x="532" y="120202"/>
                      <a:pt x="61386" y="109619"/>
                      <a:pt x="95253" y="95331"/>
                    </a:cubicBezTo>
                    <a:cubicBezTo>
                      <a:pt x="129120" y="81043"/>
                      <a:pt x="213257" y="2727"/>
                      <a:pt x="212728" y="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 473">
                <a:extLst>
                  <a:ext uri="{FF2B5EF4-FFF2-40B4-BE49-F238E27FC236}">
                    <a16:creationId xmlns:a16="http://schemas.microsoft.com/office/drawing/2014/main" id="{55C9C3B0-B625-289D-6DA2-E561F0089CC2}"/>
                  </a:ext>
                </a:extLst>
              </p:cNvPr>
              <p:cNvSpPr/>
              <p:nvPr/>
            </p:nvSpPr>
            <p:spPr>
              <a:xfrm>
                <a:off x="3202578" y="11778536"/>
                <a:ext cx="394788" cy="96030"/>
              </a:xfrm>
              <a:custGeom>
                <a:avLst/>
                <a:gdLst>
                  <a:gd name="connsiteX0" fmla="*/ 10522 w 394788"/>
                  <a:gd name="connsiteY0" fmla="*/ 95964 h 96030"/>
                  <a:gd name="connsiteX1" fmla="*/ 23222 w 394788"/>
                  <a:gd name="connsiteY1" fmla="*/ 35639 h 96030"/>
                  <a:gd name="connsiteX2" fmla="*/ 226422 w 394788"/>
                  <a:gd name="connsiteY2" fmla="*/ 13414 h 96030"/>
                  <a:gd name="connsiteX3" fmla="*/ 394697 w 394788"/>
                  <a:gd name="connsiteY3" fmla="*/ 714 h 96030"/>
                  <a:gd name="connsiteX4" fmla="*/ 204197 w 394788"/>
                  <a:gd name="connsiteY4" fmla="*/ 3889 h 96030"/>
                  <a:gd name="connsiteX5" fmla="*/ 77197 w 394788"/>
                  <a:gd name="connsiteY5" fmla="*/ 22939 h 96030"/>
                  <a:gd name="connsiteX6" fmla="*/ 10522 w 394788"/>
                  <a:gd name="connsiteY6" fmla="*/ 95964 h 96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788" h="96030">
                    <a:moveTo>
                      <a:pt x="10522" y="95964"/>
                    </a:moveTo>
                    <a:cubicBezTo>
                      <a:pt x="1526" y="98081"/>
                      <a:pt x="-12761" y="49397"/>
                      <a:pt x="23222" y="35639"/>
                    </a:cubicBezTo>
                    <a:cubicBezTo>
                      <a:pt x="59205" y="21881"/>
                      <a:pt x="164510" y="19235"/>
                      <a:pt x="226422" y="13414"/>
                    </a:cubicBezTo>
                    <a:cubicBezTo>
                      <a:pt x="288334" y="7593"/>
                      <a:pt x="398401" y="2301"/>
                      <a:pt x="394697" y="714"/>
                    </a:cubicBezTo>
                    <a:cubicBezTo>
                      <a:pt x="390993" y="-873"/>
                      <a:pt x="257114" y="185"/>
                      <a:pt x="204197" y="3889"/>
                    </a:cubicBezTo>
                    <a:cubicBezTo>
                      <a:pt x="151280" y="7593"/>
                      <a:pt x="107889" y="12885"/>
                      <a:pt x="77197" y="22939"/>
                    </a:cubicBezTo>
                    <a:cubicBezTo>
                      <a:pt x="46505" y="32993"/>
                      <a:pt x="19518" y="93847"/>
                      <a:pt x="10522" y="959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 474">
                <a:extLst>
                  <a:ext uri="{FF2B5EF4-FFF2-40B4-BE49-F238E27FC236}">
                    <a16:creationId xmlns:a16="http://schemas.microsoft.com/office/drawing/2014/main" id="{8A29BE92-A8F7-81A7-E20C-95F252C2EB24}"/>
                  </a:ext>
                </a:extLst>
              </p:cNvPr>
              <p:cNvSpPr/>
              <p:nvPr/>
            </p:nvSpPr>
            <p:spPr>
              <a:xfrm>
                <a:off x="3237699" y="11787499"/>
                <a:ext cx="345359" cy="62573"/>
              </a:xfrm>
              <a:custGeom>
                <a:avLst/>
                <a:gdLst>
                  <a:gd name="connsiteX0" fmla="*/ 801 w 345359"/>
                  <a:gd name="connsiteY0" fmla="*/ 61601 h 62573"/>
                  <a:gd name="connsiteX1" fmla="*/ 175426 w 345359"/>
                  <a:gd name="connsiteY1" fmla="*/ 42551 h 62573"/>
                  <a:gd name="connsiteX2" fmla="*/ 343701 w 345359"/>
                  <a:gd name="connsiteY2" fmla="*/ 1276 h 62573"/>
                  <a:gd name="connsiteX3" fmla="*/ 248451 w 345359"/>
                  <a:gd name="connsiteY3" fmla="*/ 13976 h 62573"/>
                  <a:gd name="connsiteX4" fmla="*/ 801 w 345359"/>
                  <a:gd name="connsiteY4" fmla="*/ 61601 h 6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359" h="62573">
                    <a:moveTo>
                      <a:pt x="801" y="61601"/>
                    </a:moveTo>
                    <a:cubicBezTo>
                      <a:pt x="-11370" y="66363"/>
                      <a:pt x="118276" y="52605"/>
                      <a:pt x="175426" y="42551"/>
                    </a:cubicBezTo>
                    <a:cubicBezTo>
                      <a:pt x="232576" y="32497"/>
                      <a:pt x="331530" y="6038"/>
                      <a:pt x="343701" y="1276"/>
                    </a:cubicBezTo>
                    <a:cubicBezTo>
                      <a:pt x="355872" y="-3486"/>
                      <a:pt x="298722" y="6039"/>
                      <a:pt x="248451" y="13976"/>
                    </a:cubicBezTo>
                    <a:cubicBezTo>
                      <a:pt x="198180" y="21913"/>
                      <a:pt x="12972" y="56839"/>
                      <a:pt x="801" y="6160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 475">
                <a:extLst>
                  <a:ext uri="{FF2B5EF4-FFF2-40B4-BE49-F238E27FC236}">
                    <a16:creationId xmlns:a16="http://schemas.microsoft.com/office/drawing/2014/main" id="{A3F7A38B-32E3-F33B-7F80-B604E52CD111}"/>
                  </a:ext>
                </a:extLst>
              </p:cNvPr>
              <p:cNvSpPr/>
              <p:nvPr/>
            </p:nvSpPr>
            <p:spPr>
              <a:xfrm>
                <a:off x="3292475" y="11791693"/>
                <a:ext cx="299330" cy="63757"/>
              </a:xfrm>
              <a:custGeom>
                <a:avLst/>
                <a:gdLst>
                  <a:gd name="connsiteX0" fmla="*/ 0 w 299330"/>
                  <a:gd name="connsiteY0" fmla="*/ 63757 h 63757"/>
                  <a:gd name="connsiteX1" fmla="*/ 139700 w 299330"/>
                  <a:gd name="connsiteY1" fmla="*/ 47882 h 63757"/>
                  <a:gd name="connsiteX2" fmla="*/ 295275 w 299330"/>
                  <a:gd name="connsiteY2" fmla="*/ 19307 h 63757"/>
                  <a:gd name="connsiteX3" fmla="*/ 257175 w 299330"/>
                  <a:gd name="connsiteY3" fmla="*/ 19307 h 63757"/>
                  <a:gd name="connsiteX4" fmla="*/ 295275 w 299330"/>
                  <a:gd name="connsiteY4" fmla="*/ 257 h 63757"/>
                  <a:gd name="connsiteX5" fmla="*/ 161925 w 299330"/>
                  <a:gd name="connsiteY5" fmla="*/ 35182 h 63757"/>
                  <a:gd name="connsiteX6" fmla="*/ 0 w 299330"/>
                  <a:gd name="connsiteY6" fmla="*/ 63757 h 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330" h="63757">
                    <a:moveTo>
                      <a:pt x="0" y="63757"/>
                    </a:moveTo>
                    <a:cubicBezTo>
                      <a:pt x="45244" y="59523"/>
                      <a:pt x="90488" y="55290"/>
                      <a:pt x="139700" y="47882"/>
                    </a:cubicBezTo>
                    <a:cubicBezTo>
                      <a:pt x="188912" y="40474"/>
                      <a:pt x="275696" y="24069"/>
                      <a:pt x="295275" y="19307"/>
                    </a:cubicBezTo>
                    <a:cubicBezTo>
                      <a:pt x="314854" y="14545"/>
                      <a:pt x="257175" y="22482"/>
                      <a:pt x="257175" y="19307"/>
                    </a:cubicBezTo>
                    <a:cubicBezTo>
                      <a:pt x="257175" y="16132"/>
                      <a:pt x="311150" y="-2389"/>
                      <a:pt x="295275" y="257"/>
                    </a:cubicBezTo>
                    <a:cubicBezTo>
                      <a:pt x="279400" y="2903"/>
                      <a:pt x="161925" y="35182"/>
                      <a:pt x="161925" y="35182"/>
                    </a:cubicBezTo>
                    <a:lnTo>
                      <a:pt x="0" y="6375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 476">
                <a:extLst>
                  <a:ext uri="{FF2B5EF4-FFF2-40B4-BE49-F238E27FC236}">
                    <a16:creationId xmlns:a16="http://schemas.microsoft.com/office/drawing/2014/main" id="{DDA0C1E8-74D5-9FFC-9707-3EA1146997F0}"/>
                  </a:ext>
                </a:extLst>
              </p:cNvPr>
              <p:cNvSpPr/>
              <p:nvPr/>
            </p:nvSpPr>
            <p:spPr>
              <a:xfrm>
                <a:off x="3181293" y="11855314"/>
                <a:ext cx="69999" cy="140057"/>
              </a:xfrm>
              <a:custGeom>
                <a:avLst/>
                <a:gdLst>
                  <a:gd name="connsiteX0" fmla="*/ 69907 w 69999"/>
                  <a:gd name="connsiteY0" fmla="*/ 136 h 140057"/>
                  <a:gd name="connsiteX1" fmla="*/ 57 w 69999"/>
                  <a:gd name="connsiteY1" fmla="*/ 73161 h 140057"/>
                  <a:gd name="connsiteX2" fmla="*/ 57207 w 69999"/>
                  <a:gd name="connsiteY2" fmla="*/ 139836 h 140057"/>
                  <a:gd name="connsiteX3" fmla="*/ 15932 w 69999"/>
                  <a:gd name="connsiteY3" fmla="*/ 92211 h 140057"/>
                  <a:gd name="connsiteX4" fmla="*/ 69907 w 69999"/>
                  <a:gd name="connsiteY4" fmla="*/ 136 h 14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999" h="140057">
                    <a:moveTo>
                      <a:pt x="69907" y="136"/>
                    </a:moveTo>
                    <a:cubicBezTo>
                      <a:pt x="67261" y="-3039"/>
                      <a:pt x="2174" y="49878"/>
                      <a:pt x="57" y="73161"/>
                    </a:cubicBezTo>
                    <a:cubicBezTo>
                      <a:pt x="-2060" y="96444"/>
                      <a:pt x="54561" y="136661"/>
                      <a:pt x="57207" y="139836"/>
                    </a:cubicBezTo>
                    <a:cubicBezTo>
                      <a:pt x="59853" y="143011"/>
                      <a:pt x="14345" y="111261"/>
                      <a:pt x="15932" y="92211"/>
                    </a:cubicBezTo>
                    <a:cubicBezTo>
                      <a:pt x="17519" y="73161"/>
                      <a:pt x="72553" y="3311"/>
                      <a:pt x="69907" y="13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 477">
                <a:extLst>
                  <a:ext uri="{FF2B5EF4-FFF2-40B4-BE49-F238E27FC236}">
                    <a16:creationId xmlns:a16="http://schemas.microsoft.com/office/drawing/2014/main" id="{A18AA613-443B-66B6-7F45-BD7CC4A49E27}"/>
                  </a:ext>
                </a:extLst>
              </p:cNvPr>
              <p:cNvSpPr/>
              <p:nvPr/>
            </p:nvSpPr>
            <p:spPr>
              <a:xfrm>
                <a:off x="3276574" y="11840673"/>
                <a:ext cx="559288" cy="92380"/>
              </a:xfrm>
              <a:custGeom>
                <a:avLst/>
                <a:gdLst>
                  <a:gd name="connsiteX0" fmla="*/ 26 w 559288"/>
                  <a:gd name="connsiteY0" fmla="*/ 27477 h 92380"/>
                  <a:gd name="connsiteX1" fmla="*/ 73051 w 559288"/>
                  <a:gd name="connsiteY1" fmla="*/ 75102 h 92380"/>
                  <a:gd name="connsiteX2" fmla="*/ 260376 w 559288"/>
                  <a:gd name="connsiteY2" fmla="*/ 62402 h 92380"/>
                  <a:gd name="connsiteX3" fmla="*/ 257201 w 559288"/>
                  <a:gd name="connsiteY3" fmla="*/ 71927 h 92380"/>
                  <a:gd name="connsiteX4" fmla="*/ 552476 w 559288"/>
                  <a:gd name="connsiteY4" fmla="*/ 2077 h 92380"/>
                  <a:gd name="connsiteX5" fmla="*/ 447701 w 559288"/>
                  <a:gd name="connsiteY5" fmla="*/ 24302 h 92380"/>
                  <a:gd name="connsiteX6" fmla="*/ 254026 w 559288"/>
                  <a:gd name="connsiteY6" fmla="*/ 84627 h 92380"/>
                  <a:gd name="connsiteX7" fmla="*/ 79401 w 559288"/>
                  <a:gd name="connsiteY7" fmla="*/ 87802 h 92380"/>
                  <a:gd name="connsiteX8" fmla="*/ 26 w 559288"/>
                  <a:gd name="connsiteY8" fmla="*/ 27477 h 9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288" h="92380">
                    <a:moveTo>
                      <a:pt x="26" y="27477"/>
                    </a:moveTo>
                    <a:cubicBezTo>
                      <a:pt x="-1032" y="25360"/>
                      <a:pt x="29659" y="69281"/>
                      <a:pt x="73051" y="75102"/>
                    </a:cubicBezTo>
                    <a:cubicBezTo>
                      <a:pt x="116443" y="80923"/>
                      <a:pt x="229684" y="62931"/>
                      <a:pt x="260376" y="62402"/>
                    </a:cubicBezTo>
                    <a:cubicBezTo>
                      <a:pt x="291068" y="61873"/>
                      <a:pt x="208518" y="81981"/>
                      <a:pt x="257201" y="71927"/>
                    </a:cubicBezTo>
                    <a:cubicBezTo>
                      <a:pt x="305884" y="61873"/>
                      <a:pt x="520726" y="10014"/>
                      <a:pt x="552476" y="2077"/>
                    </a:cubicBezTo>
                    <a:cubicBezTo>
                      <a:pt x="584226" y="-5860"/>
                      <a:pt x="497443" y="10544"/>
                      <a:pt x="447701" y="24302"/>
                    </a:cubicBezTo>
                    <a:cubicBezTo>
                      <a:pt x="397959" y="38060"/>
                      <a:pt x="315409" y="74044"/>
                      <a:pt x="254026" y="84627"/>
                    </a:cubicBezTo>
                    <a:cubicBezTo>
                      <a:pt x="192643" y="95210"/>
                      <a:pt x="119618" y="93623"/>
                      <a:pt x="79401" y="87802"/>
                    </a:cubicBezTo>
                    <a:cubicBezTo>
                      <a:pt x="39184" y="81981"/>
                      <a:pt x="1084" y="29594"/>
                      <a:pt x="26" y="274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 478">
                <a:extLst>
                  <a:ext uri="{FF2B5EF4-FFF2-40B4-BE49-F238E27FC236}">
                    <a16:creationId xmlns:a16="http://schemas.microsoft.com/office/drawing/2014/main" id="{26B07731-9694-29FB-0836-07379263DD6E}"/>
                  </a:ext>
                </a:extLst>
              </p:cNvPr>
              <p:cNvSpPr/>
              <p:nvPr/>
            </p:nvSpPr>
            <p:spPr>
              <a:xfrm>
                <a:off x="3282950" y="11776075"/>
                <a:ext cx="860425" cy="124765"/>
              </a:xfrm>
              <a:custGeom>
                <a:avLst/>
                <a:gdLst>
                  <a:gd name="connsiteX0" fmla="*/ 0 w 860425"/>
                  <a:gd name="connsiteY0" fmla="*/ 73025 h 124765"/>
                  <a:gd name="connsiteX1" fmla="*/ 222250 w 860425"/>
                  <a:gd name="connsiteY1" fmla="*/ 111125 h 124765"/>
                  <a:gd name="connsiteX2" fmla="*/ 276225 w 860425"/>
                  <a:gd name="connsiteY2" fmla="*/ 92075 h 124765"/>
                  <a:gd name="connsiteX3" fmla="*/ 263525 w 860425"/>
                  <a:gd name="connsiteY3" fmla="*/ 98425 h 124765"/>
                  <a:gd name="connsiteX4" fmla="*/ 523875 w 860425"/>
                  <a:gd name="connsiteY4" fmla="*/ 34925 h 124765"/>
                  <a:gd name="connsiteX5" fmla="*/ 536575 w 860425"/>
                  <a:gd name="connsiteY5" fmla="*/ 34925 h 124765"/>
                  <a:gd name="connsiteX6" fmla="*/ 796925 w 860425"/>
                  <a:gd name="connsiteY6" fmla="*/ 9525 h 124765"/>
                  <a:gd name="connsiteX7" fmla="*/ 860425 w 860425"/>
                  <a:gd name="connsiteY7" fmla="*/ 0 h 124765"/>
                  <a:gd name="connsiteX8" fmla="*/ 517525 w 860425"/>
                  <a:gd name="connsiteY8" fmla="*/ 50800 h 124765"/>
                  <a:gd name="connsiteX9" fmla="*/ 273050 w 860425"/>
                  <a:gd name="connsiteY9" fmla="*/ 111125 h 124765"/>
                  <a:gd name="connsiteX10" fmla="*/ 196850 w 860425"/>
                  <a:gd name="connsiteY10" fmla="*/ 123825 h 124765"/>
                  <a:gd name="connsiteX11" fmla="*/ 190500 w 860425"/>
                  <a:gd name="connsiteY11" fmla="*/ 123825 h 124765"/>
                  <a:gd name="connsiteX12" fmla="*/ 0 w 860425"/>
                  <a:gd name="connsiteY12" fmla="*/ 73025 h 1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0425" h="124765">
                    <a:moveTo>
                      <a:pt x="0" y="73025"/>
                    </a:moveTo>
                    <a:cubicBezTo>
                      <a:pt x="88106" y="90487"/>
                      <a:pt x="176213" y="107950"/>
                      <a:pt x="222250" y="111125"/>
                    </a:cubicBezTo>
                    <a:cubicBezTo>
                      <a:pt x="268287" y="114300"/>
                      <a:pt x="269346" y="94192"/>
                      <a:pt x="276225" y="92075"/>
                    </a:cubicBezTo>
                    <a:cubicBezTo>
                      <a:pt x="283104" y="89958"/>
                      <a:pt x="222250" y="107950"/>
                      <a:pt x="263525" y="98425"/>
                    </a:cubicBezTo>
                    <a:cubicBezTo>
                      <a:pt x="304800" y="88900"/>
                      <a:pt x="478367" y="45508"/>
                      <a:pt x="523875" y="34925"/>
                    </a:cubicBezTo>
                    <a:cubicBezTo>
                      <a:pt x="569383" y="24342"/>
                      <a:pt x="536575" y="34925"/>
                      <a:pt x="536575" y="34925"/>
                    </a:cubicBezTo>
                    <a:lnTo>
                      <a:pt x="796925" y="9525"/>
                    </a:lnTo>
                    <a:cubicBezTo>
                      <a:pt x="850900" y="3704"/>
                      <a:pt x="860425" y="0"/>
                      <a:pt x="860425" y="0"/>
                    </a:cubicBezTo>
                    <a:cubicBezTo>
                      <a:pt x="813858" y="6879"/>
                      <a:pt x="615421" y="32279"/>
                      <a:pt x="517525" y="50800"/>
                    </a:cubicBezTo>
                    <a:cubicBezTo>
                      <a:pt x="419629" y="69321"/>
                      <a:pt x="326496" y="98954"/>
                      <a:pt x="273050" y="111125"/>
                    </a:cubicBezTo>
                    <a:cubicBezTo>
                      <a:pt x="219604" y="123296"/>
                      <a:pt x="210608" y="121708"/>
                      <a:pt x="196850" y="123825"/>
                    </a:cubicBezTo>
                    <a:cubicBezTo>
                      <a:pt x="183092" y="125942"/>
                      <a:pt x="190500" y="123825"/>
                      <a:pt x="190500" y="123825"/>
                    </a:cubicBezTo>
                    <a:lnTo>
                      <a:pt x="0" y="7302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 479">
                <a:extLst>
                  <a:ext uri="{FF2B5EF4-FFF2-40B4-BE49-F238E27FC236}">
                    <a16:creationId xmlns:a16="http://schemas.microsoft.com/office/drawing/2014/main" id="{B5AC54E1-1F07-69B3-B90D-93E93E717D02}"/>
                  </a:ext>
                </a:extLst>
              </p:cNvPr>
              <p:cNvSpPr/>
              <p:nvPr/>
            </p:nvSpPr>
            <p:spPr>
              <a:xfrm>
                <a:off x="3444875" y="11747500"/>
                <a:ext cx="698500" cy="127000"/>
              </a:xfrm>
              <a:custGeom>
                <a:avLst/>
                <a:gdLst>
                  <a:gd name="connsiteX0" fmla="*/ 0 w 698500"/>
                  <a:gd name="connsiteY0" fmla="*/ 127000 h 127000"/>
                  <a:gd name="connsiteX1" fmla="*/ 146050 w 698500"/>
                  <a:gd name="connsiteY1" fmla="*/ 114300 h 127000"/>
                  <a:gd name="connsiteX2" fmla="*/ 111125 w 698500"/>
                  <a:gd name="connsiteY2" fmla="*/ 76200 h 127000"/>
                  <a:gd name="connsiteX3" fmla="*/ 222250 w 698500"/>
                  <a:gd name="connsiteY3" fmla="*/ 69850 h 127000"/>
                  <a:gd name="connsiteX4" fmla="*/ 203200 w 698500"/>
                  <a:gd name="connsiteY4" fmla="*/ 82550 h 127000"/>
                  <a:gd name="connsiteX5" fmla="*/ 266700 w 698500"/>
                  <a:gd name="connsiteY5" fmla="*/ 66675 h 127000"/>
                  <a:gd name="connsiteX6" fmla="*/ 158750 w 698500"/>
                  <a:gd name="connsiteY6" fmla="*/ 95250 h 127000"/>
                  <a:gd name="connsiteX7" fmla="*/ 361950 w 698500"/>
                  <a:gd name="connsiteY7" fmla="*/ 50800 h 127000"/>
                  <a:gd name="connsiteX8" fmla="*/ 381000 w 698500"/>
                  <a:gd name="connsiteY8" fmla="*/ 34925 h 127000"/>
                  <a:gd name="connsiteX9" fmla="*/ 555625 w 698500"/>
                  <a:gd name="connsiteY9" fmla="*/ 25400 h 127000"/>
                  <a:gd name="connsiteX10" fmla="*/ 698500 w 698500"/>
                  <a:gd name="connsiteY10" fmla="*/ 0 h 127000"/>
                  <a:gd name="connsiteX11" fmla="*/ 336550 w 698500"/>
                  <a:gd name="connsiteY11" fmla="*/ 69850 h 127000"/>
                  <a:gd name="connsiteX12" fmla="*/ 0 w 698500"/>
                  <a:gd name="connsiteY1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8500" h="127000">
                    <a:moveTo>
                      <a:pt x="0" y="127000"/>
                    </a:moveTo>
                    <a:cubicBezTo>
                      <a:pt x="63764" y="124883"/>
                      <a:pt x="127529" y="122767"/>
                      <a:pt x="146050" y="114300"/>
                    </a:cubicBezTo>
                    <a:cubicBezTo>
                      <a:pt x="164571" y="105833"/>
                      <a:pt x="98425" y="83608"/>
                      <a:pt x="111125" y="76200"/>
                    </a:cubicBezTo>
                    <a:cubicBezTo>
                      <a:pt x="123825" y="68792"/>
                      <a:pt x="206904" y="68792"/>
                      <a:pt x="222250" y="69850"/>
                    </a:cubicBezTo>
                    <a:cubicBezTo>
                      <a:pt x="237596" y="70908"/>
                      <a:pt x="195792" y="83079"/>
                      <a:pt x="203200" y="82550"/>
                    </a:cubicBezTo>
                    <a:cubicBezTo>
                      <a:pt x="210608" y="82021"/>
                      <a:pt x="274108" y="64558"/>
                      <a:pt x="266700" y="66675"/>
                    </a:cubicBezTo>
                    <a:cubicBezTo>
                      <a:pt x="259292" y="68792"/>
                      <a:pt x="142875" y="97896"/>
                      <a:pt x="158750" y="95250"/>
                    </a:cubicBezTo>
                    <a:cubicBezTo>
                      <a:pt x="174625" y="92604"/>
                      <a:pt x="324908" y="60854"/>
                      <a:pt x="361950" y="50800"/>
                    </a:cubicBezTo>
                    <a:cubicBezTo>
                      <a:pt x="398992" y="40746"/>
                      <a:pt x="348721" y="39158"/>
                      <a:pt x="381000" y="34925"/>
                    </a:cubicBezTo>
                    <a:cubicBezTo>
                      <a:pt x="413279" y="30692"/>
                      <a:pt x="502708" y="31221"/>
                      <a:pt x="555625" y="25400"/>
                    </a:cubicBezTo>
                    <a:cubicBezTo>
                      <a:pt x="608542" y="19579"/>
                      <a:pt x="698500" y="0"/>
                      <a:pt x="698500" y="0"/>
                    </a:cubicBezTo>
                    <a:lnTo>
                      <a:pt x="336550" y="69850"/>
                    </a:lnTo>
                    <a:lnTo>
                      <a:pt x="0" y="12700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 480">
                <a:extLst>
                  <a:ext uri="{FF2B5EF4-FFF2-40B4-BE49-F238E27FC236}">
                    <a16:creationId xmlns:a16="http://schemas.microsoft.com/office/drawing/2014/main" id="{EB43CE65-E17E-922B-86B2-1BE587B9CEAE}"/>
                  </a:ext>
                </a:extLst>
              </p:cNvPr>
              <p:cNvSpPr/>
              <p:nvPr/>
            </p:nvSpPr>
            <p:spPr>
              <a:xfrm>
                <a:off x="4016098" y="11677303"/>
                <a:ext cx="556565" cy="118281"/>
              </a:xfrm>
              <a:custGeom>
                <a:avLst/>
                <a:gdLst>
                  <a:gd name="connsiteX0" fmla="*/ 277 w 556565"/>
                  <a:gd name="connsiteY0" fmla="*/ 117822 h 118281"/>
                  <a:gd name="connsiteX1" fmla="*/ 378102 w 556565"/>
                  <a:gd name="connsiteY1" fmla="*/ 51147 h 118281"/>
                  <a:gd name="connsiteX2" fmla="*/ 555902 w 556565"/>
                  <a:gd name="connsiteY2" fmla="*/ 347 h 118281"/>
                  <a:gd name="connsiteX3" fmla="*/ 320952 w 556565"/>
                  <a:gd name="connsiteY3" fmla="*/ 76547 h 118281"/>
                  <a:gd name="connsiteX4" fmla="*/ 277 w 556565"/>
                  <a:gd name="connsiteY4" fmla="*/ 117822 h 118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565" h="118281">
                    <a:moveTo>
                      <a:pt x="277" y="117822"/>
                    </a:moveTo>
                    <a:cubicBezTo>
                      <a:pt x="9802" y="113589"/>
                      <a:pt x="285498" y="70726"/>
                      <a:pt x="378102" y="51147"/>
                    </a:cubicBezTo>
                    <a:cubicBezTo>
                      <a:pt x="470706" y="31568"/>
                      <a:pt x="565427" y="-3886"/>
                      <a:pt x="555902" y="347"/>
                    </a:cubicBezTo>
                    <a:cubicBezTo>
                      <a:pt x="546377" y="4580"/>
                      <a:pt x="412498" y="56968"/>
                      <a:pt x="320952" y="76547"/>
                    </a:cubicBezTo>
                    <a:cubicBezTo>
                      <a:pt x="229406" y="96126"/>
                      <a:pt x="-9248" y="122055"/>
                      <a:pt x="277" y="11782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 481">
                <a:extLst>
                  <a:ext uri="{FF2B5EF4-FFF2-40B4-BE49-F238E27FC236}">
                    <a16:creationId xmlns:a16="http://schemas.microsoft.com/office/drawing/2014/main" id="{1CCEDDDE-65F8-ACD6-1CF6-B9169C912845}"/>
                  </a:ext>
                </a:extLst>
              </p:cNvPr>
              <p:cNvSpPr/>
              <p:nvPr/>
            </p:nvSpPr>
            <p:spPr>
              <a:xfrm>
                <a:off x="4002922" y="11674475"/>
                <a:ext cx="553203" cy="95961"/>
              </a:xfrm>
              <a:custGeom>
                <a:avLst/>
                <a:gdLst>
                  <a:gd name="connsiteX0" fmla="*/ 753 w 553203"/>
                  <a:gd name="connsiteY0" fmla="*/ 95250 h 95961"/>
                  <a:gd name="connsiteX1" fmla="*/ 426203 w 553203"/>
                  <a:gd name="connsiteY1" fmla="*/ 34925 h 95961"/>
                  <a:gd name="connsiteX2" fmla="*/ 553203 w 553203"/>
                  <a:gd name="connsiteY2" fmla="*/ 0 h 95961"/>
                  <a:gd name="connsiteX3" fmla="*/ 327778 w 553203"/>
                  <a:gd name="connsiteY3" fmla="*/ 63500 h 95961"/>
                  <a:gd name="connsiteX4" fmla="*/ 753 w 553203"/>
                  <a:gd name="connsiteY4" fmla="*/ 95250 h 9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203" h="95961">
                    <a:moveTo>
                      <a:pt x="753" y="95250"/>
                    </a:moveTo>
                    <a:cubicBezTo>
                      <a:pt x="17157" y="90487"/>
                      <a:pt x="334128" y="50800"/>
                      <a:pt x="426203" y="34925"/>
                    </a:cubicBezTo>
                    <a:cubicBezTo>
                      <a:pt x="518278" y="19050"/>
                      <a:pt x="553203" y="0"/>
                      <a:pt x="553203" y="0"/>
                    </a:cubicBezTo>
                    <a:cubicBezTo>
                      <a:pt x="536799" y="4763"/>
                      <a:pt x="415090" y="47096"/>
                      <a:pt x="327778" y="63500"/>
                    </a:cubicBezTo>
                    <a:cubicBezTo>
                      <a:pt x="240466" y="79904"/>
                      <a:pt x="-15651" y="100013"/>
                      <a:pt x="753" y="952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 482">
                <a:extLst>
                  <a:ext uri="{FF2B5EF4-FFF2-40B4-BE49-F238E27FC236}">
                    <a16:creationId xmlns:a16="http://schemas.microsoft.com/office/drawing/2014/main" id="{265DA7F9-CA80-0359-2487-6E09C0B5CFB7}"/>
                  </a:ext>
                </a:extLst>
              </p:cNvPr>
              <p:cNvSpPr/>
              <p:nvPr/>
            </p:nvSpPr>
            <p:spPr>
              <a:xfrm>
                <a:off x="4482763" y="11556930"/>
                <a:ext cx="207941" cy="143833"/>
              </a:xfrm>
              <a:custGeom>
                <a:avLst/>
                <a:gdLst>
                  <a:gd name="connsiteX0" fmla="*/ 168612 w 207941"/>
                  <a:gd name="connsiteY0" fmla="*/ 70 h 143833"/>
                  <a:gd name="connsiteX1" fmla="*/ 200362 w 207941"/>
                  <a:gd name="connsiteY1" fmla="*/ 47695 h 143833"/>
                  <a:gd name="connsiteX2" fmla="*/ 337 w 207941"/>
                  <a:gd name="connsiteY2" fmla="*/ 142945 h 143833"/>
                  <a:gd name="connsiteX3" fmla="*/ 152737 w 207941"/>
                  <a:gd name="connsiteY3" fmla="*/ 95320 h 143833"/>
                  <a:gd name="connsiteX4" fmla="*/ 155912 w 207941"/>
                  <a:gd name="connsiteY4" fmla="*/ 95320 h 143833"/>
                  <a:gd name="connsiteX5" fmla="*/ 133687 w 207941"/>
                  <a:gd name="connsiteY5" fmla="*/ 98495 h 143833"/>
                  <a:gd name="connsiteX6" fmla="*/ 194012 w 207941"/>
                  <a:gd name="connsiteY6" fmla="*/ 57220 h 143833"/>
                  <a:gd name="connsiteX7" fmla="*/ 168612 w 207941"/>
                  <a:gd name="connsiteY7" fmla="*/ 70 h 14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941" h="143833">
                    <a:moveTo>
                      <a:pt x="168612" y="70"/>
                    </a:moveTo>
                    <a:cubicBezTo>
                      <a:pt x="169670" y="-1518"/>
                      <a:pt x="228408" y="23883"/>
                      <a:pt x="200362" y="47695"/>
                    </a:cubicBezTo>
                    <a:cubicBezTo>
                      <a:pt x="172316" y="71508"/>
                      <a:pt x="8274" y="135008"/>
                      <a:pt x="337" y="142945"/>
                    </a:cubicBezTo>
                    <a:cubicBezTo>
                      <a:pt x="-7600" y="150882"/>
                      <a:pt x="126808" y="103257"/>
                      <a:pt x="152737" y="95320"/>
                    </a:cubicBezTo>
                    <a:cubicBezTo>
                      <a:pt x="178666" y="87383"/>
                      <a:pt x="159087" y="94791"/>
                      <a:pt x="155912" y="95320"/>
                    </a:cubicBezTo>
                    <a:cubicBezTo>
                      <a:pt x="152737" y="95849"/>
                      <a:pt x="127337" y="104845"/>
                      <a:pt x="133687" y="98495"/>
                    </a:cubicBezTo>
                    <a:cubicBezTo>
                      <a:pt x="140037" y="92145"/>
                      <a:pt x="185545" y="68862"/>
                      <a:pt x="194012" y="57220"/>
                    </a:cubicBezTo>
                    <a:cubicBezTo>
                      <a:pt x="202479" y="45578"/>
                      <a:pt x="167554" y="1658"/>
                      <a:pt x="168612" y="7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 483">
                <a:extLst>
                  <a:ext uri="{FF2B5EF4-FFF2-40B4-BE49-F238E27FC236}">
                    <a16:creationId xmlns:a16="http://schemas.microsoft.com/office/drawing/2014/main" id="{220ABE67-F293-F1E4-7A47-3D242AC4FBE2}"/>
                  </a:ext>
                </a:extLst>
              </p:cNvPr>
              <p:cNvSpPr/>
              <p:nvPr/>
            </p:nvSpPr>
            <p:spPr>
              <a:xfrm>
                <a:off x="4631947" y="11552128"/>
                <a:ext cx="155002" cy="283482"/>
              </a:xfrm>
              <a:custGeom>
                <a:avLst/>
                <a:gdLst>
                  <a:gd name="connsiteX0" fmla="*/ 378 w 155002"/>
                  <a:gd name="connsiteY0" fmla="*/ 1697 h 283482"/>
                  <a:gd name="connsiteX1" fmla="*/ 70228 w 155002"/>
                  <a:gd name="connsiteY1" fmla="*/ 77897 h 283482"/>
                  <a:gd name="connsiteX2" fmla="*/ 152778 w 155002"/>
                  <a:gd name="connsiteY2" fmla="*/ 281097 h 283482"/>
                  <a:gd name="connsiteX3" fmla="*/ 130553 w 155002"/>
                  <a:gd name="connsiteY3" fmla="*/ 185847 h 283482"/>
                  <a:gd name="connsiteX4" fmla="*/ 121028 w 155002"/>
                  <a:gd name="connsiteY4" fmla="*/ 135047 h 283482"/>
                  <a:gd name="connsiteX5" fmla="*/ 44828 w 155002"/>
                  <a:gd name="connsiteY5" fmla="*/ 33447 h 283482"/>
                  <a:gd name="connsiteX6" fmla="*/ 378 w 155002"/>
                  <a:gd name="connsiteY6" fmla="*/ 1697 h 28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02" h="283482">
                    <a:moveTo>
                      <a:pt x="378" y="1697"/>
                    </a:moveTo>
                    <a:cubicBezTo>
                      <a:pt x="4611" y="9105"/>
                      <a:pt x="44828" y="31330"/>
                      <a:pt x="70228" y="77897"/>
                    </a:cubicBezTo>
                    <a:cubicBezTo>
                      <a:pt x="95628" y="124464"/>
                      <a:pt x="142724" y="263105"/>
                      <a:pt x="152778" y="281097"/>
                    </a:cubicBezTo>
                    <a:cubicBezTo>
                      <a:pt x="162832" y="299089"/>
                      <a:pt x="135845" y="210189"/>
                      <a:pt x="130553" y="185847"/>
                    </a:cubicBezTo>
                    <a:cubicBezTo>
                      <a:pt x="125261" y="161505"/>
                      <a:pt x="135315" y="160447"/>
                      <a:pt x="121028" y="135047"/>
                    </a:cubicBezTo>
                    <a:cubicBezTo>
                      <a:pt x="106741" y="109647"/>
                      <a:pt x="61232" y="54614"/>
                      <a:pt x="44828" y="33447"/>
                    </a:cubicBezTo>
                    <a:cubicBezTo>
                      <a:pt x="28424" y="12280"/>
                      <a:pt x="-3855" y="-5711"/>
                      <a:pt x="378" y="169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 484">
                <a:extLst>
                  <a:ext uri="{FF2B5EF4-FFF2-40B4-BE49-F238E27FC236}">
                    <a16:creationId xmlns:a16="http://schemas.microsoft.com/office/drawing/2014/main" id="{9851037A-7B7D-2C8C-0336-6679AE196EAA}"/>
                  </a:ext>
                </a:extLst>
              </p:cNvPr>
              <p:cNvSpPr/>
              <p:nvPr/>
            </p:nvSpPr>
            <p:spPr>
              <a:xfrm>
                <a:off x="4733692" y="11819883"/>
                <a:ext cx="73805" cy="170213"/>
              </a:xfrm>
              <a:custGeom>
                <a:avLst/>
                <a:gdLst>
                  <a:gd name="connsiteX0" fmla="*/ 73258 w 73805"/>
                  <a:gd name="connsiteY0" fmla="*/ 642 h 170213"/>
                  <a:gd name="connsiteX1" fmla="*/ 38333 w 73805"/>
                  <a:gd name="connsiteY1" fmla="*/ 57792 h 170213"/>
                  <a:gd name="connsiteX2" fmla="*/ 233 w 73805"/>
                  <a:gd name="connsiteY2" fmla="*/ 168917 h 170213"/>
                  <a:gd name="connsiteX3" fmla="*/ 22458 w 73805"/>
                  <a:gd name="connsiteY3" fmla="*/ 121292 h 170213"/>
                  <a:gd name="connsiteX4" fmla="*/ 25633 w 73805"/>
                  <a:gd name="connsiteY4" fmla="*/ 165742 h 170213"/>
                  <a:gd name="connsiteX5" fmla="*/ 9758 w 73805"/>
                  <a:gd name="connsiteY5" fmla="*/ 92717 h 170213"/>
                  <a:gd name="connsiteX6" fmla="*/ 73258 w 73805"/>
                  <a:gd name="connsiteY6" fmla="*/ 642 h 170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05" h="170213">
                    <a:moveTo>
                      <a:pt x="73258" y="642"/>
                    </a:moveTo>
                    <a:cubicBezTo>
                      <a:pt x="78020" y="-5179"/>
                      <a:pt x="50504" y="29746"/>
                      <a:pt x="38333" y="57792"/>
                    </a:cubicBezTo>
                    <a:cubicBezTo>
                      <a:pt x="26162" y="85838"/>
                      <a:pt x="2879" y="158334"/>
                      <a:pt x="233" y="168917"/>
                    </a:cubicBezTo>
                    <a:cubicBezTo>
                      <a:pt x="-2413" y="179500"/>
                      <a:pt x="18225" y="121821"/>
                      <a:pt x="22458" y="121292"/>
                    </a:cubicBezTo>
                    <a:cubicBezTo>
                      <a:pt x="26691" y="120763"/>
                      <a:pt x="27750" y="170504"/>
                      <a:pt x="25633" y="165742"/>
                    </a:cubicBezTo>
                    <a:cubicBezTo>
                      <a:pt x="23516" y="160980"/>
                      <a:pt x="2879" y="112825"/>
                      <a:pt x="9758" y="92717"/>
                    </a:cubicBezTo>
                    <a:cubicBezTo>
                      <a:pt x="16637" y="72609"/>
                      <a:pt x="68496" y="6463"/>
                      <a:pt x="73258" y="64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 485">
                <a:extLst>
                  <a:ext uri="{FF2B5EF4-FFF2-40B4-BE49-F238E27FC236}">
                    <a16:creationId xmlns:a16="http://schemas.microsoft.com/office/drawing/2014/main" id="{60DAC994-958D-5D7E-891F-E0553D7E8376}"/>
                  </a:ext>
                </a:extLst>
              </p:cNvPr>
              <p:cNvSpPr/>
              <p:nvPr/>
            </p:nvSpPr>
            <p:spPr>
              <a:xfrm>
                <a:off x="3195225" y="11937867"/>
                <a:ext cx="440230" cy="80518"/>
              </a:xfrm>
              <a:custGeom>
                <a:avLst/>
                <a:gdLst>
                  <a:gd name="connsiteX0" fmla="*/ 2000 w 440230"/>
                  <a:gd name="connsiteY0" fmla="*/ 31883 h 80518"/>
                  <a:gd name="connsiteX1" fmla="*/ 129000 w 440230"/>
                  <a:gd name="connsiteY1" fmla="*/ 63633 h 80518"/>
                  <a:gd name="connsiteX2" fmla="*/ 297275 w 440230"/>
                  <a:gd name="connsiteY2" fmla="*/ 54108 h 80518"/>
                  <a:gd name="connsiteX3" fmla="*/ 256000 w 440230"/>
                  <a:gd name="connsiteY3" fmla="*/ 60458 h 80518"/>
                  <a:gd name="connsiteX4" fmla="*/ 440150 w 440230"/>
                  <a:gd name="connsiteY4" fmla="*/ 133 h 80518"/>
                  <a:gd name="connsiteX5" fmla="*/ 230600 w 440230"/>
                  <a:gd name="connsiteY5" fmla="*/ 79508 h 80518"/>
                  <a:gd name="connsiteX6" fmla="*/ 2000 w 440230"/>
                  <a:gd name="connsiteY6" fmla="*/ 31883 h 8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230" h="80518">
                    <a:moveTo>
                      <a:pt x="2000" y="31883"/>
                    </a:moveTo>
                    <a:cubicBezTo>
                      <a:pt x="-14933" y="29237"/>
                      <a:pt x="79788" y="59929"/>
                      <a:pt x="129000" y="63633"/>
                    </a:cubicBezTo>
                    <a:cubicBezTo>
                      <a:pt x="178213" y="67337"/>
                      <a:pt x="276108" y="54637"/>
                      <a:pt x="297275" y="54108"/>
                    </a:cubicBezTo>
                    <a:cubicBezTo>
                      <a:pt x="318442" y="53579"/>
                      <a:pt x="232188" y="69454"/>
                      <a:pt x="256000" y="60458"/>
                    </a:cubicBezTo>
                    <a:cubicBezTo>
                      <a:pt x="279812" y="51462"/>
                      <a:pt x="444383" y="-3042"/>
                      <a:pt x="440150" y="133"/>
                    </a:cubicBezTo>
                    <a:cubicBezTo>
                      <a:pt x="435917" y="3308"/>
                      <a:pt x="299392" y="70512"/>
                      <a:pt x="230600" y="79508"/>
                    </a:cubicBezTo>
                    <a:cubicBezTo>
                      <a:pt x="161808" y="88504"/>
                      <a:pt x="18933" y="34529"/>
                      <a:pt x="2000" y="318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 486">
                <a:extLst>
                  <a:ext uri="{FF2B5EF4-FFF2-40B4-BE49-F238E27FC236}">
                    <a16:creationId xmlns:a16="http://schemas.microsoft.com/office/drawing/2014/main" id="{D06B3C6B-3F4F-01BA-E940-91586F2971E4}"/>
                  </a:ext>
                </a:extLst>
              </p:cNvPr>
              <p:cNvSpPr/>
              <p:nvPr/>
            </p:nvSpPr>
            <p:spPr>
              <a:xfrm>
                <a:off x="3219450" y="11969745"/>
                <a:ext cx="950668" cy="98455"/>
              </a:xfrm>
              <a:custGeom>
                <a:avLst/>
                <a:gdLst>
                  <a:gd name="connsiteX0" fmla="*/ 0 w 950668"/>
                  <a:gd name="connsiteY0" fmla="*/ 22230 h 98455"/>
                  <a:gd name="connsiteX1" fmla="*/ 320675 w 950668"/>
                  <a:gd name="connsiteY1" fmla="*/ 85730 h 98455"/>
                  <a:gd name="connsiteX2" fmla="*/ 609600 w 950668"/>
                  <a:gd name="connsiteY2" fmla="*/ 69855 h 98455"/>
                  <a:gd name="connsiteX3" fmla="*/ 568325 w 950668"/>
                  <a:gd name="connsiteY3" fmla="*/ 73030 h 98455"/>
                  <a:gd name="connsiteX4" fmla="*/ 708025 w 950668"/>
                  <a:gd name="connsiteY4" fmla="*/ 63505 h 98455"/>
                  <a:gd name="connsiteX5" fmla="*/ 606425 w 950668"/>
                  <a:gd name="connsiteY5" fmla="*/ 98430 h 98455"/>
                  <a:gd name="connsiteX6" fmla="*/ 812800 w 950668"/>
                  <a:gd name="connsiteY6" fmla="*/ 57155 h 98455"/>
                  <a:gd name="connsiteX7" fmla="*/ 812800 w 950668"/>
                  <a:gd name="connsiteY7" fmla="*/ 44455 h 98455"/>
                  <a:gd name="connsiteX8" fmla="*/ 949325 w 950668"/>
                  <a:gd name="connsiteY8" fmla="*/ 5 h 98455"/>
                  <a:gd name="connsiteX9" fmla="*/ 717550 w 950668"/>
                  <a:gd name="connsiteY9" fmla="*/ 47630 h 98455"/>
                  <a:gd name="connsiteX10" fmla="*/ 431800 w 950668"/>
                  <a:gd name="connsiteY10" fmla="*/ 66680 h 98455"/>
                  <a:gd name="connsiteX11" fmla="*/ 457200 w 950668"/>
                  <a:gd name="connsiteY11" fmla="*/ 63505 h 98455"/>
                  <a:gd name="connsiteX12" fmla="*/ 266700 w 950668"/>
                  <a:gd name="connsiteY12" fmla="*/ 73030 h 98455"/>
                  <a:gd name="connsiteX13" fmla="*/ 276225 w 950668"/>
                  <a:gd name="connsiteY13" fmla="*/ 73030 h 98455"/>
                  <a:gd name="connsiteX14" fmla="*/ 0 w 950668"/>
                  <a:gd name="connsiteY14" fmla="*/ 22230 h 9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0668" h="98455">
                    <a:moveTo>
                      <a:pt x="0" y="22230"/>
                    </a:moveTo>
                    <a:cubicBezTo>
                      <a:pt x="109537" y="50011"/>
                      <a:pt x="219075" y="77793"/>
                      <a:pt x="320675" y="85730"/>
                    </a:cubicBezTo>
                    <a:cubicBezTo>
                      <a:pt x="422275" y="93668"/>
                      <a:pt x="568325" y="71972"/>
                      <a:pt x="609600" y="69855"/>
                    </a:cubicBezTo>
                    <a:cubicBezTo>
                      <a:pt x="650875" y="67738"/>
                      <a:pt x="568325" y="73030"/>
                      <a:pt x="568325" y="73030"/>
                    </a:cubicBezTo>
                    <a:cubicBezTo>
                      <a:pt x="584729" y="71972"/>
                      <a:pt x="701675" y="59272"/>
                      <a:pt x="708025" y="63505"/>
                    </a:cubicBezTo>
                    <a:cubicBezTo>
                      <a:pt x="714375" y="67738"/>
                      <a:pt x="588963" y="99488"/>
                      <a:pt x="606425" y="98430"/>
                    </a:cubicBezTo>
                    <a:cubicBezTo>
                      <a:pt x="623887" y="97372"/>
                      <a:pt x="812800" y="57155"/>
                      <a:pt x="812800" y="57155"/>
                    </a:cubicBezTo>
                    <a:cubicBezTo>
                      <a:pt x="847196" y="48159"/>
                      <a:pt x="790046" y="53980"/>
                      <a:pt x="812800" y="44455"/>
                    </a:cubicBezTo>
                    <a:cubicBezTo>
                      <a:pt x="835554" y="34930"/>
                      <a:pt x="965200" y="-524"/>
                      <a:pt x="949325" y="5"/>
                    </a:cubicBezTo>
                    <a:cubicBezTo>
                      <a:pt x="933450" y="534"/>
                      <a:pt x="803804" y="36518"/>
                      <a:pt x="717550" y="47630"/>
                    </a:cubicBezTo>
                    <a:cubicBezTo>
                      <a:pt x="631296" y="58742"/>
                      <a:pt x="475192" y="64034"/>
                      <a:pt x="431800" y="66680"/>
                    </a:cubicBezTo>
                    <a:cubicBezTo>
                      <a:pt x="388408" y="69326"/>
                      <a:pt x="484717" y="62447"/>
                      <a:pt x="457200" y="63505"/>
                    </a:cubicBezTo>
                    <a:cubicBezTo>
                      <a:pt x="429683" y="64563"/>
                      <a:pt x="266700" y="73030"/>
                      <a:pt x="266700" y="73030"/>
                    </a:cubicBezTo>
                    <a:cubicBezTo>
                      <a:pt x="236538" y="74617"/>
                      <a:pt x="276225" y="73030"/>
                      <a:pt x="276225" y="73030"/>
                    </a:cubicBezTo>
                    <a:lnTo>
                      <a:pt x="0" y="2223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 487">
                <a:extLst>
                  <a:ext uri="{FF2B5EF4-FFF2-40B4-BE49-F238E27FC236}">
                    <a16:creationId xmlns:a16="http://schemas.microsoft.com/office/drawing/2014/main" id="{1E1314B6-F07A-5584-8E6F-F241D6227001}"/>
                  </a:ext>
                </a:extLst>
              </p:cNvPr>
              <p:cNvSpPr/>
              <p:nvPr/>
            </p:nvSpPr>
            <p:spPr>
              <a:xfrm>
                <a:off x="4163433" y="11976050"/>
                <a:ext cx="595979" cy="35538"/>
              </a:xfrm>
              <a:custGeom>
                <a:avLst/>
                <a:gdLst>
                  <a:gd name="connsiteX0" fmla="*/ 5342 w 595979"/>
                  <a:gd name="connsiteY0" fmla="*/ 15925 h 35538"/>
                  <a:gd name="connsiteX1" fmla="*/ 421267 w 595979"/>
                  <a:gd name="connsiteY1" fmla="*/ 34975 h 35538"/>
                  <a:gd name="connsiteX2" fmla="*/ 354592 w 595979"/>
                  <a:gd name="connsiteY2" fmla="*/ 28625 h 35538"/>
                  <a:gd name="connsiteX3" fmla="*/ 595892 w 595979"/>
                  <a:gd name="connsiteY3" fmla="*/ 9575 h 35538"/>
                  <a:gd name="connsiteX4" fmla="*/ 383167 w 595979"/>
                  <a:gd name="connsiteY4" fmla="*/ 50 h 35538"/>
                  <a:gd name="connsiteX5" fmla="*/ 440317 w 595979"/>
                  <a:gd name="connsiteY5" fmla="*/ 6400 h 35538"/>
                  <a:gd name="connsiteX6" fmla="*/ 316492 w 595979"/>
                  <a:gd name="connsiteY6" fmla="*/ 19100 h 35538"/>
                  <a:gd name="connsiteX7" fmla="*/ 335542 w 595979"/>
                  <a:gd name="connsiteY7" fmla="*/ 19100 h 35538"/>
                  <a:gd name="connsiteX8" fmla="*/ 173617 w 595979"/>
                  <a:gd name="connsiteY8" fmla="*/ 12750 h 35538"/>
                  <a:gd name="connsiteX9" fmla="*/ 186317 w 595979"/>
                  <a:gd name="connsiteY9" fmla="*/ 9575 h 35538"/>
                  <a:gd name="connsiteX10" fmla="*/ 5342 w 595979"/>
                  <a:gd name="connsiteY10" fmla="*/ 15925 h 3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979" h="35538">
                    <a:moveTo>
                      <a:pt x="5342" y="15925"/>
                    </a:moveTo>
                    <a:cubicBezTo>
                      <a:pt x="44500" y="20158"/>
                      <a:pt x="363059" y="32858"/>
                      <a:pt x="421267" y="34975"/>
                    </a:cubicBezTo>
                    <a:cubicBezTo>
                      <a:pt x="479475" y="37092"/>
                      <a:pt x="325488" y="32858"/>
                      <a:pt x="354592" y="28625"/>
                    </a:cubicBezTo>
                    <a:cubicBezTo>
                      <a:pt x="383696" y="24392"/>
                      <a:pt x="591130" y="14337"/>
                      <a:pt x="595892" y="9575"/>
                    </a:cubicBezTo>
                    <a:cubicBezTo>
                      <a:pt x="600654" y="4813"/>
                      <a:pt x="409096" y="579"/>
                      <a:pt x="383167" y="50"/>
                    </a:cubicBezTo>
                    <a:cubicBezTo>
                      <a:pt x="357238" y="-479"/>
                      <a:pt x="451430" y="3225"/>
                      <a:pt x="440317" y="6400"/>
                    </a:cubicBezTo>
                    <a:cubicBezTo>
                      <a:pt x="429204" y="9575"/>
                      <a:pt x="333954" y="16983"/>
                      <a:pt x="316492" y="19100"/>
                    </a:cubicBezTo>
                    <a:cubicBezTo>
                      <a:pt x="299030" y="21217"/>
                      <a:pt x="335542" y="19100"/>
                      <a:pt x="335542" y="19100"/>
                    </a:cubicBezTo>
                    <a:lnTo>
                      <a:pt x="173617" y="12750"/>
                    </a:lnTo>
                    <a:cubicBezTo>
                      <a:pt x="148746" y="11162"/>
                      <a:pt x="218596" y="8517"/>
                      <a:pt x="186317" y="9575"/>
                    </a:cubicBezTo>
                    <a:cubicBezTo>
                      <a:pt x="154038" y="10633"/>
                      <a:pt x="-33816" y="11692"/>
                      <a:pt x="5342" y="1592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 488">
                <a:extLst>
                  <a:ext uri="{FF2B5EF4-FFF2-40B4-BE49-F238E27FC236}">
                    <a16:creationId xmlns:a16="http://schemas.microsoft.com/office/drawing/2014/main" id="{B9420402-0204-D78B-381E-8D112201DF69}"/>
                  </a:ext>
                </a:extLst>
              </p:cNvPr>
              <p:cNvSpPr/>
              <p:nvPr/>
            </p:nvSpPr>
            <p:spPr>
              <a:xfrm>
                <a:off x="3165234" y="11899761"/>
                <a:ext cx="1114113" cy="235118"/>
              </a:xfrm>
              <a:custGeom>
                <a:avLst/>
                <a:gdLst>
                  <a:gd name="connsiteX0" fmla="*/ 31991 w 1114113"/>
                  <a:gd name="connsiteY0" fmla="*/ 139 h 235118"/>
                  <a:gd name="connsiteX1" fmla="*/ 241 w 1114113"/>
                  <a:gd name="connsiteY1" fmla="*/ 117614 h 235118"/>
                  <a:gd name="connsiteX2" fmla="*/ 51041 w 1114113"/>
                  <a:gd name="connsiteY2" fmla="*/ 171589 h 235118"/>
                  <a:gd name="connsiteX3" fmla="*/ 47866 w 1114113"/>
                  <a:gd name="connsiteY3" fmla="*/ 158889 h 235118"/>
                  <a:gd name="connsiteX4" fmla="*/ 181216 w 1114113"/>
                  <a:gd name="connsiteY4" fmla="*/ 203339 h 235118"/>
                  <a:gd name="connsiteX5" fmla="*/ 171691 w 1114113"/>
                  <a:gd name="connsiteY5" fmla="*/ 203339 h 235118"/>
                  <a:gd name="connsiteX6" fmla="*/ 701916 w 1114113"/>
                  <a:gd name="connsiteY6" fmla="*/ 235089 h 235118"/>
                  <a:gd name="connsiteX7" fmla="*/ 765416 w 1114113"/>
                  <a:gd name="connsiteY7" fmla="*/ 196989 h 235118"/>
                  <a:gd name="connsiteX8" fmla="*/ 838441 w 1114113"/>
                  <a:gd name="connsiteY8" fmla="*/ 184289 h 235118"/>
                  <a:gd name="connsiteX9" fmla="*/ 851141 w 1114113"/>
                  <a:gd name="connsiteY9" fmla="*/ 190639 h 235118"/>
                  <a:gd name="connsiteX10" fmla="*/ 851141 w 1114113"/>
                  <a:gd name="connsiteY10" fmla="*/ 184289 h 235118"/>
                  <a:gd name="connsiteX11" fmla="*/ 1000366 w 1114113"/>
                  <a:gd name="connsiteY11" fmla="*/ 117614 h 235118"/>
                  <a:gd name="connsiteX12" fmla="*/ 1108316 w 1114113"/>
                  <a:gd name="connsiteY12" fmla="*/ 123964 h 235118"/>
                  <a:gd name="connsiteX13" fmla="*/ 819391 w 1114113"/>
                  <a:gd name="connsiteY13" fmla="*/ 162064 h 235118"/>
                  <a:gd name="connsiteX14" fmla="*/ 695566 w 1114113"/>
                  <a:gd name="connsiteY14" fmla="*/ 190639 h 235118"/>
                  <a:gd name="connsiteX15" fmla="*/ 717791 w 1114113"/>
                  <a:gd name="connsiteY15" fmla="*/ 200164 h 235118"/>
                  <a:gd name="connsiteX16" fmla="*/ 114541 w 1114113"/>
                  <a:gd name="connsiteY16" fmla="*/ 174764 h 235118"/>
                  <a:gd name="connsiteX17" fmla="*/ 139941 w 1114113"/>
                  <a:gd name="connsiteY17" fmla="*/ 174764 h 235118"/>
                  <a:gd name="connsiteX18" fmla="*/ 35166 w 1114113"/>
                  <a:gd name="connsiteY18" fmla="*/ 143014 h 235118"/>
                  <a:gd name="connsiteX19" fmla="*/ 31991 w 1114113"/>
                  <a:gd name="connsiteY19" fmla="*/ 139 h 23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4113" h="235118">
                    <a:moveTo>
                      <a:pt x="31991" y="139"/>
                    </a:moveTo>
                    <a:cubicBezTo>
                      <a:pt x="26170" y="-4094"/>
                      <a:pt x="-2934" y="89039"/>
                      <a:pt x="241" y="117614"/>
                    </a:cubicBezTo>
                    <a:cubicBezTo>
                      <a:pt x="3416" y="146189"/>
                      <a:pt x="51041" y="171589"/>
                      <a:pt x="51041" y="171589"/>
                    </a:cubicBezTo>
                    <a:cubicBezTo>
                      <a:pt x="58979" y="178468"/>
                      <a:pt x="26170" y="153597"/>
                      <a:pt x="47866" y="158889"/>
                    </a:cubicBezTo>
                    <a:cubicBezTo>
                      <a:pt x="69562" y="164181"/>
                      <a:pt x="181216" y="203339"/>
                      <a:pt x="181216" y="203339"/>
                    </a:cubicBezTo>
                    <a:cubicBezTo>
                      <a:pt x="201853" y="210747"/>
                      <a:pt x="171691" y="203339"/>
                      <a:pt x="171691" y="203339"/>
                    </a:cubicBezTo>
                    <a:cubicBezTo>
                      <a:pt x="258474" y="208631"/>
                      <a:pt x="602962" y="236147"/>
                      <a:pt x="701916" y="235089"/>
                    </a:cubicBezTo>
                    <a:cubicBezTo>
                      <a:pt x="800870" y="234031"/>
                      <a:pt x="742662" y="205456"/>
                      <a:pt x="765416" y="196989"/>
                    </a:cubicBezTo>
                    <a:cubicBezTo>
                      <a:pt x="788170" y="188522"/>
                      <a:pt x="824154" y="185347"/>
                      <a:pt x="838441" y="184289"/>
                    </a:cubicBezTo>
                    <a:cubicBezTo>
                      <a:pt x="852728" y="183231"/>
                      <a:pt x="849024" y="190639"/>
                      <a:pt x="851141" y="190639"/>
                    </a:cubicBezTo>
                    <a:cubicBezTo>
                      <a:pt x="853258" y="190639"/>
                      <a:pt x="826270" y="196460"/>
                      <a:pt x="851141" y="184289"/>
                    </a:cubicBezTo>
                    <a:cubicBezTo>
                      <a:pt x="876012" y="172118"/>
                      <a:pt x="957504" y="127668"/>
                      <a:pt x="1000366" y="117614"/>
                    </a:cubicBezTo>
                    <a:cubicBezTo>
                      <a:pt x="1043229" y="107560"/>
                      <a:pt x="1138478" y="116556"/>
                      <a:pt x="1108316" y="123964"/>
                    </a:cubicBezTo>
                    <a:cubicBezTo>
                      <a:pt x="1078154" y="131372"/>
                      <a:pt x="888183" y="150952"/>
                      <a:pt x="819391" y="162064"/>
                    </a:cubicBezTo>
                    <a:cubicBezTo>
                      <a:pt x="750599" y="173176"/>
                      <a:pt x="712499" y="184289"/>
                      <a:pt x="695566" y="190639"/>
                    </a:cubicBezTo>
                    <a:cubicBezTo>
                      <a:pt x="678633" y="196989"/>
                      <a:pt x="814629" y="202810"/>
                      <a:pt x="717791" y="200164"/>
                    </a:cubicBezTo>
                    <a:cubicBezTo>
                      <a:pt x="620954" y="197518"/>
                      <a:pt x="210849" y="178997"/>
                      <a:pt x="114541" y="174764"/>
                    </a:cubicBezTo>
                    <a:cubicBezTo>
                      <a:pt x="18233" y="170531"/>
                      <a:pt x="153170" y="180056"/>
                      <a:pt x="139941" y="174764"/>
                    </a:cubicBezTo>
                    <a:cubicBezTo>
                      <a:pt x="126712" y="169472"/>
                      <a:pt x="51570" y="165239"/>
                      <a:pt x="35166" y="143014"/>
                    </a:cubicBezTo>
                    <a:cubicBezTo>
                      <a:pt x="18762" y="120789"/>
                      <a:pt x="37812" y="4372"/>
                      <a:pt x="31991" y="13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 489">
                <a:extLst>
                  <a:ext uri="{FF2B5EF4-FFF2-40B4-BE49-F238E27FC236}">
                    <a16:creationId xmlns:a16="http://schemas.microsoft.com/office/drawing/2014/main" id="{356B4AB5-0905-CE06-9D68-6D12AB423C2B}"/>
                  </a:ext>
                </a:extLst>
              </p:cNvPr>
              <p:cNvSpPr/>
              <p:nvPr/>
            </p:nvSpPr>
            <p:spPr>
              <a:xfrm>
                <a:off x="4238625" y="11938055"/>
                <a:ext cx="539922" cy="194309"/>
              </a:xfrm>
              <a:custGeom>
                <a:avLst/>
                <a:gdLst>
                  <a:gd name="connsiteX0" fmla="*/ 0 w 539922"/>
                  <a:gd name="connsiteY0" fmla="*/ 44395 h 194309"/>
                  <a:gd name="connsiteX1" fmla="*/ 47625 w 539922"/>
                  <a:gd name="connsiteY1" fmla="*/ 98370 h 194309"/>
                  <a:gd name="connsiteX2" fmla="*/ 38100 w 539922"/>
                  <a:gd name="connsiteY2" fmla="*/ 168220 h 194309"/>
                  <a:gd name="connsiteX3" fmla="*/ 60325 w 539922"/>
                  <a:gd name="connsiteY3" fmla="*/ 145995 h 194309"/>
                  <a:gd name="connsiteX4" fmla="*/ 50800 w 539922"/>
                  <a:gd name="connsiteY4" fmla="*/ 184095 h 194309"/>
                  <a:gd name="connsiteX5" fmla="*/ 269875 w 539922"/>
                  <a:gd name="connsiteY5" fmla="*/ 184095 h 194309"/>
                  <a:gd name="connsiteX6" fmla="*/ 209550 w 539922"/>
                  <a:gd name="connsiteY6" fmla="*/ 193620 h 194309"/>
                  <a:gd name="connsiteX7" fmla="*/ 511175 w 539922"/>
                  <a:gd name="connsiteY7" fmla="*/ 190445 h 194309"/>
                  <a:gd name="connsiteX8" fmla="*/ 469900 w 539922"/>
                  <a:gd name="connsiteY8" fmla="*/ 193620 h 194309"/>
                  <a:gd name="connsiteX9" fmla="*/ 533400 w 539922"/>
                  <a:gd name="connsiteY9" fmla="*/ 174570 h 194309"/>
                  <a:gd name="connsiteX10" fmla="*/ 508000 w 539922"/>
                  <a:gd name="connsiteY10" fmla="*/ 171395 h 194309"/>
                  <a:gd name="connsiteX11" fmla="*/ 539750 w 539922"/>
                  <a:gd name="connsiteY11" fmla="*/ 6295 h 194309"/>
                  <a:gd name="connsiteX12" fmla="*/ 520700 w 539922"/>
                  <a:gd name="connsiteY12" fmla="*/ 47570 h 194309"/>
                  <a:gd name="connsiteX13" fmla="*/ 520700 w 539922"/>
                  <a:gd name="connsiteY13" fmla="*/ 171395 h 194309"/>
                  <a:gd name="connsiteX14" fmla="*/ 466725 w 539922"/>
                  <a:gd name="connsiteY14" fmla="*/ 174570 h 194309"/>
                  <a:gd name="connsiteX15" fmla="*/ 127000 w 539922"/>
                  <a:gd name="connsiteY15" fmla="*/ 174570 h 194309"/>
                  <a:gd name="connsiteX16" fmla="*/ 41275 w 539922"/>
                  <a:gd name="connsiteY16" fmla="*/ 187270 h 194309"/>
                  <a:gd name="connsiteX17" fmla="*/ 82550 w 539922"/>
                  <a:gd name="connsiteY17" fmla="*/ 155520 h 194309"/>
                  <a:gd name="connsiteX18" fmla="*/ 47625 w 539922"/>
                  <a:gd name="connsiteY18" fmla="*/ 92020 h 194309"/>
                  <a:gd name="connsiteX19" fmla="*/ 0 w 539922"/>
                  <a:gd name="connsiteY19" fmla="*/ 44395 h 19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9922" h="194309">
                    <a:moveTo>
                      <a:pt x="0" y="44395"/>
                    </a:moveTo>
                    <a:cubicBezTo>
                      <a:pt x="0" y="45453"/>
                      <a:pt x="41275" y="77733"/>
                      <a:pt x="47625" y="98370"/>
                    </a:cubicBezTo>
                    <a:cubicBezTo>
                      <a:pt x="53975" y="119007"/>
                      <a:pt x="35983" y="160283"/>
                      <a:pt x="38100" y="168220"/>
                    </a:cubicBezTo>
                    <a:cubicBezTo>
                      <a:pt x="40217" y="176157"/>
                      <a:pt x="58208" y="143349"/>
                      <a:pt x="60325" y="145995"/>
                    </a:cubicBezTo>
                    <a:cubicBezTo>
                      <a:pt x="62442" y="148641"/>
                      <a:pt x="15875" y="177745"/>
                      <a:pt x="50800" y="184095"/>
                    </a:cubicBezTo>
                    <a:cubicBezTo>
                      <a:pt x="85725" y="190445"/>
                      <a:pt x="243417" y="182508"/>
                      <a:pt x="269875" y="184095"/>
                    </a:cubicBezTo>
                    <a:cubicBezTo>
                      <a:pt x="296333" y="185683"/>
                      <a:pt x="169333" y="192562"/>
                      <a:pt x="209550" y="193620"/>
                    </a:cubicBezTo>
                    <a:cubicBezTo>
                      <a:pt x="249767" y="194678"/>
                      <a:pt x="467783" y="190445"/>
                      <a:pt x="511175" y="190445"/>
                    </a:cubicBezTo>
                    <a:cubicBezTo>
                      <a:pt x="554567" y="190445"/>
                      <a:pt x="466196" y="196266"/>
                      <a:pt x="469900" y="193620"/>
                    </a:cubicBezTo>
                    <a:cubicBezTo>
                      <a:pt x="473604" y="190974"/>
                      <a:pt x="527050" y="178274"/>
                      <a:pt x="533400" y="174570"/>
                    </a:cubicBezTo>
                    <a:cubicBezTo>
                      <a:pt x="539750" y="170866"/>
                      <a:pt x="506942" y="199441"/>
                      <a:pt x="508000" y="171395"/>
                    </a:cubicBezTo>
                    <a:cubicBezTo>
                      <a:pt x="509058" y="143349"/>
                      <a:pt x="537633" y="26932"/>
                      <a:pt x="539750" y="6295"/>
                    </a:cubicBezTo>
                    <a:cubicBezTo>
                      <a:pt x="541867" y="-14342"/>
                      <a:pt x="523875" y="20053"/>
                      <a:pt x="520700" y="47570"/>
                    </a:cubicBezTo>
                    <a:cubicBezTo>
                      <a:pt x="517525" y="75087"/>
                      <a:pt x="529696" y="150228"/>
                      <a:pt x="520700" y="171395"/>
                    </a:cubicBezTo>
                    <a:cubicBezTo>
                      <a:pt x="511704" y="192562"/>
                      <a:pt x="466725" y="174570"/>
                      <a:pt x="466725" y="174570"/>
                    </a:cubicBezTo>
                    <a:lnTo>
                      <a:pt x="127000" y="174570"/>
                    </a:lnTo>
                    <a:cubicBezTo>
                      <a:pt x="56092" y="176687"/>
                      <a:pt x="48683" y="190445"/>
                      <a:pt x="41275" y="187270"/>
                    </a:cubicBezTo>
                    <a:cubicBezTo>
                      <a:pt x="33867" y="184095"/>
                      <a:pt x="81492" y="171395"/>
                      <a:pt x="82550" y="155520"/>
                    </a:cubicBezTo>
                    <a:cubicBezTo>
                      <a:pt x="83608" y="139645"/>
                      <a:pt x="56092" y="108953"/>
                      <a:pt x="47625" y="92020"/>
                    </a:cubicBezTo>
                    <a:cubicBezTo>
                      <a:pt x="39158" y="75087"/>
                      <a:pt x="0" y="43337"/>
                      <a:pt x="0" y="443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 490">
                <a:extLst>
                  <a:ext uri="{FF2B5EF4-FFF2-40B4-BE49-F238E27FC236}">
                    <a16:creationId xmlns:a16="http://schemas.microsoft.com/office/drawing/2014/main" id="{A52B5963-79E6-6E62-35AA-7C7E6067EDCB}"/>
                  </a:ext>
                </a:extLst>
              </p:cNvPr>
              <p:cNvSpPr/>
              <p:nvPr/>
            </p:nvSpPr>
            <p:spPr>
              <a:xfrm>
                <a:off x="3701866" y="11830017"/>
                <a:ext cx="470222" cy="105046"/>
              </a:xfrm>
              <a:custGeom>
                <a:avLst/>
                <a:gdLst>
                  <a:gd name="connsiteX0" fmla="*/ 184 w 470222"/>
                  <a:gd name="connsiteY0" fmla="*/ 104808 h 105046"/>
                  <a:gd name="connsiteX1" fmla="*/ 149409 w 470222"/>
                  <a:gd name="connsiteY1" fmla="*/ 82583 h 105046"/>
                  <a:gd name="connsiteX2" fmla="*/ 143059 w 470222"/>
                  <a:gd name="connsiteY2" fmla="*/ 76233 h 105046"/>
                  <a:gd name="connsiteX3" fmla="*/ 228784 w 470222"/>
                  <a:gd name="connsiteY3" fmla="*/ 12733 h 105046"/>
                  <a:gd name="connsiteX4" fmla="*/ 203384 w 470222"/>
                  <a:gd name="connsiteY4" fmla="*/ 25433 h 105046"/>
                  <a:gd name="connsiteX5" fmla="*/ 470084 w 470222"/>
                  <a:gd name="connsiteY5" fmla="*/ 33 h 105046"/>
                  <a:gd name="connsiteX6" fmla="*/ 238309 w 470222"/>
                  <a:gd name="connsiteY6" fmla="*/ 31783 h 105046"/>
                  <a:gd name="connsiteX7" fmla="*/ 120834 w 470222"/>
                  <a:gd name="connsiteY7" fmla="*/ 66708 h 105046"/>
                  <a:gd name="connsiteX8" fmla="*/ 184 w 470222"/>
                  <a:gd name="connsiteY8" fmla="*/ 104808 h 10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222" h="105046">
                    <a:moveTo>
                      <a:pt x="184" y="104808"/>
                    </a:moveTo>
                    <a:cubicBezTo>
                      <a:pt x="4946" y="107454"/>
                      <a:pt x="125597" y="87345"/>
                      <a:pt x="149409" y="82583"/>
                    </a:cubicBezTo>
                    <a:cubicBezTo>
                      <a:pt x="173221" y="77821"/>
                      <a:pt x="129830" y="87875"/>
                      <a:pt x="143059" y="76233"/>
                    </a:cubicBezTo>
                    <a:cubicBezTo>
                      <a:pt x="156288" y="64591"/>
                      <a:pt x="218730" y="21200"/>
                      <a:pt x="228784" y="12733"/>
                    </a:cubicBezTo>
                    <a:cubicBezTo>
                      <a:pt x="238838" y="4266"/>
                      <a:pt x="163167" y="27550"/>
                      <a:pt x="203384" y="25433"/>
                    </a:cubicBezTo>
                    <a:cubicBezTo>
                      <a:pt x="243601" y="23316"/>
                      <a:pt x="464263" y="-1025"/>
                      <a:pt x="470084" y="33"/>
                    </a:cubicBezTo>
                    <a:cubicBezTo>
                      <a:pt x="475905" y="1091"/>
                      <a:pt x="296517" y="20670"/>
                      <a:pt x="238309" y="31783"/>
                    </a:cubicBezTo>
                    <a:cubicBezTo>
                      <a:pt x="180101" y="42895"/>
                      <a:pt x="157346" y="57183"/>
                      <a:pt x="120834" y="66708"/>
                    </a:cubicBezTo>
                    <a:cubicBezTo>
                      <a:pt x="84322" y="76233"/>
                      <a:pt x="-4578" y="102162"/>
                      <a:pt x="184" y="10480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 491">
                <a:extLst>
                  <a:ext uri="{FF2B5EF4-FFF2-40B4-BE49-F238E27FC236}">
                    <a16:creationId xmlns:a16="http://schemas.microsoft.com/office/drawing/2014/main" id="{FACF3C93-12A1-D925-6710-D6D14EC702CF}"/>
                  </a:ext>
                </a:extLst>
              </p:cNvPr>
              <p:cNvSpPr/>
              <p:nvPr/>
            </p:nvSpPr>
            <p:spPr>
              <a:xfrm>
                <a:off x="3854450" y="11744185"/>
                <a:ext cx="763117" cy="193815"/>
              </a:xfrm>
              <a:custGeom>
                <a:avLst/>
                <a:gdLst>
                  <a:gd name="connsiteX0" fmla="*/ 0 w 763117"/>
                  <a:gd name="connsiteY0" fmla="*/ 193815 h 193815"/>
                  <a:gd name="connsiteX1" fmla="*/ 365125 w 763117"/>
                  <a:gd name="connsiteY1" fmla="*/ 146190 h 193815"/>
                  <a:gd name="connsiteX2" fmla="*/ 339725 w 763117"/>
                  <a:gd name="connsiteY2" fmla="*/ 133490 h 193815"/>
                  <a:gd name="connsiteX3" fmla="*/ 762000 w 763117"/>
                  <a:gd name="connsiteY3" fmla="*/ 140 h 193815"/>
                  <a:gd name="connsiteX4" fmla="*/ 460375 w 763117"/>
                  <a:gd name="connsiteY4" fmla="*/ 108090 h 193815"/>
                  <a:gd name="connsiteX5" fmla="*/ 374650 w 763117"/>
                  <a:gd name="connsiteY5" fmla="*/ 117615 h 193815"/>
                  <a:gd name="connsiteX6" fmla="*/ 358775 w 763117"/>
                  <a:gd name="connsiteY6" fmla="*/ 123965 h 193815"/>
                  <a:gd name="connsiteX7" fmla="*/ 0 w 763117"/>
                  <a:gd name="connsiteY7" fmla="*/ 193815 h 19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3117" h="193815">
                    <a:moveTo>
                      <a:pt x="0" y="193815"/>
                    </a:moveTo>
                    <a:lnTo>
                      <a:pt x="365125" y="146190"/>
                    </a:lnTo>
                    <a:cubicBezTo>
                      <a:pt x="421746" y="136136"/>
                      <a:pt x="273579" y="157832"/>
                      <a:pt x="339725" y="133490"/>
                    </a:cubicBezTo>
                    <a:cubicBezTo>
                      <a:pt x="405871" y="109148"/>
                      <a:pt x="741892" y="4373"/>
                      <a:pt x="762000" y="140"/>
                    </a:cubicBezTo>
                    <a:cubicBezTo>
                      <a:pt x="782108" y="-4093"/>
                      <a:pt x="524933" y="88511"/>
                      <a:pt x="460375" y="108090"/>
                    </a:cubicBezTo>
                    <a:cubicBezTo>
                      <a:pt x="395817" y="127669"/>
                      <a:pt x="391583" y="114969"/>
                      <a:pt x="374650" y="117615"/>
                    </a:cubicBezTo>
                    <a:cubicBezTo>
                      <a:pt x="357717" y="120261"/>
                      <a:pt x="358775" y="123965"/>
                      <a:pt x="358775" y="123965"/>
                    </a:cubicBezTo>
                    <a:lnTo>
                      <a:pt x="0" y="19381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 492">
                <a:extLst>
                  <a:ext uri="{FF2B5EF4-FFF2-40B4-BE49-F238E27FC236}">
                    <a16:creationId xmlns:a16="http://schemas.microsoft.com/office/drawing/2014/main" id="{BFB45545-5312-ED0B-08B4-646C48945853}"/>
                  </a:ext>
                </a:extLst>
              </p:cNvPr>
              <p:cNvSpPr/>
              <p:nvPr/>
            </p:nvSpPr>
            <p:spPr>
              <a:xfrm>
                <a:off x="4600575" y="11674098"/>
                <a:ext cx="67271" cy="276772"/>
              </a:xfrm>
              <a:custGeom>
                <a:avLst/>
                <a:gdLst>
                  <a:gd name="connsiteX0" fmla="*/ 0 w 67271"/>
                  <a:gd name="connsiteY0" fmla="*/ 377 h 276772"/>
                  <a:gd name="connsiteX1" fmla="*/ 63500 w 67271"/>
                  <a:gd name="connsiteY1" fmla="*/ 92452 h 276772"/>
                  <a:gd name="connsiteX2" fmla="*/ 60325 w 67271"/>
                  <a:gd name="connsiteY2" fmla="*/ 276602 h 276772"/>
                  <a:gd name="connsiteX3" fmla="*/ 63500 w 67271"/>
                  <a:gd name="connsiteY3" fmla="*/ 124202 h 276772"/>
                  <a:gd name="connsiteX4" fmla="*/ 0 w 67271"/>
                  <a:gd name="connsiteY4" fmla="*/ 377 h 27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71" h="276772">
                    <a:moveTo>
                      <a:pt x="0" y="377"/>
                    </a:moveTo>
                    <a:cubicBezTo>
                      <a:pt x="0" y="-4915"/>
                      <a:pt x="53446" y="46415"/>
                      <a:pt x="63500" y="92452"/>
                    </a:cubicBezTo>
                    <a:cubicBezTo>
                      <a:pt x="73554" y="138490"/>
                      <a:pt x="60325" y="271310"/>
                      <a:pt x="60325" y="276602"/>
                    </a:cubicBezTo>
                    <a:cubicBezTo>
                      <a:pt x="60325" y="281894"/>
                      <a:pt x="70908" y="162831"/>
                      <a:pt x="63500" y="124202"/>
                    </a:cubicBezTo>
                    <a:cubicBezTo>
                      <a:pt x="56092" y="85573"/>
                      <a:pt x="0" y="5669"/>
                      <a:pt x="0" y="3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 493">
                <a:extLst>
                  <a:ext uri="{FF2B5EF4-FFF2-40B4-BE49-F238E27FC236}">
                    <a16:creationId xmlns:a16="http://schemas.microsoft.com/office/drawing/2014/main" id="{3153727E-9564-EAE9-60F0-60DD0433A6F4}"/>
                  </a:ext>
                </a:extLst>
              </p:cNvPr>
              <p:cNvSpPr/>
              <p:nvPr/>
            </p:nvSpPr>
            <p:spPr>
              <a:xfrm>
                <a:off x="4670151" y="11655262"/>
                <a:ext cx="71571" cy="261665"/>
              </a:xfrm>
              <a:custGeom>
                <a:avLst/>
                <a:gdLst>
                  <a:gd name="connsiteX0" fmla="*/ 274 w 71571"/>
                  <a:gd name="connsiteY0" fmla="*/ 163 h 261665"/>
                  <a:gd name="connsiteX1" fmla="*/ 35199 w 71571"/>
                  <a:gd name="connsiteY1" fmla="*/ 117638 h 261665"/>
                  <a:gd name="connsiteX2" fmla="*/ 22499 w 71571"/>
                  <a:gd name="connsiteY2" fmla="*/ 257338 h 261665"/>
                  <a:gd name="connsiteX3" fmla="*/ 32024 w 71571"/>
                  <a:gd name="connsiteY3" fmla="*/ 222413 h 261665"/>
                  <a:gd name="connsiteX4" fmla="*/ 70124 w 71571"/>
                  <a:gd name="connsiteY4" fmla="*/ 184313 h 261665"/>
                  <a:gd name="connsiteX5" fmla="*/ 57424 w 71571"/>
                  <a:gd name="connsiteY5" fmla="*/ 143038 h 261665"/>
                  <a:gd name="connsiteX6" fmla="*/ 274 w 71571"/>
                  <a:gd name="connsiteY6" fmla="*/ 163 h 2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71" h="261665">
                    <a:moveTo>
                      <a:pt x="274" y="163"/>
                    </a:moveTo>
                    <a:cubicBezTo>
                      <a:pt x="-3430" y="-4070"/>
                      <a:pt x="31495" y="74775"/>
                      <a:pt x="35199" y="117638"/>
                    </a:cubicBezTo>
                    <a:cubicBezTo>
                      <a:pt x="38903" y="160501"/>
                      <a:pt x="23028" y="239876"/>
                      <a:pt x="22499" y="257338"/>
                    </a:cubicBezTo>
                    <a:cubicBezTo>
                      <a:pt x="21970" y="274800"/>
                      <a:pt x="24087" y="234584"/>
                      <a:pt x="32024" y="222413"/>
                    </a:cubicBezTo>
                    <a:cubicBezTo>
                      <a:pt x="39961" y="210242"/>
                      <a:pt x="65891" y="197542"/>
                      <a:pt x="70124" y="184313"/>
                    </a:cubicBezTo>
                    <a:cubicBezTo>
                      <a:pt x="74357" y="171084"/>
                      <a:pt x="69066" y="169496"/>
                      <a:pt x="57424" y="143038"/>
                    </a:cubicBezTo>
                    <a:cubicBezTo>
                      <a:pt x="45782" y="116580"/>
                      <a:pt x="3978" y="4396"/>
                      <a:pt x="274" y="16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 494">
                <a:extLst>
                  <a:ext uri="{FF2B5EF4-FFF2-40B4-BE49-F238E27FC236}">
                    <a16:creationId xmlns:a16="http://schemas.microsoft.com/office/drawing/2014/main" id="{34182F84-3560-8361-0EA6-EBC555CD1956}"/>
                  </a:ext>
                </a:extLst>
              </p:cNvPr>
              <p:cNvSpPr/>
              <p:nvPr/>
            </p:nvSpPr>
            <p:spPr>
              <a:xfrm>
                <a:off x="3968570" y="11866945"/>
                <a:ext cx="619809" cy="111280"/>
              </a:xfrm>
              <a:custGeom>
                <a:avLst/>
                <a:gdLst>
                  <a:gd name="connsiteX0" fmla="*/ 180 w 619809"/>
                  <a:gd name="connsiteY0" fmla="*/ 83755 h 111280"/>
                  <a:gd name="connsiteX1" fmla="*/ 270055 w 619809"/>
                  <a:gd name="connsiteY1" fmla="*/ 67880 h 111280"/>
                  <a:gd name="connsiteX2" fmla="*/ 511355 w 619809"/>
                  <a:gd name="connsiteY2" fmla="*/ 10730 h 111280"/>
                  <a:gd name="connsiteX3" fmla="*/ 419280 w 619809"/>
                  <a:gd name="connsiteY3" fmla="*/ 48830 h 111280"/>
                  <a:gd name="connsiteX4" fmla="*/ 619305 w 619809"/>
                  <a:gd name="connsiteY4" fmla="*/ 1205 h 111280"/>
                  <a:gd name="connsiteX5" fmla="*/ 349430 w 619809"/>
                  <a:gd name="connsiteY5" fmla="*/ 109155 h 111280"/>
                  <a:gd name="connsiteX6" fmla="*/ 431980 w 619809"/>
                  <a:gd name="connsiteY6" fmla="*/ 74230 h 111280"/>
                  <a:gd name="connsiteX7" fmla="*/ 212905 w 619809"/>
                  <a:gd name="connsiteY7" fmla="*/ 90105 h 111280"/>
                  <a:gd name="connsiteX8" fmla="*/ 260530 w 619809"/>
                  <a:gd name="connsiteY8" fmla="*/ 93280 h 111280"/>
                  <a:gd name="connsiteX9" fmla="*/ 200205 w 619809"/>
                  <a:gd name="connsiteY9" fmla="*/ 86930 h 111280"/>
                  <a:gd name="connsiteX10" fmla="*/ 311330 w 619809"/>
                  <a:gd name="connsiteY10" fmla="*/ 55180 h 111280"/>
                  <a:gd name="connsiteX11" fmla="*/ 180 w 619809"/>
                  <a:gd name="connsiteY11" fmla="*/ 83755 h 11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9809" h="111280">
                    <a:moveTo>
                      <a:pt x="180" y="83755"/>
                    </a:moveTo>
                    <a:cubicBezTo>
                      <a:pt x="-6699" y="85872"/>
                      <a:pt x="184859" y="80051"/>
                      <a:pt x="270055" y="67880"/>
                    </a:cubicBezTo>
                    <a:cubicBezTo>
                      <a:pt x="355251" y="55709"/>
                      <a:pt x="486484" y="13905"/>
                      <a:pt x="511355" y="10730"/>
                    </a:cubicBezTo>
                    <a:cubicBezTo>
                      <a:pt x="536226" y="7555"/>
                      <a:pt x="401288" y="50417"/>
                      <a:pt x="419280" y="48830"/>
                    </a:cubicBezTo>
                    <a:cubicBezTo>
                      <a:pt x="437272" y="47242"/>
                      <a:pt x="630947" y="-8849"/>
                      <a:pt x="619305" y="1205"/>
                    </a:cubicBezTo>
                    <a:cubicBezTo>
                      <a:pt x="607663" y="11259"/>
                      <a:pt x="380651" y="96984"/>
                      <a:pt x="349430" y="109155"/>
                    </a:cubicBezTo>
                    <a:cubicBezTo>
                      <a:pt x="318209" y="121326"/>
                      <a:pt x="454734" y="77405"/>
                      <a:pt x="431980" y="74230"/>
                    </a:cubicBezTo>
                    <a:cubicBezTo>
                      <a:pt x="409226" y="71055"/>
                      <a:pt x="241480" y="86930"/>
                      <a:pt x="212905" y="90105"/>
                    </a:cubicBezTo>
                    <a:cubicBezTo>
                      <a:pt x="184330" y="93280"/>
                      <a:pt x="262647" y="93809"/>
                      <a:pt x="260530" y="93280"/>
                    </a:cubicBezTo>
                    <a:cubicBezTo>
                      <a:pt x="258413" y="92751"/>
                      <a:pt x="191738" y="93280"/>
                      <a:pt x="200205" y="86930"/>
                    </a:cubicBezTo>
                    <a:cubicBezTo>
                      <a:pt x="208672" y="80580"/>
                      <a:pt x="338317" y="55709"/>
                      <a:pt x="311330" y="55180"/>
                    </a:cubicBezTo>
                    <a:cubicBezTo>
                      <a:pt x="284343" y="54651"/>
                      <a:pt x="7059" y="81638"/>
                      <a:pt x="180" y="8375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 495">
                <a:extLst>
                  <a:ext uri="{FF2B5EF4-FFF2-40B4-BE49-F238E27FC236}">
                    <a16:creationId xmlns:a16="http://schemas.microsoft.com/office/drawing/2014/main" id="{491785D4-F6FF-244C-575D-5F3C5527C1D1}"/>
                  </a:ext>
                </a:extLst>
              </p:cNvPr>
              <p:cNvSpPr/>
              <p:nvPr/>
            </p:nvSpPr>
            <p:spPr>
              <a:xfrm>
                <a:off x="3317873" y="11914348"/>
                <a:ext cx="363831" cy="57871"/>
              </a:xfrm>
              <a:custGeom>
                <a:avLst/>
                <a:gdLst>
                  <a:gd name="connsiteX0" fmla="*/ 2 w 363831"/>
                  <a:gd name="connsiteY0" fmla="*/ 7777 h 57871"/>
                  <a:gd name="connsiteX1" fmla="*/ 139702 w 363831"/>
                  <a:gd name="connsiteY1" fmla="*/ 55402 h 57871"/>
                  <a:gd name="connsiteX2" fmla="*/ 165102 w 363831"/>
                  <a:gd name="connsiteY2" fmla="*/ 45877 h 57871"/>
                  <a:gd name="connsiteX3" fmla="*/ 361952 w 363831"/>
                  <a:gd name="connsiteY3" fmla="*/ 1427 h 57871"/>
                  <a:gd name="connsiteX4" fmla="*/ 257177 w 363831"/>
                  <a:gd name="connsiteY4" fmla="*/ 14127 h 57871"/>
                  <a:gd name="connsiteX5" fmla="*/ 136527 w 363831"/>
                  <a:gd name="connsiteY5" fmla="*/ 45877 h 57871"/>
                  <a:gd name="connsiteX6" fmla="*/ 2 w 363831"/>
                  <a:gd name="connsiteY6" fmla="*/ 7777 h 5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831" h="57871">
                    <a:moveTo>
                      <a:pt x="2" y="7777"/>
                    </a:moveTo>
                    <a:cubicBezTo>
                      <a:pt x="531" y="9364"/>
                      <a:pt x="112185" y="49052"/>
                      <a:pt x="139702" y="55402"/>
                    </a:cubicBezTo>
                    <a:cubicBezTo>
                      <a:pt x="167219" y="61752"/>
                      <a:pt x="128060" y="54873"/>
                      <a:pt x="165102" y="45877"/>
                    </a:cubicBezTo>
                    <a:cubicBezTo>
                      <a:pt x="202144" y="36881"/>
                      <a:pt x="346606" y="6719"/>
                      <a:pt x="361952" y="1427"/>
                    </a:cubicBezTo>
                    <a:cubicBezTo>
                      <a:pt x="377298" y="-3865"/>
                      <a:pt x="294748" y="6719"/>
                      <a:pt x="257177" y="14127"/>
                    </a:cubicBezTo>
                    <a:cubicBezTo>
                      <a:pt x="219606" y="21535"/>
                      <a:pt x="172510" y="44290"/>
                      <a:pt x="136527" y="45877"/>
                    </a:cubicBezTo>
                    <a:cubicBezTo>
                      <a:pt x="100544" y="47465"/>
                      <a:pt x="-527" y="6190"/>
                      <a:pt x="2" y="77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 496">
                <a:extLst>
                  <a:ext uri="{FF2B5EF4-FFF2-40B4-BE49-F238E27FC236}">
                    <a16:creationId xmlns:a16="http://schemas.microsoft.com/office/drawing/2014/main" id="{114C45AC-E637-FC43-C8B9-9F49B7B14D75}"/>
                  </a:ext>
                </a:extLst>
              </p:cNvPr>
              <p:cNvSpPr/>
              <p:nvPr/>
            </p:nvSpPr>
            <p:spPr>
              <a:xfrm>
                <a:off x="5588000" y="12019283"/>
                <a:ext cx="103487" cy="261626"/>
              </a:xfrm>
              <a:custGeom>
                <a:avLst/>
                <a:gdLst>
                  <a:gd name="connsiteX0" fmla="*/ 53975 w 103487"/>
                  <a:gd name="connsiteY0" fmla="*/ 1267 h 261626"/>
                  <a:gd name="connsiteX1" fmla="*/ 57150 w 103487"/>
                  <a:gd name="connsiteY1" fmla="*/ 96517 h 261626"/>
                  <a:gd name="connsiteX2" fmla="*/ 95250 w 103487"/>
                  <a:gd name="connsiteY2" fmla="*/ 213992 h 261626"/>
                  <a:gd name="connsiteX3" fmla="*/ 0 w 103487"/>
                  <a:gd name="connsiteY3" fmla="*/ 261617 h 261626"/>
                  <a:gd name="connsiteX4" fmla="*/ 95250 w 103487"/>
                  <a:gd name="connsiteY4" fmla="*/ 210817 h 261626"/>
                  <a:gd name="connsiteX5" fmla="*/ 95250 w 103487"/>
                  <a:gd name="connsiteY5" fmla="*/ 166367 h 261626"/>
                  <a:gd name="connsiteX6" fmla="*/ 53975 w 103487"/>
                  <a:gd name="connsiteY6" fmla="*/ 1267 h 26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487" h="261626">
                    <a:moveTo>
                      <a:pt x="53975" y="1267"/>
                    </a:moveTo>
                    <a:cubicBezTo>
                      <a:pt x="47625" y="-10375"/>
                      <a:pt x="50271" y="61063"/>
                      <a:pt x="57150" y="96517"/>
                    </a:cubicBezTo>
                    <a:cubicBezTo>
                      <a:pt x="64029" y="131971"/>
                      <a:pt x="104775" y="186475"/>
                      <a:pt x="95250" y="213992"/>
                    </a:cubicBezTo>
                    <a:cubicBezTo>
                      <a:pt x="85725" y="241509"/>
                      <a:pt x="0" y="262146"/>
                      <a:pt x="0" y="261617"/>
                    </a:cubicBezTo>
                    <a:cubicBezTo>
                      <a:pt x="0" y="261088"/>
                      <a:pt x="79375" y="226692"/>
                      <a:pt x="95250" y="210817"/>
                    </a:cubicBezTo>
                    <a:cubicBezTo>
                      <a:pt x="111125" y="194942"/>
                      <a:pt x="100013" y="196530"/>
                      <a:pt x="95250" y="166367"/>
                    </a:cubicBezTo>
                    <a:cubicBezTo>
                      <a:pt x="90488" y="136205"/>
                      <a:pt x="60325" y="12909"/>
                      <a:pt x="53975" y="126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 497">
                <a:extLst>
                  <a:ext uri="{FF2B5EF4-FFF2-40B4-BE49-F238E27FC236}">
                    <a16:creationId xmlns:a16="http://schemas.microsoft.com/office/drawing/2014/main" id="{68FEE4B3-CEED-1546-6E8F-408CF0A833EE}"/>
                  </a:ext>
                </a:extLst>
              </p:cNvPr>
              <p:cNvSpPr/>
              <p:nvPr/>
            </p:nvSpPr>
            <p:spPr>
              <a:xfrm>
                <a:off x="5006975" y="12008251"/>
                <a:ext cx="657215" cy="307574"/>
              </a:xfrm>
              <a:custGeom>
                <a:avLst/>
                <a:gdLst>
                  <a:gd name="connsiteX0" fmla="*/ 650875 w 657215"/>
                  <a:gd name="connsiteY0" fmla="*/ 2774 h 307574"/>
                  <a:gd name="connsiteX1" fmla="*/ 542925 w 657215"/>
                  <a:gd name="connsiteY1" fmla="*/ 88499 h 307574"/>
                  <a:gd name="connsiteX2" fmla="*/ 552450 w 657215"/>
                  <a:gd name="connsiteY2" fmla="*/ 91674 h 307574"/>
                  <a:gd name="connsiteX3" fmla="*/ 377825 w 657215"/>
                  <a:gd name="connsiteY3" fmla="*/ 167874 h 307574"/>
                  <a:gd name="connsiteX4" fmla="*/ 400050 w 657215"/>
                  <a:gd name="connsiteY4" fmla="*/ 167874 h 307574"/>
                  <a:gd name="connsiteX5" fmla="*/ 273050 w 657215"/>
                  <a:gd name="connsiteY5" fmla="*/ 240899 h 307574"/>
                  <a:gd name="connsiteX6" fmla="*/ 279400 w 657215"/>
                  <a:gd name="connsiteY6" fmla="*/ 240899 h 307574"/>
                  <a:gd name="connsiteX7" fmla="*/ 0 w 657215"/>
                  <a:gd name="connsiteY7" fmla="*/ 307574 h 307574"/>
                  <a:gd name="connsiteX8" fmla="*/ 314325 w 657215"/>
                  <a:gd name="connsiteY8" fmla="*/ 215499 h 307574"/>
                  <a:gd name="connsiteX9" fmla="*/ 650875 w 657215"/>
                  <a:gd name="connsiteY9" fmla="*/ 2774 h 30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215" h="307574">
                    <a:moveTo>
                      <a:pt x="650875" y="2774"/>
                    </a:moveTo>
                    <a:cubicBezTo>
                      <a:pt x="688975" y="-18393"/>
                      <a:pt x="542925" y="88499"/>
                      <a:pt x="542925" y="88499"/>
                    </a:cubicBezTo>
                    <a:cubicBezTo>
                      <a:pt x="526521" y="103316"/>
                      <a:pt x="579967" y="78445"/>
                      <a:pt x="552450" y="91674"/>
                    </a:cubicBezTo>
                    <a:cubicBezTo>
                      <a:pt x="524933" y="104903"/>
                      <a:pt x="403225" y="155174"/>
                      <a:pt x="377825" y="167874"/>
                    </a:cubicBezTo>
                    <a:cubicBezTo>
                      <a:pt x="352425" y="180574"/>
                      <a:pt x="417512" y="155703"/>
                      <a:pt x="400050" y="167874"/>
                    </a:cubicBezTo>
                    <a:cubicBezTo>
                      <a:pt x="382588" y="180045"/>
                      <a:pt x="273050" y="240899"/>
                      <a:pt x="273050" y="240899"/>
                    </a:cubicBezTo>
                    <a:cubicBezTo>
                      <a:pt x="252942" y="253070"/>
                      <a:pt x="279400" y="240899"/>
                      <a:pt x="279400" y="240899"/>
                    </a:cubicBezTo>
                    <a:lnTo>
                      <a:pt x="0" y="307574"/>
                    </a:lnTo>
                    <a:cubicBezTo>
                      <a:pt x="5821" y="303341"/>
                      <a:pt x="207963" y="259420"/>
                      <a:pt x="314325" y="215499"/>
                    </a:cubicBezTo>
                    <a:cubicBezTo>
                      <a:pt x="420687" y="171578"/>
                      <a:pt x="612775" y="23941"/>
                      <a:pt x="650875" y="277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 498">
                <a:extLst>
                  <a:ext uri="{FF2B5EF4-FFF2-40B4-BE49-F238E27FC236}">
                    <a16:creationId xmlns:a16="http://schemas.microsoft.com/office/drawing/2014/main" id="{053CBB22-113B-0F2C-876E-350072666FF1}"/>
                  </a:ext>
                </a:extLst>
              </p:cNvPr>
              <p:cNvSpPr/>
              <p:nvPr/>
            </p:nvSpPr>
            <p:spPr>
              <a:xfrm>
                <a:off x="4942441" y="12213634"/>
                <a:ext cx="401256" cy="61320"/>
              </a:xfrm>
              <a:custGeom>
                <a:avLst/>
                <a:gdLst>
                  <a:gd name="connsiteX0" fmla="*/ 1034 w 401256"/>
                  <a:gd name="connsiteY0" fmla="*/ 57741 h 61320"/>
                  <a:gd name="connsiteX1" fmla="*/ 115334 w 401256"/>
                  <a:gd name="connsiteY1" fmla="*/ 54566 h 61320"/>
                  <a:gd name="connsiteX2" fmla="*/ 397909 w 401256"/>
                  <a:gd name="connsiteY2" fmla="*/ 591 h 61320"/>
                  <a:gd name="connsiteX3" fmla="*/ 264559 w 401256"/>
                  <a:gd name="connsiteY3" fmla="*/ 25991 h 61320"/>
                  <a:gd name="connsiteX4" fmla="*/ 172484 w 401256"/>
                  <a:gd name="connsiteY4" fmla="*/ 29166 h 61320"/>
                  <a:gd name="connsiteX5" fmla="*/ 1034 w 401256"/>
                  <a:gd name="connsiteY5" fmla="*/ 57741 h 6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1256" h="61320">
                    <a:moveTo>
                      <a:pt x="1034" y="57741"/>
                    </a:moveTo>
                    <a:cubicBezTo>
                      <a:pt x="-8491" y="61974"/>
                      <a:pt x="49188" y="64091"/>
                      <a:pt x="115334" y="54566"/>
                    </a:cubicBezTo>
                    <a:cubicBezTo>
                      <a:pt x="181480" y="45041"/>
                      <a:pt x="397909" y="591"/>
                      <a:pt x="397909" y="591"/>
                    </a:cubicBezTo>
                    <a:cubicBezTo>
                      <a:pt x="422780" y="-4171"/>
                      <a:pt x="302130" y="21229"/>
                      <a:pt x="264559" y="25991"/>
                    </a:cubicBezTo>
                    <a:cubicBezTo>
                      <a:pt x="226988" y="30753"/>
                      <a:pt x="215876" y="23345"/>
                      <a:pt x="172484" y="29166"/>
                    </a:cubicBezTo>
                    <a:cubicBezTo>
                      <a:pt x="129092" y="34987"/>
                      <a:pt x="10559" y="53508"/>
                      <a:pt x="1034" y="5774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 499">
                <a:extLst>
                  <a:ext uri="{FF2B5EF4-FFF2-40B4-BE49-F238E27FC236}">
                    <a16:creationId xmlns:a16="http://schemas.microsoft.com/office/drawing/2014/main" id="{49CB8958-468B-68F4-F989-3AA98CB7163F}"/>
                  </a:ext>
                </a:extLst>
              </p:cNvPr>
              <p:cNvSpPr/>
              <p:nvPr/>
            </p:nvSpPr>
            <p:spPr>
              <a:xfrm>
                <a:off x="4953000" y="12293600"/>
                <a:ext cx="403777" cy="74466"/>
              </a:xfrm>
              <a:custGeom>
                <a:avLst/>
                <a:gdLst>
                  <a:gd name="connsiteX0" fmla="*/ 0 w 403777"/>
                  <a:gd name="connsiteY0" fmla="*/ 0 h 74466"/>
                  <a:gd name="connsiteX1" fmla="*/ 127000 w 403777"/>
                  <a:gd name="connsiteY1" fmla="*/ 69850 h 74466"/>
                  <a:gd name="connsiteX2" fmla="*/ 403225 w 403777"/>
                  <a:gd name="connsiteY2" fmla="*/ 66675 h 74466"/>
                  <a:gd name="connsiteX3" fmla="*/ 196850 w 403777"/>
                  <a:gd name="connsiteY3" fmla="*/ 57150 h 74466"/>
                  <a:gd name="connsiteX4" fmla="*/ 149225 w 403777"/>
                  <a:gd name="connsiteY4" fmla="*/ 63500 h 74466"/>
                  <a:gd name="connsiteX5" fmla="*/ 139700 w 403777"/>
                  <a:gd name="connsiteY5" fmla="*/ 60325 h 74466"/>
                  <a:gd name="connsiteX6" fmla="*/ 0 w 403777"/>
                  <a:gd name="connsiteY6" fmla="*/ 0 h 7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777" h="74466">
                    <a:moveTo>
                      <a:pt x="0" y="0"/>
                    </a:moveTo>
                    <a:cubicBezTo>
                      <a:pt x="29898" y="29369"/>
                      <a:pt x="59796" y="58738"/>
                      <a:pt x="127000" y="69850"/>
                    </a:cubicBezTo>
                    <a:cubicBezTo>
                      <a:pt x="194204" y="80963"/>
                      <a:pt x="391583" y="68792"/>
                      <a:pt x="403225" y="66675"/>
                    </a:cubicBezTo>
                    <a:cubicBezTo>
                      <a:pt x="414867" y="64558"/>
                      <a:pt x="239183" y="57679"/>
                      <a:pt x="196850" y="57150"/>
                    </a:cubicBezTo>
                    <a:cubicBezTo>
                      <a:pt x="154517" y="56621"/>
                      <a:pt x="149225" y="63500"/>
                      <a:pt x="149225" y="63500"/>
                    </a:cubicBezTo>
                    <a:cubicBezTo>
                      <a:pt x="139700" y="64029"/>
                      <a:pt x="139700" y="60325"/>
                      <a:pt x="139700" y="603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 500">
                <a:extLst>
                  <a:ext uri="{FF2B5EF4-FFF2-40B4-BE49-F238E27FC236}">
                    <a16:creationId xmlns:a16="http://schemas.microsoft.com/office/drawing/2014/main" id="{D3C13CA0-E0BD-5E43-D8FE-B5671EC6FAB2}"/>
                  </a:ext>
                </a:extLst>
              </p:cNvPr>
              <p:cNvSpPr/>
              <p:nvPr/>
            </p:nvSpPr>
            <p:spPr>
              <a:xfrm>
                <a:off x="4942273" y="12344251"/>
                <a:ext cx="350799" cy="89133"/>
              </a:xfrm>
              <a:custGeom>
                <a:avLst/>
                <a:gdLst>
                  <a:gd name="connsiteX0" fmla="*/ 1202 w 350799"/>
                  <a:gd name="connsiteY0" fmla="*/ 149 h 89133"/>
                  <a:gd name="connsiteX1" fmla="*/ 175827 w 350799"/>
                  <a:gd name="connsiteY1" fmla="*/ 54124 h 89133"/>
                  <a:gd name="connsiteX2" fmla="*/ 350452 w 350799"/>
                  <a:gd name="connsiteY2" fmla="*/ 63649 h 89133"/>
                  <a:gd name="connsiteX3" fmla="*/ 223452 w 350799"/>
                  <a:gd name="connsiteY3" fmla="*/ 89049 h 89133"/>
                  <a:gd name="connsiteX4" fmla="*/ 325052 w 350799"/>
                  <a:gd name="connsiteY4" fmla="*/ 54124 h 89133"/>
                  <a:gd name="connsiteX5" fmla="*/ 109152 w 350799"/>
                  <a:gd name="connsiteY5" fmla="*/ 38249 h 89133"/>
                  <a:gd name="connsiteX6" fmla="*/ 1202 w 350799"/>
                  <a:gd name="connsiteY6" fmla="*/ 149 h 8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799" h="89133">
                    <a:moveTo>
                      <a:pt x="1202" y="149"/>
                    </a:moveTo>
                    <a:cubicBezTo>
                      <a:pt x="12315" y="2795"/>
                      <a:pt x="117619" y="43541"/>
                      <a:pt x="175827" y="54124"/>
                    </a:cubicBezTo>
                    <a:cubicBezTo>
                      <a:pt x="234035" y="64707"/>
                      <a:pt x="342515" y="57828"/>
                      <a:pt x="350452" y="63649"/>
                    </a:cubicBezTo>
                    <a:cubicBezTo>
                      <a:pt x="358389" y="69470"/>
                      <a:pt x="227685" y="90636"/>
                      <a:pt x="223452" y="89049"/>
                    </a:cubicBezTo>
                    <a:cubicBezTo>
                      <a:pt x="219219" y="87462"/>
                      <a:pt x="344102" y="62591"/>
                      <a:pt x="325052" y="54124"/>
                    </a:cubicBezTo>
                    <a:cubicBezTo>
                      <a:pt x="306002" y="45657"/>
                      <a:pt x="159952" y="45657"/>
                      <a:pt x="109152" y="38249"/>
                    </a:cubicBezTo>
                    <a:cubicBezTo>
                      <a:pt x="58352" y="30841"/>
                      <a:pt x="-9911" y="-2497"/>
                      <a:pt x="1202" y="14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 501">
                <a:extLst>
                  <a:ext uri="{FF2B5EF4-FFF2-40B4-BE49-F238E27FC236}">
                    <a16:creationId xmlns:a16="http://schemas.microsoft.com/office/drawing/2014/main" id="{AF0707AE-592B-C969-BD56-8E8D5AECA81C}"/>
                  </a:ext>
                </a:extLst>
              </p:cNvPr>
              <p:cNvSpPr/>
              <p:nvPr/>
            </p:nvSpPr>
            <p:spPr>
              <a:xfrm>
                <a:off x="4867260" y="12270299"/>
                <a:ext cx="88915" cy="191649"/>
              </a:xfrm>
              <a:custGeom>
                <a:avLst/>
                <a:gdLst>
                  <a:gd name="connsiteX0" fmla="*/ 88915 w 88915"/>
                  <a:gd name="connsiteY0" fmla="*/ 1076 h 191649"/>
                  <a:gd name="connsiteX1" fmla="*/ 28590 w 88915"/>
                  <a:gd name="connsiteY1" fmla="*/ 74101 h 191649"/>
                  <a:gd name="connsiteX2" fmla="*/ 28590 w 88915"/>
                  <a:gd name="connsiteY2" fmla="*/ 159826 h 191649"/>
                  <a:gd name="connsiteX3" fmla="*/ 31765 w 88915"/>
                  <a:gd name="connsiteY3" fmla="*/ 143951 h 191649"/>
                  <a:gd name="connsiteX4" fmla="*/ 15 w 88915"/>
                  <a:gd name="connsiteY4" fmla="*/ 191576 h 191649"/>
                  <a:gd name="connsiteX5" fmla="*/ 28590 w 88915"/>
                  <a:gd name="connsiteY5" fmla="*/ 131251 h 191649"/>
                  <a:gd name="connsiteX6" fmla="*/ 88915 w 88915"/>
                  <a:gd name="connsiteY6" fmla="*/ 1076 h 19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15" h="191649">
                    <a:moveTo>
                      <a:pt x="88915" y="1076"/>
                    </a:moveTo>
                    <a:cubicBezTo>
                      <a:pt x="88915" y="-8449"/>
                      <a:pt x="38644" y="47643"/>
                      <a:pt x="28590" y="74101"/>
                    </a:cubicBezTo>
                    <a:cubicBezTo>
                      <a:pt x="18536" y="100559"/>
                      <a:pt x="28061" y="148184"/>
                      <a:pt x="28590" y="159826"/>
                    </a:cubicBezTo>
                    <a:cubicBezTo>
                      <a:pt x="29119" y="171468"/>
                      <a:pt x="36527" y="138659"/>
                      <a:pt x="31765" y="143951"/>
                    </a:cubicBezTo>
                    <a:cubicBezTo>
                      <a:pt x="27002" y="149243"/>
                      <a:pt x="544" y="193693"/>
                      <a:pt x="15" y="191576"/>
                    </a:cubicBezTo>
                    <a:cubicBezTo>
                      <a:pt x="-514" y="189459"/>
                      <a:pt x="12186" y="157709"/>
                      <a:pt x="28590" y="131251"/>
                    </a:cubicBezTo>
                    <a:cubicBezTo>
                      <a:pt x="44994" y="104793"/>
                      <a:pt x="88915" y="10601"/>
                      <a:pt x="88915" y="107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 502">
                <a:extLst>
                  <a:ext uri="{FF2B5EF4-FFF2-40B4-BE49-F238E27FC236}">
                    <a16:creationId xmlns:a16="http://schemas.microsoft.com/office/drawing/2014/main" id="{39E2C0E3-05C6-A83C-AD98-3B2857ECB0E1}"/>
                  </a:ext>
                </a:extLst>
              </p:cNvPr>
              <p:cNvSpPr/>
              <p:nvPr/>
            </p:nvSpPr>
            <p:spPr>
              <a:xfrm>
                <a:off x="5111743" y="12296730"/>
                <a:ext cx="206406" cy="41433"/>
              </a:xfrm>
              <a:custGeom>
                <a:avLst/>
                <a:gdLst>
                  <a:gd name="connsiteX0" fmla="*/ 7 w 206406"/>
                  <a:gd name="connsiteY0" fmla="*/ 41320 h 41433"/>
                  <a:gd name="connsiteX1" fmla="*/ 139707 w 206406"/>
                  <a:gd name="connsiteY1" fmla="*/ 12745 h 41433"/>
                  <a:gd name="connsiteX2" fmla="*/ 206382 w 206406"/>
                  <a:gd name="connsiteY2" fmla="*/ 25445 h 41433"/>
                  <a:gd name="connsiteX3" fmla="*/ 133357 w 206406"/>
                  <a:gd name="connsiteY3" fmla="*/ 45 h 41433"/>
                  <a:gd name="connsiteX4" fmla="*/ 7 w 206406"/>
                  <a:gd name="connsiteY4" fmla="*/ 41320 h 4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06" h="41433">
                    <a:moveTo>
                      <a:pt x="7" y="41320"/>
                    </a:moveTo>
                    <a:cubicBezTo>
                      <a:pt x="1065" y="43437"/>
                      <a:pt x="105311" y="15391"/>
                      <a:pt x="139707" y="12745"/>
                    </a:cubicBezTo>
                    <a:cubicBezTo>
                      <a:pt x="174103" y="10099"/>
                      <a:pt x="207440" y="27562"/>
                      <a:pt x="206382" y="25445"/>
                    </a:cubicBezTo>
                    <a:cubicBezTo>
                      <a:pt x="205324" y="23328"/>
                      <a:pt x="160874" y="1632"/>
                      <a:pt x="133357" y="45"/>
                    </a:cubicBezTo>
                    <a:cubicBezTo>
                      <a:pt x="105840" y="-1542"/>
                      <a:pt x="-1051" y="39203"/>
                      <a:pt x="7" y="4132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 503">
                <a:extLst>
                  <a:ext uri="{FF2B5EF4-FFF2-40B4-BE49-F238E27FC236}">
                    <a16:creationId xmlns:a16="http://schemas.microsoft.com/office/drawing/2014/main" id="{CC6A979A-2C64-A275-A57F-7B298D416911}"/>
                  </a:ext>
                </a:extLst>
              </p:cNvPr>
              <p:cNvSpPr/>
              <p:nvPr/>
            </p:nvSpPr>
            <p:spPr>
              <a:xfrm>
                <a:off x="5339599" y="12274116"/>
                <a:ext cx="261262" cy="67132"/>
              </a:xfrm>
              <a:custGeom>
                <a:avLst/>
                <a:gdLst>
                  <a:gd name="connsiteX0" fmla="*/ 751 w 261262"/>
                  <a:gd name="connsiteY0" fmla="*/ 54409 h 67132"/>
                  <a:gd name="connsiteX1" fmla="*/ 118226 w 261262"/>
                  <a:gd name="connsiteY1" fmla="*/ 67109 h 67132"/>
                  <a:gd name="connsiteX2" fmla="*/ 143626 w 261262"/>
                  <a:gd name="connsiteY2" fmla="*/ 57584 h 67132"/>
                  <a:gd name="connsiteX3" fmla="*/ 137276 w 261262"/>
                  <a:gd name="connsiteY3" fmla="*/ 57584 h 67132"/>
                  <a:gd name="connsiteX4" fmla="*/ 175376 w 261262"/>
                  <a:gd name="connsiteY4" fmla="*/ 38534 h 67132"/>
                  <a:gd name="connsiteX5" fmla="*/ 184901 w 261262"/>
                  <a:gd name="connsiteY5" fmla="*/ 41709 h 67132"/>
                  <a:gd name="connsiteX6" fmla="*/ 210301 w 261262"/>
                  <a:gd name="connsiteY6" fmla="*/ 434 h 67132"/>
                  <a:gd name="connsiteX7" fmla="*/ 223001 w 261262"/>
                  <a:gd name="connsiteY7" fmla="*/ 19484 h 67132"/>
                  <a:gd name="connsiteX8" fmla="*/ 245226 w 261262"/>
                  <a:gd name="connsiteY8" fmla="*/ 9959 h 67132"/>
                  <a:gd name="connsiteX9" fmla="*/ 257926 w 261262"/>
                  <a:gd name="connsiteY9" fmla="*/ 29009 h 67132"/>
                  <a:gd name="connsiteX10" fmla="*/ 181726 w 261262"/>
                  <a:gd name="connsiteY10" fmla="*/ 44884 h 67132"/>
                  <a:gd name="connsiteX11" fmla="*/ 751 w 261262"/>
                  <a:gd name="connsiteY11" fmla="*/ 54409 h 6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62" h="67132">
                    <a:moveTo>
                      <a:pt x="751" y="54409"/>
                    </a:moveTo>
                    <a:cubicBezTo>
                      <a:pt x="-9832" y="58113"/>
                      <a:pt x="94414" y="66580"/>
                      <a:pt x="118226" y="67109"/>
                    </a:cubicBezTo>
                    <a:cubicBezTo>
                      <a:pt x="142038" y="67638"/>
                      <a:pt x="140451" y="59171"/>
                      <a:pt x="143626" y="57584"/>
                    </a:cubicBezTo>
                    <a:cubicBezTo>
                      <a:pt x="146801" y="55997"/>
                      <a:pt x="131984" y="60759"/>
                      <a:pt x="137276" y="57584"/>
                    </a:cubicBezTo>
                    <a:cubicBezTo>
                      <a:pt x="142568" y="54409"/>
                      <a:pt x="167439" y="41180"/>
                      <a:pt x="175376" y="38534"/>
                    </a:cubicBezTo>
                    <a:cubicBezTo>
                      <a:pt x="183313" y="35888"/>
                      <a:pt x="179080" y="48059"/>
                      <a:pt x="184901" y="41709"/>
                    </a:cubicBezTo>
                    <a:cubicBezTo>
                      <a:pt x="190722" y="35359"/>
                      <a:pt x="203951" y="4138"/>
                      <a:pt x="210301" y="434"/>
                    </a:cubicBezTo>
                    <a:cubicBezTo>
                      <a:pt x="216651" y="-3270"/>
                      <a:pt x="217180" y="17896"/>
                      <a:pt x="223001" y="19484"/>
                    </a:cubicBezTo>
                    <a:cubicBezTo>
                      <a:pt x="228822" y="21071"/>
                      <a:pt x="239405" y="8371"/>
                      <a:pt x="245226" y="9959"/>
                    </a:cubicBezTo>
                    <a:cubicBezTo>
                      <a:pt x="251047" y="11546"/>
                      <a:pt x="268509" y="23188"/>
                      <a:pt x="257926" y="29009"/>
                    </a:cubicBezTo>
                    <a:cubicBezTo>
                      <a:pt x="247343" y="34830"/>
                      <a:pt x="219826" y="38005"/>
                      <a:pt x="181726" y="44884"/>
                    </a:cubicBezTo>
                    <a:cubicBezTo>
                      <a:pt x="143626" y="51763"/>
                      <a:pt x="11334" y="50705"/>
                      <a:pt x="751" y="544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 504">
                <a:extLst>
                  <a:ext uri="{FF2B5EF4-FFF2-40B4-BE49-F238E27FC236}">
                    <a16:creationId xmlns:a16="http://schemas.microsoft.com/office/drawing/2014/main" id="{82B91409-04F1-A7B7-5445-9CA6D5B5E811}"/>
                  </a:ext>
                </a:extLst>
              </p:cNvPr>
              <p:cNvSpPr/>
              <p:nvPr/>
            </p:nvSpPr>
            <p:spPr>
              <a:xfrm>
                <a:off x="5415250" y="12044179"/>
                <a:ext cx="1090126" cy="332448"/>
              </a:xfrm>
              <a:custGeom>
                <a:avLst/>
                <a:gdLst>
                  <a:gd name="connsiteX0" fmla="*/ 4475 w 1090126"/>
                  <a:gd name="connsiteY0" fmla="*/ 331971 h 332448"/>
                  <a:gd name="connsiteX1" fmla="*/ 525175 w 1090126"/>
                  <a:gd name="connsiteY1" fmla="*/ 208146 h 332448"/>
                  <a:gd name="connsiteX2" fmla="*/ 471200 w 1090126"/>
                  <a:gd name="connsiteY2" fmla="*/ 233546 h 332448"/>
                  <a:gd name="connsiteX3" fmla="*/ 741075 w 1090126"/>
                  <a:gd name="connsiteY3" fmla="*/ 135121 h 332448"/>
                  <a:gd name="connsiteX4" fmla="*/ 1010950 w 1090126"/>
                  <a:gd name="connsiteY4" fmla="*/ 62096 h 332448"/>
                  <a:gd name="connsiteX5" fmla="*/ 1007775 w 1090126"/>
                  <a:gd name="connsiteY5" fmla="*/ 74796 h 332448"/>
                  <a:gd name="connsiteX6" fmla="*/ 1004600 w 1090126"/>
                  <a:gd name="connsiteY6" fmla="*/ 62096 h 332448"/>
                  <a:gd name="connsiteX7" fmla="*/ 1077625 w 1090126"/>
                  <a:gd name="connsiteY7" fmla="*/ 11296 h 332448"/>
                  <a:gd name="connsiteX8" fmla="*/ 1077625 w 1090126"/>
                  <a:gd name="connsiteY8" fmla="*/ 4946 h 332448"/>
                  <a:gd name="connsiteX9" fmla="*/ 953800 w 1090126"/>
                  <a:gd name="connsiteY9" fmla="*/ 71621 h 332448"/>
                  <a:gd name="connsiteX10" fmla="*/ 534700 w 1090126"/>
                  <a:gd name="connsiteY10" fmla="*/ 198621 h 332448"/>
                  <a:gd name="connsiteX11" fmla="*/ 287050 w 1090126"/>
                  <a:gd name="connsiteY11" fmla="*/ 249421 h 332448"/>
                  <a:gd name="connsiteX12" fmla="*/ 4475 w 1090126"/>
                  <a:gd name="connsiteY12" fmla="*/ 331971 h 33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0126" h="332448">
                    <a:moveTo>
                      <a:pt x="4475" y="331971"/>
                    </a:moveTo>
                    <a:cubicBezTo>
                      <a:pt x="44162" y="325092"/>
                      <a:pt x="447388" y="224550"/>
                      <a:pt x="525175" y="208146"/>
                    </a:cubicBezTo>
                    <a:cubicBezTo>
                      <a:pt x="602963" y="191742"/>
                      <a:pt x="435217" y="245717"/>
                      <a:pt x="471200" y="233546"/>
                    </a:cubicBezTo>
                    <a:cubicBezTo>
                      <a:pt x="507183" y="221375"/>
                      <a:pt x="651117" y="163696"/>
                      <a:pt x="741075" y="135121"/>
                    </a:cubicBezTo>
                    <a:cubicBezTo>
                      <a:pt x="831033" y="106546"/>
                      <a:pt x="966500" y="72150"/>
                      <a:pt x="1010950" y="62096"/>
                    </a:cubicBezTo>
                    <a:cubicBezTo>
                      <a:pt x="1055400" y="52042"/>
                      <a:pt x="1008833" y="74796"/>
                      <a:pt x="1007775" y="74796"/>
                    </a:cubicBezTo>
                    <a:cubicBezTo>
                      <a:pt x="1006717" y="74796"/>
                      <a:pt x="992958" y="72679"/>
                      <a:pt x="1004600" y="62096"/>
                    </a:cubicBezTo>
                    <a:cubicBezTo>
                      <a:pt x="1016242" y="51513"/>
                      <a:pt x="1077625" y="11296"/>
                      <a:pt x="1077625" y="11296"/>
                    </a:cubicBezTo>
                    <a:cubicBezTo>
                      <a:pt x="1089796" y="1771"/>
                      <a:pt x="1098263" y="-5108"/>
                      <a:pt x="1077625" y="4946"/>
                    </a:cubicBezTo>
                    <a:cubicBezTo>
                      <a:pt x="1056987" y="15000"/>
                      <a:pt x="1044288" y="39342"/>
                      <a:pt x="953800" y="71621"/>
                    </a:cubicBezTo>
                    <a:cubicBezTo>
                      <a:pt x="863313" y="103900"/>
                      <a:pt x="645825" y="168988"/>
                      <a:pt x="534700" y="198621"/>
                    </a:cubicBezTo>
                    <a:cubicBezTo>
                      <a:pt x="423575" y="228254"/>
                      <a:pt x="374362" y="229313"/>
                      <a:pt x="287050" y="249421"/>
                    </a:cubicBezTo>
                    <a:cubicBezTo>
                      <a:pt x="199738" y="269529"/>
                      <a:pt x="-35212" y="338850"/>
                      <a:pt x="4475" y="33197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 505">
                <a:extLst>
                  <a:ext uri="{FF2B5EF4-FFF2-40B4-BE49-F238E27FC236}">
                    <a16:creationId xmlns:a16="http://schemas.microsoft.com/office/drawing/2014/main" id="{9B056C6D-2227-F430-1EE4-6DA5C89E68C8}"/>
                  </a:ext>
                </a:extLst>
              </p:cNvPr>
              <p:cNvSpPr/>
              <p:nvPr/>
            </p:nvSpPr>
            <p:spPr>
              <a:xfrm>
                <a:off x="5609530" y="11998325"/>
                <a:ext cx="873918" cy="285725"/>
              </a:xfrm>
              <a:custGeom>
                <a:avLst/>
                <a:gdLst>
                  <a:gd name="connsiteX0" fmla="*/ 7045 w 873918"/>
                  <a:gd name="connsiteY0" fmla="*/ 282575 h 285725"/>
                  <a:gd name="connsiteX1" fmla="*/ 575370 w 873918"/>
                  <a:gd name="connsiteY1" fmla="*/ 149225 h 285725"/>
                  <a:gd name="connsiteX2" fmla="*/ 556320 w 873918"/>
                  <a:gd name="connsiteY2" fmla="*/ 155575 h 285725"/>
                  <a:gd name="connsiteX3" fmla="*/ 829370 w 873918"/>
                  <a:gd name="connsiteY3" fmla="*/ 76200 h 285725"/>
                  <a:gd name="connsiteX4" fmla="*/ 873820 w 873918"/>
                  <a:gd name="connsiteY4" fmla="*/ 50800 h 285725"/>
                  <a:gd name="connsiteX5" fmla="*/ 842070 w 873918"/>
                  <a:gd name="connsiteY5" fmla="*/ 0 h 285725"/>
                  <a:gd name="connsiteX6" fmla="*/ 867470 w 873918"/>
                  <a:gd name="connsiteY6" fmla="*/ 50800 h 285725"/>
                  <a:gd name="connsiteX7" fmla="*/ 708720 w 873918"/>
                  <a:gd name="connsiteY7" fmla="*/ 111125 h 285725"/>
                  <a:gd name="connsiteX8" fmla="*/ 432495 w 873918"/>
                  <a:gd name="connsiteY8" fmla="*/ 187325 h 285725"/>
                  <a:gd name="connsiteX9" fmla="*/ 597595 w 873918"/>
                  <a:gd name="connsiteY9" fmla="*/ 155575 h 285725"/>
                  <a:gd name="connsiteX10" fmla="*/ 280095 w 873918"/>
                  <a:gd name="connsiteY10" fmla="*/ 238125 h 285725"/>
                  <a:gd name="connsiteX11" fmla="*/ 7045 w 873918"/>
                  <a:gd name="connsiteY11" fmla="*/ 282575 h 2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3918" h="285725">
                    <a:moveTo>
                      <a:pt x="7045" y="282575"/>
                    </a:moveTo>
                    <a:cubicBezTo>
                      <a:pt x="56257" y="267758"/>
                      <a:pt x="483824" y="170392"/>
                      <a:pt x="575370" y="149225"/>
                    </a:cubicBezTo>
                    <a:cubicBezTo>
                      <a:pt x="666916" y="128058"/>
                      <a:pt x="556320" y="155575"/>
                      <a:pt x="556320" y="155575"/>
                    </a:cubicBezTo>
                    <a:lnTo>
                      <a:pt x="829370" y="76200"/>
                    </a:lnTo>
                    <a:cubicBezTo>
                      <a:pt x="882287" y="58737"/>
                      <a:pt x="871703" y="63500"/>
                      <a:pt x="873820" y="50800"/>
                    </a:cubicBezTo>
                    <a:cubicBezTo>
                      <a:pt x="875937" y="38100"/>
                      <a:pt x="843128" y="0"/>
                      <a:pt x="842070" y="0"/>
                    </a:cubicBezTo>
                    <a:cubicBezTo>
                      <a:pt x="841012" y="0"/>
                      <a:pt x="889695" y="32279"/>
                      <a:pt x="867470" y="50800"/>
                    </a:cubicBezTo>
                    <a:cubicBezTo>
                      <a:pt x="845245" y="69321"/>
                      <a:pt x="781216" y="88371"/>
                      <a:pt x="708720" y="111125"/>
                    </a:cubicBezTo>
                    <a:cubicBezTo>
                      <a:pt x="636224" y="133879"/>
                      <a:pt x="451016" y="179917"/>
                      <a:pt x="432495" y="187325"/>
                    </a:cubicBezTo>
                    <a:cubicBezTo>
                      <a:pt x="413974" y="194733"/>
                      <a:pt x="622995" y="147108"/>
                      <a:pt x="597595" y="155575"/>
                    </a:cubicBezTo>
                    <a:cubicBezTo>
                      <a:pt x="572195" y="164042"/>
                      <a:pt x="381166" y="220133"/>
                      <a:pt x="280095" y="238125"/>
                    </a:cubicBezTo>
                    <a:cubicBezTo>
                      <a:pt x="179024" y="256117"/>
                      <a:pt x="-42167" y="297392"/>
                      <a:pt x="7045" y="28257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 506">
                <a:extLst>
                  <a:ext uri="{FF2B5EF4-FFF2-40B4-BE49-F238E27FC236}">
                    <a16:creationId xmlns:a16="http://schemas.microsoft.com/office/drawing/2014/main" id="{15AD282D-4C59-7655-A290-FDDE1BBC528C}"/>
                  </a:ext>
                </a:extLst>
              </p:cNvPr>
              <p:cNvSpPr/>
              <p:nvPr/>
            </p:nvSpPr>
            <p:spPr>
              <a:xfrm>
                <a:off x="4879748" y="12461872"/>
                <a:ext cx="1239110" cy="102292"/>
              </a:xfrm>
              <a:custGeom>
                <a:avLst/>
                <a:gdLst>
                  <a:gd name="connsiteX0" fmla="*/ 227 w 1239110"/>
                  <a:gd name="connsiteY0" fmla="*/ 3 h 102292"/>
                  <a:gd name="connsiteX1" fmla="*/ 266927 w 1239110"/>
                  <a:gd name="connsiteY1" fmla="*/ 79378 h 102292"/>
                  <a:gd name="connsiteX2" fmla="*/ 235177 w 1239110"/>
                  <a:gd name="connsiteY2" fmla="*/ 82553 h 102292"/>
                  <a:gd name="connsiteX3" fmla="*/ 628877 w 1239110"/>
                  <a:gd name="connsiteY3" fmla="*/ 101603 h 102292"/>
                  <a:gd name="connsiteX4" fmla="*/ 670152 w 1239110"/>
                  <a:gd name="connsiteY4" fmla="*/ 98428 h 102292"/>
                  <a:gd name="connsiteX5" fmla="*/ 1019402 w 1239110"/>
                  <a:gd name="connsiteY5" fmla="*/ 82553 h 102292"/>
                  <a:gd name="connsiteX6" fmla="*/ 984477 w 1239110"/>
                  <a:gd name="connsiteY6" fmla="*/ 69853 h 102292"/>
                  <a:gd name="connsiteX7" fmla="*/ 1238477 w 1239110"/>
                  <a:gd name="connsiteY7" fmla="*/ 19053 h 102292"/>
                  <a:gd name="connsiteX8" fmla="*/ 898752 w 1239110"/>
                  <a:gd name="connsiteY8" fmla="*/ 69853 h 102292"/>
                  <a:gd name="connsiteX9" fmla="*/ 359002 w 1239110"/>
                  <a:gd name="connsiteY9" fmla="*/ 79378 h 102292"/>
                  <a:gd name="connsiteX10" fmla="*/ 374877 w 1239110"/>
                  <a:gd name="connsiteY10" fmla="*/ 79378 h 102292"/>
                  <a:gd name="connsiteX11" fmla="*/ 181202 w 1239110"/>
                  <a:gd name="connsiteY11" fmla="*/ 76203 h 102292"/>
                  <a:gd name="connsiteX12" fmla="*/ 219302 w 1239110"/>
                  <a:gd name="connsiteY12" fmla="*/ 76203 h 102292"/>
                  <a:gd name="connsiteX13" fmla="*/ 227 w 1239110"/>
                  <a:gd name="connsiteY13" fmla="*/ 3 h 10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9110" h="102292">
                    <a:moveTo>
                      <a:pt x="227" y="3"/>
                    </a:moveTo>
                    <a:cubicBezTo>
                      <a:pt x="8165" y="532"/>
                      <a:pt x="227769" y="65620"/>
                      <a:pt x="266927" y="79378"/>
                    </a:cubicBezTo>
                    <a:cubicBezTo>
                      <a:pt x="306085" y="93136"/>
                      <a:pt x="174852" y="78849"/>
                      <a:pt x="235177" y="82553"/>
                    </a:cubicBezTo>
                    <a:cubicBezTo>
                      <a:pt x="295502" y="86257"/>
                      <a:pt x="556381" y="98957"/>
                      <a:pt x="628877" y="101603"/>
                    </a:cubicBezTo>
                    <a:cubicBezTo>
                      <a:pt x="701373" y="104249"/>
                      <a:pt x="670152" y="98428"/>
                      <a:pt x="670152" y="98428"/>
                    </a:cubicBezTo>
                    <a:lnTo>
                      <a:pt x="1019402" y="82553"/>
                    </a:lnTo>
                    <a:cubicBezTo>
                      <a:pt x="1071789" y="77791"/>
                      <a:pt x="947965" y="80436"/>
                      <a:pt x="984477" y="69853"/>
                    </a:cubicBezTo>
                    <a:cubicBezTo>
                      <a:pt x="1020989" y="59270"/>
                      <a:pt x="1252764" y="19053"/>
                      <a:pt x="1238477" y="19053"/>
                    </a:cubicBezTo>
                    <a:cubicBezTo>
                      <a:pt x="1224190" y="19053"/>
                      <a:pt x="1045331" y="59799"/>
                      <a:pt x="898752" y="69853"/>
                    </a:cubicBezTo>
                    <a:cubicBezTo>
                      <a:pt x="752173" y="79907"/>
                      <a:pt x="446314" y="77791"/>
                      <a:pt x="359002" y="79378"/>
                    </a:cubicBezTo>
                    <a:cubicBezTo>
                      <a:pt x="271690" y="80965"/>
                      <a:pt x="374877" y="79378"/>
                      <a:pt x="374877" y="79378"/>
                    </a:cubicBezTo>
                    <a:lnTo>
                      <a:pt x="181202" y="76203"/>
                    </a:lnTo>
                    <a:cubicBezTo>
                      <a:pt x="155273" y="75674"/>
                      <a:pt x="244173" y="87845"/>
                      <a:pt x="219302" y="76203"/>
                    </a:cubicBezTo>
                    <a:cubicBezTo>
                      <a:pt x="194431" y="64561"/>
                      <a:pt x="-7711" y="-526"/>
                      <a:pt x="227" y="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 507">
                <a:extLst>
                  <a:ext uri="{FF2B5EF4-FFF2-40B4-BE49-F238E27FC236}">
                    <a16:creationId xmlns:a16="http://schemas.microsoft.com/office/drawing/2014/main" id="{18D5086D-DE7A-D551-6AD4-06AED019D19D}"/>
                  </a:ext>
                </a:extLst>
              </p:cNvPr>
              <p:cNvSpPr/>
              <p:nvPr/>
            </p:nvSpPr>
            <p:spPr>
              <a:xfrm>
                <a:off x="4870283" y="12464961"/>
                <a:ext cx="1226895" cy="152489"/>
              </a:xfrm>
              <a:custGeom>
                <a:avLst/>
                <a:gdLst>
                  <a:gd name="connsiteX0" fmla="*/ 12867 w 1226895"/>
                  <a:gd name="connsiteY0" fmla="*/ 89 h 152489"/>
                  <a:gd name="connsiteX1" fmla="*/ 50967 w 1226895"/>
                  <a:gd name="connsiteY1" fmla="*/ 92164 h 152489"/>
                  <a:gd name="connsiteX2" fmla="*/ 35092 w 1226895"/>
                  <a:gd name="connsiteY2" fmla="*/ 79464 h 152489"/>
                  <a:gd name="connsiteX3" fmla="*/ 257342 w 1226895"/>
                  <a:gd name="connsiteY3" fmla="*/ 146139 h 152489"/>
                  <a:gd name="connsiteX4" fmla="*/ 317667 w 1226895"/>
                  <a:gd name="connsiteY4" fmla="*/ 142964 h 152489"/>
                  <a:gd name="connsiteX5" fmla="*/ 930442 w 1226895"/>
                  <a:gd name="connsiteY5" fmla="*/ 152489 h 152489"/>
                  <a:gd name="connsiteX6" fmla="*/ 943142 w 1226895"/>
                  <a:gd name="connsiteY6" fmla="*/ 130264 h 152489"/>
                  <a:gd name="connsiteX7" fmla="*/ 1181267 w 1226895"/>
                  <a:gd name="connsiteY7" fmla="*/ 44539 h 152489"/>
                  <a:gd name="connsiteX8" fmla="*/ 1216192 w 1226895"/>
                  <a:gd name="connsiteY8" fmla="*/ 57239 h 152489"/>
                  <a:gd name="connsiteX9" fmla="*/ 1051092 w 1226895"/>
                  <a:gd name="connsiteY9" fmla="*/ 73114 h 152489"/>
                  <a:gd name="connsiteX10" fmla="*/ 854242 w 1226895"/>
                  <a:gd name="connsiteY10" fmla="*/ 136614 h 152489"/>
                  <a:gd name="connsiteX11" fmla="*/ 460542 w 1226895"/>
                  <a:gd name="connsiteY11" fmla="*/ 133439 h 152489"/>
                  <a:gd name="connsiteX12" fmla="*/ 454192 w 1226895"/>
                  <a:gd name="connsiteY12" fmla="*/ 149314 h 152489"/>
                  <a:gd name="connsiteX13" fmla="*/ 41442 w 1226895"/>
                  <a:gd name="connsiteY13" fmla="*/ 111214 h 152489"/>
                  <a:gd name="connsiteX14" fmla="*/ 12867 w 1226895"/>
                  <a:gd name="connsiteY14" fmla="*/ 89 h 152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26895" h="152489">
                    <a:moveTo>
                      <a:pt x="12867" y="89"/>
                    </a:moveTo>
                    <a:cubicBezTo>
                      <a:pt x="14454" y="-3086"/>
                      <a:pt x="47263" y="78935"/>
                      <a:pt x="50967" y="92164"/>
                    </a:cubicBezTo>
                    <a:cubicBezTo>
                      <a:pt x="54671" y="105393"/>
                      <a:pt x="696" y="70468"/>
                      <a:pt x="35092" y="79464"/>
                    </a:cubicBezTo>
                    <a:cubicBezTo>
                      <a:pt x="69488" y="88460"/>
                      <a:pt x="210246" y="135556"/>
                      <a:pt x="257342" y="146139"/>
                    </a:cubicBezTo>
                    <a:cubicBezTo>
                      <a:pt x="304438" y="156722"/>
                      <a:pt x="317667" y="142964"/>
                      <a:pt x="317667" y="142964"/>
                    </a:cubicBezTo>
                    <a:lnTo>
                      <a:pt x="930442" y="152489"/>
                    </a:lnTo>
                    <a:cubicBezTo>
                      <a:pt x="1034688" y="150372"/>
                      <a:pt x="901338" y="148256"/>
                      <a:pt x="943142" y="130264"/>
                    </a:cubicBezTo>
                    <a:cubicBezTo>
                      <a:pt x="984946" y="112272"/>
                      <a:pt x="1135759" y="56710"/>
                      <a:pt x="1181267" y="44539"/>
                    </a:cubicBezTo>
                    <a:cubicBezTo>
                      <a:pt x="1226775" y="32368"/>
                      <a:pt x="1237888" y="52477"/>
                      <a:pt x="1216192" y="57239"/>
                    </a:cubicBezTo>
                    <a:cubicBezTo>
                      <a:pt x="1194496" y="62001"/>
                      <a:pt x="1111417" y="59885"/>
                      <a:pt x="1051092" y="73114"/>
                    </a:cubicBezTo>
                    <a:cubicBezTo>
                      <a:pt x="990767" y="86343"/>
                      <a:pt x="952667" y="126560"/>
                      <a:pt x="854242" y="136614"/>
                    </a:cubicBezTo>
                    <a:cubicBezTo>
                      <a:pt x="755817" y="146668"/>
                      <a:pt x="527217" y="131322"/>
                      <a:pt x="460542" y="133439"/>
                    </a:cubicBezTo>
                    <a:cubicBezTo>
                      <a:pt x="393867" y="135556"/>
                      <a:pt x="524042" y="153018"/>
                      <a:pt x="454192" y="149314"/>
                    </a:cubicBezTo>
                    <a:cubicBezTo>
                      <a:pt x="384342" y="145610"/>
                      <a:pt x="111821" y="131851"/>
                      <a:pt x="41442" y="111214"/>
                    </a:cubicBezTo>
                    <a:cubicBezTo>
                      <a:pt x="-28937" y="90577"/>
                      <a:pt x="11280" y="3264"/>
                      <a:pt x="12867" y="8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 508">
                <a:extLst>
                  <a:ext uri="{FF2B5EF4-FFF2-40B4-BE49-F238E27FC236}">
                    <a16:creationId xmlns:a16="http://schemas.microsoft.com/office/drawing/2014/main" id="{B77C2B58-65EF-430C-52B3-6618AF187D9B}"/>
                  </a:ext>
                </a:extLst>
              </p:cNvPr>
              <p:cNvSpPr/>
              <p:nvPr/>
            </p:nvSpPr>
            <p:spPr>
              <a:xfrm>
                <a:off x="6536379" y="12295073"/>
                <a:ext cx="80578" cy="289284"/>
              </a:xfrm>
              <a:custGeom>
                <a:avLst/>
                <a:gdLst>
                  <a:gd name="connsiteX0" fmla="*/ 80321 w 80578"/>
                  <a:gd name="connsiteY0" fmla="*/ 4877 h 289284"/>
                  <a:gd name="connsiteX1" fmla="*/ 26346 w 80578"/>
                  <a:gd name="connsiteY1" fmla="*/ 62027 h 289284"/>
                  <a:gd name="connsiteX2" fmla="*/ 26346 w 80578"/>
                  <a:gd name="connsiteY2" fmla="*/ 287452 h 289284"/>
                  <a:gd name="connsiteX3" fmla="*/ 946 w 80578"/>
                  <a:gd name="connsiteY3" fmla="*/ 160452 h 289284"/>
                  <a:gd name="connsiteX4" fmla="*/ 80321 w 80578"/>
                  <a:gd name="connsiteY4" fmla="*/ 4877 h 28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78" h="289284">
                    <a:moveTo>
                      <a:pt x="80321" y="4877"/>
                    </a:moveTo>
                    <a:cubicBezTo>
                      <a:pt x="84554" y="-11527"/>
                      <a:pt x="35342" y="14931"/>
                      <a:pt x="26346" y="62027"/>
                    </a:cubicBezTo>
                    <a:cubicBezTo>
                      <a:pt x="17350" y="109123"/>
                      <a:pt x="30579" y="271048"/>
                      <a:pt x="26346" y="287452"/>
                    </a:cubicBezTo>
                    <a:cubicBezTo>
                      <a:pt x="22113" y="303856"/>
                      <a:pt x="-5404" y="205960"/>
                      <a:pt x="946" y="160452"/>
                    </a:cubicBezTo>
                    <a:cubicBezTo>
                      <a:pt x="7296" y="114944"/>
                      <a:pt x="76088" y="21281"/>
                      <a:pt x="80321" y="48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 509">
                <a:extLst>
                  <a:ext uri="{FF2B5EF4-FFF2-40B4-BE49-F238E27FC236}">
                    <a16:creationId xmlns:a16="http://schemas.microsoft.com/office/drawing/2014/main" id="{4245B266-4E51-BFD6-263E-1A3388E8A3DF}"/>
                  </a:ext>
                </a:extLst>
              </p:cNvPr>
              <p:cNvSpPr/>
              <p:nvPr/>
            </p:nvSpPr>
            <p:spPr>
              <a:xfrm>
                <a:off x="6086355" y="12470492"/>
                <a:ext cx="500651" cy="153514"/>
              </a:xfrm>
              <a:custGeom>
                <a:avLst/>
                <a:gdLst>
                  <a:gd name="connsiteX0" fmla="*/ 120 w 500651"/>
                  <a:gd name="connsiteY0" fmla="*/ 908 h 153514"/>
                  <a:gd name="connsiteX1" fmla="*/ 41395 w 500651"/>
                  <a:gd name="connsiteY1" fmla="*/ 70758 h 153514"/>
                  <a:gd name="connsiteX2" fmla="*/ 12820 w 500651"/>
                  <a:gd name="connsiteY2" fmla="*/ 112033 h 153514"/>
                  <a:gd name="connsiteX3" fmla="*/ 57270 w 500651"/>
                  <a:gd name="connsiteY3" fmla="*/ 112033 h 153514"/>
                  <a:gd name="connsiteX4" fmla="*/ 47745 w 500651"/>
                  <a:gd name="connsiteY4" fmla="*/ 131083 h 153514"/>
                  <a:gd name="connsiteX5" fmla="*/ 339845 w 500651"/>
                  <a:gd name="connsiteY5" fmla="*/ 131083 h 153514"/>
                  <a:gd name="connsiteX6" fmla="*/ 120770 w 500651"/>
                  <a:gd name="connsiteY6" fmla="*/ 146958 h 153514"/>
                  <a:gd name="connsiteX7" fmla="*/ 498595 w 500651"/>
                  <a:gd name="connsiteY7" fmla="*/ 131083 h 153514"/>
                  <a:gd name="connsiteX8" fmla="*/ 263645 w 500651"/>
                  <a:gd name="connsiteY8" fmla="*/ 115208 h 153514"/>
                  <a:gd name="connsiteX9" fmla="*/ 82670 w 500651"/>
                  <a:gd name="connsiteY9" fmla="*/ 153308 h 153514"/>
                  <a:gd name="connsiteX10" fmla="*/ 57270 w 500651"/>
                  <a:gd name="connsiteY10" fmla="*/ 124733 h 153514"/>
                  <a:gd name="connsiteX11" fmla="*/ 120 w 500651"/>
                  <a:gd name="connsiteY11" fmla="*/ 908 h 15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0651" h="153514">
                    <a:moveTo>
                      <a:pt x="120" y="908"/>
                    </a:moveTo>
                    <a:cubicBezTo>
                      <a:pt x="-2526" y="-8088"/>
                      <a:pt x="39278" y="52237"/>
                      <a:pt x="41395" y="70758"/>
                    </a:cubicBezTo>
                    <a:cubicBezTo>
                      <a:pt x="43512" y="89279"/>
                      <a:pt x="10174" y="105154"/>
                      <a:pt x="12820" y="112033"/>
                    </a:cubicBezTo>
                    <a:cubicBezTo>
                      <a:pt x="15466" y="118912"/>
                      <a:pt x="51449" y="108858"/>
                      <a:pt x="57270" y="112033"/>
                    </a:cubicBezTo>
                    <a:cubicBezTo>
                      <a:pt x="63091" y="115208"/>
                      <a:pt x="649" y="127908"/>
                      <a:pt x="47745" y="131083"/>
                    </a:cubicBezTo>
                    <a:cubicBezTo>
                      <a:pt x="94841" y="134258"/>
                      <a:pt x="327674" y="128437"/>
                      <a:pt x="339845" y="131083"/>
                    </a:cubicBezTo>
                    <a:cubicBezTo>
                      <a:pt x="352016" y="133729"/>
                      <a:pt x="94312" y="146958"/>
                      <a:pt x="120770" y="146958"/>
                    </a:cubicBezTo>
                    <a:cubicBezTo>
                      <a:pt x="147228" y="146958"/>
                      <a:pt x="474782" y="136375"/>
                      <a:pt x="498595" y="131083"/>
                    </a:cubicBezTo>
                    <a:cubicBezTo>
                      <a:pt x="522408" y="125791"/>
                      <a:pt x="332966" y="111504"/>
                      <a:pt x="263645" y="115208"/>
                    </a:cubicBezTo>
                    <a:cubicBezTo>
                      <a:pt x="194324" y="118912"/>
                      <a:pt x="117066" y="151721"/>
                      <a:pt x="82670" y="153308"/>
                    </a:cubicBezTo>
                    <a:cubicBezTo>
                      <a:pt x="48274" y="154896"/>
                      <a:pt x="65208" y="147487"/>
                      <a:pt x="57270" y="124733"/>
                    </a:cubicBezTo>
                    <a:cubicBezTo>
                      <a:pt x="49333" y="101979"/>
                      <a:pt x="2766" y="9904"/>
                      <a:pt x="120" y="90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 510">
                <a:extLst>
                  <a:ext uri="{FF2B5EF4-FFF2-40B4-BE49-F238E27FC236}">
                    <a16:creationId xmlns:a16="http://schemas.microsoft.com/office/drawing/2014/main" id="{59315971-0AF3-EC30-E1E3-A41AF7A84A82}"/>
                  </a:ext>
                </a:extLst>
              </p:cNvPr>
              <p:cNvSpPr/>
              <p:nvPr/>
            </p:nvSpPr>
            <p:spPr>
              <a:xfrm>
                <a:off x="6071800" y="12417352"/>
                <a:ext cx="373324" cy="70212"/>
              </a:xfrm>
              <a:custGeom>
                <a:avLst/>
                <a:gdLst>
                  <a:gd name="connsiteX0" fmla="*/ 5150 w 373324"/>
                  <a:gd name="connsiteY0" fmla="*/ 66748 h 70212"/>
                  <a:gd name="connsiteX1" fmla="*/ 370275 w 373324"/>
                  <a:gd name="connsiteY1" fmla="*/ 73 h 70212"/>
                  <a:gd name="connsiteX2" fmla="*/ 170250 w 373324"/>
                  <a:gd name="connsiteY2" fmla="*/ 54048 h 70212"/>
                  <a:gd name="connsiteX3" fmla="*/ 5150 w 373324"/>
                  <a:gd name="connsiteY3" fmla="*/ 66748 h 7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324" h="70212">
                    <a:moveTo>
                      <a:pt x="5150" y="66748"/>
                    </a:moveTo>
                    <a:cubicBezTo>
                      <a:pt x="38487" y="57752"/>
                      <a:pt x="342758" y="2190"/>
                      <a:pt x="370275" y="73"/>
                    </a:cubicBezTo>
                    <a:cubicBezTo>
                      <a:pt x="397792" y="-2044"/>
                      <a:pt x="231633" y="42406"/>
                      <a:pt x="170250" y="54048"/>
                    </a:cubicBezTo>
                    <a:cubicBezTo>
                      <a:pt x="108867" y="65690"/>
                      <a:pt x="-28187" y="75744"/>
                      <a:pt x="5150" y="6674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 511">
                <a:extLst>
                  <a:ext uri="{FF2B5EF4-FFF2-40B4-BE49-F238E27FC236}">
                    <a16:creationId xmlns:a16="http://schemas.microsoft.com/office/drawing/2014/main" id="{85C5E235-8EB0-5ED1-3FF4-6B09F0B1D863}"/>
                  </a:ext>
                </a:extLst>
              </p:cNvPr>
              <p:cNvSpPr/>
              <p:nvPr/>
            </p:nvSpPr>
            <p:spPr>
              <a:xfrm>
                <a:off x="6104988" y="12141200"/>
                <a:ext cx="397801" cy="365607"/>
              </a:xfrm>
              <a:custGeom>
                <a:avLst/>
                <a:gdLst>
                  <a:gd name="connsiteX0" fmla="*/ 537 w 397801"/>
                  <a:gd name="connsiteY0" fmla="*/ 365125 h 365607"/>
                  <a:gd name="connsiteX1" fmla="*/ 305337 w 397801"/>
                  <a:gd name="connsiteY1" fmla="*/ 317500 h 365607"/>
                  <a:gd name="connsiteX2" fmla="*/ 314862 w 397801"/>
                  <a:gd name="connsiteY2" fmla="*/ 320675 h 365607"/>
                  <a:gd name="connsiteX3" fmla="*/ 397412 w 397801"/>
                  <a:gd name="connsiteY3" fmla="*/ 215900 h 365607"/>
                  <a:gd name="connsiteX4" fmla="*/ 346612 w 397801"/>
                  <a:gd name="connsiteY4" fmla="*/ 254000 h 365607"/>
                  <a:gd name="connsiteX5" fmla="*/ 362487 w 397801"/>
                  <a:gd name="connsiteY5" fmla="*/ 219075 h 365607"/>
                  <a:gd name="connsiteX6" fmla="*/ 362487 w 397801"/>
                  <a:gd name="connsiteY6" fmla="*/ 0 h 365607"/>
                  <a:gd name="connsiteX7" fmla="*/ 378362 w 397801"/>
                  <a:gd name="connsiteY7" fmla="*/ 219075 h 365607"/>
                  <a:gd name="connsiteX8" fmla="*/ 343437 w 397801"/>
                  <a:gd name="connsiteY8" fmla="*/ 269875 h 365607"/>
                  <a:gd name="connsiteX9" fmla="*/ 324387 w 397801"/>
                  <a:gd name="connsiteY9" fmla="*/ 298450 h 365607"/>
                  <a:gd name="connsiteX10" fmla="*/ 308512 w 397801"/>
                  <a:gd name="connsiteY10" fmla="*/ 317500 h 365607"/>
                  <a:gd name="connsiteX11" fmla="*/ 232312 w 397801"/>
                  <a:gd name="connsiteY11" fmla="*/ 339725 h 365607"/>
                  <a:gd name="connsiteX12" fmla="*/ 537 w 397801"/>
                  <a:gd name="connsiteY12" fmla="*/ 365125 h 36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7801" h="365607">
                    <a:moveTo>
                      <a:pt x="537" y="365125"/>
                    </a:moveTo>
                    <a:cubicBezTo>
                      <a:pt x="12708" y="361421"/>
                      <a:pt x="252950" y="324908"/>
                      <a:pt x="305337" y="317500"/>
                    </a:cubicBezTo>
                    <a:cubicBezTo>
                      <a:pt x="357725" y="310092"/>
                      <a:pt x="299516" y="337608"/>
                      <a:pt x="314862" y="320675"/>
                    </a:cubicBezTo>
                    <a:cubicBezTo>
                      <a:pt x="330208" y="303742"/>
                      <a:pt x="392120" y="227012"/>
                      <a:pt x="397412" y="215900"/>
                    </a:cubicBezTo>
                    <a:cubicBezTo>
                      <a:pt x="402704" y="204787"/>
                      <a:pt x="352433" y="253471"/>
                      <a:pt x="346612" y="254000"/>
                    </a:cubicBezTo>
                    <a:cubicBezTo>
                      <a:pt x="340791" y="254529"/>
                      <a:pt x="359841" y="261408"/>
                      <a:pt x="362487" y="219075"/>
                    </a:cubicBezTo>
                    <a:cubicBezTo>
                      <a:pt x="365133" y="176742"/>
                      <a:pt x="359841" y="0"/>
                      <a:pt x="362487" y="0"/>
                    </a:cubicBezTo>
                    <a:cubicBezTo>
                      <a:pt x="365133" y="0"/>
                      <a:pt x="381537" y="174096"/>
                      <a:pt x="378362" y="219075"/>
                    </a:cubicBezTo>
                    <a:cubicBezTo>
                      <a:pt x="375187" y="264054"/>
                      <a:pt x="352433" y="256646"/>
                      <a:pt x="343437" y="269875"/>
                    </a:cubicBezTo>
                    <a:cubicBezTo>
                      <a:pt x="334441" y="283104"/>
                      <a:pt x="324387" y="298450"/>
                      <a:pt x="324387" y="298450"/>
                    </a:cubicBezTo>
                    <a:cubicBezTo>
                      <a:pt x="318566" y="306387"/>
                      <a:pt x="323858" y="310621"/>
                      <a:pt x="308512" y="317500"/>
                    </a:cubicBezTo>
                    <a:cubicBezTo>
                      <a:pt x="293166" y="324379"/>
                      <a:pt x="278349" y="329142"/>
                      <a:pt x="232312" y="339725"/>
                    </a:cubicBezTo>
                    <a:cubicBezTo>
                      <a:pt x="186275" y="350308"/>
                      <a:pt x="-11634" y="368829"/>
                      <a:pt x="537" y="36512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 512">
                <a:extLst>
                  <a:ext uri="{FF2B5EF4-FFF2-40B4-BE49-F238E27FC236}">
                    <a16:creationId xmlns:a16="http://schemas.microsoft.com/office/drawing/2014/main" id="{BED1E722-963C-EA68-6E18-1F6BABF7F9F4}"/>
                  </a:ext>
                </a:extLst>
              </p:cNvPr>
              <p:cNvSpPr/>
              <p:nvPr/>
            </p:nvSpPr>
            <p:spPr>
              <a:xfrm>
                <a:off x="6426022" y="11988708"/>
                <a:ext cx="79675" cy="89146"/>
              </a:xfrm>
              <a:custGeom>
                <a:avLst/>
                <a:gdLst>
                  <a:gd name="connsiteX0" fmla="*/ 19228 w 79675"/>
                  <a:gd name="connsiteY0" fmla="*/ 92 h 89146"/>
                  <a:gd name="connsiteX1" fmla="*/ 79553 w 79675"/>
                  <a:gd name="connsiteY1" fmla="*/ 47717 h 89146"/>
                  <a:gd name="connsiteX2" fmla="*/ 178 w 79675"/>
                  <a:gd name="connsiteY2" fmla="*/ 88992 h 89146"/>
                  <a:gd name="connsiteX3" fmla="*/ 57328 w 79675"/>
                  <a:gd name="connsiteY3" fmla="*/ 60417 h 89146"/>
                  <a:gd name="connsiteX4" fmla="*/ 19228 w 79675"/>
                  <a:gd name="connsiteY4" fmla="*/ 92 h 8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75" h="89146">
                    <a:moveTo>
                      <a:pt x="19228" y="92"/>
                    </a:moveTo>
                    <a:cubicBezTo>
                      <a:pt x="22932" y="-2025"/>
                      <a:pt x="82728" y="32900"/>
                      <a:pt x="79553" y="47717"/>
                    </a:cubicBezTo>
                    <a:cubicBezTo>
                      <a:pt x="76378" y="62534"/>
                      <a:pt x="3882" y="86875"/>
                      <a:pt x="178" y="88992"/>
                    </a:cubicBezTo>
                    <a:cubicBezTo>
                      <a:pt x="-3526" y="91109"/>
                      <a:pt x="51507" y="71000"/>
                      <a:pt x="57328" y="60417"/>
                    </a:cubicBezTo>
                    <a:cubicBezTo>
                      <a:pt x="63149" y="49834"/>
                      <a:pt x="15524" y="2209"/>
                      <a:pt x="19228" y="9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 513">
                <a:extLst>
                  <a:ext uri="{FF2B5EF4-FFF2-40B4-BE49-F238E27FC236}">
                    <a16:creationId xmlns:a16="http://schemas.microsoft.com/office/drawing/2014/main" id="{A4EDC446-6EB6-F493-27D2-9D2823B4485E}"/>
                  </a:ext>
                </a:extLst>
              </p:cNvPr>
              <p:cNvSpPr/>
              <p:nvPr/>
            </p:nvSpPr>
            <p:spPr>
              <a:xfrm>
                <a:off x="6495976" y="12052282"/>
                <a:ext cx="104849" cy="247116"/>
              </a:xfrm>
              <a:custGeom>
                <a:avLst/>
                <a:gdLst>
                  <a:gd name="connsiteX0" fmla="*/ 74 w 104849"/>
                  <a:gd name="connsiteY0" fmla="*/ 18 h 247116"/>
                  <a:gd name="connsiteX1" fmla="*/ 63574 w 104849"/>
                  <a:gd name="connsiteY1" fmla="*/ 139718 h 247116"/>
                  <a:gd name="connsiteX2" fmla="*/ 69924 w 104849"/>
                  <a:gd name="connsiteY2" fmla="*/ 241318 h 247116"/>
                  <a:gd name="connsiteX3" fmla="*/ 66749 w 104849"/>
                  <a:gd name="connsiteY3" fmla="*/ 234968 h 247116"/>
                  <a:gd name="connsiteX4" fmla="*/ 104849 w 104849"/>
                  <a:gd name="connsiteY4" fmla="*/ 238143 h 247116"/>
                  <a:gd name="connsiteX5" fmla="*/ 66749 w 104849"/>
                  <a:gd name="connsiteY5" fmla="*/ 196868 h 247116"/>
                  <a:gd name="connsiteX6" fmla="*/ 50874 w 104849"/>
                  <a:gd name="connsiteY6" fmla="*/ 130193 h 247116"/>
                  <a:gd name="connsiteX7" fmla="*/ 74 w 104849"/>
                  <a:gd name="connsiteY7" fmla="*/ 18 h 24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49" h="247116">
                    <a:moveTo>
                      <a:pt x="74" y="18"/>
                    </a:moveTo>
                    <a:cubicBezTo>
                      <a:pt x="2191" y="1606"/>
                      <a:pt x="51932" y="99501"/>
                      <a:pt x="63574" y="139718"/>
                    </a:cubicBezTo>
                    <a:cubicBezTo>
                      <a:pt x="75216" y="179935"/>
                      <a:pt x="69395" y="225443"/>
                      <a:pt x="69924" y="241318"/>
                    </a:cubicBezTo>
                    <a:cubicBezTo>
                      <a:pt x="70453" y="257193"/>
                      <a:pt x="60928" y="235497"/>
                      <a:pt x="66749" y="234968"/>
                    </a:cubicBezTo>
                    <a:cubicBezTo>
                      <a:pt x="72570" y="234439"/>
                      <a:pt x="104849" y="244493"/>
                      <a:pt x="104849" y="238143"/>
                    </a:cubicBezTo>
                    <a:cubicBezTo>
                      <a:pt x="104849" y="231793"/>
                      <a:pt x="75745" y="214860"/>
                      <a:pt x="66749" y="196868"/>
                    </a:cubicBezTo>
                    <a:cubicBezTo>
                      <a:pt x="57753" y="178876"/>
                      <a:pt x="59870" y="158239"/>
                      <a:pt x="50874" y="130193"/>
                    </a:cubicBezTo>
                    <a:cubicBezTo>
                      <a:pt x="41878" y="102147"/>
                      <a:pt x="-2043" y="-1570"/>
                      <a:pt x="74" y="1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 514">
                <a:extLst>
                  <a:ext uri="{FF2B5EF4-FFF2-40B4-BE49-F238E27FC236}">
                    <a16:creationId xmlns:a16="http://schemas.microsoft.com/office/drawing/2014/main" id="{F2B0010C-2728-0DC6-39F9-BDC7A9BD4F4B}"/>
                  </a:ext>
                </a:extLst>
              </p:cNvPr>
              <p:cNvSpPr/>
              <p:nvPr/>
            </p:nvSpPr>
            <p:spPr>
              <a:xfrm>
                <a:off x="4984652" y="12385234"/>
                <a:ext cx="867223" cy="113079"/>
              </a:xfrm>
              <a:custGeom>
                <a:avLst/>
                <a:gdLst>
                  <a:gd name="connsiteX0" fmla="*/ 3273 w 867223"/>
                  <a:gd name="connsiteY0" fmla="*/ 441 h 113079"/>
                  <a:gd name="connsiteX1" fmla="*/ 260448 w 867223"/>
                  <a:gd name="connsiteY1" fmla="*/ 95691 h 113079"/>
                  <a:gd name="connsiteX2" fmla="*/ 209648 w 867223"/>
                  <a:gd name="connsiteY2" fmla="*/ 98866 h 113079"/>
                  <a:gd name="connsiteX3" fmla="*/ 568423 w 867223"/>
                  <a:gd name="connsiteY3" fmla="*/ 82991 h 113079"/>
                  <a:gd name="connsiteX4" fmla="*/ 520798 w 867223"/>
                  <a:gd name="connsiteY4" fmla="*/ 82991 h 113079"/>
                  <a:gd name="connsiteX5" fmla="*/ 866873 w 867223"/>
                  <a:gd name="connsiteY5" fmla="*/ 16316 h 113079"/>
                  <a:gd name="connsiteX6" fmla="*/ 447773 w 867223"/>
                  <a:gd name="connsiteY6" fmla="*/ 108391 h 113079"/>
                  <a:gd name="connsiteX7" fmla="*/ 219173 w 867223"/>
                  <a:gd name="connsiteY7" fmla="*/ 98866 h 113079"/>
                  <a:gd name="connsiteX8" fmla="*/ 247748 w 867223"/>
                  <a:gd name="connsiteY8" fmla="*/ 92516 h 113079"/>
                  <a:gd name="connsiteX9" fmla="*/ 120748 w 867223"/>
                  <a:gd name="connsiteY9" fmla="*/ 60766 h 113079"/>
                  <a:gd name="connsiteX10" fmla="*/ 3273 w 867223"/>
                  <a:gd name="connsiteY10" fmla="*/ 441 h 11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7223" h="113079">
                    <a:moveTo>
                      <a:pt x="3273" y="441"/>
                    </a:moveTo>
                    <a:cubicBezTo>
                      <a:pt x="26556" y="6262"/>
                      <a:pt x="226052" y="79287"/>
                      <a:pt x="260448" y="95691"/>
                    </a:cubicBezTo>
                    <a:cubicBezTo>
                      <a:pt x="294844" y="112095"/>
                      <a:pt x="209648" y="98866"/>
                      <a:pt x="209648" y="98866"/>
                    </a:cubicBezTo>
                    <a:lnTo>
                      <a:pt x="568423" y="82991"/>
                    </a:lnTo>
                    <a:cubicBezTo>
                      <a:pt x="620281" y="80345"/>
                      <a:pt x="471056" y="94103"/>
                      <a:pt x="520798" y="82991"/>
                    </a:cubicBezTo>
                    <a:cubicBezTo>
                      <a:pt x="570540" y="71879"/>
                      <a:pt x="879044" y="12083"/>
                      <a:pt x="866873" y="16316"/>
                    </a:cubicBezTo>
                    <a:cubicBezTo>
                      <a:pt x="854702" y="20549"/>
                      <a:pt x="555723" y="94633"/>
                      <a:pt x="447773" y="108391"/>
                    </a:cubicBezTo>
                    <a:cubicBezTo>
                      <a:pt x="339823" y="122149"/>
                      <a:pt x="252511" y="101512"/>
                      <a:pt x="219173" y="98866"/>
                    </a:cubicBezTo>
                    <a:cubicBezTo>
                      <a:pt x="185836" y="96220"/>
                      <a:pt x="264152" y="98866"/>
                      <a:pt x="247748" y="92516"/>
                    </a:cubicBezTo>
                    <a:cubicBezTo>
                      <a:pt x="231344" y="86166"/>
                      <a:pt x="154086" y="73466"/>
                      <a:pt x="120748" y="60766"/>
                    </a:cubicBezTo>
                    <a:cubicBezTo>
                      <a:pt x="87411" y="48066"/>
                      <a:pt x="-20010" y="-5380"/>
                      <a:pt x="3273" y="44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 515">
                <a:extLst>
                  <a:ext uri="{FF2B5EF4-FFF2-40B4-BE49-F238E27FC236}">
                    <a16:creationId xmlns:a16="http://schemas.microsoft.com/office/drawing/2014/main" id="{C70FC1E9-52B5-1E30-7DAE-675AAFC365CE}"/>
                  </a:ext>
                </a:extLst>
              </p:cNvPr>
              <p:cNvSpPr/>
              <p:nvPr/>
            </p:nvSpPr>
            <p:spPr>
              <a:xfrm>
                <a:off x="5254624" y="12294588"/>
                <a:ext cx="1048101" cy="158049"/>
              </a:xfrm>
              <a:custGeom>
                <a:avLst/>
                <a:gdLst>
                  <a:gd name="connsiteX0" fmla="*/ 1 w 1048101"/>
                  <a:gd name="connsiteY0" fmla="*/ 145062 h 158049"/>
                  <a:gd name="connsiteX1" fmla="*/ 241301 w 1048101"/>
                  <a:gd name="connsiteY1" fmla="*/ 145062 h 158049"/>
                  <a:gd name="connsiteX2" fmla="*/ 708026 w 1048101"/>
                  <a:gd name="connsiteY2" fmla="*/ 5362 h 158049"/>
                  <a:gd name="connsiteX3" fmla="*/ 1047751 w 1048101"/>
                  <a:gd name="connsiteY3" fmla="*/ 27587 h 158049"/>
                  <a:gd name="connsiteX4" fmla="*/ 765176 w 1048101"/>
                  <a:gd name="connsiteY4" fmla="*/ 14887 h 158049"/>
                  <a:gd name="connsiteX5" fmla="*/ 415926 w 1048101"/>
                  <a:gd name="connsiteY5" fmla="*/ 103787 h 158049"/>
                  <a:gd name="connsiteX6" fmla="*/ 244476 w 1048101"/>
                  <a:gd name="connsiteY6" fmla="*/ 154587 h 158049"/>
                  <a:gd name="connsiteX7" fmla="*/ 1 w 1048101"/>
                  <a:gd name="connsiteY7" fmla="*/ 145062 h 15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101" h="158049">
                    <a:moveTo>
                      <a:pt x="1" y="145062"/>
                    </a:moveTo>
                    <a:cubicBezTo>
                      <a:pt x="-528" y="143475"/>
                      <a:pt x="123297" y="168345"/>
                      <a:pt x="241301" y="145062"/>
                    </a:cubicBezTo>
                    <a:cubicBezTo>
                      <a:pt x="359305" y="121779"/>
                      <a:pt x="573618" y="24941"/>
                      <a:pt x="708026" y="5362"/>
                    </a:cubicBezTo>
                    <a:cubicBezTo>
                      <a:pt x="842434" y="-14217"/>
                      <a:pt x="1038226" y="25999"/>
                      <a:pt x="1047751" y="27587"/>
                    </a:cubicBezTo>
                    <a:cubicBezTo>
                      <a:pt x="1057276" y="29174"/>
                      <a:pt x="870480" y="2187"/>
                      <a:pt x="765176" y="14887"/>
                    </a:cubicBezTo>
                    <a:cubicBezTo>
                      <a:pt x="659872" y="27587"/>
                      <a:pt x="502709" y="80504"/>
                      <a:pt x="415926" y="103787"/>
                    </a:cubicBezTo>
                    <a:cubicBezTo>
                      <a:pt x="329143" y="127070"/>
                      <a:pt x="314855" y="143474"/>
                      <a:pt x="244476" y="154587"/>
                    </a:cubicBezTo>
                    <a:cubicBezTo>
                      <a:pt x="174097" y="165700"/>
                      <a:pt x="530" y="146649"/>
                      <a:pt x="1" y="14506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 516">
                <a:extLst>
                  <a:ext uri="{FF2B5EF4-FFF2-40B4-BE49-F238E27FC236}">
                    <a16:creationId xmlns:a16="http://schemas.microsoft.com/office/drawing/2014/main" id="{FD0B9C8C-5FBF-599E-00FC-9D7963D13422}"/>
                  </a:ext>
                </a:extLst>
              </p:cNvPr>
              <p:cNvSpPr/>
              <p:nvPr/>
            </p:nvSpPr>
            <p:spPr>
              <a:xfrm>
                <a:off x="6299193" y="12147266"/>
                <a:ext cx="151272" cy="187912"/>
              </a:xfrm>
              <a:custGeom>
                <a:avLst/>
                <a:gdLst>
                  <a:gd name="connsiteX0" fmla="*/ 120657 w 151272"/>
                  <a:gd name="connsiteY0" fmla="*/ 284 h 187912"/>
                  <a:gd name="connsiteX1" fmla="*/ 146057 w 151272"/>
                  <a:gd name="connsiteY1" fmla="*/ 82834 h 187912"/>
                  <a:gd name="connsiteX2" fmla="*/ 7 w 151272"/>
                  <a:gd name="connsiteY2" fmla="*/ 187609 h 187912"/>
                  <a:gd name="connsiteX3" fmla="*/ 139707 w 151272"/>
                  <a:gd name="connsiteY3" fmla="*/ 111409 h 187912"/>
                  <a:gd name="connsiteX4" fmla="*/ 120657 w 151272"/>
                  <a:gd name="connsiteY4" fmla="*/ 284 h 18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72" h="187912">
                    <a:moveTo>
                      <a:pt x="120657" y="284"/>
                    </a:moveTo>
                    <a:cubicBezTo>
                      <a:pt x="121715" y="-4478"/>
                      <a:pt x="166165" y="51613"/>
                      <a:pt x="146057" y="82834"/>
                    </a:cubicBezTo>
                    <a:cubicBezTo>
                      <a:pt x="125949" y="114055"/>
                      <a:pt x="1065" y="182847"/>
                      <a:pt x="7" y="187609"/>
                    </a:cubicBezTo>
                    <a:cubicBezTo>
                      <a:pt x="-1051" y="192371"/>
                      <a:pt x="116953" y="139984"/>
                      <a:pt x="139707" y="111409"/>
                    </a:cubicBezTo>
                    <a:cubicBezTo>
                      <a:pt x="162461" y="82834"/>
                      <a:pt x="119599" y="5046"/>
                      <a:pt x="120657" y="28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 517">
                <a:extLst>
                  <a:ext uri="{FF2B5EF4-FFF2-40B4-BE49-F238E27FC236}">
                    <a16:creationId xmlns:a16="http://schemas.microsoft.com/office/drawing/2014/main" id="{FD9DC774-A24B-4841-6E81-CEFA6FF7A009}"/>
                  </a:ext>
                </a:extLst>
              </p:cNvPr>
              <p:cNvSpPr/>
              <p:nvPr/>
            </p:nvSpPr>
            <p:spPr>
              <a:xfrm>
                <a:off x="5924286" y="12365322"/>
                <a:ext cx="422801" cy="61646"/>
              </a:xfrm>
              <a:custGeom>
                <a:avLst/>
                <a:gdLst>
                  <a:gd name="connsiteX0" fmla="*/ 264 w 422801"/>
                  <a:gd name="connsiteY0" fmla="*/ 61628 h 61646"/>
                  <a:gd name="connsiteX1" fmla="*/ 228864 w 422801"/>
                  <a:gd name="connsiteY1" fmla="*/ 4478 h 61646"/>
                  <a:gd name="connsiteX2" fmla="*/ 422539 w 422801"/>
                  <a:gd name="connsiteY2" fmla="*/ 4478 h 61646"/>
                  <a:gd name="connsiteX3" fmla="*/ 187589 w 422801"/>
                  <a:gd name="connsiteY3" fmla="*/ 10828 h 61646"/>
                  <a:gd name="connsiteX4" fmla="*/ 264 w 422801"/>
                  <a:gd name="connsiteY4" fmla="*/ 61628 h 6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801" h="61646">
                    <a:moveTo>
                      <a:pt x="264" y="61628"/>
                    </a:moveTo>
                    <a:cubicBezTo>
                      <a:pt x="7143" y="60570"/>
                      <a:pt x="158485" y="14003"/>
                      <a:pt x="228864" y="4478"/>
                    </a:cubicBezTo>
                    <a:cubicBezTo>
                      <a:pt x="299243" y="-5047"/>
                      <a:pt x="429418" y="3420"/>
                      <a:pt x="422539" y="4478"/>
                    </a:cubicBezTo>
                    <a:cubicBezTo>
                      <a:pt x="415660" y="5536"/>
                      <a:pt x="252676" y="3949"/>
                      <a:pt x="187589" y="10828"/>
                    </a:cubicBezTo>
                    <a:cubicBezTo>
                      <a:pt x="122502" y="17707"/>
                      <a:pt x="-6615" y="62686"/>
                      <a:pt x="264" y="6162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 518">
                <a:extLst>
                  <a:ext uri="{FF2B5EF4-FFF2-40B4-BE49-F238E27FC236}">
                    <a16:creationId xmlns:a16="http://schemas.microsoft.com/office/drawing/2014/main" id="{9AB36EFA-C890-42DF-2A80-54CB57967815}"/>
                  </a:ext>
                </a:extLst>
              </p:cNvPr>
              <p:cNvSpPr/>
              <p:nvPr/>
            </p:nvSpPr>
            <p:spPr>
              <a:xfrm>
                <a:off x="6127580" y="12124629"/>
                <a:ext cx="301800" cy="146967"/>
              </a:xfrm>
              <a:custGeom>
                <a:avLst/>
                <a:gdLst>
                  <a:gd name="connsiteX0" fmla="*/ 301795 w 301800"/>
                  <a:gd name="connsiteY0" fmla="*/ 696 h 146967"/>
                  <a:gd name="connsiteX1" fmla="*/ 260520 w 301800"/>
                  <a:gd name="connsiteY1" fmla="*/ 121346 h 146967"/>
                  <a:gd name="connsiteX2" fmla="*/ 270045 w 301800"/>
                  <a:gd name="connsiteY2" fmla="*/ 83246 h 146967"/>
                  <a:gd name="connsiteX3" fmla="*/ 184320 w 301800"/>
                  <a:gd name="connsiteY3" fmla="*/ 95946 h 146967"/>
                  <a:gd name="connsiteX4" fmla="*/ 170 w 301800"/>
                  <a:gd name="connsiteY4" fmla="*/ 146746 h 146967"/>
                  <a:gd name="connsiteX5" fmla="*/ 219245 w 301800"/>
                  <a:gd name="connsiteY5" fmla="*/ 73721 h 146967"/>
                  <a:gd name="connsiteX6" fmla="*/ 254170 w 301800"/>
                  <a:gd name="connsiteY6" fmla="*/ 70546 h 146967"/>
                  <a:gd name="connsiteX7" fmla="*/ 257345 w 301800"/>
                  <a:gd name="connsiteY7" fmla="*/ 70546 h 146967"/>
                  <a:gd name="connsiteX8" fmla="*/ 301795 w 301800"/>
                  <a:gd name="connsiteY8" fmla="*/ 696 h 14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800" h="146967">
                    <a:moveTo>
                      <a:pt x="301795" y="696"/>
                    </a:moveTo>
                    <a:cubicBezTo>
                      <a:pt x="302324" y="9163"/>
                      <a:pt x="265812" y="107588"/>
                      <a:pt x="260520" y="121346"/>
                    </a:cubicBezTo>
                    <a:cubicBezTo>
                      <a:pt x="255228" y="135104"/>
                      <a:pt x="282745" y="87479"/>
                      <a:pt x="270045" y="83246"/>
                    </a:cubicBezTo>
                    <a:cubicBezTo>
                      <a:pt x="257345" y="79013"/>
                      <a:pt x="229299" y="85363"/>
                      <a:pt x="184320" y="95946"/>
                    </a:cubicBezTo>
                    <a:cubicBezTo>
                      <a:pt x="139341" y="106529"/>
                      <a:pt x="-5651" y="150450"/>
                      <a:pt x="170" y="146746"/>
                    </a:cubicBezTo>
                    <a:cubicBezTo>
                      <a:pt x="5991" y="143042"/>
                      <a:pt x="219245" y="73721"/>
                      <a:pt x="219245" y="73721"/>
                    </a:cubicBezTo>
                    <a:cubicBezTo>
                      <a:pt x="261578" y="61021"/>
                      <a:pt x="247820" y="71075"/>
                      <a:pt x="254170" y="70546"/>
                    </a:cubicBezTo>
                    <a:cubicBezTo>
                      <a:pt x="260520" y="70017"/>
                      <a:pt x="245703" y="77425"/>
                      <a:pt x="257345" y="70546"/>
                    </a:cubicBezTo>
                    <a:cubicBezTo>
                      <a:pt x="268987" y="63667"/>
                      <a:pt x="301266" y="-7771"/>
                      <a:pt x="301795" y="69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 519">
                <a:extLst>
                  <a:ext uri="{FF2B5EF4-FFF2-40B4-BE49-F238E27FC236}">
                    <a16:creationId xmlns:a16="http://schemas.microsoft.com/office/drawing/2014/main" id="{F569CECA-5AAF-8B4C-767B-534557E7101E}"/>
                  </a:ext>
                </a:extLst>
              </p:cNvPr>
              <p:cNvSpPr/>
              <p:nvPr/>
            </p:nvSpPr>
            <p:spPr>
              <a:xfrm>
                <a:off x="5395064" y="12167632"/>
                <a:ext cx="942394" cy="238154"/>
              </a:xfrm>
              <a:custGeom>
                <a:avLst/>
                <a:gdLst>
                  <a:gd name="connsiteX0" fmla="*/ 2436 w 942394"/>
                  <a:gd name="connsiteY0" fmla="*/ 237093 h 238154"/>
                  <a:gd name="connsiteX1" fmla="*/ 913661 w 942394"/>
                  <a:gd name="connsiteY1" fmla="*/ 5318 h 238154"/>
                  <a:gd name="connsiteX2" fmla="*/ 653311 w 942394"/>
                  <a:gd name="connsiteY2" fmla="*/ 87868 h 238154"/>
                  <a:gd name="connsiteX3" fmla="*/ 2436 w 942394"/>
                  <a:gd name="connsiteY3" fmla="*/ 237093 h 23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394" h="238154">
                    <a:moveTo>
                      <a:pt x="2436" y="237093"/>
                    </a:moveTo>
                    <a:cubicBezTo>
                      <a:pt x="45828" y="223335"/>
                      <a:pt x="805182" y="30189"/>
                      <a:pt x="913661" y="5318"/>
                    </a:cubicBezTo>
                    <a:cubicBezTo>
                      <a:pt x="1022140" y="-19553"/>
                      <a:pt x="798832" y="48710"/>
                      <a:pt x="653311" y="87868"/>
                    </a:cubicBezTo>
                    <a:cubicBezTo>
                      <a:pt x="507790" y="127026"/>
                      <a:pt x="-40956" y="250851"/>
                      <a:pt x="2436" y="23709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 520">
                <a:extLst>
                  <a:ext uri="{FF2B5EF4-FFF2-40B4-BE49-F238E27FC236}">
                    <a16:creationId xmlns:a16="http://schemas.microsoft.com/office/drawing/2014/main" id="{B68B2760-F6AA-B056-AAE8-1F42759D044D}"/>
                  </a:ext>
                </a:extLst>
              </p:cNvPr>
              <p:cNvSpPr/>
              <p:nvPr/>
            </p:nvSpPr>
            <p:spPr>
              <a:xfrm>
                <a:off x="6286500" y="12402328"/>
                <a:ext cx="259734" cy="177066"/>
              </a:xfrm>
              <a:custGeom>
                <a:avLst/>
                <a:gdLst>
                  <a:gd name="connsiteX0" fmla="*/ 231775 w 259734"/>
                  <a:gd name="connsiteY0" fmla="*/ 2397 h 177066"/>
                  <a:gd name="connsiteX1" fmla="*/ 184150 w 259734"/>
                  <a:gd name="connsiteY1" fmla="*/ 46847 h 177066"/>
                  <a:gd name="connsiteX2" fmla="*/ 219075 w 259734"/>
                  <a:gd name="connsiteY2" fmla="*/ 138922 h 177066"/>
                  <a:gd name="connsiteX3" fmla="*/ 190500 w 259734"/>
                  <a:gd name="connsiteY3" fmla="*/ 138922 h 177066"/>
                  <a:gd name="connsiteX4" fmla="*/ 0 w 259734"/>
                  <a:gd name="connsiteY4" fmla="*/ 142097 h 177066"/>
                  <a:gd name="connsiteX5" fmla="*/ 254000 w 259734"/>
                  <a:gd name="connsiteY5" fmla="*/ 167497 h 177066"/>
                  <a:gd name="connsiteX6" fmla="*/ 180975 w 259734"/>
                  <a:gd name="connsiteY6" fmla="*/ 177022 h 177066"/>
                  <a:gd name="connsiteX7" fmla="*/ 225425 w 259734"/>
                  <a:gd name="connsiteY7" fmla="*/ 164322 h 177066"/>
                  <a:gd name="connsiteX8" fmla="*/ 193675 w 259734"/>
                  <a:gd name="connsiteY8" fmla="*/ 116697 h 177066"/>
                  <a:gd name="connsiteX9" fmla="*/ 231775 w 259734"/>
                  <a:gd name="connsiteY9" fmla="*/ 2397 h 17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734" h="177066">
                    <a:moveTo>
                      <a:pt x="231775" y="2397"/>
                    </a:moveTo>
                    <a:cubicBezTo>
                      <a:pt x="230188" y="-9245"/>
                      <a:pt x="186267" y="24093"/>
                      <a:pt x="184150" y="46847"/>
                    </a:cubicBezTo>
                    <a:cubicBezTo>
                      <a:pt x="182033" y="69601"/>
                      <a:pt x="218017" y="123576"/>
                      <a:pt x="219075" y="138922"/>
                    </a:cubicBezTo>
                    <a:cubicBezTo>
                      <a:pt x="220133" y="154268"/>
                      <a:pt x="190500" y="138922"/>
                      <a:pt x="190500" y="138922"/>
                    </a:cubicBezTo>
                    <a:lnTo>
                      <a:pt x="0" y="142097"/>
                    </a:lnTo>
                    <a:cubicBezTo>
                      <a:pt x="10583" y="146860"/>
                      <a:pt x="223837" y="161676"/>
                      <a:pt x="254000" y="167497"/>
                    </a:cubicBezTo>
                    <a:cubicBezTo>
                      <a:pt x="284163" y="173318"/>
                      <a:pt x="185737" y="177551"/>
                      <a:pt x="180975" y="177022"/>
                    </a:cubicBezTo>
                    <a:cubicBezTo>
                      <a:pt x="176212" y="176493"/>
                      <a:pt x="223308" y="174376"/>
                      <a:pt x="225425" y="164322"/>
                    </a:cubicBezTo>
                    <a:cubicBezTo>
                      <a:pt x="227542" y="154268"/>
                      <a:pt x="193675" y="139980"/>
                      <a:pt x="193675" y="116697"/>
                    </a:cubicBezTo>
                    <a:cubicBezTo>
                      <a:pt x="193675" y="93414"/>
                      <a:pt x="233362" y="14039"/>
                      <a:pt x="231775" y="239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 521">
                <a:extLst>
                  <a:ext uri="{FF2B5EF4-FFF2-40B4-BE49-F238E27FC236}">
                    <a16:creationId xmlns:a16="http://schemas.microsoft.com/office/drawing/2014/main" id="{09F7261A-ECA2-93E8-74A2-36C0400443D5}"/>
                  </a:ext>
                </a:extLst>
              </p:cNvPr>
              <p:cNvSpPr/>
              <p:nvPr/>
            </p:nvSpPr>
            <p:spPr>
              <a:xfrm>
                <a:off x="5343049" y="12099925"/>
                <a:ext cx="232251" cy="178479"/>
              </a:xfrm>
              <a:custGeom>
                <a:avLst/>
                <a:gdLst>
                  <a:gd name="connsiteX0" fmla="*/ 232251 w 232251"/>
                  <a:gd name="connsiteY0" fmla="*/ 0 h 178479"/>
                  <a:gd name="connsiteX1" fmla="*/ 73501 w 232251"/>
                  <a:gd name="connsiteY1" fmla="*/ 127000 h 178479"/>
                  <a:gd name="connsiteX2" fmla="*/ 476 w 232251"/>
                  <a:gd name="connsiteY2" fmla="*/ 177800 h 178479"/>
                  <a:gd name="connsiteX3" fmla="*/ 105251 w 232251"/>
                  <a:gd name="connsiteY3" fmla="*/ 95250 h 178479"/>
                  <a:gd name="connsiteX4" fmla="*/ 232251 w 232251"/>
                  <a:gd name="connsiteY4" fmla="*/ 0 h 17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251" h="178479">
                    <a:moveTo>
                      <a:pt x="232251" y="0"/>
                    </a:moveTo>
                    <a:cubicBezTo>
                      <a:pt x="172190" y="48683"/>
                      <a:pt x="112130" y="97367"/>
                      <a:pt x="73501" y="127000"/>
                    </a:cubicBezTo>
                    <a:cubicBezTo>
                      <a:pt x="34872" y="156633"/>
                      <a:pt x="-4816" y="183092"/>
                      <a:pt x="476" y="177800"/>
                    </a:cubicBezTo>
                    <a:cubicBezTo>
                      <a:pt x="5768" y="172508"/>
                      <a:pt x="105251" y="95250"/>
                      <a:pt x="105251" y="95250"/>
                    </a:cubicBezTo>
                    <a:lnTo>
                      <a:pt x="232251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 522">
                <a:extLst>
                  <a:ext uri="{FF2B5EF4-FFF2-40B4-BE49-F238E27FC236}">
                    <a16:creationId xmlns:a16="http://schemas.microsoft.com/office/drawing/2014/main" id="{696938E4-5636-F209-5D27-4F2F520F77E0}"/>
                  </a:ext>
                </a:extLst>
              </p:cNvPr>
              <p:cNvSpPr/>
              <p:nvPr/>
            </p:nvSpPr>
            <p:spPr>
              <a:xfrm>
                <a:off x="5562249" y="12128346"/>
                <a:ext cx="89017" cy="140040"/>
              </a:xfrm>
              <a:custGeom>
                <a:avLst/>
                <a:gdLst>
                  <a:gd name="connsiteX0" fmla="*/ 79726 w 89017"/>
                  <a:gd name="connsiteY0" fmla="*/ 154 h 140040"/>
                  <a:gd name="connsiteX1" fmla="*/ 82901 w 89017"/>
                  <a:gd name="connsiteY1" fmla="*/ 66829 h 140040"/>
                  <a:gd name="connsiteX2" fmla="*/ 351 w 89017"/>
                  <a:gd name="connsiteY2" fmla="*/ 139854 h 140040"/>
                  <a:gd name="connsiteX3" fmla="*/ 54326 w 89017"/>
                  <a:gd name="connsiteY3" fmla="*/ 85879 h 140040"/>
                  <a:gd name="connsiteX4" fmla="*/ 79726 w 89017"/>
                  <a:gd name="connsiteY4" fmla="*/ 154 h 14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17" h="140040">
                    <a:moveTo>
                      <a:pt x="79726" y="154"/>
                    </a:moveTo>
                    <a:cubicBezTo>
                      <a:pt x="84488" y="-3021"/>
                      <a:pt x="96130" y="43546"/>
                      <a:pt x="82901" y="66829"/>
                    </a:cubicBezTo>
                    <a:cubicBezTo>
                      <a:pt x="69672" y="90112"/>
                      <a:pt x="5113" y="136679"/>
                      <a:pt x="351" y="139854"/>
                    </a:cubicBezTo>
                    <a:cubicBezTo>
                      <a:pt x="-4411" y="143029"/>
                      <a:pt x="40568" y="104929"/>
                      <a:pt x="54326" y="85879"/>
                    </a:cubicBezTo>
                    <a:cubicBezTo>
                      <a:pt x="68084" y="66829"/>
                      <a:pt x="74964" y="3329"/>
                      <a:pt x="79726" y="1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4" name="グループ化 523">
              <a:extLst>
                <a:ext uri="{FF2B5EF4-FFF2-40B4-BE49-F238E27FC236}">
                  <a16:creationId xmlns:a16="http://schemas.microsoft.com/office/drawing/2014/main" id="{84209490-6980-2CDE-3982-1A38744A5B8E}"/>
                </a:ext>
              </a:extLst>
            </p:cNvPr>
            <p:cNvGrpSpPr/>
            <p:nvPr/>
          </p:nvGrpSpPr>
          <p:grpSpPr>
            <a:xfrm>
              <a:off x="2525879" y="8882328"/>
              <a:ext cx="2630334" cy="1949539"/>
              <a:chOff x="2525879" y="8882328"/>
              <a:chExt cx="2630334" cy="1949539"/>
            </a:xfrm>
          </p:grpSpPr>
          <p:sp>
            <p:nvSpPr>
              <p:cNvPr id="525" name="フリーフォーム 524">
                <a:extLst>
                  <a:ext uri="{FF2B5EF4-FFF2-40B4-BE49-F238E27FC236}">
                    <a16:creationId xmlns:a16="http://schemas.microsoft.com/office/drawing/2014/main" id="{6E7AC3CB-F6E4-BCEA-F108-05251561B79E}"/>
                  </a:ext>
                </a:extLst>
              </p:cNvPr>
              <p:cNvSpPr/>
              <p:nvPr/>
            </p:nvSpPr>
            <p:spPr>
              <a:xfrm>
                <a:off x="2544912" y="8882328"/>
                <a:ext cx="281673" cy="616069"/>
              </a:xfrm>
              <a:custGeom>
                <a:avLst/>
                <a:gdLst>
                  <a:gd name="connsiteX0" fmla="*/ 280838 w 281673"/>
                  <a:gd name="connsiteY0" fmla="*/ 1322 h 616069"/>
                  <a:gd name="connsiteX1" fmla="*/ 87163 w 281673"/>
                  <a:gd name="connsiteY1" fmla="*/ 401372 h 616069"/>
                  <a:gd name="connsiteX2" fmla="*/ 1438 w 281673"/>
                  <a:gd name="connsiteY2" fmla="*/ 614097 h 616069"/>
                  <a:gd name="connsiteX3" fmla="*/ 150663 w 281673"/>
                  <a:gd name="connsiteY3" fmla="*/ 283897 h 616069"/>
                  <a:gd name="connsiteX4" fmla="*/ 280838 w 281673"/>
                  <a:gd name="connsiteY4" fmla="*/ 1322 h 61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673" h="616069">
                    <a:moveTo>
                      <a:pt x="280838" y="1322"/>
                    </a:moveTo>
                    <a:cubicBezTo>
                      <a:pt x="270255" y="20901"/>
                      <a:pt x="133730" y="299243"/>
                      <a:pt x="87163" y="401372"/>
                    </a:cubicBezTo>
                    <a:cubicBezTo>
                      <a:pt x="40596" y="503501"/>
                      <a:pt x="-9145" y="633676"/>
                      <a:pt x="1438" y="614097"/>
                    </a:cubicBezTo>
                    <a:cubicBezTo>
                      <a:pt x="12021" y="594518"/>
                      <a:pt x="102509" y="383380"/>
                      <a:pt x="150663" y="283897"/>
                    </a:cubicBezTo>
                    <a:cubicBezTo>
                      <a:pt x="198817" y="184414"/>
                      <a:pt x="291421" y="-18257"/>
                      <a:pt x="280838" y="13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 525">
                <a:extLst>
                  <a:ext uri="{FF2B5EF4-FFF2-40B4-BE49-F238E27FC236}">
                    <a16:creationId xmlns:a16="http://schemas.microsoft.com/office/drawing/2014/main" id="{903E0128-2F70-08CA-21F7-1B9E7F2C2566}"/>
                  </a:ext>
                </a:extLst>
              </p:cNvPr>
              <p:cNvSpPr/>
              <p:nvPr/>
            </p:nvSpPr>
            <p:spPr>
              <a:xfrm>
                <a:off x="2525879" y="9412995"/>
                <a:ext cx="49046" cy="319063"/>
              </a:xfrm>
              <a:custGeom>
                <a:avLst/>
                <a:gdLst>
                  <a:gd name="connsiteX0" fmla="*/ 36346 w 49046"/>
                  <a:gd name="connsiteY0" fmla="*/ 880 h 319063"/>
                  <a:gd name="connsiteX1" fmla="*/ 1421 w 49046"/>
                  <a:gd name="connsiteY1" fmla="*/ 137405 h 319063"/>
                  <a:gd name="connsiteX2" fmla="*/ 10946 w 49046"/>
                  <a:gd name="connsiteY2" fmla="*/ 248530 h 319063"/>
                  <a:gd name="connsiteX3" fmla="*/ 49046 w 49046"/>
                  <a:gd name="connsiteY3" fmla="*/ 318380 h 319063"/>
                  <a:gd name="connsiteX4" fmla="*/ 10946 w 49046"/>
                  <a:gd name="connsiteY4" fmla="*/ 207255 h 319063"/>
                  <a:gd name="connsiteX5" fmla="*/ 36346 w 49046"/>
                  <a:gd name="connsiteY5" fmla="*/ 880 h 3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046" h="319063">
                    <a:moveTo>
                      <a:pt x="36346" y="880"/>
                    </a:moveTo>
                    <a:cubicBezTo>
                      <a:pt x="34759" y="-10762"/>
                      <a:pt x="5654" y="96130"/>
                      <a:pt x="1421" y="137405"/>
                    </a:cubicBezTo>
                    <a:cubicBezTo>
                      <a:pt x="-2812" y="178680"/>
                      <a:pt x="3008" y="218367"/>
                      <a:pt x="10946" y="248530"/>
                    </a:cubicBezTo>
                    <a:cubicBezTo>
                      <a:pt x="18884" y="278693"/>
                      <a:pt x="49046" y="325259"/>
                      <a:pt x="49046" y="318380"/>
                    </a:cubicBezTo>
                    <a:cubicBezTo>
                      <a:pt x="49046" y="311501"/>
                      <a:pt x="13592" y="254351"/>
                      <a:pt x="10946" y="207255"/>
                    </a:cubicBezTo>
                    <a:cubicBezTo>
                      <a:pt x="8300" y="160159"/>
                      <a:pt x="37933" y="12522"/>
                      <a:pt x="36346" y="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 526">
                <a:extLst>
                  <a:ext uri="{FF2B5EF4-FFF2-40B4-BE49-F238E27FC236}">
                    <a16:creationId xmlns:a16="http://schemas.microsoft.com/office/drawing/2014/main" id="{E85E8141-CA78-8B1F-30F9-52ABFF8F7D23}"/>
                  </a:ext>
                </a:extLst>
              </p:cNvPr>
              <p:cNvSpPr/>
              <p:nvPr/>
            </p:nvSpPr>
            <p:spPr>
              <a:xfrm>
                <a:off x="2578006" y="9677887"/>
                <a:ext cx="422515" cy="603380"/>
              </a:xfrm>
              <a:custGeom>
                <a:avLst/>
                <a:gdLst>
                  <a:gd name="connsiteX0" fmla="*/ 3269 w 422515"/>
                  <a:gd name="connsiteY0" fmla="*/ 2688 h 603380"/>
                  <a:gd name="connsiteX1" fmla="*/ 38194 w 422515"/>
                  <a:gd name="connsiteY1" fmla="*/ 101113 h 603380"/>
                  <a:gd name="connsiteX2" fmla="*/ 127094 w 422515"/>
                  <a:gd name="connsiteY2" fmla="*/ 240813 h 603380"/>
                  <a:gd name="connsiteX3" fmla="*/ 289019 w 422515"/>
                  <a:gd name="connsiteY3" fmla="*/ 424963 h 603380"/>
                  <a:gd name="connsiteX4" fmla="*/ 422369 w 422515"/>
                  <a:gd name="connsiteY4" fmla="*/ 602763 h 603380"/>
                  <a:gd name="connsiteX5" fmla="*/ 263619 w 422515"/>
                  <a:gd name="connsiteY5" fmla="*/ 361463 h 603380"/>
                  <a:gd name="connsiteX6" fmla="*/ 114394 w 422515"/>
                  <a:gd name="connsiteY6" fmla="*/ 209063 h 603380"/>
                  <a:gd name="connsiteX7" fmla="*/ 3269 w 422515"/>
                  <a:gd name="connsiteY7" fmla="*/ 2688 h 60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2515" h="603380">
                    <a:moveTo>
                      <a:pt x="3269" y="2688"/>
                    </a:moveTo>
                    <a:cubicBezTo>
                      <a:pt x="-9431" y="-15304"/>
                      <a:pt x="17557" y="61426"/>
                      <a:pt x="38194" y="101113"/>
                    </a:cubicBezTo>
                    <a:cubicBezTo>
                      <a:pt x="58832" y="140801"/>
                      <a:pt x="85290" y="186838"/>
                      <a:pt x="127094" y="240813"/>
                    </a:cubicBezTo>
                    <a:cubicBezTo>
                      <a:pt x="168898" y="294788"/>
                      <a:pt x="239807" y="364638"/>
                      <a:pt x="289019" y="424963"/>
                    </a:cubicBezTo>
                    <a:cubicBezTo>
                      <a:pt x="338231" y="485288"/>
                      <a:pt x="426602" y="613346"/>
                      <a:pt x="422369" y="602763"/>
                    </a:cubicBezTo>
                    <a:cubicBezTo>
                      <a:pt x="418136" y="592180"/>
                      <a:pt x="314948" y="427080"/>
                      <a:pt x="263619" y="361463"/>
                    </a:cubicBezTo>
                    <a:cubicBezTo>
                      <a:pt x="212290" y="295846"/>
                      <a:pt x="154611" y="264625"/>
                      <a:pt x="114394" y="209063"/>
                    </a:cubicBezTo>
                    <a:cubicBezTo>
                      <a:pt x="74177" y="153501"/>
                      <a:pt x="15969" y="20680"/>
                      <a:pt x="3269" y="26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 527">
                <a:extLst>
                  <a:ext uri="{FF2B5EF4-FFF2-40B4-BE49-F238E27FC236}">
                    <a16:creationId xmlns:a16="http://schemas.microsoft.com/office/drawing/2014/main" id="{4FE73F73-FF7A-EE50-BCF0-BCAD389C94D7}"/>
                  </a:ext>
                </a:extLst>
              </p:cNvPr>
              <p:cNvSpPr/>
              <p:nvPr/>
            </p:nvSpPr>
            <p:spPr>
              <a:xfrm>
                <a:off x="3232023" y="9269271"/>
                <a:ext cx="333554" cy="389086"/>
              </a:xfrm>
              <a:custGeom>
                <a:avLst/>
                <a:gdLst>
                  <a:gd name="connsiteX0" fmla="*/ 330327 w 333554"/>
                  <a:gd name="connsiteY0" fmla="*/ 4904 h 389086"/>
                  <a:gd name="connsiteX1" fmla="*/ 231902 w 333554"/>
                  <a:gd name="connsiteY1" fmla="*/ 77929 h 389086"/>
                  <a:gd name="connsiteX2" fmla="*/ 92202 w 333554"/>
                  <a:gd name="connsiteY2" fmla="*/ 208104 h 389086"/>
                  <a:gd name="connsiteX3" fmla="*/ 127 w 333554"/>
                  <a:gd name="connsiteY3" fmla="*/ 389079 h 389086"/>
                  <a:gd name="connsiteX4" fmla="*/ 111252 w 333554"/>
                  <a:gd name="connsiteY4" fmla="*/ 214454 h 389086"/>
                  <a:gd name="connsiteX5" fmla="*/ 330327 w 333554"/>
                  <a:gd name="connsiteY5" fmla="*/ 4904 h 38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554" h="389086">
                    <a:moveTo>
                      <a:pt x="330327" y="4904"/>
                    </a:moveTo>
                    <a:cubicBezTo>
                      <a:pt x="350435" y="-17850"/>
                      <a:pt x="271589" y="44062"/>
                      <a:pt x="231902" y="77929"/>
                    </a:cubicBezTo>
                    <a:cubicBezTo>
                      <a:pt x="192214" y="111796"/>
                      <a:pt x="130831" y="156246"/>
                      <a:pt x="92202" y="208104"/>
                    </a:cubicBezTo>
                    <a:cubicBezTo>
                      <a:pt x="53573" y="259962"/>
                      <a:pt x="-3048" y="388021"/>
                      <a:pt x="127" y="389079"/>
                    </a:cubicBezTo>
                    <a:cubicBezTo>
                      <a:pt x="3302" y="390137"/>
                      <a:pt x="59923" y="276366"/>
                      <a:pt x="111252" y="214454"/>
                    </a:cubicBezTo>
                    <a:cubicBezTo>
                      <a:pt x="162581" y="152542"/>
                      <a:pt x="310219" y="27658"/>
                      <a:pt x="330327" y="4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 528">
                <a:extLst>
                  <a:ext uri="{FF2B5EF4-FFF2-40B4-BE49-F238E27FC236}">
                    <a16:creationId xmlns:a16="http://schemas.microsoft.com/office/drawing/2014/main" id="{9F0ED34E-C49F-2AC7-5D2F-B20BF2BF1D2B}"/>
                  </a:ext>
                </a:extLst>
              </p:cNvPr>
              <p:cNvSpPr/>
              <p:nvPr/>
            </p:nvSpPr>
            <p:spPr>
              <a:xfrm>
                <a:off x="3117835" y="9312199"/>
                <a:ext cx="174653" cy="438249"/>
              </a:xfrm>
              <a:custGeom>
                <a:avLst/>
                <a:gdLst>
                  <a:gd name="connsiteX0" fmla="*/ 174640 w 174653"/>
                  <a:gd name="connsiteY0" fmla="*/ 76 h 438249"/>
                  <a:gd name="connsiteX1" fmla="*/ 82565 w 174653"/>
                  <a:gd name="connsiteY1" fmla="*/ 136601 h 438249"/>
                  <a:gd name="connsiteX2" fmla="*/ 15 w 174653"/>
                  <a:gd name="connsiteY2" fmla="*/ 438226 h 438249"/>
                  <a:gd name="connsiteX3" fmla="*/ 88915 w 174653"/>
                  <a:gd name="connsiteY3" fmla="*/ 152476 h 438249"/>
                  <a:gd name="connsiteX4" fmla="*/ 174640 w 174653"/>
                  <a:gd name="connsiteY4" fmla="*/ 76 h 4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53" h="438249">
                    <a:moveTo>
                      <a:pt x="174640" y="76"/>
                    </a:moveTo>
                    <a:cubicBezTo>
                      <a:pt x="173582" y="-2570"/>
                      <a:pt x="111669" y="63576"/>
                      <a:pt x="82565" y="136601"/>
                    </a:cubicBezTo>
                    <a:cubicBezTo>
                      <a:pt x="53461" y="209626"/>
                      <a:pt x="-1043" y="435580"/>
                      <a:pt x="15" y="438226"/>
                    </a:cubicBezTo>
                    <a:cubicBezTo>
                      <a:pt x="1073" y="440872"/>
                      <a:pt x="62986" y="221797"/>
                      <a:pt x="88915" y="152476"/>
                    </a:cubicBezTo>
                    <a:cubicBezTo>
                      <a:pt x="114844" y="83155"/>
                      <a:pt x="175698" y="2722"/>
                      <a:pt x="174640" y="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 529">
                <a:extLst>
                  <a:ext uri="{FF2B5EF4-FFF2-40B4-BE49-F238E27FC236}">
                    <a16:creationId xmlns:a16="http://schemas.microsoft.com/office/drawing/2014/main" id="{D72A5AA0-4C4E-05BE-EB10-E0FE7838949B}"/>
                  </a:ext>
                </a:extLst>
              </p:cNvPr>
              <p:cNvSpPr/>
              <p:nvPr/>
            </p:nvSpPr>
            <p:spPr>
              <a:xfrm>
                <a:off x="3038450" y="9823434"/>
                <a:ext cx="450054" cy="57735"/>
              </a:xfrm>
              <a:custGeom>
                <a:avLst/>
                <a:gdLst>
                  <a:gd name="connsiteX0" fmla="*/ 25 w 450054"/>
                  <a:gd name="connsiteY0" fmla="*/ 50816 h 57735"/>
                  <a:gd name="connsiteX1" fmla="*/ 276250 w 450054"/>
                  <a:gd name="connsiteY1" fmla="*/ 16 h 57735"/>
                  <a:gd name="connsiteX2" fmla="*/ 447700 w 450054"/>
                  <a:gd name="connsiteY2" fmla="*/ 57166 h 57735"/>
                  <a:gd name="connsiteX3" fmla="*/ 368325 w 450054"/>
                  <a:gd name="connsiteY3" fmla="*/ 28591 h 57735"/>
                  <a:gd name="connsiteX4" fmla="*/ 260375 w 450054"/>
                  <a:gd name="connsiteY4" fmla="*/ 15891 h 57735"/>
                  <a:gd name="connsiteX5" fmla="*/ 25 w 450054"/>
                  <a:gd name="connsiteY5" fmla="*/ 50816 h 5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0054" h="57735">
                    <a:moveTo>
                      <a:pt x="25" y="50816"/>
                    </a:moveTo>
                    <a:cubicBezTo>
                      <a:pt x="2671" y="48170"/>
                      <a:pt x="201638" y="-1042"/>
                      <a:pt x="276250" y="16"/>
                    </a:cubicBezTo>
                    <a:cubicBezTo>
                      <a:pt x="350862" y="1074"/>
                      <a:pt x="432354" y="52403"/>
                      <a:pt x="447700" y="57166"/>
                    </a:cubicBezTo>
                    <a:cubicBezTo>
                      <a:pt x="463046" y="61929"/>
                      <a:pt x="399546" y="35470"/>
                      <a:pt x="368325" y="28591"/>
                    </a:cubicBezTo>
                    <a:cubicBezTo>
                      <a:pt x="337104" y="21712"/>
                      <a:pt x="316996" y="15891"/>
                      <a:pt x="260375" y="15891"/>
                    </a:cubicBezTo>
                    <a:cubicBezTo>
                      <a:pt x="203754" y="15891"/>
                      <a:pt x="-2621" y="53462"/>
                      <a:pt x="25" y="50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 530">
                <a:extLst>
                  <a:ext uri="{FF2B5EF4-FFF2-40B4-BE49-F238E27FC236}">
                    <a16:creationId xmlns:a16="http://schemas.microsoft.com/office/drawing/2014/main" id="{783D2173-E8F4-5071-632E-061DBD4D14BB}"/>
                  </a:ext>
                </a:extLst>
              </p:cNvPr>
              <p:cNvSpPr/>
              <p:nvPr/>
            </p:nvSpPr>
            <p:spPr>
              <a:xfrm>
                <a:off x="3289296" y="9734286"/>
                <a:ext cx="215906" cy="149608"/>
              </a:xfrm>
              <a:custGeom>
                <a:avLst/>
                <a:gdLst>
                  <a:gd name="connsiteX0" fmla="*/ 4 w 215906"/>
                  <a:gd name="connsiteY0" fmla="*/ 264 h 149608"/>
                  <a:gd name="connsiteX1" fmla="*/ 85729 w 215906"/>
                  <a:gd name="connsiteY1" fmla="*/ 47889 h 149608"/>
                  <a:gd name="connsiteX2" fmla="*/ 215904 w 215906"/>
                  <a:gd name="connsiteY2" fmla="*/ 149489 h 149608"/>
                  <a:gd name="connsiteX3" fmla="*/ 88904 w 215906"/>
                  <a:gd name="connsiteY3" fmla="*/ 66939 h 149608"/>
                  <a:gd name="connsiteX4" fmla="*/ 4 w 215906"/>
                  <a:gd name="connsiteY4" fmla="*/ 264 h 14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6" h="149608">
                    <a:moveTo>
                      <a:pt x="4" y="264"/>
                    </a:moveTo>
                    <a:cubicBezTo>
                      <a:pt x="-525" y="-2911"/>
                      <a:pt x="49746" y="23018"/>
                      <a:pt x="85729" y="47889"/>
                    </a:cubicBezTo>
                    <a:cubicBezTo>
                      <a:pt x="121712" y="72760"/>
                      <a:pt x="215375" y="146314"/>
                      <a:pt x="215904" y="149489"/>
                    </a:cubicBezTo>
                    <a:cubicBezTo>
                      <a:pt x="216433" y="152664"/>
                      <a:pt x="124358" y="91810"/>
                      <a:pt x="88904" y="66939"/>
                    </a:cubicBezTo>
                    <a:cubicBezTo>
                      <a:pt x="53450" y="42068"/>
                      <a:pt x="533" y="3439"/>
                      <a:pt x="4" y="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 531">
                <a:extLst>
                  <a:ext uri="{FF2B5EF4-FFF2-40B4-BE49-F238E27FC236}">
                    <a16:creationId xmlns:a16="http://schemas.microsoft.com/office/drawing/2014/main" id="{7A5B9E9F-6538-7DC7-1554-E148AC6991F6}"/>
                  </a:ext>
                </a:extLst>
              </p:cNvPr>
              <p:cNvSpPr/>
              <p:nvPr/>
            </p:nvSpPr>
            <p:spPr>
              <a:xfrm>
                <a:off x="3067031" y="9325796"/>
                <a:ext cx="123909" cy="278587"/>
              </a:xfrm>
              <a:custGeom>
                <a:avLst/>
                <a:gdLst>
                  <a:gd name="connsiteX0" fmla="*/ 123844 w 123909"/>
                  <a:gd name="connsiteY0" fmla="*/ 2354 h 278587"/>
                  <a:gd name="connsiteX1" fmla="*/ 19069 w 123909"/>
                  <a:gd name="connsiteY1" fmla="*/ 138879 h 278587"/>
                  <a:gd name="connsiteX2" fmla="*/ 19 w 123909"/>
                  <a:gd name="connsiteY2" fmla="*/ 278579 h 278587"/>
                  <a:gd name="connsiteX3" fmla="*/ 15894 w 123909"/>
                  <a:gd name="connsiteY3" fmla="*/ 132529 h 278587"/>
                  <a:gd name="connsiteX4" fmla="*/ 34944 w 123909"/>
                  <a:gd name="connsiteY4" fmla="*/ 56329 h 278587"/>
                  <a:gd name="connsiteX5" fmla="*/ 123844 w 123909"/>
                  <a:gd name="connsiteY5" fmla="*/ 2354 h 27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909" h="278587">
                    <a:moveTo>
                      <a:pt x="123844" y="2354"/>
                    </a:moveTo>
                    <a:cubicBezTo>
                      <a:pt x="121198" y="16112"/>
                      <a:pt x="39706" y="92842"/>
                      <a:pt x="19069" y="138879"/>
                    </a:cubicBezTo>
                    <a:cubicBezTo>
                      <a:pt x="-1569" y="184917"/>
                      <a:pt x="548" y="279637"/>
                      <a:pt x="19" y="278579"/>
                    </a:cubicBezTo>
                    <a:cubicBezTo>
                      <a:pt x="-510" y="277521"/>
                      <a:pt x="10073" y="169571"/>
                      <a:pt x="15894" y="132529"/>
                    </a:cubicBezTo>
                    <a:cubicBezTo>
                      <a:pt x="21715" y="95487"/>
                      <a:pt x="21715" y="73792"/>
                      <a:pt x="34944" y="56329"/>
                    </a:cubicBezTo>
                    <a:cubicBezTo>
                      <a:pt x="48173" y="38867"/>
                      <a:pt x="126490" y="-11404"/>
                      <a:pt x="123844" y="2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 532">
                <a:extLst>
                  <a:ext uri="{FF2B5EF4-FFF2-40B4-BE49-F238E27FC236}">
                    <a16:creationId xmlns:a16="http://schemas.microsoft.com/office/drawing/2014/main" id="{FAAD05E7-21F3-3EEF-0A36-43C9A21EE6D2}"/>
                  </a:ext>
                </a:extLst>
              </p:cNvPr>
              <p:cNvSpPr/>
              <p:nvPr/>
            </p:nvSpPr>
            <p:spPr>
              <a:xfrm>
                <a:off x="2996376" y="9879504"/>
                <a:ext cx="527930" cy="439144"/>
              </a:xfrm>
              <a:custGeom>
                <a:avLst/>
                <a:gdLst>
                  <a:gd name="connsiteX0" fmla="*/ 13524 w 527930"/>
                  <a:gd name="connsiteY0" fmla="*/ 426546 h 439144"/>
                  <a:gd name="connsiteX1" fmla="*/ 124649 w 527930"/>
                  <a:gd name="connsiteY1" fmla="*/ 363046 h 439144"/>
                  <a:gd name="connsiteX2" fmla="*/ 343724 w 527930"/>
                  <a:gd name="connsiteY2" fmla="*/ 175721 h 439144"/>
                  <a:gd name="connsiteX3" fmla="*/ 521524 w 527930"/>
                  <a:gd name="connsiteY3" fmla="*/ 4271 h 439144"/>
                  <a:gd name="connsiteX4" fmla="*/ 483424 w 527930"/>
                  <a:gd name="connsiteY4" fmla="*/ 58246 h 439144"/>
                  <a:gd name="connsiteX5" fmla="*/ 432624 w 527930"/>
                  <a:gd name="connsiteY5" fmla="*/ 128096 h 439144"/>
                  <a:gd name="connsiteX6" fmla="*/ 13524 w 527930"/>
                  <a:gd name="connsiteY6" fmla="*/ 426546 h 43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7930" h="439144">
                    <a:moveTo>
                      <a:pt x="13524" y="426546"/>
                    </a:moveTo>
                    <a:cubicBezTo>
                      <a:pt x="-37805" y="465704"/>
                      <a:pt x="69616" y="404850"/>
                      <a:pt x="124649" y="363046"/>
                    </a:cubicBezTo>
                    <a:cubicBezTo>
                      <a:pt x="179682" y="321242"/>
                      <a:pt x="277578" y="235517"/>
                      <a:pt x="343724" y="175721"/>
                    </a:cubicBezTo>
                    <a:cubicBezTo>
                      <a:pt x="409870" y="115925"/>
                      <a:pt x="498241" y="23850"/>
                      <a:pt x="521524" y="4271"/>
                    </a:cubicBezTo>
                    <a:cubicBezTo>
                      <a:pt x="544807" y="-15308"/>
                      <a:pt x="498241" y="37609"/>
                      <a:pt x="483424" y="58246"/>
                    </a:cubicBezTo>
                    <a:cubicBezTo>
                      <a:pt x="468607" y="78883"/>
                      <a:pt x="507236" y="65654"/>
                      <a:pt x="432624" y="128096"/>
                    </a:cubicBezTo>
                    <a:cubicBezTo>
                      <a:pt x="358012" y="190538"/>
                      <a:pt x="64853" y="387388"/>
                      <a:pt x="13524" y="4265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 533">
                <a:extLst>
                  <a:ext uri="{FF2B5EF4-FFF2-40B4-BE49-F238E27FC236}">
                    <a16:creationId xmlns:a16="http://schemas.microsoft.com/office/drawing/2014/main" id="{62CAE804-8230-47DE-192D-0A4F2CC60BBB}"/>
                  </a:ext>
                </a:extLst>
              </p:cNvPr>
              <p:cNvSpPr/>
              <p:nvPr/>
            </p:nvSpPr>
            <p:spPr>
              <a:xfrm>
                <a:off x="4006739" y="9293236"/>
                <a:ext cx="29984" cy="370487"/>
              </a:xfrm>
              <a:custGeom>
                <a:avLst/>
                <a:gdLst>
                  <a:gd name="connsiteX0" fmla="*/ 19161 w 29984"/>
                  <a:gd name="connsiteY0" fmla="*/ 6339 h 370487"/>
                  <a:gd name="connsiteX1" fmla="*/ 111 w 29984"/>
                  <a:gd name="connsiteY1" fmla="*/ 368289 h 370487"/>
                  <a:gd name="connsiteX2" fmla="*/ 28686 w 29984"/>
                  <a:gd name="connsiteY2" fmla="*/ 152389 h 370487"/>
                  <a:gd name="connsiteX3" fmla="*/ 19161 w 29984"/>
                  <a:gd name="connsiteY3" fmla="*/ 6339 h 37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84" h="370487">
                    <a:moveTo>
                      <a:pt x="19161" y="6339"/>
                    </a:moveTo>
                    <a:cubicBezTo>
                      <a:pt x="14399" y="42322"/>
                      <a:pt x="-1477" y="343947"/>
                      <a:pt x="111" y="368289"/>
                    </a:cubicBezTo>
                    <a:cubicBezTo>
                      <a:pt x="1698" y="392631"/>
                      <a:pt x="23924" y="207952"/>
                      <a:pt x="28686" y="152389"/>
                    </a:cubicBezTo>
                    <a:cubicBezTo>
                      <a:pt x="33449" y="96827"/>
                      <a:pt x="23923" y="-29644"/>
                      <a:pt x="19161" y="63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 534">
                <a:extLst>
                  <a:ext uri="{FF2B5EF4-FFF2-40B4-BE49-F238E27FC236}">
                    <a16:creationId xmlns:a16="http://schemas.microsoft.com/office/drawing/2014/main" id="{A088D725-21F8-2DD8-FE02-0B0E24D33741}"/>
                  </a:ext>
                </a:extLst>
              </p:cNvPr>
              <p:cNvSpPr/>
              <p:nvPr/>
            </p:nvSpPr>
            <p:spPr>
              <a:xfrm>
                <a:off x="3967744" y="9675422"/>
                <a:ext cx="45311" cy="427878"/>
              </a:xfrm>
              <a:custGeom>
                <a:avLst/>
                <a:gdLst>
                  <a:gd name="connsiteX0" fmla="*/ 42281 w 45311"/>
                  <a:gd name="connsiteY0" fmla="*/ 1978 h 427878"/>
                  <a:gd name="connsiteX1" fmla="*/ 13706 w 45311"/>
                  <a:gd name="connsiteY1" fmla="*/ 341703 h 427878"/>
                  <a:gd name="connsiteX2" fmla="*/ 1006 w 45311"/>
                  <a:gd name="connsiteY2" fmla="*/ 421078 h 427878"/>
                  <a:gd name="connsiteX3" fmla="*/ 39106 w 45311"/>
                  <a:gd name="connsiteY3" fmla="*/ 211528 h 427878"/>
                  <a:gd name="connsiteX4" fmla="*/ 42281 w 45311"/>
                  <a:gd name="connsiteY4" fmla="*/ 1978 h 42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11" h="427878">
                    <a:moveTo>
                      <a:pt x="42281" y="1978"/>
                    </a:moveTo>
                    <a:cubicBezTo>
                      <a:pt x="38048" y="23674"/>
                      <a:pt x="20585" y="271853"/>
                      <a:pt x="13706" y="341703"/>
                    </a:cubicBezTo>
                    <a:cubicBezTo>
                      <a:pt x="6827" y="411553"/>
                      <a:pt x="-3227" y="442774"/>
                      <a:pt x="1006" y="421078"/>
                    </a:cubicBezTo>
                    <a:cubicBezTo>
                      <a:pt x="5239" y="399382"/>
                      <a:pt x="31169" y="280320"/>
                      <a:pt x="39106" y="211528"/>
                    </a:cubicBezTo>
                    <a:cubicBezTo>
                      <a:pt x="47043" y="142736"/>
                      <a:pt x="46514" y="-19718"/>
                      <a:pt x="42281" y="1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 535">
                <a:extLst>
                  <a:ext uri="{FF2B5EF4-FFF2-40B4-BE49-F238E27FC236}">
                    <a16:creationId xmlns:a16="http://schemas.microsoft.com/office/drawing/2014/main" id="{F8C21CF6-3642-226E-1555-C77C3C34AFF9}"/>
                  </a:ext>
                </a:extLst>
              </p:cNvPr>
              <p:cNvSpPr/>
              <p:nvPr/>
            </p:nvSpPr>
            <p:spPr>
              <a:xfrm>
                <a:off x="3967679" y="9891749"/>
                <a:ext cx="180141" cy="495111"/>
              </a:xfrm>
              <a:custGeom>
                <a:avLst/>
                <a:gdLst>
                  <a:gd name="connsiteX0" fmla="*/ 13771 w 180141"/>
                  <a:gd name="connsiteY0" fmla="*/ 1551 h 495111"/>
                  <a:gd name="connsiteX1" fmla="*/ 4246 w 180141"/>
                  <a:gd name="connsiteY1" fmla="*/ 179351 h 495111"/>
                  <a:gd name="connsiteX2" fmla="*/ 89971 w 180141"/>
                  <a:gd name="connsiteY2" fmla="*/ 366676 h 495111"/>
                  <a:gd name="connsiteX3" fmla="*/ 178871 w 180141"/>
                  <a:gd name="connsiteY3" fmla="*/ 493676 h 495111"/>
                  <a:gd name="connsiteX4" fmla="*/ 20121 w 180141"/>
                  <a:gd name="connsiteY4" fmla="*/ 284126 h 495111"/>
                  <a:gd name="connsiteX5" fmla="*/ 13771 w 180141"/>
                  <a:gd name="connsiteY5" fmla="*/ 1551 h 4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141" h="495111">
                    <a:moveTo>
                      <a:pt x="13771" y="1551"/>
                    </a:moveTo>
                    <a:cubicBezTo>
                      <a:pt x="11125" y="-15912"/>
                      <a:pt x="-8454" y="118497"/>
                      <a:pt x="4246" y="179351"/>
                    </a:cubicBezTo>
                    <a:cubicBezTo>
                      <a:pt x="16946" y="240205"/>
                      <a:pt x="60867" y="314289"/>
                      <a:pt x="89971" y="366676"/>
                    </a:cubicBezTo>
                    <a:cubicBezTo>
                      <a:pt x="119075" y="419063"/>
                      <a:pt x="190513" y="507434"/>
                      <a:pt x="178871" y="493676"/>
                    </a:cubicBezTo>
                    <a:cubicBezTo>
                      <a:pt x="167229" y="479918"/>
                      <a:pt x="48696" y="360326"/>
                      <a:pt x="20121" y="284126"/>
                    </a:cubicBezTo>
                    <a:cubicBezTo>
                      <a:pt x="-8454" y="207926"/>
                      <a:pt x="16417" y="19014"/>
                      <a:pt x="13771" y="15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 536">
                <a:extLst>
                  <a:ext uri="{FF2B5EF4-FFF2-40B4-BE49-F238E27FC236}">
                    <a16:creationId xmlns:a16="http://schemas.microsoft.com/office/drawing/2014/main" id="{862820AE-7686-088E-ACBE-94A24F4BB826}"/>
                  </a:ext>
                </a:extLst>
              </p:cNvPr>
              <p:cNvSpPr/>
              <p:nvPr/>
            </p:nvSpPr>
            <p:spPr>
              <a:xfrm>
                <a:off x="4219575" y="10435770"/>
                <a:ext cx="184150" cy="188215"/>
              </a:xfrm>
              <a:custGeom>
                <a:avLst/>
                <a:gdLst>
                  <a:gd name="connsiteX0" fmla="*/ 0 w 184150"/>
                  <a:gd name="connsiteY0" fmla="*/ 455 h 188215"/>
                  <a:gd name="connsiteX1" fmla="*/ 85725 w 184150"/>
                  <a:gd name="connsiteY1" fmla="*/ 108405 h 188215"/>
                  <a:gd name="connsiteX2" fmla="*/ 184150 w 184150"/>
                  <a:gd name="connsiteY2" fmla="*/ 187780 h 188215"/>
                  <a:gd name="connsiteX3" fmla="*/ 85725 w 184150"/>
                  <a:gd name="connsiteY3" fmla="*/ 73480 h 188215"/>
                  <a:gd name="connsiteX4" fmla="*/ 0 w 184150"/>
                  <a:gd name="connsiteY4" fmla="*/ 455 h 18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50" h="188215">
                    <a:moveTo>
                      <a:pt x="0" y="455"/>
                    </a:moveTo>
                    <a:cubicBezTo>
                      <a:pt x="0" y="6276"/>
                      <a:pt x="55033" y="77184"/>
                      <a:pt x="85725" y="108405"/>
                    </a:cubicBezTo>
                    <a:cubicBezTo>
                      <a:pt x="116417" y="139626"/>
                      <a:pt x="184150" y="193601"/>
                      <a:pt x="184150" y="187780"/>
                    </a:cubicBezTo>
                    <a:cubicBezTo>
                      <a:pt x="184150" y="181959"/>
                      <a:pt x="115887" y="100997"/>
                      <a:pt x="85725" y="73480"/>
                    </a:cubicBezTo>
                    <a:cubicBezTo>
                      <a:pt x="55563" y="45963"/>
                      <a:pt x="0" y="-5366"/>
                      <a:pt x="0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 537">
                <a:extLst>
                  <a:ext uri="{FF2B5EF4-FFF2-40B4-BE49-F238E27FC236}">
                    <a16:creationId xmlns:a16="http://schemas.microsoft.com/office/drawing/2014/main" id="{D30A06C9-99AC-0AAE-75E5-078CC8F67253}"/>
                  </a:ext>
                </a:extLst>
              </p:cNvPr>
              <p:cNvSpPr/>
              <p:nvPr/>
            </p:nvSpPr>
            <p:spPr>
              <a:xfrm>
                <a:off x="4331484" y="10498113"/>
                <a:ext cx="253380" cy="333754"/>
              </a:xfrm>
              <a:custGeom>
                <a:avLst/>
                <a:gdLst>
                  <a:gd name="connsiteX0" fmla="*/ 2391 w 253380"/>
                  <a:gd name="connsiteY0" fmla="*/ 1612 h 333754"/>
                  <a:gd name="connsiteX1" fmla="*/ 75416 w 253380"/>
                  <a:gd name="connsiteY1" fmla="*/ 115912 h 333754"/>
                  <a:gd name="connsiteX2" fmla="*/ 183366 w 253380"/>
                  <a:gd name="connsiteY2" fmla="*/ 268312 h 333754"/>
                  <a:gd name="connsiteX3" fmla="*/ 253216 w 253380"/>
                  <a:gd name="connsiteY3" fmla="*/ 331812 h 333754"/>
                  <a:gd name="connsiteX4" fmla="*/ 164316 w 253380"/>
                  <a:gd name="connsiteY4" fmla="*/ 201637 h 333754"/>
                  <a:gd name="connsiteX5" fmla="*/ 2391 w 253380"/>
                  <a:gd name="connsiteY5" fmla="*/ 1612 h 33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380" h="333754">
                    <a:moveTo>
                      <a:pt x="2391" y="1612"/>
                    </a:moveTo>
                    <a:cubicBezTo>
                      <a:pt x="-12426" y="-12675"/>
                      <a:pt x="45254" y="71462"/>
                      <a:pt x="75416" y="115912"/>
                    </a:cubicBezTo>
                    <a:cubicBezTo>
                      <a:pt x="105578" y="160362"/>
                      <a:pt x="153733" y="232329"/>
                      <a:pt x="183366" y="268312"/>
                    </a:cubicBezTo>
                    <a:cubicBezTo>
                      <a:pt x="212999" y="304295"/>
                      <a:pt x="256391" y="342925"/>
                      <a:pt x="253216" y="331812"/>
                    </a:cubicBezTo>
                    <a:cubicBezTo>
                      <a:pt x="250041" y="320699"/>
                      <a:pt x="202416" y="255612"/>
                      <a:pt x="164316" y="201637"/>
                    </a:cubicBezTo>
                    <a:cubicBezTo>
                      <a:pt x="126216" y="147662"/>
                      <a:pt x="17208" y="15899"/>
                      <a:pt x="2391" y="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 538">
                <a:extLst>
                  <a:ext uri="{FF2B5EF4-FFF2-40B4-BE49-F238E27FC236}">
                    <a16:creationId xmlns:a16="http://schemas.microsoft.com/office/drawing/2014/main" id="{FCCE1506-5CF0-5FED-E1F5-AD0321B9FF62}"/>
                  </a:ext>
                </a:extLst>
              </p:cNvPr>
              <p:cNvSpPr/>
              <p:nvPr/>
            </p:nvSpPr>
            <p:spPr>
              <a:xfrm>
                <a:off x="4752286" y="9289266"/>
                <a:ext cx="169357" cy="480534"/>
              </a:xfrm>
              <a:custGeom>
                <a:avLst/>
                <a:gdLst>
                  <a:gd name="connsiteX0" fmla="*/ 168964 w 169357"/>
                  <a:gd name="connsiteY0" fmla="*/ 784 h 480534"/>
                  <a:gd name="connsiteX1" fmla="*/ 86414 w 169357"/>
                  <a:gd name="connsiteY1" fmla="*/ 150009 h 480534"/>
                  <a:gd name="connsiteX2" fmla="*/ 689 w 169357"/>
                  <a:gd name="connsiteY2" fmla="*/ 480209 h 480534"/>
                  <a:gd name="connsiteX3" fmla="*/ 51489 w 169357"/>
                  <a:gd name="connsiteY3" fmla="*/ 207159 h 480534"/>
                  <a:gd name="connsiteX4" fmla="*/ 168964 w 169357"/>
                  <a:gd name="connsiteY4" fmla="*/ 784 h 48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357" h="480534">
                    <a:moveTo>
                      <a:pt x="168964" y="784"/>
                    </a:moveTo>
                    <a:cubicBezTo>
                      <a:pt x="174785" y="-8741"/>
                      <a:pt x="114460" y="70105"/>
                      <a:pt x="86414" y="150009"/>
                    </a:cubicBezTo>
                    <a:cubicBezTo>
                      <a:pt x="58368" y="229913"/>
                      <a:pt x="6510" y="470684"/>
                      <a:pt x="689" y="480209"/>
                    </a:cubicBezTo>
                    <a:cubicBezTo>
                      <a:pt x="-5132" y="489734"/>
                      <a:pt x="27147" y="287592"/>
                      <a:pt x="51489" y="207159"/>
                    </a:cubicBezTo>
                    <a:cubicBezTo>
                      <a:pt x="75831" y="126726"/>
                      <a:pt x="163143" y="10309"/>
                      <a:pt x="168964" y="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 539">
                <a:extLst>
                  <a:ext uri="{FF2B5EF4-FFF2-40B4-BE49-F238E27FC236}">
                    <a16:creationId xmlns:a16="http://schemas.microsoft.com/office/drawing/2014/main" id="{B354F067-96BA-50CB-7E87-9757069F4666}"/>
                  </a:ext>
                </a:extLst>
              </p:cNvPr>
              <p:cNvSpPr/>
              <p:nvPr/>
            </p:nvSpPr>
            <p:spPr>
              <a:xfrm>
                <a:off x="4701575" y="9739900"/>
                <a:ext cx="64221" cy="394726"/>
              </a:xfrm>
              <a:custGeom>
                <a:avLst/>
                <a:gdLst>
                  <a:gd name="connsiteX0" fmla="*/ 41875 w 64221"/>
                  <a:gd name="connsiteY0" fmla="*/ 1000 h 394726"/>
                  <a:gd name="connsiteX1" fmla="*/ 10125 w 64221"/>
                  <a:gd name="connsiteY1" fmla="*/ 137525 h 394726"/>
                  <a:gd name="connsiteX2" fmla="*/ 16475 w 64221"/>
                  <a:gd name="connsiteY2" fmla="*/ 226425 h 394726"/>
                  <a:gd name="connsiteX3" fmla="*/ 64100 w 64221"/>
                  <a:gd name="connsiteY3" fmla="*/ 394700 h 394726"/>
                  <a:gd name="connsiteX4" fmla="*/ 600 w 64221"/>
                  <a:gd name="connsiteY4" fmla="*/ 213725 h 394726"/>
                  <a:gd name="connsiteX5" fmla="*/ 41875 w 64221"/>
                  <a:gd name="connsiteY5" fmla="*/ 1000 h 39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21" h="394726">
                    <a:moveTo>
                      <a:pt x="41875" y="1000"/>
                    </a:moveTo>
                    <a:cubicBezTo>
                      <a:pt x="43462" y="-11700"/>
                      <a:pt x="14358" y="99954"/>
                      <a:pt x="10125" y="137525"/>
                    </a:cubicBezTo>
                    <a:cubicBezTo>
                      <a:pt x="5892" y="175096"/>
                      <a:pt x="7479" y="183563"/>
                      <a:pt x="16475" y="226425"/>
                    </a:cubicBezTo>
                    <a:cubicBezTo>
                      <a:pt x="25471" y="269288"/>
                      <a:pt x="66746" y="396817"/>
                      <a:pt x="64100" y="394700"/>
                    </a:cubicBezTo>
                    <a:cubicBezTo>
                      <a:pt x="61454" y="392583"/>
                      <a:pt x="6950" y="279871"/>
                      <a:pt x="600" y="213725"/>
                    </a:cubicBezTo>
                    <a:cubicBezTo>
                      <a:pt x="-5750" y="147579"/>
                      <a:pt x="40288" y="13700"/>
                      <a:pt x="41875" y="1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 540">
                <a:extLst>
                  <a:ext uri="{FF2B5EF4-FFF2-40B4-BE49-F238E27FC236}">
                    <a16:creationId xmlns:a16="http://schemas.microsoft.com/office/drawing/2014/main" id="{CE23A0E2-D8FA-5447-833D-C8DBC9E85DAB}"/>
                  </a:ext>
                </a:extLst>
              </p:cNvPr>
              <p:cNvSpPr/>
              <p:nvPr/>
            </p:nvSpPr>
            <p:spPr>
              <a:xfrm>
                <a:off x="4796780" y="10163086"/>
                <a:ext cx="297174" cy="190671"/>
              </a:xfrm>
              <a:custGeom>
                <a:avLst/>
                <a:gdLst>
                  <a:gd name="connsiteX0" fmla="*/ 645 w 297174"/>
                  <a:gd name="connsiteY0" fmla="*/ 89 h 190671"/>
                  <a:gd name="connsiteX1" fmla="*/ 149870 w 297174"/>
                  <a:gd name="connsiteY1" fmla="*/ 85814 h 190671"/>
                  <a:gd name="connsiteX2" fmla="*/ 295920 w 297174"/>
                  <a:gd name="connsiteY2" fmla="*/ 190589 h 190671"/>
                  <a:gd name="connsiteX3" fmla="*/ 210195 w 297174"/>
                  <a:gd name="connsiteY3" fmla="*/ 101689 h 190671"/>
                  <a:gd name="connsiteX4" fmla="*/ 645 w 297174"/>
                  <a:gd name="connsiteY4" fmla="*/ 89 h 19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174" h="190671">
                    <a:moveTo>
                      <a:pt x="645" y="89"/>
                    </a:moveTo>
                    <a:cubicBezTo>
                      <a:pt x="-9409" y="-2557"/>
                      <a:pt x="100658" y="54064"/>
                      <a:pt x="149870" y="85814"/>
                    </a:cubicBezTo>
                    <a:cubicBezTo>
                      <a:pt x="199083" y="117564"/>
                      <a:pt x="285866" y="187943"/>
                      <a:pt x="295920" y="190589"/>
                    </a:cubicBezTo>
                    <a:cubicBezTo>
                      <a:pt x="305974" y="193235"/>
                      <a:pt x="253587" y="131851"/>
                      <a:pt x="210195" y="101689"/>
                    </a:cubicBezTo>
                    <a:cubicBezTo>
                      <a:pt x="166803" y="71527"/>
                      <a:pt x="10699" y="2735"/>
                      <a:pt x="645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 541">
                <a:extLst>
                  <a:ext uri="{FF2B5EF4-FFF2-40B4-BE49-F238E27FC236}">
                    <a16:creationId xmlns:a16="http://schemas.microsoft.com/office/drawing/2014/main" id="{EDB99990-AA40-1F05-1A60-682E1F5C20C5}"/>
                  </a:ext>
                </a:extLst>
              </p:cNvPr>
              <p:cNvSpPr/>
              <p:nvPr/>
            </p:nvSpPr>
            <p:spPr>
              <a:xfrm>
                <a:off x="4583985" y="9734536"/>
                <a:ext cx="124621" cy="412777"/>
              </a:xfrm>
              <a:custGeom>
                <a:avLst/>
                <a:gdLst>
                  <a:gd name="connsiteX0" fmla="*/ 124540 w 124621"/>
                  <a:gd name="connsiteY0" fmla="*/ 14 h 412777"/>
                  <a:gd name="connsiteX1" fmla="*/ 22940 w 124621"/>
                  <a:gd name="connsiteY1" fmla="*/ 193689 h 412777"/>
                  <a:gd name="connsiteX2" fmla="*/ 41990 w 124621"/>
                  <a:gd name="connsiteY2" fmla="*/ 412764 h 412777"/>
                  <a:gd name="connsiteX3" fmla="*/ 3890 w 124621"/>
                  <a:gd name="connsiteY3" fmla="*/ 203214 h 412777"/>
                  <a:gd name="connsiteX4" fmla="*/ 124540 w 124621"/>
                  <a:gd name="connsiteY4" fmla="*/ 14 h 41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621" h="412777">
                    <a:moveTo>
                      <a:pt x="124540" y="14"/>
                    </a:moveTo>
                    <a:cubicBezTo>
                      <a:pt x="127715" y="-1573"/>
                      <a:pt x="36698" y="124897"/>
                      <a:pt x="22940" y="193689"/>
                    </a:cubicBezTo>
                    <a:cubicBezTo>
                      <a:pt x="9182" y="262481"/>
                      <a:pt x="45165" y="411177"/>
                      <a:pt x="41990" y="412764"/>
                    </a:cubicBezTo>
                    <a:cubicBezTo>
                      <a:pt x="38815" y="414351"/>
                      <a:pt x="-14631" y="270418"/>
                      <a:pt x="3890" y="203214"/>
                    </a:cubicBezTo>
                    <a:cubicBezTo>
                      <a:pt x="22411" y="136010"/>
                      <a:pt x="121365" y="1601"/>
                      <a:pt x="124540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 542">
                <a:extLst>
                  <a:ext uri="{FF2B5EF4-FFF2-40B4-BE49-F238E27FC236}">
                    <a16:creationId xmlns:a16="http://schemas.microsoft.com/office/drawing/2014/main" id="{31921BCD-AD7E-6897-FB06-8F4151E7C5AF}"/>
                  </a:ext>
                </a:extLst>
              </p:cNvPr>
              <p:cNvSpPr/>
              <p:nvPr/>
            </p:nvSpPr>
            <p:spPr>
              <a:xfrm>
                <a:off x="4666808" y="10241585"/>
                <a:ext cx="312375" cy="105750"/>
              </a:xfrm>
              <a:custGeom>
                <a:avLst/>
                <a:gdLst>
                  <a:gd name="connsiteX0" fmla="*/ 442 w 312375"/>
                  <a:gd name="connsiteY0" fmla="*/ 20015 h 105750"/>
                  <a:gd name="connsiteX1" fmla="*/ 159192 w 312375"/>
                  <a:gd name="connsiteY1" fmla="*/ 10490 h 105750"/>
                  <a:gd name="connsiteX2" fmla="*/ 311592 w 312375"/>
                  <a:gd name="connsiteY2" fmla="*/ 105740 h 105750"/>
                  <a:gd name="connsiteX3" fmla="*/ 209992 w 312375"/>
                  <a:gd name="connsiteY3" fmla="*/ 4140 h 105750"/>
                  <a:gd name="connsiteX4" fmla="*/ 442 w 312375"/>
                  <a:gd name="connsiteY4" fmla="*/ 20015 h 10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375" h="105750">
                    <a:moveTo>
                      <a:pt x="442" y="20015"/>
                    </a:moveTo>
                    <a:cubicBezTo>
                      <a:pt x="-8025" y="21073"/>
                      <a:pt x="107334" y="-3797"/>
                      <a:pt x="159192" y="10490"/>
                    </a:cubicBezTo>
                    <a:cubicBezTo>
                      <a:pt x="211050" y="24777"/>
                      <a:pt x="303125" y="106798"/>
                      <a:pt x="311592" y="105740"/>
                    </a:cubicBezTo>
                    <a:cubicBezTo>
                      <a:pt x="320059" y="104682"/>
                      <a:pt x="258146" y="18957"/>
                      <a:pt x="209992" y="4140"/>
                    </a:cubicBezTo>
                    <a:cubicBezTo>
                      <a:pt x="161838" y="-10677"/>
                      <a:pt x="8909" y="18957"/>
                      <a:pt x="442" y="200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 543">
                <a:extLst>
                  <a:ext uri="{FF2B5EF4-FFF2-40B4-BE49-F238E27FC236}">
                    <a16:creationId xmlns:a16="http://schemas.microsoft.com/office/drawing/2014/main" id="{6D3D50C5-A9F9-B05E-3DF5-FAFAC850FEF7}"/>
                  </a:ext>
                </a:extLst>
              </p:cNvPr>
              <p:cNvSpPr/>
              <p:nvPr/>
            </p:nvSpPr>
            <p:spPr>
              <a:xfrm>
                <a:off x="4498776" y="9632876"/>
                <a:ext cx="79694" cy="489126"/>
              </a:xfrm>
              <a:custGeom>
                <a:avLst/>
                <a:gdLst>
                  <a:gd name="connsiteX0" fmla="*/ 79574 w 79694"/>
                  <a:gd name="connsiteY0" fmla="*/ 74 h 489126"/>
                  <a:gd name="connsiteX1" fmla="*/ 19249 w 79694"/>
                  <a:gd name="connsiteY1" fmla="*/ 254074 h 489126"/>
                  <a:gd name="connsiteX2" fmla="*/ 63699 w 79694"/>
                  <a:gd name="connsiteY2" fmla="*/ 489024 h 489126"/>
                  <a:gd name="connsiteX3" fmla="*/ 199 w 79694"/>
                  <a:gd name="connsiteY3" fmla="*/ 279474 h 489126"/>
                  <a:gd name="connsiteX4" fmla="*/ 79574 w 79694"/>
                  <a:gd name="connsiteY4" fmla="*/ 74 h 48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94" h="489126">
                    <a:moveTo>
                      <a:pt x="79574" y="74"/>
                    </a:moveTo>
                    <a:cubicBezTo>
                      <a:pt x="82749" y="-4159"/>
                      <a:pt x="21895" y="172582"/>
                      <a:pt x="19249" y="254074"/>
                    </a:cubicBezTo>
                    <a:cubicBezTo>
                      <a:pt x="16603" y="335566"/>
                      <a:pt x="66874" y="484791"/>
                      <a:pt x="63699" y="489024"/>
                    </a:cubicBezTo>
                    <a:cubicBezTo>
                      <a:pt x="60524" y="493257"/>
                      <a:pt x="-4034" y="365199"/>
                      <a:pt x="199" y="279474"/>
                    </a:cubicBezTo>
                    <a:cubicBezTo>
                      <a:pt x="4432" y="193749"/>
                      <a:pt x="76399" y="4307"/>
                      <a:pt x="79574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 544">
                <a:extLst>
                  <a:ext uri="{FF2B5EF4-FFF2-40B4-BE49-F238E27FC236}">
                    <a16:creationId xmlns:a16="http://schemas.microsoft.com/office/drawing/2014/main" id="{0A4385D9-015F-CE09-F767-BEAD6D47244E}"/>
                  </a:ext>
                </a:extLst>
              </p:cNvPr>
              <p:cNvSpPr/>
              <p:nvPr/>
            </p:nvSpPr>
            <p:spPr>
              <a:xfrm>
                <a:off x="4607804" y="10344604"/>
                <a:ext cx="548409" cy="484211"/>
              </a:xfrm>
              <a:custGeom>
                <a:avLst/>
                <a:gdLst>
                  <a:gd name="connsiteX0" fmla="*/ 2296 w 548409"/>
                  <a:gd name="connsiteY0" fmla="*/ 478971 h 484211"/>
                  <a:gd name="connsiteX1" fmla="*/ 224546 w 548409"/>
                  <a:gd name="connsiteY1" fmla="*/ 278946 h 484211"/>
                  <a:gd name="connsiteX2" fmla="*/ 434096 w 548409"/>
                  <a:gd name="connsiteY2" fmla="*/ 72571 h 484211"/>
                  <a:gd name="connsiteX3" fmla="*/ 548396 w 548409"/>
                  <a:gd name="connsiteY3" fmla="*/ 5896 h 484211"/>
                  <a:gd name="connsiteX4" fmla="*/ 427746 w 548409"/>
                  <a:gd name="connsiteY4" fmla="*/ 47171 h 484211"/>
                  <a:gd name="connsiteX5" fmla="*/ 126121 w 548409"/>
                  <a:gd name="connsiteY5" fmla="*/ 393246 h 484211"/>
                  <a:gd name="connsiteX6" fmla="*/ 2296 w 548409"/>
                  <a:gd name="connsiteY6" fmla="*/ 478971 h 48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409" h="484211">
                    <a:moveTo>
                      <a:pt x="2296" y="478971"/>
                    </a:moveTo>
                    <a:cubicBezTo>
                      <a:pt x="18700" y="459921"/>
                      <a:pt x="152579" y="346679"/>
                      <a:pt x="224546" y="278946"/>
                    </a:cubicBezTo>
                    <a:cubicBezTo>
                      <a:pt x="296513" y="211213"/>
                      <a:pt x="380121" y="118079"/>
                      <a:pt x="434096" y="72571"/>
                    </a:cubicBezTo>
                    <a:cubicBezTo>
                      <a:pt x="488071" y="27063"/>
                      <a:pt x="549454" y="10129"/>
                      <a:pt x="548396" y="5896"/>
                    </a:cubicBezTo>
                    <a:cubicBezTo>
                      <a:pt x="547338" y="1663"/>
                      <a:pt x="498125" y="-17387"/>
                      <a:pt x="427746" y="47171"/>
                    </a:cubicBezTo>
                    <a:cubicBezTo>
                      <a:pt x="357367" y="111729"/>
                      <a:pt x="191738" y="322338"/>
                      <a:pt x="126121" y="393246"/>
                    </a:cubicBezTo>
                    <a:cubicBezTo>
                      <a:pt x="60504" y="464154"/>
                      <a:pt x="-14108" y="498021"/>
                      <a:pt x="2296" y="4789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6" name="グループ化 545">
              <a:extLst>
                <a:ext uri="{FF2B5EF4-FFF2-40B4-BE49-F238E27FC236}">
                  <a16:creationId xmlns:a16="http://schemas.microsoft.com/office/drawing/2014/main" id="{11DC4206-F842-4298-D89F-9F4019FC3A7E}"/>
                </a:ext>
              </a:extLst>
            </p:cNvPr>
            <p:cNvGrpSpPr/>
            <p:nvPr/>
          </p:nvGrpSpPr>
          <p:grpSpPr>
            <a:xfrm>
              <a:off x="2720772" y="7564380"/>
              <a:ext cx="2994528" cy="1775909"/>
              <a:chOff x="2720772" y="7564380"/>
              <a:chExt cx="2994528" cy="1775909"/>
            </a:xfrm>
          </p:grpSpPr>
          <p:sp>
            <p:nvSpPr>
              <p:cNvPr id="547" name="フリーフォーム 546">
                <a:extLst>
                  <a:ext uri="{FF2B5EF4-FFF2-40B4-BE49-F238E27FC236}">
                    <a16:creationId xmlns:a16="http://schemas.microsoft.com/office/drawing/2014/main" id="{E1CEC847-F06B-E31A-C1C5-07509E393DD3}"/>
                  </a:ext>
                </a:extLst>
              </p:cNvPr>
              <p:cNvSpPr/>
              <p:nvPr/>
            </p:nvSpPr>
            <p:spPr>
              <a:xfrm>
                <a:off x="2720772" y="7569145"/>
                <a:ext cx="721224" cy="1073326"/>
              </a:xfrm>
              <a:custGeom>
                <a:avLst/>
                <a:gdLst>
                  <a:gd name="connsiteX0" fmla="*/ 720928 w 721224"/>
                  <a:gd name="connsiteY0" fmla="*/ 55 h 1073326"/>
                  <a:gd name="connsiteX1" fmla="*/ 457403 w 721224"/>
                  <a:gd name="connsiteY1" fmla="*/ 362005 h 1073326"/>
                  <a:gd name="connsiteX2" fmla="*/ 470103 w 721224"/>
                  <a:gd name="connsiteY2" fmla="*/ 349305 h 1073326"/>
                  <a:gd name="connsiteX3" fmla="*/ 327228 w 721224"/>
                  <a:gd name="connsiteY3" fmla="*/ 546155 h 1073326"/>
                  <a:gd name="connsiteX4" fmla="*/ 320878 w 721224"/>
                  <a:gd name="connsiteY4" fmla="*/ 552505 h 1073326"/>
                  <a:gd name="connsiteX5" fmla="*/ 89103 w 721224"/>
                  <a:gd name="connsiteY5" fmla="*/ 895405 h 1073326"/>
                  <a:gd name="connsiteX6" fmla="*/ 9728 w 721224"/>
                  <a:gd name="connsiteY6" fmla="*/ 1063680 h 1073326"/>
                  <a:gd name="connsiteX7" fmla="*/ 292303 w 721224"/>
                  <a:gd name="connsiteY7" fmla="*/ 619180 h 1073326"/>
                  <a:gd name="connsiteX8" fmla="*/ 505028 w 721224"/>
                  <a:gd name="connsiteY8" fmla="*/ 336605 h 1073326"/>
                  <a:gd name="connsiteX9" fmla="*/ 720928 w 721224"/>
                  <a:gd name="connsiteY9" fmla="*/ 55 h 107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1224" h="1073326">
                    <a:moveTo>
                      <a:pt x="720928" y="55"/>
                    </a:moveTo>
                    <a:cubicBezTo>
                      <a:pt x="712991" y="4288"/>
                      <a:pt x="457403" y="362005"/>
                      <a:pt x="457403" y="362005"/>
                    </a:cubicBezTo>
                    <a:cubicBezTo>
                      <a:pt x="415599" y="420213"/>
                      <a:pt x="491799" y="318613"/>
                      <a:pt x="470103" y="349305"/>
                    </a:cubicBezTo>
                    <a:cubicBezTo>
                      <a:pt x="448407" y="379997"/>
                      <a:pt x="327228" y="546155"/>
                      <a:pt x="327228" y="546155"/>
                    </a:cubicBezTo>
                    <a:cubicBezTo>
                      <a:pt x="302357" y="580022"/>
                      <a:pt x="360565" y="494297"/>
                      <a:pt x="320878" y="552505"/>
                    </a:cubicBezTo>
                    <a:cubicBezTo>
                      <a:pt x="281191" y="610713"/>
                      <a:pt x="140961" y="810209"/>
                      <a:pt x="89103" y="895405"/>
                    </a:cubicBezTo>
                    <a:cubicBezTo>
                      <a:pt x="37245" y="980601"/>
                      <a:pt x="-24139" y="1109718"/>
                      <a:pt x="9728" y="1063680"/>
                    </a:cubicBezTo>
                    <a:cubicBezTo>
                      <a:pt x="43595" y="1017642"/>
                      <a:pt x="209753" y="740359"/>
                      <a:pt x="292303" y="619180"/>
                    </a:cubicBezTo>
                    <a:cubicBezTo>
                      <a:pt x="374853" y="498001"/>
                      <a:pt x="434649" y="438205"/>
                      <a:pt x="505028" y="336605"/>
                    </a:cubicBezTo>
                    <a:cubicBezTo>
                      <a:pt x="575407" y="235005"/>
                      <a:pt x="728865" y="-4178"/>
                      <a:pt x="720928" y="5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 547">
                <a:extLst>
                  <a:ext uri="{FF2B5EF4-FFF2-40B4-BE49-F238E27FC236}">
                    <a16:creationId xmlns:a16="http://schemas.microsoft.com/office/drawing/2014/main" id="{14FF2658-8104-8023-D5EB-53ECD4686331}"/>
                  </a:ext>
                </a:extLst>
              </p:cNvPr>
              <p:cNvSpPr/>
              <p:nvPr/>
            </p:nvSpPr>
            <p:spPr>
              <a:xfrm>
                <a:off x="2720965" y="8632780"/>
                <a:ext cx="127097" cy="108056"/>
              </a:xfrm>
              <a:custGeom>
                <a:avLst/>
                <a:gdLst>
                  <a:gd name="connsiteX0" fmla="*/ 10 w 127097"/>
                  <a:gd name="connsiteY0" fmla="*/ 45 h 108056"/>
                  <a:gd name="connsiteX1" fmla="*/ 98435 w 127097"/>
                  <a:gd name="connsiteY1" fmla="*/ 57195 h 108056"/>
                  <a:gd name="connsiteX2" fmla="*/ 127010 w 127097"/>
                  <a:gd name="connsiteY2" fmla="*/ 107995 h 108056"/>
                  <a:gd name="connsiteX3" fmla="*/ 92085 w 127097"/>
                  <a:gd name="connsiteY3" fmla="*/ 66720 h 108056"/>
                  <a:gd name="connsiteX4" fmla="*/ 10 w 127097"/>
                  <a:gd name="connsiteY4" fmla="*/ 45 h 1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97" h="108056">
                    <a:moveTo>
                      <a:pt x="10" y="45"/>
                    </a:moveTo>
                    <a:cubicBezTo>
                      <a:pt x="1068" y="-1543"/>
                      <a:pt x="77268" y="39203"/>
                      <a:pt x="98435" y="57195"/>
                    </a:cubicBezTo>
                    <a:cubicBezTo>
                      <a:pt x="119602" y="75187"/>
                      <a:pt x="128068" y="106407"/>
                      <a:pt x="127010" y="107995"/>
                    </a:cubicBezTo>
                    <a:cubicBezTo>
                      <a:pt x="125952" y="109583"/>
                      <a:pt x="107960" y="79949"/>
                      <a:pt x="92085" y="66720"/>
                    </a:cubicBezTo>
                    <a:cubicBezTo>
                      <a:pt x="76210" y="53491"/>
                      <a:pt x="-1048" y="1633"/>
                      <a:pt x="10" y="4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 548">
                <a:extLst>
                  <a:ext uri="{FF2B5EF4-FFF2-40B4-BE49-F238E27FC236}">
                    <a16:creationId xmlns:a16="http://schemas.microsoft.com/office/drawing/2014/main" id="{99DC50FE-1788-FEF5-B609-990B015222F1}"/>
                  </a:ext>
                </a:extLst>
              </p:cNvPr>
              <p:cNvSpPr/>
              <p:nvPr/>
            </p:nvSpPr>
            <p:spPr>
              <a:xfrm>
                <a:off x="3042045" y="7578725"/>
                <a:ext cx="412355" cy="858090"/>
              </a:xfrm>
              <a:custGeom>
                <a:avLst/>
                <a:gdLst>
                  <a:gd name="connsiteX0" fmla="*/ 412355 w 412355"/>
                  <a:gd name="connsiteY0" fmla="*/ 0 h 858090"/>
                  <a:gd name="connsiteX1" fmla="*/ 301230 w 412355"/>
                  <a:gd name="connsiteY1" fmla="*/ 193675 h 858090"/>
                  <a:gd name="connsiteX2" fmla="*/ 225030 w 412355"/>
                  <a:gd name="connsiteY2" fmla="*/ 349250 h 858090"/>
                  <a:gd name="connsiteX3" fmla="*/ 180580 w 412355"/>
                  <a:gd name="connsiteY3" fmla="*/ 492125 h 858090"/>
                  <a:gd name="connsiteX4" fmla="*/ 88505 w 412355"/>
                  <a:gd name="connsiteY4" fmla="*/ 660400 h 858090"/>
                  <a:gd name="connsiteX5" fmla="*/ 2780 w 412355"/>
                  <a:gd name="connsiteY5" fmla="*/ 854075 h 858090"/>
                  <a:gd name="connsiteX6" fmla="*/ 196455 w 412355"/>
                  <a:gd name="connsiteY6" fmla="*/ 469900 h 858090"/>
                  <a:gd name="connsiteX7" fmla="*/ 259955 w 412355"/>
                  <a:gd name="connsiteY7" fmla="*/ 330200 h 858090"/>
                  <a:gd name="connsiteX8" fmla="*/ 412355 w 412355"/>
                  <a:gd name="connsiteY8" fmla="*/ 0 h 85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355" h="858090">
                    <a:moveTo>
                      <a:pt x="412355" y="0"/>
                    </a:moveTo>
                    <a:cubicBezTo>
                      <a:pt x="372403" y="67733"/>
                      <a:pt x="332451" y="135467"/>
                      <a:pt x="301230" y="193675"/>
                    </a:cubicBezTo>
                    <a:cubicBezTo>
                      <a:pt x="270009" y="251883"/>
                      <a:pt x="245138" y="299508"/>
                      <a:pt x="225030" y="349250"/>
                    </a:cubicBezTo>
                    <a:cubicBezTo>
                      <a:pt x="204922" y="398992"/>
                      <a:pt x="203334" y="440267"/>
                      <a:pt x="180580" y="492125"/>
                    </a:cubicBezTo>
                    <a:cubicBezTo>
                      <a:pt x="157826" y="543983"/>
                      <a:pt x="118138" y="600075"/>
                      <a:pt x="88505" y="660400"/>
                    </a:cubicBezTo>
                    <a:cubicBezTo>
                      <a:pt x="58872" y="720725"/>
                      <a:pt x="-15212" y="885825"/>
                      <a:pt x="2780" y="854075"/>
                    </a:cubicBezTo>
                    <a:cubicBezTo>
                      <a:pt x="20772" y="822325"/>
                      <a:pt x="153593" y="557212"/>
                      <a:pt x="196455" y="469900"/>
                    </a:cubicBezTo>
                    <a:cubicBezTo>
                      <a:pt x="239317" y="382588"/>
                      <a:pt x="259955" y="330200"/>
                      <a:pt x="259955" y="330200"/>
                    </a:cubicBezTo>
                    <a:lnTo>
                      <a:pt x="41235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 549">
                <a:extLst>
                  <a:ext uri="{FF2B5EF4-FFF2-40B4-BE49-F238E27FC236}">
                    <a16:creationId xmlns:a16="http://schemas.microsoft.com/office/drawing/2014/main" id="{8E3EB019-D396-5D2A-25DE-3F2AAD506E74}"/>
                  </a:ext>
                </a:extLst>
              </p:cNvPr>
              <p:cNvSpPr/>
              <p:nvPr/>
            </p:nvSpPr>
            <p:spPr>
              <a:xfrm>
                <a:off x="2811890" y="7904890"/>
                <a:ext cx="464236" cy="922216"/>
              </a:xfrm>
              <a:custGeom>
                <a:avLst/>
                <a:gdLst>
                  <a:gd name="connsiteX0" fmla="*/ 461535 w 464236"/>
                  <a:gd name="connsiteY0" fmla="*/ 4035 h 922216"/>
                  <a:gd name="connsiteX1" fmla="*/ 264685 w 464236"/>
                  <a:gd name="connsiteY1" fmla="*/ 407260 h 922216"/>
                  <a:gd name="connsiteX2" fmla="*/ 150385 w 464236"/>
                  <a:gd name="connsiteY2" fmla="*/ 654910 h 922216"/>
                  <a:gd name="connsiteX3" fmla="*/ 4335 w 464236"/>
                  <a:gd name="connsiteY3" fmla="*/ 915260 h 922216"/>
                  <a:gd name="connsiteX4" fmla="*/ 55135 w 464236"/>
                  <a:gd name="connsiteY4" fmla="*/ 820010 h 922216"/>
                  <a:gd name="connsiteX5" fmla="*/ 223410 w 464236"/>
                  <a:gd name="connsiteY5" fmla="*/ 531085 h 922216"/>
                  <a:gd name="connsiteX6" fmla="*/ 369460 w 464236"/>
                  <a:gd name="connsiteY6" fmla="*/ 216760 h 922216"/>
                  <a:gd name="connsiteX7" fmla="*/ 461535 w 464236"/>
                  <a:gd name="connsiteY7" fmla="*/ 4035 h 92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236" h="922216">
                    <a:moveTo>
                      <a:pt x="461535" y="4035"/>
                    </a:moveTo>
                    <a:cubicBezTo>
                      <a:pt x="444073" y="35785"/>
                      <a:pt x="316543" y="298781"/>
                      <a:pt x="264685" y="407260"/>
                    </a:cubicBezTo>
                    <a:cubicBezTo>
                      <a:pt x="212827" y="515739"/>
                      <a:pt x="193777" y="570243"/>
                      <a:pt x="150385" y="654910"/>
                    </a:cubicBezTo>
                    <a:cubicBezTo>
                      <a:pt x="106993" y="739577"/>
                      <a:pt x="20210" y="887743"/>
                      <a:pt x="4335" y="915260"/>
                    </a:cubicBezTo>
                    <a:cubicBezTo>
                      <a:pt x="-11540" y="942777"/>
                      <a:pt x="18622" y="884039"/>
                      <a:pt x="55135" y="820010"/>
                    </a:cubicBezTo>
                    <a:cubicBezTo>
                      <a:pt x="91647" y="755981"/>
                      <a:pt x="171022" y="631627"/>
                      <a:pt x="223410" y="531085"/>
                    </a:cubicBezTo>
                    <a:cubicBezTo>
                      <a:pt x="275798" y="430543"/>
                      <a:pt x="331360" y="297723"/>
                      <a:pt x="369460" y="216760"/>
                    </a:cubicBezTo>
                    <a:cubicBezTo>
                      <a:pt x="407560" y="135798"/>
                      <a:pt x="478997" y="-27715"/>
                      <a:pt x="461535" y="403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 550">
                <a:extLst>
                  <a:ext uri="{FF2B5EF4-FFF2-40B4-BE49-F238E27FC236}">
                    <a16:creationId xmlns:a16="http://schemas.microsoft.com/office/drawing/2014/main" id="{3A1F9498-970C-9640-8534-9F1D4D780785}"/>
                  </a:ext>
                </a:extLst>
              </p:cNvPr>
              <p:cNvSpPr/>
              <p:nvPr/>
            </p:nvSpPr>
            <p:spPr>
              <a:xfrm>
                <a:off x="2822570" y="8829456"/>
                <a:ext cx="51039" cy="172477"/>
              </a:xfrm>
              <a:custGeom>
                <a:avLst/>
                <a:gdLst>
                  <a:gd name="connsiteX0" fmla="*/ 5 w 51039"/>
                  <a:gd name="connsiteY0" fmla="*/ 219 h 172477"/>
                  <a:gd name="connsiteX1" fmla="*/ 47630 w 51039"/>
                  <a:gd name="connsiteY1" fmla="*/ 165319 h 172477"/>
                  <a:gd name="connsiteX2" fmla="*/ 44455 w 51039"/>
                  <a:gd name="connsiteY2" fmla="*/ 130394 h 172477"/>
                  <a:gd name="connsiteX3" fmla="*/ 5 w 51039"/>
                  <a:gd name="connsiteY3" fmla="*/ 219 h 17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39" h="172477">
                    <a:moveTo>
                      <a:pt x="5" y="219"/>
                    </a:moveTo>
                    <a:cubicBezTo>
                      <a:pt x="534" y="6040"/>
                      <a:pt x="40222" y="143623"/>
                      <a:pt x="47630" y="165319"/>
                    </a:cubicBezTo>
                    <a:cubicBezTo>
                      <a:pt x="55038" y="187015"/>
                      <a:pt x="48688" y="154736"/>
                      <a:pt x="44455" y="130394"/>
                    </a:cubicBezTo>
                    <a:cubicBezTo>
                      <a:pt x="40222" y="106052"/>
                      <a:pt x="-524" y="-5602"/>
                      <a:pt x="5" y="21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 551">
                <a:extLst>
                  <a:ext uri="{FF2B5EF4-FFF2-40B4-BE49-F238E27FC236}">
                    <a16:creationId xmlns:a16="http://schemas.microsoft.com/office/drawing/2014/main" id="{86B351CE-9AD9-92DC-13C3-7CD6FFC58FD5}"/>
                  </a:ext>
                </a:extLst>
              </p:cNvPr>
              <p:cNvSpPr/>
              <p:nvPr/>
            </p:nvSpPr>
            <p:spPr>
              <a:xfrm>
                <a:off x="2882842" y="8442032"/>
                <a:ext cx="165166" cy="537809"/>
              </a:xfrm>
              <a:custGeom>
                <a:avLst/>
                <a:gdLst>
                  <a:gd name="connsiteX0" fmla="*/ 165158 w 165166"/>
                  <a:gd name="connsiteY0" fmla="*/ 293 h 537809"/>
                  <a:gd name="connsiteX1" fmla="*/ 44508 w 165166"/>
                  <a:gd name="connsiteY1" fmla="*/ 330493 h 537809"/>
                  <a:gd name="connsiteX2" fmla="*/ 58 w 165166"/>
                  <a:gd name="connsiteY2" fmla="*/ 536868 h 537809"/>
                  <a:gd name="connsiteX3" fmla="*/ 38158 w 165166"/>
                  <a:gd name="connsiteY3" fmla="*/ 390818 h 537809"/>
                  <a:gd name="connsiteX4" fmla="*/ 165158 w 165166"/>
                  <a:gd name="connsiteY4" fmla="*/ 293 h 53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66" h="537809">
                    <a:moveTo>
                      <a:pt x="165158" y="293"/>
                    </a:moveTo>
                    <a:cubicBezTo>
                      <a:pt x="166216" y="-9761"/>
                      <a:pt x="72025" y="241064"/>
                      <a:pt x="44508" y="330493"/>
                    </a:cubicBezTo>
                    <a:cubicBezTo>
                      <a:pt x="16991" y="419922"/>
                      <a:pt x="1116" y="526814"/>
                      <a:pt x="58" y="536868"/>
                    </a:cubicBezTo>
                    <a:cubicBezTo>
                      <a:pt x="-1000" y="546922"/>
                      <a:pt x="12229" y="474955"/>
                      <a:pt x="38158" y="390818"/>
                    </a:cubicBezTo>
                    <a:cubicBezTo>
                      <a:pt x="64087" y="306681"/>
                      <a:pt x="164100" y="10347"/>
                      <a:pt x="165158" y="29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 552">
                <a:extLst>
                  <a:ext uri="{FF2B5EF4-FFF2-40B4-BE49-F238E27FC236}">
                    <a16:creationId xmlns:a16="http://schemas.microsoft.com/office/drawing/2014/main" id="{B8ED0BB6-BC1F-D9B2-2FF8-9971574397C9}"/>
                  </a:ext>
                </a:extLst>
              </p:cNvPr>
              <p:cNvSpPr/>
              <p:nvPr/>
            </p:nvSpPr>
            <p:spPr>
              <a:xfrm>
                <a:off x="2847958" y="8474009"/>
                <a:ext cx="168305" cy="333603"/>
              </a:xfrm>
              <a:custGeom>
                <a:avLst/>
                <a:gdLst>
                  <a:gd name="connsiteX0" fmla="*/ 168292 w 168305"/>
                  <a:gd name="connsiteY0" fmla="*/ 66 h 333603"/>
                  <a:gd name="connsiteX1" fmla="*/ 73042 w 168305"/>
                  <a:gd name="connsiteY1" fmla="*/ 203266 h 333603"/>
                  <a:gd name="connsiteX2" fmla="*/ 17 w 168305"/>
                  <a:gd name="connsiteY2" fmla="*/ 333441 h 333603"/>
                  <a:gd name="connsiteX3" fmla="*/ 79392 w 168305"/>
                  <a:gd name="connsiteY3" fmla="*/ 225491 h 333603"/>
                  <a:gd name="connsiteX4" fmla="*/ 168292 w 168305"/>
                  <a:gd name="connsiteY4" fmla="*/ 66 h 33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05" h="333603">
                    <a:moveTo>
                      <a:pt x="168292" y="66"/>
                    </a:moveTo>
                    <a:cubicBezTo>
                      <a:pt x="167234" y="-3638"/>
                      <a:pt x="101088" y="147704"/>
                      <a:pt x="73042" y="203266"/>
                    </a:cubicBezTo>
                    <a:cubicBezTo>
                      <a:pt x="44996" y="258828"/>
                      <a:pt x="-1041" y="329737"/>
                      <a:pt x="17" y="333441"/>
                    </a:cubicBezTo>
                    <a:cubicBezTo>
                      <a:pt x="1075" y="337145"/>
                      <a:pt x="52404" y="276820"/>
                      <a:pt x="79392" y="225491"/>
                    </a:cubicBezTo>
                    <a:cubicBezTo>
                      <a:pt x="106379" y="174162"/>
                      <a:pt x="169350" y="3770"/>
                      <a:pt x="168292" y="6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 553">
                <a:extLst>
                  <a:ext uri="{FF2B5EF4-FFF2-40B4-BE49-F238E27FC236}">
                    <a16:creationId xmlns:a16="http://schemas.microsoft.com/office/drawing/2014/main" id="{7001E66C-C5C9-4D7E-BAD3-C2D2A7475D67}"/>
                  </a:ext>
                </a:extLst>
              </p:cNvPr>
              <p:cNvSpPr/>
              <p:nvPr/>
            </p:nvSpPr>
            <p:spPr>
              <a:xfrm>
                <a:off x="2860598" y="8749456"/>
                <a:ext cx="62914" cy="107000"/>
              </a:xfrm>
              <a:custGeom>
                <a:avLst/>
                <a:gdLst>
                  <a:gd name="connsiteX0" fmla="*/ 60402 w 62914"/>
                  <a:gd name="connsiteY0" fmla="*/ 844 h 107000"/>
                  <a:gd name="connsiteX1" fmla="*/ 77 w 62914"/>
                  <a:gd name="connsiteY1" fmla="*/ 105619 h 107000"/>
                  <a:gd name="connsiteX2" fmla="*/ 47702 w 62914"/>
                  <a:gd name="connsiteY2" fmla="*/ 57994 h 107000"/>
                  <a:gd name="connsiteX3" fmla="*/ 60402 w 62914"/>
                  <a:gd name="connsiteY3" fmla="*/ 844 h 10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914" h="107000">
                    <a:moveTo>
                      <a:pt x="60402" y="844"/>
                    </a:moveTo>
                    <a:cubicBezTo>
                      <a:pt x="52465" y="8781"/>
                      <a:pt x="2194" y="96094"/>
                      <a:pt x="77" y="105619"/>
                    </a:cubicBezTo>
                    <a:cubicBezTo>
                      <a:pt x="-2040" y="115144"/>
                      <a:pt x="39764" y="72811"/>
                      <a:pt x="47702" y="57994"/>
                    </a:cubicBezTo>
                    <a:cubicBezTo>
                      <a:pt x="55639" y="43177"/>
                      <a:pt x="68339" y="-7093"/>
                      <a:pt x="60402" y="84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 554">
                <a:extLst>
                  <a:ext uri="{FF2B5EF4-FFF2-40B4-BE49-F238E27FC236}">
                    <a16:creationId xmlns:a16="http://schemas.microsoft.com/office/drawing/2014/main" id="{91013C94-8B1D-CA1F-C42D-5DA52D20934F}"/>
                  </a:ext>
                </a:extLst>
              </p:cNvPr>
              <p:cNvSpPr/>
              <p:nvPr/>
            </p:nvSpPr>
            <p:spPr>
              <a:xfrm>
                <a:off x="2995314" y="7827736"/>
                <a:ext cx="400358" cy="1203798"/>
              </a:xfrm>
              <a:custGeom>
                <a:avLst/>
                <a:gdLst>
                  <a:gd name="connsiteX0" fmla="*/ 398761 w 400358"/>
                  <a:gd name="connsiteY0" fmla="*/ 4989 h 1203798"/>
                  <a:gd name="connsiteX1" fmla="*/ 338436 w 400358"/>
                  <a:gd name="connsiteY1" fmla="*/ 166914 h 1203798"/>
                  <a:gd name="connsiteX2" fmla="*/ 268586 w 400358"/>
                  <a:gd name="connsiteY2" fmla="*/ 347889 h 1203798"/>
                  <a:gd name="connsiteX3" fmla="*/ 147936 w 400358"/>
                  <a:gd name="connsiteY3" fmla="*/ 655864 h 1203798"/>
                  <a:gd name="connsiteX4" fmla="*/ 30461 w 400358"/>
                  <a:gd name="connsiteY4" fmla="*/ 1033689 h 1203798"/>
                  <a:gd name="connsiteX5" fmla="*/ 8236 w 400358"/>
                  <a:gd name="connsiteY5" fmla="*/ 1189264 h 1203798"/>
                  <a:gd name="connsiteX6" fmla="*/ 147936 w 400358"/>
                  <a:gd name="connsiteY6" fmla="*/ 690789 h 1203798"/>
                  <a:gd name="connsiteX7" fmla="*/ 271761 w 400358"/>
                  <a:gd name="connsiteY7" fmla="*/ 363764 h 1203798"/>
                  <a:gd name="connsiteX8" fmla="*/ 398761 w 400358"/>
                  <a:gd name="connsiteY8" fmla="*/ 4989 h 120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358" h="1203798">
                    <a:moveTo>
                      <a:pt x="398761" y="4989"/>
                    </a:moveTo>
                    <a:cubicBezTo>
                      <a:pt x="409874" y="-27819"/>
                      <a:pt x="360132" y="109764"/>
                      <a:pt x="338436" y="166914"/>
                    </a:cubicBezTo>
                    <a:cubicBezTo>
                      <a:pt x="316740" y="224064"/>
                      <a:pt x="300336" y="266397"/>
                      <a:pt x="268586" y="347889"/>
                    </a:cubicBezTo>
                    <a:cubicBezTo>
                      <a:pt x="236836" y="429381"/>
                      <a:pt x="187623" y="541564"/>
                      <a:pt x="147936" y="655864"/>
                    </a:cubicBezTo>
                    <a:cubicBezTo>
                      <a:pt x="108249" y="770164"/>
                      <a:pt x="53744" y="944789"/>
                      <a:pt x="30461" y="1033689"/>
                    </a:cubicBezTo>
                    <a:cubicBezTo>
                      <a:pt x="7178" y="1122589"/>
                      <a:pt x="-11343" y="1246414"/>
                      <a:pt x="8236" y="1189264"/>
                    </a:cubicBezTo>
                    <a:cubicBezTo>
                      <a:pt x="27815" y="1132114"/>
                      <a:pt x="104015" y="828372"/>
                      <a:pt x="147936" y="690789"/>
                    </a:cubicBezTo>
                    <a:cubicBezTo>
                      <a:pt x="191857" y="553206"/>
                      <a:pt x="229428" y="473831"/>
                      <a:pt x="271761" y="363764"/>
                    </a:cubicBezTo>
                    <a:cubicBezTo>
                      <a:pt x="314094" y="253697"/>
                      <a:pt x="387648" y="37797"/>
                      <a:pt x="398761" y="498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 555">
                <a:extLst>
                  <a:ext uri="{FF2B5EF4-FFF2-40B4-BE49-F238E27FC236}">
                    <a16:creationId xmlns:a16="http://schemas.microsoft.com/office/drawing/2014/main" id="{A7D42D16-97A5-7759-38F7-D300B4389250}"/>
                  </a:ext>
                </a:extLst>
              </p:cNvPr>
              <p:cNvSpPr/>
              <p:nvPr/>
            </p:nvSpPr>
            <p:spPr>
              <a:xfrm>
                <a:off x="2884912" y="8991547"/>
                <a:ext cx="426819" cy="212778"/>
              </a:xfrm>
              <a:custGeom>
                <a:avLst/>
                <a:gdLst>
                  <a:gd name="connsiteX0" fmla="*/ 1163 w 426819"/>
                  <a:gd name="connsiteY0" fmla="*/ 53 h 212778"/>
                  <a:gd name="connsiteX1" fmla="*/ 115463 w 426819"/>
                  <a:gd name="connsiteY1" fmla="*/ 47678 h 212778"/>
                  <a:gd name="connsiteX2" fmla="*/ 194838 w 426819"/>
                  <a:gd name="connsiteY2" fmla="*/ 88953 h 212778"/>
                  <a:gd name="connsiteX3" fmla="*/ 150388 w 426819"/>
                  <a:gd name="connsiteY3" fmla="*/ 82603 h 212778"/>
                  <a:gd name="connsiteX4" fmla="*/ 337713 w 426819"/>
                  <a:gd name="connsiteY4" fmla="*/ 155628 h 212778"/>
                  <a:gd name="connsiteX5" fmla="*/ 426613 w 426819"/>
                  <a:gd name="connsiteY5" fmla="*/ 212778 h 212778"/>
                  <a:gd name="connsiteX6" fmla="*/ 356763 w 426819"/>
                  <a:gd name="connsiteY6" fmla="*/ 155628 h 212778"/>
                  <a:gd name="connsiteX7" fmla="*/ 191663 w 426819"/>
                  <a:gd name="connsiteY7" fmla="*/ 57203 h 212778"/>
                  <a:gd name="connsiteX8" fmla="*/ 1163 w 426819"/>
                  <a:gd name="connsiteY8" fmla="*/ 53 h 21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819" h="212778">
                    <a:moveTo>
                      <a:pt x="1163" y="53"/>
                    </a:moveTo>
                    <a:cubicBezTo>
                      <a:pt x="-11537" y="-1534"/>
                      <a:pt x="83184" y="32861"/>
                      <a:pt x="115463" y="47678"/>
                    </a:cubicBezTo>
                    <a:cubicBezTo>
                      <a:pt x="147742" y="62495"/>
                      <a:pt x="189017" y="83132"/>
                      <a:pt x="194838" y="88953"/>
                    </a:cubicBezTo>
                    <a:cubicBezTo>
                      <a:pt x="200659" y="94774"/>
                      <a:pt x="126576" y="71491"/>
                      <a:pt x="150388" y="82603"/>
                    </a:cubicBezTo>
                    <a:cubicBezTo>
                      <a:pt x="174201" y="93716"/>
                      <a:pt x="291676" y="133932"/>
                      <a:pt x="337713" y="155628"/>
                    </a:cubicBezTo>
                    <a:cubicBezTo>
                      <a:pt x="383751" y="177324"/>
                      <a:pt x="423438" y="212778"/>
                      <a:pt x="426613" y="212778"/>
                    </a:cubicBezTo>
                    <a:cubicBezTo>
                      <a:pt x="429788" y="212778"/>
                      <a:pt x="395921" y="181557"/>
                      <a:pt x="356763" y="155628"/>
                    </a:cubicBezTo>
                    <a:cubicBezTo>
                      <a:pt x="317605" y="129699"/>
                      <a:pt x="246167" y="82603"/>
                      <a:pt x="191663" y="57203"/>
                    </a:cubicBezTo>
                    <a:cubicBezTo>
                      <a:pt x="137159" y="31803"/>
                      <a:pt x="13863" y="1640"/>
                      <a:pt x="1163" y="5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 556">
                <a:extLst>
                  <a:ext uri="{FF2B5EF4-FFF2-40B4-BE49-F238E27FC236}">
                    <a16:creationId xmlns:a16="http://schemas.microsoft.com/office/drawing/2014/main" id="{BE1B9ED5-AABE-C9B5-AB0C-60C063C138C9}"/>
                  </a:ext>
                </a:extLst>
              </p:cNvPr>
              <p:cNvSpPr/>
              <p:nvPr/>
            </p:nvSpPr>
            <p:spPr>
              <a:xfrm>
                <a:off x="3456497" y="7597514"/>
                <a:ext cx="39207" cy="321466"/>
              </a:xfrm>
              <a:custGeom>
                <a:avLst/>
                <a:gdLst>
                  <a:gd name="connsiteX0" fmla="*/ 39178 w 39207"/>
                  <a:gd name="connsiteY0" fmla="*/ 261 h 321466"/>
                  <a:gd name="connsiteX1" fmla="*/ 7428 w 39207"/>
                  <a:gd name="connsiteY1" fmla="*/ 212986 h 321466"/>
                  <a:gd name="connsiteX2" fmla="*/ 7428 w 39207"/>
                  <a:gd name="connsiteY2" fmla="*/ 320936 h 321466"/>
                  <a:gd name="connsiteX3" fmla="*/ 1078 w 39207"/>
                  <a:gd name="connsiteY3" fmla="*/ 171711 h 321466"/>
                  <a:gd name="connsiteX4" fmla="*/ 39178 w 39207"/>
                  <a:gd name="connsiteY4" fmla="*/ 261 h 32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07" h="321466">
                    <a:moveTo>
                      <a:pt x="39178" y="261"/>
                    </a:moveTo>
                    <a:cubicBezTo>
                      <a:pt x="40236" y="7140"/>
                      <a:pt x="12720" y="159540"/>
                      <a:pt x="7428" y="212986"/>
                    </a:cubicBezTo>
                    <a:cubicBezTo>
                      <a:pt x="2136" y="266432"/>
                      <a:pt x="8486" y="327815"/>
                      <a:pt x="7428" y="320936"/>
                    </a:cubicBezTo>
                    <a:cubicBezTo>
                      <a:pt x="6370" y="314057"/>
                      <a:pt x="-3155" y="219336"/>
                      <a:pt x="1078" y="171711"/>
                    </a:cubicBezTo>
                    <a:cubicBezTo>
                      <a:pt x="5311" y="124086"/>
                      <a:pt x="38120" y="-6618"/>
                      <a:pt x="39178" y="26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 557">
                <a:extLst>
                  <a:ext uri="{FF2B5EF4-FFF2-40B4-BE49-F238E27FC236}">
                    <a16:creationId xmlns:a16="http://schemas.microsoft.com/office/drawing/2014/main" id="{F96026FE-55AF-3EBC-0E24-583F00ECB28A}"/>
                  </a:ext>
                </a:extLst>
              </p:cNvPr>
              <p:cNvSpPr/>
              <p:nvPr/>
            </p:nvSpPr>
            <p:spPr>
              <a:xfrm>
                <a:off x="3090108" y="7604107"/>
                <a:ext cx="415092" cy="1485844"/>
              </a:xfrm>
              <a:custGeom>
                <a:avLst/>
                <a:gdLst>
                  <a:gd name="connsiteX0" fmla="*/ 415092 w 415092"/>
                  <a:gd name="connsiteY0" fmla="*/ 18 h 1485844"/>
                  <a:gd name="connsiteX1" fmla="*/ 392867 w 415092"/>
                  <a:gd name="connsiteY1" fmla="*/ 238143 h 1485844"/>
                  <a:gd name="connsiteX2" fmla="*/ 364292 w 415092"/>
                  <a:gd name="connsiteY2" fmla="*/ 339743 h 1485844"/>
                  <a:gd name="connsiteX3" fmla="*/ 218242 w 415092"/>
                  <a:gd name="connsiteY3" fmla="*/ 825518 h 1485844"/>
                  <a:gd name="connsiteX4" fmla="*/ 56317 w 415092"/>
                  <a:gd name="connsiteY4" fmla="*/ 1323993 h 1485844"/>
                  <a:gd name="connsiteX5" fmla="*/ 8692 w 415092"/>
                  <a:gd name="connsiteY5" fmla="*/ 1454168 h 1485844"/>
                  <a:gd name="connsiteX6" fmla="*/ 215067 w 415092"/>
                  <a:gd name="connsiteY6" fmla="*/ 793768 h 1485844"/>
                  <a:gd name="connsiteX7" fmla="*/ 367467 w 415092"/>
                  <a:gd name="connsiteY7" fmla="*/ 301643 h 1485844"/>
                  <a:gd name="connsiteX8" fmla="*/ 392867 w 415092"/>
                  <a:gd name="connsiteY8" fmla="*/ 225443 h 1485844"/>
                  <a:gd name="connsiteX9" fmla="*/ 415092 w 415092"/>
                  <a:gd name="connsiteY9" fmla="*/ 18 h 148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092" h="1485844">
                    <a:moveTo>
                      <a:pt x="415092" y="18"/>
                    </a:moveTo>
                    <a:cubicBezTo>
                      <a:pt x="415092" y="2135"/>
                      <a:pt x="401334" y="181522"/>
                      <a:pt x="392867" y="238143"/>
                    </a:cubicBezTo>
                    <a:cubicBezTo>
                      <a:pt x="384400" y="294764"/>
                      <a:pt x="393396" y="241847"/>
                      <a:pt x="364292" y="339743"/>
                    </a:cubicBezTo>
                    <a:cubicBezTo>
                      <a:pt x="335188" y="437639"/>
                      <a:pt x="269571" y="661476"/>
                      <a:pt x="218242" y="825518"/>
                    </a:cubicBezTo>
                    <a:cubicBezTo>
                      <a:pt x="166913" y="989560"/>
                      <a:pt x="91242" y="1219218"/>
                      <a:pt x="56317" y="1323993"/>
                    </a:cubicBezTo>
                    <a:cubicBezTo>
                      <a:pt x="21392" y="1428768"/>
                      <a:pt x="-17766" y="1542539"/>
                      <a:pt x="8692" y="1454168"/>
                    </a:cubicBezTo>
                    <a:cubicBezTo>
                      <a:pt x="35150" y="1365797"/>
                      <a:pt x="155271" y="985856"/>
                      <a:pt x="215067" y="793768"/>
                    </a:cubicBezTo>
                    <a:cubicBezTo>
                      <a:pt x="274863" y="601680"/>
                      <a:pt x="337834" y="396364"/>
                      <a:pt x="367467" y="301643"/>
                    </a:cubicBezTo>
                    <a:cubicBezTo>
                      <a:pt x="397100" y="206922"/>
                      <a:pt x="387046" y="272010"/>
                      <a:pt x="392867" y="225443"/>
                    </a:cubicBezTo>
                    <a:cubicBezTo>
                      <a:pt x="398688" y="178876"/>
                      <a:pt x="415092" y="-2099"/>
                      <a:pt x="415092" y="1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 558">
                <a:extLst>
                  <a:ext uri="{FF2B5EF4-FFF2-40B4-BE49-F238E27FC236}">
                    <a16:creationId xmlns:a16="http://schemas.microsoft.com/office/drawing/2014/main" id="{33F82E64-2982-A372-8B01-EC96E8322BE6}"/>
                  </a:ext>
                </a:extLst>
              </p:cNvPr>
              <p:cNvSpPr/>
              <p:nvPr/>
            </p:nvSpPr>
            <p:spPr>
              <a:xfrm>
                <a:off x="3079310" y="8234691"/>
                <a:ext cx="242564" cy="802465"/>
              </a:xfrm>
              <a:custGeom>
                <a:avLst/>
                <a:gdLst>
                  <a:gd name="connsiteX0" fmla="*/ 241740 w 242564"/>
                  <a:gd name="connsiteY0" fmla="*/ 1259 h 802465"/>
                  <a:gd name="connsiteX1" fmla="*/ 121090 w 242564"/>
                  <a:gd name="connsiteY1" fmla="*/ 442584 h 802465"/>
                  <a:gd name="connsiteX2" fmla="*/ 440 w 242564"/>
                  <a:gd name="connsiteY2" fmla="*/ 801359 h 802465"/>
                  <a:gd name="connsiteX3" fmla="*/ 165540 w 242564"/>
                  <a:gd name="connsiteY3" fmla="*/ 325109 h 802465"/>
                  <a:gd name="connsiteX4" fmla="*/ 241740 w 242564"/>
                  <a:gd name="connsiteY4" fmla="*/ 1259 h 80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4" h="802465">
                    <a:moveTo>
                      <a:pt x="241740" y="1259"/>
                    </a:moveTo>
                    <a:cubicBezTo>
                      <a:pt x="234332" y="20838"/>
                      <a:pt x="161307" y="309234"/>
                      <a:pt x="121090" y="442584"/>
                    </a:cubicBezTo>
                    <a:cubicBezTo>
                      <a:pt x="80873" y="575934"/>
                      <a:pt x="-6968" y="820938"/>
                      <a:pt x="440" y="801359"/>
                    </a:cubicBezTo>
                    <a:cubicBezTo>
                      <a:pt x="7848" y="781780"/>
                      <a:pt x="125853" y="455284"/>
                      <a:pt x="165540" y="325109"/>
                    </a:cubicBezTo>
                    <a:cubicBezTo>
                      <a:pt x="205227" y="194934"/>
                      <a:pt x="249148" y="-18320"/>
                      <a:pt x="241740" y="125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 559">
                <a:extLst>
                  <a:ext uri="{FF2B5EF4-FFF2-40B4-BE49-F238E27FC236}">
                    <a16:creationId xmlns:a16="http://schemas.microsoft.com/office/drawing/2014/main" id="{C6505B3F-2F87-575A-D275-B917CC6A0802}"/>
                  </a:ext>
                </a:extLst>
              </p:cNvPr>
              <p:cNvSpPr/>
              <p:nvPr/>
            </p:nvSpPr>
            <p:spPr>
              <a:xfrm>
                <a:off x="3063820" y="8102600"/>
                <a:ext cx="247785" cy="831850"/>
              </a:xfrm>
              <a:custGeom>
                <a:avLst/>
                <a:gdLst>
                  <a:gd name="connsiteX0" fmla="*/ 247705 w 247785"/>
                  <a:gd name="connsiteY0" fmla="*/ 0 h 831850"/>
                  <a:gd name="connsiteX1" fmla="*/ 146105 w 247785"/>
                  <a:gd name="connsiteY1" fmla="*/ 355600 h 831850"/>
                  <a:gd name="connsiteX2" fmla="*/ 55 w 247785"/>
                  <a:gd name="connsiteY2" fmla="*/ 831850 h 831850"/>
                  <a:gd name="connsiteX3" fmla="*/ 130230 w 247785"/>
                  <a:gd name="connsiteY3" fmla="*/ 355600 h 831850"/>
                  <a:gd name="connsiteX4" fmla="*/ 247705 w 247785"/>
                  <a:gd name="connsiteY4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785" h="831850">
                    <a:moveTo>
                      <a:pt x="247705" y="0"/>
                    </a:moveTo>
                    <a:cubicBezTo>
                      <a:pt x="250351" y="0"/>
                      <a:pt x="187380" y="216958"/>
                      <a:pt x="146105" y="355600"/>
                    </a:cubicBezTo>
                    <a:cubicBezTo>
                      <a:pt x="104830" y="494242"/>
                      <a:pt x="2701" y="831850"/>
                      <a:pt x="55" y="831850"/>
                    </a:cubicBezTo>
                    <a:cubicBezTo>
                      <a:pt x="-2591" y="831850"/>
                      <a:pt x="89484" y="487892"/>
                      <a:pt x="130230" y="355600"/>
                    </a:cubicBezTo>
                    <a:cubicBezTo>
                      <a:pt x="170976" y="223308"/>
                      <a:pt x="245059" y="0"/>
                      <a:pt x="247705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 560">
                <a:extLst>
                  <a:ext uri="{FF2B5EF4-FFF2-40B4-BE49-F238E27FC236}">
                    <a16:creationId xmlns:a16="http://schemas.microsoft.com/office/drawing/2014/main" id="{F9B12526-FD13-C009-FBF2-5725374F843E}"/>
                  </a:ext>
                </a:extLst>
              </p:cNvPr>
              <p:cNvSpPr/>
              <p:nvPr/>
            </p:nvSpPr>
            <p:spPr>
              <a:xfrm>
                <a:off x="3203488" y="7651648"/>
                <a:ext cx="362248" cy="1457526"/>
              </a:xfrm>
              <a:custGeom>
                <a:avLst/>
                <a:gdLst>
                  <a:gd name="connsiteX0" fmla="*/ 362037 w 362248"/>
                  <a:gd name="connsiteY0" fmla="*/ 102 h 1457526"/>
                  <a:gd name="connsiteX1" fmla="*/ 308062 w 362248"/>
                  <a:gd name="connsiteY1" fmla="*/ 311252 h 1457526"/>
                  <a:gd name="connsiteX2" fmla="*/ 292187 w 362248"/>
                  <a:gd name="connsiteY2" fmla="*/ 285852 h 1457526"/>
                  <a:gd name="connsiteX3" fmla="*/ 250912 w 362248"/>
                  <a:gd name="connsiteY3" fmla="*/ 489052 h 1457526"/>
                  <a:gd name="connsiteX4" fmla="*/ 200112 w 362248"/>
                  <a:gd name="connsiteY4" fmla="*/ 749402 h 1457526"/>
                  <a:gd name="connsiteX5" fmla="*/ 133437 w 362248"/>
                  <a:gd name="connsiteY5" fmla="*/ 1124052 h 1457526"/>
                  <a:gd name="connsiteX6" fmla="*/ 101687 w 362248"/>
                  <a:gd name="connsiteY6" fmla="*/ 1225652 h 1457526"/>
                  <a:gd name="connsiteX7" fmla="*/ 87 w 362248"/>
                  <a:gd name="connsiteY7" fmla="*/ 1457427 h 1457526"/>
                  <a:gd name="connsiteX8" fmla="*/ 85812 w 362248"/>
                  <a:gd name="connsiteY8" fmla="*/ 1247877 h 1457526"/>
                  <a:gd name="connsiteX9" fmla="*/ 184237 w 362248"/>
                  <a:gd name="connsiteY9" fmla="*/ 781152 h 1457526"/>
                  <a:gd name="connsiteX10" fmla="*/ 285837 w 362248"/>
                  <a:gd name="connsiteY10" fmla="*/ 282677 h 1457526"/>
                  <a:gd name="connsiteX11" fmla="*/ 362037 w 362248"/>
                  <a:gd name="connsiteY11" fmla="*/ 102 h 1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248" h="1457526">
                    <a:moveTo>
                      <a:pt x="362037" y="102"/>
                    </a:moveTo>
                    <a:cubicBezTo>
                      <a:pt x="365741" y="4864"/>
                      <a:pt x="319704" y="263627"/>
                      <a:pt x="308062" y="311252"/>
                    </a:cubicBezTo>
                    <a:cubicBezTo>
                      <a:pt x="296420" y="358877"/>
                      <a:pt x="301712" y="256219"/>
                      <a:pt x="292187" y="285852"/>
                    </a:cubicBezTo>
                    <a:cubicBezTo>
                      <a:pt x="282662" y="315485"/>
                      <a:pt x="266258" y="411794"/>
                      <a:pt x="250912" y="489052"/>
                    </a:cubicBezTo>
                    <a:cubicBezTo>
                      <a:pt x="235566" y="566310"/>
                      <a:pt x="219691" y="643569"/>
                      <a:pt x="200112" y="749402"/>
                    </a:cubicBezTo>
                    <a:cubicBezTo>
                      <a:pt x="180533" y="855235"/>
                      <a:pt x="149841" y="1044677"/>
                      <a:pt x="133437" y="1124052"/>
                    </a:cubicBezTo>
                    <a:cubicBezTo>
                      <a:pt x="117033" y="1203427"/>
                      <a:pt x="123912" y="1170090"/>
                      <a:pt x="101687" y="1225652"/>
                    </a:cubicBezTo>
                    <a:cubicBezTo>
                      <a:pt x="79462" y="1281214"/>
                      <a:pt x="2733" y="1453723"/>
                      <a:pt x="87" y="1457427"/>
                    </a:cubicBezTo>
                    <a:cubicBezTo>
                      <a:pt x="-2559" y="1461131"/>
                      <a:pt x="55120" y="1360590"/>
                      <a:pt x="85812" y="1247877"/>
                    </a:cubicBezTo>
                    <a:cubicBezTo>
                      <a:pt x="116504" y="1135164"/>
                      <a:pt x="150899" y="942019"/>
                      <a:pt x="184237" y="781152"/>
                    </a:cubicBezTo>
                    <a:cubicBezTo>
                      <a:pt x="217574" y="620285"/>
                      <a:pt x="254616" y="407560"/>
                      <a:pt x="285837" y="282677"/>
                    </a:cubicBezTo>
                    <a:cubicBezTo>
                      <a:pt x="317058" y="157794"/>
                      <a:pt x="358333" y="-4660"/>
                      <a:pt x="362037" y="10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 561">
                <a:extLst>
                  <a:ext uri="{FF2B5EF4-FFF2-40B4-BE49-F238E27FC236}">
                    <a16:creationId xmlns:a16="http://schemas.microsoft.com/office/drawing/2014/main" id="{60F56253-E9C7-EF19-31C7-572A416DB47F}"/>
                  </a:ext>
                </a:extLst>
              </p:cNvPr>
              <p:cNvSpPr/>
              <p:nvPr/>
            </p:nvSpPr>
            <p:spPr>
              <a:xfrm>
                <a:off x="3294456" y="8818951"/>
                <a:ext cx="51999" cy="376304"/>
              </a:xfrm>
              <a:custGeom>
                <a:avLst/>
                <a:gdLst>
                  <a:gd name="connsiteX0" fmla="*/ 51994 w 51999"/>
                  <a:gd name="connsiteY0" fmla="*/ 1199 h 376304"/>
                  <a:gd name="connsiteX1" fmla="*/ 7544 w 51999"/>
                  <a:gd name="connsiteY1" fmla="*/ 366324 h 376304"/>
                  <a:gd name="connsiteX2" fmla="*/ 4369 w 51999"/>
                  <a:gd name="connsiteY2" fmla="*/ 252024 h 376304"/>
                  <a:gd name="connsiteX3" fmla="*/ 51994 w 51999"/>
                  <a:gd name="connsiteY3" fmla="*/ 1199 h 37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99" h="376304">
                    <a:moveTo>
                      <a:pt x="51994" y="1199"/>
                    </a:moveTo>
                    <a:cubicBezTo>
                      <a:pt x="52523" y="20249"/>
                      <a:pt x="15481" y="324520"/>
                      <a:pt x="7544" y="366324"/>
                    </a:cubicBezTo>
                    <a:cubicBezTo>
                      <a:pt x="-393" y="408128"/>
                      <a:pt x="-3039" y="308645"/>
                      <a:pt x="4369" y="252024"/>
                    </a:cubicBezTo>
                    <a:cubicBezTo>
                      <a:pt x="11777" y="195403"/>
                      <a:pt x="51465" y="-17851"/>
                      <a:pt x="51994" y="119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 562">
                <a:extLst>
                  <a:ext uri="{FF2B5EF4-FFF2-40B4-BE49-F238E27FC236}">
                    <a16:creationId xmlns:a16="http://schemas.microsoft.com/office/drawing/2014/main" id="{26C781AC-D711-CA7A-B917-D50059EE601D}"/>
                  </a:ext>
                </a:extLst>
              </p:cNvPr>
              <p:cNvSpPr/>
              <p:nvPr/>
            </p:nvSpPr>
            <p:spPr>
              <a:xfrm>
                <a:off x="3199497" y="8815122"/>
                <a:ext cx="103771" cy="298740"/>
              </a:xfrm>
              <a:custGeom>
                <a:avLst/>
                <a:gdLst>
                  <a:gd name="connsiteX0" fmla="*/ 102503 w 103771"/>
                  <a:gd name="connsiteY0" fmla="*/ 1853 h 298740"/>
                  <a:gd name="connsiteX1" fmla="*/ 903 w 103771"/>
                  <a:gd name="connsiteY1" fmla="*/ 293953 h 298740"/>
                  <a:gd name="connsiteX2" fmla="*/ 54878 w 103771"/>
                  <a:gd name="connsiteY2" fmla="*/ 173303 h 298740"/>
                  <a:gd name="connsiteX3" fmla="*/ 102503 w 103771"/>
                  <a:gd name="connsiteY3" fmla="*/ 1853 h 29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71" h="298740">
                    <a:moveTo>
                      <a:pt x="102503" y="1853"/>
                    </a:moveTo>
                    <a:cubicBezTo>
                      <a:pt x="93507" y="21961"/>
                      <a:pt x="8841" y="265378"/>
                      <a:pt x="903" y="293953"/>
                    </a:cubicBezTo>
                    <a:cubicBezTo>
                      <a:pt x="-7035" y="322528"/>
                      <a:pt x="39532" y="215636"/>
                      <a:pt x="54878" y="173303"/>
                    </a:cubicBezTo>
                    <a:cubicBezTo>
                      <a:pt x="70224" y="130970"/>
                      <a:pt x="111499" y="-18255"/>
                      <a:pt x="102503" y="185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 563">
                <a:extLst>
                  <a:ext uri="{FF2B5EF4-FFF2-40B4-BE49-F238E27FC236}">
                    <a16:creationId xmlns:a16="http://schemas.microsoft.com/office/drawing/2014/main" id="{3D693D68-32A1-62E2-7A4F-DF208C5BCA06}"/>
                  </a:ext>
                </a:extLst>
              </p:cNvPr>
              <p:cNvSpPr/>
              <p:nvPr/>
            </p:nvSpPr>
            <p:spPr>
              <a:xfrm>
                <a:off x="3457067" y="7640136"/>
                <a:ext cx="130687" cy="1597752"/>
              </a:xfrm>
              <a:custGeom>
                <a:avLst/>
                <a:gdLst>
                  <a:gd name="connsiteX0" fmla="*/ 130683 w 130687"/>
                  <a:gd name="connsiteY0" fmla="*/ 2089 h 1597752"/>
                  <a:gd name="connsiteX1" fmla="*/ 76708 w 130687"/>
                  <a:gd name="connsiteY1" fmla="*/ 608514 h 1597752"/>
                  <a:gd name="connsiteX2" fmla="*/ 73533 w 130687"/>
                  <a:gd name="connsiteY2" fmla="*/ 576764 h 1597752"/>
                  <a:gd name="connsiteX3" fmla="*/ 54483 w 130687"/>
                  <a:gd name="connsiteY3" fmla="*/ 1027614 h 1597752"/>
                  <a:gd name="connsiteX4" fmla="*/ 54483 w 130687"/>
                  <a:gd name="connsiteY4" fmla="*/ 1014914 h 1597752"/>
                  <a:gd name="connsiteX5" fmla="*/ 41783 w 130687"/>
                  <a:gd name="connsiteY5" fmla="*/ 1233989 h 1597752"/>
                  <a:gd name="connsiteX6" fmla="*/ 508 w 130687"/>
                  <a:gd name="connsiteY6" fmla="*/ 1570539 h 1597752"/>
                  <a:gd name="connsiteX7" fmla="*/ 73533 w 130687"/>
                  <a:gd name="connsiteY7" fmla="*/ 452939 h 1597752"/>
                  <a:gd name="connsiteX8" fmla="*/ 130683 w 130687"/>
                  <a:gd name="connsiteY8" fmla="*/ 2089 h 1597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687" h="1597752">
                    <a:moveTo>
                      <a:pt x="130683" y="2089"/>
                    </a:moveTo>
                    <a:cubicBezTo>
                      <a:pt x="131212" y="28018"/>
                      <a:pt x="86233" y="512735"/>
                      <a:pt x="76708" y="608514"/>
                    </a:cubicBezTo>
                    <a:cubicBezTo>
                      <a:pt x="67183" y="704293"/>
                      <a:pt x="77237" y="506914"/>
                      <a:pt x="73533" y="576764"/>
                    </a:cubicBezTo>
                    <a:cubicBezTo>
                      <a:pt x="69829" y="646614"/>
                      <a:pt x="54483" y="1027614"/>
                      <a:pt x="54483" y="1027614"/>
                    </a:cubicBezTo>
                    <a:cubicBezTo>
                      <a:pt x="51308" y="1100639"/>
                      <a:pt x="56600" y="980518"/>
                      <a:pt x="54483" y="1014914"/>
                    </a:cubicBezTo>
                    <a:cubicBezTo>
                      <a:pt x="52366" y="1049310"/>
                      <a:pt x="50779" y="1141385"/>
                      <a:pt x="41783" y="1233989"/>
                    </a:cubicBezTo>
                    <a:cubicBezTo>
                      <a:pt x="32787" y="1326593"/>
                      <a:pt x="-4784" y="1700714"/>
                      <a:pt x="508" y="1570539"/>
                    </a:cubicBezTo>
                    <a:cubicBezTo>
                      <a:pt x="5800" y="1440364"/>
                      <a:pt x="48662" y="710643"/>
                      <a:pt x="73533" y="452939"/>
                    </a:cubicBezTo>
                    <a:cubicBezTo>
                      <a:pt x="98404" y="195235"/>
                      <a:pt x="130154" y="-23840"/>
                      <a:pt x="130683" y="208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 564">
                <a:extLst>
                  <a:ext uri="{FF2B5EF4-FFF2-40B4-BE49-F238E27FC236}">
                    <a16:creationId xmlns:a16="http://schemas.microsoft.com/office/drawing/2014/main" id="{AD7A07B1-917D-CBD9-1ED8-8664F2487DAB}"/>
                  </a:ext>
                </a:extLst>
              </p:cNvPr>
              <p:cNvSpPr/>
              <p:nvPr/>
            </p:nvSpPr>
            <p:spPr>
              <a:xfrm>
                <a:off x="3498410" y="7658985"/>
                <a:ext cx="124745" cy="1239417"/>
              </a:xfrm>
              <a:custGeom>
                <a:avLst/>
                <a:gdLst>
                  <a:gd name="connsiteX0" fmla="*/ 124265 w 124745"/>
                  <a:gd name="connsiteY0" fmla="*/ 14990 h 1239417"/>
                  <a:gd name="connsiteX1" fmla="*/ 51240 w 124745"/>
                  <a:gd name="connsiteY1" fmla="*/ 732540 h 1239417"/>
                  <a:gd name="connsiteX2" fmla="*/ 440 w 124745"/>
                  <a:gd name="connsiteY2" fmla="*/ 1231015 h 1239417"/>
                  <a:gd name="connsiteX3" fmla="*/ 79815 w 124745"/>
                  <a:gd name="connsiteY3" fmla="*/ 322965 h 1239417"/>
                  <a:gd name="connsiteX4" fmla="*/ 124265 w 124745"/>
                  <a:gd name="connsiteY4" fmla="*/ 14990 h 123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45" h="1239417">
                    <a:moveTo>
                      <a:pt x="124265" y="14990"/>
                    </a:moveTo>
                    <a:cubicBezTo>
                      <a:pt x="119503" y="83252"/>
                      <a:pt x="51240" y="732540"/>
                      <a:pt x="51240" y="732540"/>
                    </a:cubicBezTo>
                    <a:cubicBezTo>
                      <a:pt x="30602" y="935211"/>
                      <a:pt x="-4322" y="1299277"/>
                      <a:pt x="440" y="1231015"/>
                    </a:cubicBezTo>
                    <a:cubicBezTo>
                      <a:pt x="5202" y="1162753"/>
                      <a:pt x="62352" y="523519"/>
                      <a:pt x="79815" y="322965"/>
                    </a:cubicBezTo>
                    <a:cubicBezTo>
                      <a:pt x="97277" y="122411"/>
                      <a:pt x="129027" y="-53272"/>
                      <a:pt x="124265" y="1499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 565">
                <a:extLst>
                  <a:ext uri="{FF2B5EF4-FFF2-40B4-BE49-F238E27FC236}">
                    <a16:creationId xmlns:a16="http://schemas.microsoft.com/office/drawing/2014/main" id="{AE5E6772-44F1-DB27-E90A-DE73F3FC9AEB}"/>
                  </a:ext>
                </a:extLst>
              </p:cNvPr>
              <p:cNvSpPr/>
              <p:nvPr/>
            </p:nvSpPr>
            <p:spPr>
              <a:xfrm>
                <a:off x="3593740" y="7684788"/>
                <a:ext cx="167175" cy="1579089"/>
              </a:xfrm>
              <a:custGeom>
                <a:avLst/>
                <a:gdLst>
                  <a:gd name="connsiteX0" fmla="*/ 165460 w 167175"/>
                  <a:gd name="connsiteY0" fmla="*/ 30462 h 1579089"/>
                  <a:gd name="connsiteX1" fmla="*/ 57510 w 167175"/>
                  <a:gd name="connsiteY1" fmla="*/ 1021062 h 1579089"/>
                  <a:gd name="connsiteX2" fmla="*/ 360 w 167175"/>
                  <a:gd name="connsiteY2" fmla="*/ 1573512 h 1579089"/>
                  <a:gd name="connsiteX3" fmla="*/ 82910 w 167175"/>
                  <a:gd name="connsiteY3" fmla="*/ 697212 h 1579089"/>
                  <a:gd name="connsiteX4" fmla="*/ 121010 w 167175"/>
                  <a:gd name="connsiteY4" fmla="*/ 290812 h 1579089"/>
                  <a:gd name="connsiteX5" fmla="*/ 165460 w 167175"/>
                  <a:gd name="connsiteY5" fmla="*/ 30462 h 157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175" h="1579089">
                    <a:moveTo>
                      <a:pt x="165460" y="30462"/>
                    </a:moveTo>
                    <a:cubicBezTo>
                      <a:pt x="154877" y="152170"/>
                      <a:pt x="85027" y="763887"/>
                      <a:pt x="57510" y="1021062"/>
                    </a:cubicBezTo>
                    <a:cubicBezTo>
                      <a:pt x="29993" y="1278237"/>
                      <a:pt x="-3873" y="1627487"/>
                      <a:pt x="360" y="1573512"/>
                    </a:cubicBezTo>
                    <a:cubicBezTo>
                      <a:pt x="4593" y="1519537"/>
                      <a:pt x="62802" y="910995"/>
                      <a:pt x="82910" y="697212"/>
                    </a:cubicBezTo>
                    <a:cubicBezTo>
                      <a:pt x="103018" y="483429"/>
                      <a:pt x="107252" y="397704"/>
                      <a:pt x="121010" y="290812"/>
                    </a:cubicBezTo>
                    <a:cubicBezTo>
                      <a:pt x="134768" y="183920"/>
                      <a:pt x="176043" y="-91246"/>
                      <a:pt x="165460" y="3046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 566">
                <a:extLst>
                  <a:ext uri="{FF2B5EF4-FFF2-40B4-BE49-F238E27FC236}">
                    <a16:creationId xmlns:a16="http://schemas.microsoft.com/office/drawing/2014/main" id="{80EBB58E-D123-A4CF-C372-721BBDF08DE5}"/>
                  </a:ext>
                </a:extLst>
              </p:cNvPr>
              <p:cNvSpPr/>
              <p:nvPr/>
            </p:nvSpPr>
            <p:spPr>
              <a:xfrm>
                <a:off x="3291418" y="9169124"/>
                <a:ext cx="201556" cy="26217"/>
              </a:xfrm>
              <a:custGeom>
                <a:avLst/>
                <a:gdLst>
                  <a:gd name="connsiteX0" fmla="*/ 1057 w 201556"/>
                  <a:gd name="connsiteY0" fmla="*/ 12976 h 26217"/>
                  <a:gd name="connsiteX1" fmla="*/ 197907 w 201556"/>
                  <a:gd name="connsiteY1" fmla="*/ 276 h 26217"/>
                  <a:gd name="connsiteX2" fmla="*/ 121707 w 201556"/>
                  <a:gd name="connsiteY2" fmla="*/ 25676 h 26217"/>
                  <a:gd name="connsiteX3" fmla="*/ 1057 w 201556"/>
                  <a:gd name="connsiteY3" fmla="*/ 12976 h 2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556" h="26217">
                    <a:moveTo>
                      <a:pt x="1057" y="12976"/>
                    </a:moveTo>
                    <a:cubicBezTo>
                      <a:pt x="13757" y="8743"/>
                      <a:pt x="177799" y="-1841"/>
                      <a:pt x="197907" y="276"/>
                    </a:cubicBezTo>
                    <a:cubicBezTo>
                      <a:pt x="218015" y="2393"/>
                      <a:pt x="149753" y="22501"/>
                      <a:pt x="121707" y="25676"/>
                    </a:cubicBezTo>
                    <a:cubicBezTo>
                      <a:pt x="93661" y="28851"/>
                      <a:pt x="-11643" y="17209"/>
                      <a:pt x="1057" y="129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 567">
                <a:extLst>
                  <a:ext uri="{FF2B5EF4-FFF2-40B4-BE49-F238E27FC236}">
                    <a16:creationId xmlns:a16="http://schemas.microsoft.com/office/drawing/2014/main" id="{D2CE314F-EBD4-B0C3-46FD-D7C25319C856}"/>
                  </a:ext>
                </a:extLst>
              </p:cNvPr>
              <p:cNvSpPr/>
              <p:nvPr/>
            </p:nvSpPr>
            <p:spPr>
              <a:xfrm>
                <a:off x="3463925" y="9236075"/>
                <a:ext cx="139934" cy="28582"/>
              </a:xfrm>
              <a:custGeom>
                <a:avLst/>
                <a:gdLst>
                  <a:gd name="connsiteX0" fmla="*/ 0 w 139934"/>
                  <a:gd name="connsiteY0" fmla="*/ 0 h 28582"/>
                  <a:gd name="connsiteX1" fmla="*/ 139700 w 139934"/>
                  <a:gd name="connsiteY1" fmla="*/ 28575 h 28582"/>
                  <a:gd name="connsiteX2" fmla="*/ 0 w 139934"/>
                  <a:gd name="connsiteY2" fmla="*/ 0 h 2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934" h="28582">
                    <a:moveTo>
                      <a:pt x="0" y="0"/>
                    </a:moveTo>
                    <a:cubicBezTo>
                      <a:pt x="0" y="0"/>
                      <a:pt x="132821" y="29104"/>
                      <a:pt x="139700" y="28575"/>
                    </a:cubicBezTo>
                    <a:cubicBezTo>
                      <a:pt x="146579" y="280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 568">
                <a:extLst>
                  <a:ext uri="{FF2B5EF4-FFF2-40B4-BE49-F238E27FC236}">
                    <a16:creationId xmlns:a16="http://schemas.microsoft.com/office/drawing/2014/main" id="{7CB216BA-ABBA-90D6-ECFD-27358DB0CEA8}"/>
                  </a:ext>
                </a:extLst>
              </p:cNvPr>
              <p:cNvSpPr/>
              <p:nvPr/>
            </p:nvSpPr>
            <p:spPr>
              <a:xfrm>
                <a:off x="3721100" y="7740632"/>
                <a:ext cx="73944" cy="1507802"/>
              </a:xfrm>
              <a:custGeom>
                <a:avLst/>
                <a:gdLst>
                  <a:gd name="connsiteX0" fmla="*/ 63500 w 73944"/>
                  <a:gd name="connsiteY0" fmla="*/ 18 h 1507802"/>
                  <a:gd name="connsiteX1" fmla="*/ 73025 w 73944"/>
                  <a:gd name="connsiteY1" fmla="*/ 539768 h 1507802"/>
                  <a:gd name="connsiteX2" fmla="*/ 38100 w 73944"/>
                  <a:gd name="connsiteY2" fmla="*/ 771543 h 1507802"/>
                  <a:gd name="connsiteX3" fmla="*/ 38100 w 73944"/>
                  <a:gd name="connsiteY3" fmla="*/ 746143 h 1507802"/>
                  <a:gd name="connsiteX4" fmla="*/ 22225 w 73944"/>
                  <a:gd name="connsiteY4" fmla="*/ 1069993 h 1507802"/>
                  <a:gd name="connsiteX5" fmla="*/ 0 w 73944"/>
                  <a:gd name="connsiteY5" fmla="*/ 1504968 h 1507802"/>
                  <a:gd name="connsiteX6" fmla="*/ 22225 w 73944"/>
                  <a:gd name="connsiteY6" fmla="*/ 844568 h 1507802"/>
                  <a:gd name="connsiteX7" fmla="*/ 60325 w 73944"/>
                  <a:gd name="connsiteY7" fmla="*/ 558818 h 1507802"/>
                  <a:gd name="connsiteX8" fmla="*/ 63500 w 73944"/>
                  <a:gd name="connsiteY8" fmla="*/ 18 h 150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44" h="1507802">
                    <a:moveTo>
                      <a:pt x="63500" y="18"/>
                    </a:moveTo>
                    <a:cubicBezTo>
                      <a:pt x="65617" y="-3157"/>
                      <a:pt x="77258" y="411181"/>
                      <a:pt x="73025" y="539768"/>
                    </a:cubicBezTo>
                    <a:cubicBezTo>
                      <a:pt x="68792" y="668355"/>
                      <a:pt x="43921" y="737147"/>
                      <a:pt x="38100" y="771543"/>
                    </a:cubicBezTo>
                    <a:cubicBezTo>
                      <a:pt x="32279" y="805939"/>
                      <a:pt x="40746" y="696401"/>
                      <a:pt x="38100" y="746143"/>
                    </a:cubicBezTo>
                    <a:cubicBezTo>
                      <a:pt x="35454" y="795885"/>
                      <a:pt x="28575" y="943522"/>
                      <a:pt x="22225" y="1069993"/>
                    </a:cubicBezTo>
                    <a:cubicBezTo>
                      <a:pt x="15875" y="1196464"/>
                      <a:pt x="0" y="1542539"/>
                      <a:pt x="0" y="1504968"/>
                    </a:cubicBezTo>
                    <a:cubicBezTo>
                      <a:pt x="0" y="1467397"/>
                      <a:pt x="12171" y="1002260"/>
                      <a:pt x="22225" y="844568"/>
                    </a:cubicBezTo>
                    <a:cubicBezTo>
                      <a:pt x="32279" y="686876"/>
                      <a:pt x="53446" y="699576"/>
                      <a:pt x="60325" y="558818"/>
                    </a:cubicBezTo>
                    <a:cubicBezTo>
                      <a:pt x="67204" y="418060"/>
                      <a:pt x="61383" y="3193"/>
                      <a:pt x="63500" y="1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 569">
                <a:extLst>
                  <a:ext uri="{FF2B5EF4-FFF2-40B4-BE49-F238E27FC236}">
                    <a16:creationId xmlns:a16="http://schemas.microsoft.com/office/drawing/2014/main" id="{8DA12090-D310-C4B3-BE93-470F08EF391C}"/>
                  </a:ext>
                </a:extLst>
              </p:cNvPr>
              <p:cNvSpPr/>
              <p:nvPr/>
            </p:nvSpPr>
            <p:spPr>
              <a:xfrm>
                <a:off x="3590897" y="9213136"/>
                <a:ext cx="282619" cy="86877"/>
              </a:xfrm>
              <a:custGeom>
                <a:avLst/>
                <a:gdLst>
                  <a:gd name="connsiteX0" fmla="*/ 28 w 282619"/>
                  <a:gd name="connsiteY0" fmla="*/ 714 h 86877"/>
                  <a:gd name="connsiteX1" fmla="*/ 120678 w 282619"/>
                  <a:gd name="connsiteY1" fmla="*/ 26114 h 86877"/>
                  <a:gd name="connsiteX2" fmla="*/ 282603 w 282619"/>
                  <a:gd name="connsiteY2" fmla="*/ 86439 h 86877"/>
                  <a:gd name="connsiteX3" fmla="*/ 111153 w 282619"/>
                  <a:gd name="connsiteY3" fmla="*/ 51514 h 86877"/>
                  <a:gd name="connsiteX4" fmla="*/ 28 w 282619"/>
                  <a:gd name="connsiteY4" fmla="*/ 714 h 8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619" h="86877">
                    <a:moveTo>
                      <a:pt x="28" y="714"/>
                    </a:moveTo>
                    <a:cubicBezTo>
                      <a:pt x="1615" y="-3519"/>
                      <a:pt x="73582" y="11827"/>
                      <a:pt x="120678" y="26114"/>
                    </a:cubicBezTo>
                    <a:cubicBezTo>
                      <a:pt x="167774" y="40401"/>
                      <a:pt x="284190" y="82206"/>
                      <a:pt x="282603" y="86439"/>
                    </a:cubicBezTo>
                    <a:cubicBezTo>
                      <a:pt x="281016" y="90672"/>
                      <a:pt x="158778" y="63156"/>
                      <a:pt x="111153" y="51514"/>
                    </a:cubicBezTo>
                    <a:cubicBezTo>
                      <a:pt x="63528" y="39872"/>
                      <a:pt x="-1559" y="4947"/>
                      <a:pt x="28" y="71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 570">
                <a:extLst>
                  <a:ext uri="{FF2B5EF4-FFF2-40B4-BE49-F238E27FC236}">
                    <a16:creationId xmlns:a16="http://schemas.microsoft.com/office/drawing/2014/main" id="{593A449B-5B29-0298-EC64-C690E9A3B276}"/>
                  </a:ext>
                </a:extLst>
              </p:cNvPr>
              <p:cNvSpPr/>
              <p:nvPr/>
            </p:nvSpPr>
            <p:spPr>
              <a:xfrm>
                <a:off x="3763465" y="7748287"/>
                <a:ext cx="67550" cy="1508507"/>
              </a:xfrm>
              <a:custGeom>
                <a:avLst/>
                <a:gdLst>
                  <a:gd name="connsiteX0" fmla="*/ 49710 w 67550"/>
                  <a:gd name="connsiteY0" fmla="*/ 1888 h 1508507"/>
                  <a:gd name="connsiteX1" fmla="*/ 65585 w 67550"/>
                  <a:gd name="connsiteY1" fmla="*/ 455913 h 1508507"/>
                  <a:gd name="connsiteX2" fmla="*/ 49710 w 67550"/>
                  <a:gd name="connsiteY2" fmla="*/ 633713 h 1508507"/>
                  <a:gd name="connsiteX3" fmla="*/ 43360 w 67550"/>
                  <a:gd name="connsiteY3" fmla="*/ 709913 h 1508507"/>
                  <a:gd name="connsiteX4" fmla="*/ 21135 w 67550"/>
                  <a:gd name="connsiteY4" fmla="*/ 1122663 h 1508507"/>
                  <a:gd name="connsiteX5" fmla="*/ 14785 w 67550"/>
                  <a:gd name="connsiteY5" fmla="*/ 1094088 h 1508507"/>
                  <a:gd name="connsiteX6" fmla="*/ 24310 w 67550"/>
                  <a:gd name="connsiteY6" fmla="*/ 1316338 h 1508507"/>
                  <a:gd name="connsiteX7" fmla="*/ 5260 w 67550"/>
                  <a:gd name="connsiteY7" fmla="*/ 1506838 h 1508507"/>
                  <a:gd name="connsiteX8" fmla="*/ 5260 w 67550"/>
                  <a:gd name="connsiteY8" fmla="*/ 1205213 h 1508507"/>
                  <a:gd name="connsiteX9" fmla="*/ 65585 w 67550"/>
                  <a:gd name="connsiteY9" fmla="*/ 567038 h 1508507"/>
                  <a:gd name="connsiteX10" fmla="*/ 52885 w 67550"/>
                  <a:gd name="connsiteY10" fmla="*/ 303513 h 1508507"/>
                  <a:gd name="connsiteX11" fmla="*/ 49710 w 67550"/>
                  <a:gd name="connsiteY11" fmla="*/ 1888 h 150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50" h="1508507">
                    <a:moveTo>
                      <a:pt x="49710" y="1888"/>
                    </a:moveTo>
                    <a:cubicBezTo>
                      <a:pt x="51827" y="27288"/>
                      <a:pt x="65585" y="350609"/>
                      <a:pt x="65585" y="455913"/>
                    </a:cubicBezTo>
                    <a:cubicBezTo>
                      <a:pt x="65585" y="561217"/>
                      <a:pt x="53414" y="591380"/>
                      <a:pt x="49710" y="633713"/>
                    </a:cubicBezTo>
                    <a:cubicBezTo>
                      <a:pt x="46006" y="676046"/>
                      <a:pt x="48122" y="628421"/>
                      <a:pt x="43360" y="709913"/>
                    </a:cubicBezTo>
                    <a:cubicBezTo>
                      <a:pt x="38598" y="791405"/>
                      <a:pt x="25898" y="1058634"/>
                      <a:pt x="21135" y="1122663"/>
                    </a:cubicBezTo>
                    <a:cubicBezTo>
                      <a:pt x="16372" y="1186692"/>
                      <a:pt x="14256" y="1061809"/>
                      <a:pt x="14785" y="1094088"/>
                    </a:cubicBezTo>
                    <a:cubicBezTo>
                      <a:pt x="15314" y="1126367"/>
                      <a:pt x="25898" y="1247546"/>
                      <a:pt x="24310" y="1316338"/>
                    </a:cubicBezTo>
                    <a:cubicBezTo>
                      <a:pt x="22722" y="1385130"/>
                      <a:pt x="8435" y="1525359"/>
                      <a:pt x="5260" y="1506838"/>
                    </a:cubicBezTo>
                    <a:cubicBezTo>
                      <a:pt x="2085" y="1488317"/>
                      <a:pt x="-4794" y="1361846"/>
                      <a:pt x="5260" y="1205213"/>
                    </a:cubicBezTo>
                    <a:cubicBezTo>
                      <a:pt x="15314" y="1048580"/>
                      <a:pt x="57648" y="717321"/>
                      <a:pt x="65585" y="567038"/>
                    </a:cubicBezTo>
                    <a:cubicBezTo>
                      <a:pt x="73522" y="416755"/>
                      <a:pt x="55002" y="392942"/>
                      <a:pt x="52885" y="303513"/>
                    </a:cubicBezTo>
                    <a:cubicBezTo>
                      <a:pt x="50768" y="214084"/>
                      <a:pt x="47593" y="-23512"/>
                      <a:pt x="49710" y="188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 571">
                <a:extLst>
                  <a:ext uri="{FF2B5EF4-FFF2-40B4-BE49-F238E27FC236}">
                    <a16:creationId xmlns:a16="http://schemas.microsoft.com/office/drawing/2014/main" id="{53FCE9F4-88B2-412D-650C-689CA123A2EA}"/>
                  </a:ext>
                </a:extLst>
              </p:cNvPr>
              <p:cNvSpPr/>
              <p:nvPr/>
            </p:nvSpPr>
            <p:spPr>
              <a:xfrm>
                <a:off x="3835359" y="7791237"/>
                <a:ext cx="104255" cy="1504474"/>
              </a:xfrm>
              <a:custGeom>
                <a:avLst/>
                <a:gdLst>
                  <a:gd name="connsiteX0" fmla="*/ 98466 w 104255"/>
                  <a:gd name="connsiteY0" fmla="*/ 213 h 1504474"/>
                  <a:gd name="connsiteX1" fmla="*/ 101641 w 104255"/>
                  <a:gd name="connsiteY1" fmla="*/ 212938 h 1504474"/>
                  <a:gd name="connsiteX2" fmla="*/ 60366 w 104255"/>
                  <a:gd name="connsiteY2" fmla="*/ 492338 h 1504474"/>
                  <a:gd name="connsiteX3" fmla="*/ 28616 w 104255"/>
                  <a:gd name="connsiteY3" fmla="*/ 927313 h 1504474"/>
                  <a:gd name="connsiteX4" fmla="*/ 41 w 104255"/>
                  <a:gd name="connsiteY4" fmla="*/ 1501988 h 1504474"/>
                  <a:gd name="connsiteX5" fmla="*/ 34966 w 104255"/>
                  <a:gd name="connsiteY5" fmla="*/ 689188 h 1504474"/>
                  <a:gd name="connsiteX6" fmla="*/ 85766 w 104255"/>
                  <a:gd name="connsiteY6" fmla="*/ 251038 h 1504474"/>
                  <a:gd name="connsiteX7" fmla="*/ 98466 w 104255"/>
                  <a:gd name="connsiteY7" fmla="*/ 213 h 150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55" h="1504474">
                    <a:moveTo>
                      <a:pt x="98466" y="213"/>
                    </a:moveTo>
                    <a:cubicBezTo>
                      <a:pt x="101112" y="-6137"/>
                      <a:pt x="107991" y="130917"/>
                      <a:pt x="101641" y="212938"/>
                    </a:cubicBezTo>
                    <a:cubicBezTo>
                      <a:pt x="95291" y="294959"/>
                      <a:pt x="72537" y="373276"/>
                      <a:pt x="60366" y="492338"/>
                    </a:cubicBezTo>
                    <a:cubicBezTo>
                      <a:pt x="48195" y="611400"/>
                      <a:pt x="38670" y="759038"/>
                      <a:pt x="28616" y="927313"/>
                    </a:cubicBezTo>
                    <a:cubicBezTo>
                      <a:pt x="18562" y="1095588"/>
                      <a:pt x="-1017" y="1541675"/>
                      <a:pt x="41" y="1501988"/>
                    </a:cubicBezTo>
                    <a:cubicBezTo>
                      <a:pt x="1099" y="1462301"/>
                      <a:pt x="20679" y="897680"/>
                      <a:pt x="34966" y="689188"/>
                    </a:cubicBezTo>
                    <a:cubicBezTo>
                      <a:pt x="49253" y="480696"/>
                      <a:pt x="74124" y="365867"/>
                      <a:pt x="85766" y="251038"/>
                    </a:cubicBezTo>
                    <a:cubicBezTo>
                      <a:pt x="97408" y="136209"/>
                      <a:pt x="95820" y="6563"/>
                      <a:pt x="98466" y="21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 572">
                <a:extLst>
                  <a:ext uri="{FF2B5EF4-FFF2-40B4-BE49-F238E27FC236}">
                    <a16:creationId xmlns:a16="http://schemas.microsoft.com/office/drawing/2014/main" id="{60B96B91-F088-2D51-B7FD-0C3B47D4F3C4}"/>
                  </a:ext>
                </a:extLst>
              </p:cNvPr>
              <p:cNvSpPr/>
              <p:nvPr/>
            </p:nvSpPr>
            <p:spPr>
              <a:xfrm>
                <a:off x="3886083" y="7791398"/>
                <a:ext cx="105128" cy="619181"/>
              </a:xfrm>
              <a:custGeom>
                <a:avLst/>
                <a:gdLst>
                  <a:gd name="connsiteX0" fmla="*/ 104892 w 105128"/>
                  <a:gd name="connsiteY0" fmla="*/ 52 h 619181"/>
                  <a:gd name="connsiteX1" fmla="*/ 69967 w 105128"/>
                  <a:gd name="connsiteY1" fmla="*/ 139752 h 619181"/>
                  <a:gd name="connsiteX2" fmla="*/ 117 w 105128"/>
                  <a:gd name="connsiteY2" fmla="*/ 619177 h 619181"/>
                  <a:gd name="connsiteX3" fmla="*/ 54092 w 105128"/>
                  <a:gd name="connsiteY3" fmla="*/ 130227 h 619181"/>
                  <a:gd name="connsiteX4" fmla="*/ 104892 w 105128"/>
                  <a:gd name="connsiteY4" fmla="*/ 52 h 61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28" h="619181">
                    <a:moveTo>
                      <a:pt x="104892" y="52"/>
                    </a:moveTo>
                    <a:cubicBezTo>
                      <a:pt x="107538" y="1640"/>
                      <a:pt x="87429" y="36565"/>
                      <a:pt x="69967" y="139752"/>
                    </a:cubicBezTo>
                    <a:cubicBezTo>
                      <a:pt x="52505" y="242939"/>
                      <a:pt x="2763" y="620765"/>
                      <a:pt x="117" y="619177"/>
                    </a:cubicBezTo>
                    <a:cubicBezTo>
                      <a:pt x="-2529" y="617590"/>
                      <a:pt x="40334" y="227594"/>
                      <a:pt x="54092" y="130227"/>
                    </a:cubicBezTo>
                    <a:cubicBezTo>
                      <a:pt x="67850" y="32860"/>
                      <a:pt x="102246" y="-1536"/>
                      <a:pt x="104892" y="5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 573">
                <a:extLst>
                  <a:ext uri="{FF2B5EF4-FFF2-40B4-BE49-F238E27FC236}">
                    <a16:creationId xmlns:a16="http://schemas.microsoft.com/office/drawing/2014/main" id="{04969AC9-D808-394D-3A3B-6D11A8DB71C4}"/>
                  </a:ext>
                </a:extLst>
              </p:cNvPr>
              <p:cNvSpPr/>
              <p:nvPr/>
            </p:nvSpPr>
            <p:spPr>
              <a:xfrm>
                <a:off x="3978201" y="7905749"/>
                <a:ext cx="16030" cy="584201"/>
              </a:xfrm>
              <a:custGeom>
                <a:avLst/>
                <a:gdLst>
                  <a:gd name="connsiteX0" fmla="*/ 6424 w 16030"/>
                  <a:gd name="connsiteY0" fmla="*/ 1 h 584201"/>
                  <a:gd name="connsiteX1" fmla="*/ 15949 w 16030"/>
                  <a:gd name="connsiteY1" fmla="*/ 222251 h 584201"/>
                  <a:gd name="connsiteX2" fmla="*/ 74 w 16030"/>
                  <a:gd name="connsiteY2" fmla="*/ 584201 h 584201"/>
                  <a:gd name="connsiteX3" fmla="*/ 9599 w 16030"/>
                  <a:gd name="connsiteY3" fmla="*/ 225426 h 584201"/>
                  <a:gd name="connsiteX4" fmla="*/ 6424 w 16030"/>
                  <a:gd name="connsiteY4" fmla="*/ 1 h 58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0" h="584201">
                    <a:moveTo>
                      <a:pt x="6424" y="1"/>
                    </a:moveTo>
                    <a:cubicBezTo>
                      <a:pt x="7482" y="-528"/>
                      <a:pt x="17007" y="124884"/>
                      <a:pt x="15949" y="222251"/>
                    </a:cubicBezTo>
                    <a:cubicBezTo>
                      <a:pt x="14891" y="319618"/>
                      <a:pt x="1132" y="583672"/>
                      <a:pt x="74" y="584201"/>
                    </a:cubicBezTo>
                    <a:cubicBezTo>
                      <a:pt x="-984" y="584730"/>
                      <a:pt x="9599" y="316443"/>
                      <a:pt x="9599" y="225426"/>
                    </a:cubicBezTo>
                    <a:cubicBezTo>
                      <a:pt x="9599" y="134409"/>
                      <a:pt x="5366" y="530"/>
                      <a:pt x="6424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 574">
                <a:extLst>
                  <a:ext uri="{FF2B5EF4-FFF2-40B4-BE49-F238E27FC236}">
                    <a16:creationId xmlns:a16="http://schemas.microsoft.com/office/drawing/2014/main" id="{2EA098AC-2B40-62A6-B54E-DE3FB52F8E7A}"/>
                  </a:ext>
                </a:extLst>
              </p:cNvPr>
              <p:cNvSpPr/>
              <p:nvPr/>
            </p:nvSpPr>
            <p:spPr>
              <a:xfrm>
                <a:off x="3943273" y="8480944"/>
                <a:ext cx="41521" cy="787015"/>
              </a:xfrm>
              <a:custGeom>
                <a:avLst/>
                <a:gdLst>
                  <a:gd name="connsiteX0" fmla="*/ 31827 w 41521"/>
                  <a:gd name="connsiteY0" fmla="*/ 2656 h 787015"/>
                  <a:gd name="connsiteX1" fmla="*/ 35002 w 41521"/>
                  <a:gd name="connsiteY1" fmla="*/ 231256 h 787015"/>
                  <a:gd name="connsiteX2" fmla="*/ 22302 w 41521"/>
                  <a:gd name="connsiteY2" fmla="*/ 507481 h 787015"/>
                  <a:gd name="connsiteX3" fmla="*/ 25477 w 41521"/>
                  <a:gd name="connsiteY3" fmla="*/ 488431 h 787015"/>
                  <a:gd name="connsiteX4" fmla="*/ 77 w 41521"/>
                  <a:gd name="connsiteY4" fmla="*/ 786881 h 787015"/>
                  <a:gd name="connsiteX5" fmla="*/ 35002 w 41521"/>
                  <a:gd name="connsiteY5" fmla="*/ 447156 h 787015"/>
                  <a:gd name="connsiteX6" fmla="*/ 41352 w 41521"/>
                  <a:gd name="connsiteY6" fmla="*/ 386831 h 787015"/>
                  <a:gd name="connsiteX7" fmla="*/ 31827 w 41521"/>
                  <a:gd name="connsiteY7" fmla="*/ 2656 h 78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21" h="787015">
                    <a:moveTo>
                      <a:pt x="31827" y="2656"/>
                    </a:moveTo>
                    <a:cubicBezTo>
                      <a:pt x="30769" y="-23273"/>
                      <a:pt x="36590" y="147119"/>
                      <a:pt x="35002" y="231256"/>
                    </a:cubicBezTo>
                    <a:cubicBezTo>
                      <a:pt x="33415" y="315394"/>
                      <a:pt x="22302" y="507481"/>
                      <a:pt x="22302" y="507481"/>
                    </a:cubicBezTo>
                    <a:cubicBezTo>
                      <a:pt x="20715" y="550343"/>
                      <a:pt x="29181" y="441864"/>
                      <a:pt x="25477" y="488431"/>
                    </a:cubicBezTo>
                    <a:cubicBezTo>
                      <a:pt x="21773" y="534998"/>
                      <a:pt x="-1510" y="793760"/>
                      <a:pt x="77" y="786881"/>
                    </a:cubicBezTo>
                    <a:cubicBezTo>
                      <a:pt x="1664" y="780002"/>
                      <a:pt x="28123" y="513831"/>
                      <a:pt x="35002" y="447156"/>
                    </a:cubicBezTo>
                    <a:cubicBezTo>
                      <a:pt x="41881" y="380481"/>
                      <a:pt x="39764" y="455623"/>
                      <a:pt x="41352" y="386831"/>
                    </a:cubicBezTo>
                    <a:cubicBezTo>
                      <a:pt x="42940" y="318039"/>
                      <a:pt x="32885" y="28585"/>
                      <a:pt x="31827" y="265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 575">
                <a:extLst>
                  <a:ext uri="{FF2B5EF4-FFF2-40B4-BE49-F238E27FC236}">
                    <a16:creationId xmlns:a16="http://schemas.microsoft.com/office/drawing/2014/main" id="{517BF04A-440B-E17B-A21E-A18E0688E68B}"/>
                  </a:ext>
                </a:extLst>
              </p:cNvPr>
              <p:cNvSpPr/>
              <p:nvPr/>
            </p:nvSpPr>
            <p:spPr>
              <a:xfrm>
                <a:off x="3836312" y="7905094"/>
                <a:ext cx="453116" cy="1435195"/>
              </a:xfrm>
              <a:custGeom>
                <a:avLst/>
                <a:gdLst>
                  <a:gd name="connsiteX0" fmla="*/ 183238 w 453116"/>
                  <a:gd name="connsiteY0" fmla="*/ 16531 h 1435195"/>
                  <a:gd name="connsiteX1" fmla="*/ 173713 w 453116"/>
                  <a:gd name="connsiteY1" fmla="*/ 568981 h 1435195"/>
                  <a:gd name="connsiteX2" fmla="*/ 161013 w 453116"/>
                  <a:gd name="connsiteY2" fmla="*/ 997606 h 1435195"/>
                  <a:gd name="connsiteX3" fmla="*/ 145138 w 453116"/>
                  <a:gd name="connsiteY3" fmla="*/ 1299231 h 1435195"/>
                  <a:gd name="connsiteX4" fmla="*/ 138788 w 453116"/>
                  <a:gd name="connsiteY4" fmla="*/ 1356381 h 1435195"/>
                  <a:gd name="connsiteX5" fmla="*/ 72113 w 453116"/>
                  <a:gd name="connsiteY5" fmla="*/ 1359556 h 1435195"/>
                  <a:gd name="connsiteX6" fmla="*/ 2263 w 453116"/>
                  <a:gd name="connsiteY6" fmla="*/ 1388131 h 1435195"/>
                  <a:gd name="connsiteX7" fmla="*/ 161013 w 453116"/>
                  <a:gd name="connsiteY7" fmla="*/ 1397656 h 1435195"/>
                  <a:gd name="connsiteX8" fmla="*/ 453113 w 453116"/>
                  <a:gd name="connsiteY8" fmla="*/ 1391306 h 1435195"/>
                  <a:gd name="connsiteX9" fmla="*/ 154663 w 453116"/>
                  <a:gd name="connsiteY9" fmla="*/ 1378606 h 1435195"/>
                  <a:gd name="connsiteX10" fmla="*/ 154663 w 453116"/>
                  <a:gd name="connsiteY10" fmla="*/ 1343681 h 1435195"/>
                  <a:gd name="connsiteX11" fmla="*/ 195938 w 453116"/>
                  <a:gd name="connsiteY11" fmla="*/ 251481 h 1435195"/>
                  <a:gd name="connsiteX12" fmla="*/ 183238 w 453116"/>
                  <a:gd name="connsiteY12" fmla="*/ 16531 h 1435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3116" h="1435195">
                    <a:moveTo>
                      <a:pt x="183238" y="16531"/>
                    </a:moveTo>
                    <a:cubicBezTo>
                      <a:pt x="179534" y="69448"/>
                      <a:pt x="177417" y="405469"/>
                      <a:pt x="173713" y="568981"/>
                    </a:cubicBezTo>
                    <a:cubicBezTo>
                      <a:pt x="170009" y="732493"/>
                      <a:pt x="165775" y="875898"/>
                      <a:pt x="161013" y="997606"/>
                    </a:cubicBezTo>
                    <a:cubicBezTo>
                      <a:pt x="156251" y="1119314"/>
                      <a:pt x="148842" y="1239435"/>
                      <a:pt x="145138" y="1299231"/>
                    </a:cubicBezTo>
                    <a:cubicBezTo>
                      <a:pt x="141434" y="1359027"/>
                      <a:pt x="150959" y="1346327"/>
                      <a:pt x="138788" y="1356381"/>
                    </a:cubicBezTo>
                    <a:cubicBezTo>
                      <a:pt x="126617" y="1366435"/>
                      <a:pt x="94867" y="1354264"/>
                      <a:pt x="72113" y="1359556"/>
                    </a:cubicBezTo>
                    <a:cubicBezTo>
                      <a:pt x="49359" y="1364848"/>
                      <a:pt x="-12554" y="1381781"/>
                      <a:pt x="2263" y="1388131"/>
                    </a:cubicBezTo>
                    <a:cubicBezTo>
                      <a:pt x="17080" y="1394481"/>
                      <a:pt x="85871" y="1397127"/>
                      <a:pt x="161013" y="1397656"/>
                    </a:cubicBezTo>
                    <a:cubicBezTo>
                      <a:pt x="236155" y="1398185"/>
                      <a:pt x="454171" y="1394481"/>
                      <a:pt x="453113" y="1391306"/>
                    </a:cubicBezTo>
                    <a:cubicBezTo>
                      <a:pt x="452055" y="1388131"/>
                      <a:pt x="204405" y="1386544"/>
                      <a:pt x="154663" y="1378606"/>
                    </a:cubicBezTo>
                    <a:cubicBezTo>
                      <a:pt x="104921" y="1370668"/>
                      <a:pt x="147784" y="1531535"/>
                      <a:pt x="154663" y="1343681"/>
                    </a:cubicBezTo>
                    <a:cubicBezTo>
                      <a:pt x="161542" y="1155827"/>
                      <a:pt x="193292" y="466323"/>
                      <a:pt x="195938" y="251481"/>
                    </a:cubicBezTo>
                    <a:cubicBezTo>
                      <a:pt x="198584" y="36639"/>
                      <a:pt x="186942" y="-36386"/>
                      <a:pt x="183238" y="1653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 576">
                <a:extLst>
                  <a:ext uri="{FF2B5EF4-FFF2-40B4-BE49-F238E27FC236}">
                    <a16:creationId xmlns:a16="http://schemas.microsoft.com/office/drawing/2014/main" id="{3D705C36-EB7B-FA17-CBB3-378AB5D68ED0}"/>
                  </a:ext>
                </a:extLst>
              </p:cNvPr>
              <p:cNvSpPr/>
              <p:nvPr/>
            </p:nvSpPr>
            <p:spPr>
              <a:xfrm>
                <a:off x="4184481" y="7915275"/>
                <a:ext cx="3344" cy="222323"/>
              </a:xfrm>
              <a:custGeom>
                <a:avLst/>
                <a:gdLst>
                  <a:gd name="connsiteX0" fmla="*/ 3344 w 3344"/>
                  <a:gd name="connsiteY0" fmla="*/ 0 h 222323"/>
                  <a:gd name="connsiteX1" fmla="*/ 169 w 3344"/>
                  <a:gd name="connsiteY1" fmla="*/ 222250 h 222323"/>
                  <a:gd name="connsiteX2" fmla="*/ 3344 w 3344"/>
                  <a:gd name="connsiteY2" fmla="*/ 0 h 22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4" h="222323">
                    <a:moveTo>
                      <a:pt x="3344" y="0"/>
                    </a:moveTo>
                    <a:cubicBezTo>
                      <a:pt x="3344" y="0"/>
                      <a:pt x="-889" y="217488"/>
                      <a:pt x="169" y="222250"/>
                    </a:cubicBezTo>
                    <a:cubicBezTo>
                      <a:pt x="1227" y="227012"/>
                      <a:pt x="3344" y="0"/>
                      <a:pt x="3344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 577">
                <a:extLst>
                  <a:ext uri="{FF2B5EF4-FFF2-40B4-BE49-F238E27FC236}">
                    <a16:creationId xmlns:a16="http://schemas.microsoft.com/office/drawing/2014/main" id="{F761E404-9276-110C-3B84-FEC087DAAEBA}"/>
                  </a:ext>
                </a:extLst>
              </p:cNvPr>
              <p:cNvSpPr/>
              <p:nvPr/>
            </p:nvSpPr>
            <p:spPr>
              <a:xfrm>
                <a:off x="3974934" y="7893835"/>
                <a:ext cx="239367" cy="1421637"/>
              </a:xfrm>
              <a:custGeom>
                <a:avLst/>
                <a:gdLst>
                  <a:gd name="connsiteX0" fmla="*/ 238291 w 239367"/>
                  <a:gd name="connsiteY0" fmla="*/ 2390 h 1421637"/>
                  <a:gd name="connsiteX1" fmla="*/ 177966 w 239367"/>
                  <a:gd name="connsiteY1" fmla="*/ 494515 h 1421637"/>
                  <a:gd name="connsiteX2" fmla="*/ 95416 w 239367"/>
                  <a:gd name="connsiteY2" fmla="*/ 796140 h 1421637"/>
                  <a:gd name="connsiteX3" fmla="*/ 95416 w 239367"/>
                  <a:gd name="connsiteY3" fmla="*/ 758040 h 1421637"/>
                  <a:gd name="connsiteX4" fmla="*/ 66841 w 239367"/>
                  <a:gd name="connsiteY4" fmla="*/ 894565 h 1421637"/>
                  <a:gd name="connsiteX5" fmla="*/ 54141 w 239367"/>
                  <a:gd name="connsiteY5" fmla="*/ 1075540 h 1421637"/>
                  <a:gd name="connsiteX6" fmla="*/ 82716 w 239367"/>
                  <a:gd name="connsiteY6" fmla="*/ 1031090 h 1421637"/>
                  <a:gd name="connsiteX7" fmla="*/ 166 w 239367"/>
                  <a:gd name="connsiteY7" fmla="*/ 1421615 h 1421637"/>
                  <a:gd name="connsiteX8" fmla="*/ 108116 w 239367"/>
                  <a:gd name="connsiteY8" fmla="*/ 1012040 h 1421637"/>
                  <a:gd name="connsiteX9" fmla="*/ 95416 w 239367"/>
                  <a:gd name="connsiteY9" fmla="*/ 1002515 h 1421637"/>
                  <a:gd name="connsiteX10" fmla="*/ 95416 w 239367"/>
                  <a:gd name="connsiteY10" fmla="*/ 786615 h 1421637"/>
                  <a:gd name="connsiteX11" fmla="*/ 206541 w 239367"/>
                  <a:gd name="connsiteY11" fmla="*/ 326240 h 1421637"/>
                  <a:gd name="connsiteX12" fmla="*/ 238291 w 239367"/>
                  <a:gd name="connsiteY12" fmla="*/ 2390 h 142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9367" h="1421637">
                    <a:moveTo>
                      <a:pt x="238291" y="2390"/>
                    </a:moveTo>
                    <a:cubicBezTo>
                      <a:pt x="233529" y="30436"/>
                      <a:pt x="201779" y="362223"/>
                      <a:pt x="177966" y="494515"/>
                    </a:cubicBezTo>
                    <a:cubicBezTo>
                      <a:pt x="154153" y="626807"/>
                      <a:pt x="109174" y="752219"/>
                      <a:pt x="95416" y="796140"/>
                    </a:cubicBezTo>
                    <a:cubicBezTo>
                      <a:pt x="81658" y="840061"/>
                      <a:pt x="100179" y="741636"/>
                      <a:pt x="95416" y="758040"/>
                    </a:cubicBezTo>
                    <a:cubicBezTo>
                      <a:pt x="90653" y="774444"/>
                      <a:pt x="73720" y="841649"/>
                      <a:pt x="66841" y="894565"/>
                    </a:cubicBezTo>
                    <a:cubicBezTo>
                      <a:pt x="59962" y="947481"/>
                      <a:pt x="51495" y="1052786"/>
                      <a:pt x="54141" y="1075540"/>
                    </a:cubicBezTo>
                    <a:cubicBezTo>
                      <a:pt x="56787" y="1098294"/>
                      <a:pt x="91712" y="973411"/>
                      <a:pt x="82716" y="1031090"/>
                    </a:cubicBezTo>
                    <a:cubicBezTo>
                      <a:pt x="73720" y="1088769"/>
                      <a:pt x="-4067" y="1424790"/>
                      <a:pt x="166" y="1421615"/>
                    </a:cubicBezTo>
                    <a:cubicBezTo>
                      <a:pt x="4399" y="1418440"/>
                      <a:pt x="108116" y="1012040"/>
                      <a:pt x="108116" y="1012040"/>
                    </a:cubicBezTo>
                    <a:cubicBezTo>
                      <a:pt x="123991" y="942190"/>
                      <a:pt x="97533" y="1040086"/>
                      <a:pt x="95416" y="1002515"/>
                    </a:cubicBezTo>
                    <a:cubicBezTo>
                      <a:pt x="93299" y="964944"/>
                      <a:pt x="76895" y="899328"/>
                      <a:pt x="95416" y="786615"/>
                    </a:cubicBezTo>
                    <a:cubicBezTo>
                      <a:pt x="113937" y="673902"/>
                      <a:pt x="181141" y="452711"/>
                      <a:pt x="206541" y="326240"/>
                    </a:cubicBezTo>
                    <a:cubicBezTo>
                      <a:pt x="231941" y="199769"/>
                      <a:pt x="243053" y="-25656"/>
                      <a:pt x="238291" y="239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 578">
                <a:extLst>
                  <a:ext uri="{FF2B5EF4-FFF2-40B4-BE49-F238E27FC236}">
                    <a16:creationId xmlns:a16="http://schemas.microsoft.com/office/drawing/2014/main" id="{01C1483C-4775-BD7E-29A7-3438C7BF2793}"/>
                  </a:ext>
                </a:extLst>
              </p:cNvPr>
              <p:cNvSpPr/>
              <p:nvPr/>
            </p:nvSpPr>
            <p:spPr>
              <a:xfrm>
                <a:off x="4075992" y="8520233"/>
                <a:ext cx="63134" cy="338616"/>
              </a:xfrm>
              <a:custGeom>
                <a:avLst/>
                <a:gdLst>
                  <a:gd name="connsiteX0" fmla="*/ 57858 w 63134"/>
                  <a:gd name="connsiteY0" fmla="*/ 14167 h 338616"/>
                  <a:gd name="connsiteX1" fmla="*/ 3883 w 63134"/>
                  <a:gd name="connsiteY1" fmla="*/ 334842 h 338616"/>
                  <a:gd name="connsiteX2" fmla="*/ 10233 w 63134"/>
                  <a:gd name="connsiteY2" fmla="*/ 182442 h 338616"/>
                  <a:gd name="connsiteX3" fmla="*/ 57858 w 63134"/>
                  <a:gd name="connsiteY3" fmla="*/ 68142 h 338616"/>
                  <a:gd name="connsiteX4" fmla="*/ 57858 w 63134"/>
                  <a:gd name="connsiteY4" fmla="*/ 14167 h 33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34" h="338616">
                    <a:moveTo>
                      <a:pt x="57858" y="14167"/>
                    </a:moveTo>
                    <a:cubicBezTo>
                      <a:pt x="48862" y="58617"/>
                      <a:pt x="11820" y="306796"/>
                      <a:pt x="3883" y="334842"/>
                    </a:cubicBezTo>
                    <a:cubicBezTo>
                      <a:pt x="-4055" y="362888"/>
                      <a:pt x="1237" y="226892"/>
                      <a:pt x="10233" y="182442"/>
                    </a:cubicBezTo>
                    <a:cubicBezTo>
                      <a:pt x="19229" y="137992"/>
                      <a:pt x="53096" y="94600"/>
                      <a:pt x="57858" y="68142"/>
                    </a:cubicBezTo>
                    <a:cubicBezTo>
                      <a:pt x="62620" y="41684"/>
                      <a:pt x="66854" y="-30283"/>
                      <a:pt x="57858" y="1416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 579">
                <a:extLst>
                  <a:ext uri="{FF2B5EF4-FFF2-40B4-BE49-F238E27FC236}">
                    <a16:creationId xmlns:a16="http://schemas.microsoft.com/office/drawing/2014/main" id="{E375AF8A-9BEC-1D4D-D10F-DC9A75AB050F}"/>
                  </a:ext>
                </a:extLst>
              </p:cNvPr>
              <p:cNvSpPr/>
              <p:nvPr/>
            </p:nvSpPr>
            <p:spPr>
              <a:xfrm>
                <a:off x="4216340" y="7893289"/>
                <a:ext cx="12785" cy="703995"/>
              </a:xfrm>
              <a:custGeom>
                <a:avLst/>
                <a:gdLst>
                  <a:gd name="connsiteX0" fmla="*/ 12760 w 12785"/>
                  <a:gd name="connsiteY0" fmla="*/ 6111 h 703995"/>
                  <a:gd name="connsiteX1" fmla="*/ 3235 w 12785"/>
                  <a:gd name="connsiteY1" fmla="*/ 695086 h 703995"/>
                  <a:gd name="connsiteX2" fmla="*/ 60 w 12785"/>
                  <a:gd name="connsiteY2" fmla="*/ 374411 h 703995"/>
                  <a:gd name="connsiteX3" fmla="*/ 12760 w 12785"/>
                  <a:gd name="connsiteY3" fmla="*/ 6111 h 70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" h="703995">
                    <a:moveTo>
                      <a:pt x="12760" y="6111"/>
                    </a:moveTo>
                    <a:cubicBezTo>
                      <a:pt x="13289" y="59557"/>
                      <a:pt x="5352" y="633703"/>
                      <a:pt x="3235" y="695086"/>
                    </a:cubicBezTo>
                    <a:cubicBezTo>
                      <a:pt x="1118" y="756469"/>
                      <a:pt x="1118" y="484478"/>
                      <a:pt x="60" y="374411"/>
                    </a:cubicBezTo>
                    <a:cubicBezTo>
                      <a:pt x="-998" y="264344"/>
                      <a:pt x="12231" y="-47335"/>
                      <a:pt x="12760" y="611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 580">
                <a:extLst>
                  <a:ext uri="{FF2B5EF4-FFF2-40B4-BE49-F238E27FC236}">
                    <a16:creationId xmlns:a16="http://schemas.microsoft.com/office/drawing/2014/main" id="{14E83122-FA85-7D0B-DF33-18564CB051EA}"/>
                  </a:ext>
                </a:extLst>
              </p:cNvPr>
              <p:cNvSpPr/>
              <p:nvPr/>
            </p:nvSpPr>
            <p:spPr>
              <a:xfrm>
                <a:off x="4152739" y="8615278"/>
                <a:ext cx="22386" cy="687324"/>
              </a:xfrm>
              <a:custGeom>
                <a:avLst/>
                <a:gdLst>
                  <a:gd name="connsiteX0" fmla="*/ 161 w 22386"/>
                  <a:gd name="connsiteY0" fmla="*/ 1672 h 687324"/>
                  <a:gd name="connsiteX1" fmla="*/ 12861 w 22386"/>
                  <a:gd name="connsiteY1" fmla="*/ 665247 h 687324"/>
                  <a:gd name="connsiteX2" fmla="*/ 22386 w 22386"/>
                  <a:gd name="connsiteY2" fmla="*/ 481097 h 687324"/>
                  <a:gd name="connsiteX3" fmla="*/ 161 w 22386"/>
                  <a:gd name="connsiteY3" fmla="*/ 1672 h 68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6" h="687324">
                    <a:moveTo>
                      <a:pt x="161" y="1672"/>
                    </a:moveTo>
                    <a:cubicBezTo>
                      <a:pt x="-1427" y="32364"/>
                      <a:pt x="9157" y="585343"/>
                      <a:pt x="12861" y="665247"/>
                    </a:cubicBezTo>
                    <a:cubicBezTo>
                      <a:pt x="16565" y="745151"/>
                      <a:pt x="22386" y="590634"/>
                      <a:pt x="22386" y="481097"/>
                    </a:cubicBezTo>
                    <a:cubicBezTo>
                      <a:pt x="22386" y="371560"/>
                      <a:pt x="1749" y="-29020"/>
                      <a:pt x="161" y="167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 581">
                <a:extLst>
                  <a:ext uri="{FF2B5EF4-FFF2-40B4-BE49-F238E27FC236}">
                    <a16:creationId xmlns:a16="http://schemas.microsoft.com/office/drawing/2014/main" id="{A1506148-7ABA-CE8F-BB91-E7B476321C51}"/>
                  </a:ext>
                </a:extLst>
              </p:cNvPr>
              <p:cNvSpPr/>
              <p:nvPr/>
            </p:nvSpPr>
            <p:spPr>
              <a:xfrm>
                <a:off x="4034798" y="8852553"/>
                <a:ext cx="89658" cy="415986"/>
              </a:xfrm>
              <a:custGeom>
                <a:avLst/>
                <a:gdLst>
                  <a:gd name="connsiteX0" fmla="*/ 89527 w 89658"/>
                  <a:gd name="connsiteY0" fmla="*/ 2522 h 415986"/>
                  <a:gd name="connsiteX1" fmla="*/ 3802 w 89658"/>
                  <a:gd name="connsiteY1" fmla="*/ 408922 h 415986"/>
                  <a:gd name="connsiteX2" fmla="*/ 22852 w 89658"/>
                  <a:gd name="connsiteY2" fmla="*/ 243822 h 415986"/>
                  <a:gd name="connsiteX3" fmla="*/ 89527 w 89658"/>
                  <a:gd name="connsiteY3" fmla="*/ 2522 h 41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58" h="415986">
                    <a:moveTo>
                      <a:pt x="89527" y="2522"/>
                    </a:moveTo>
                    <a:cubicBezTo>
                      <a:pt x="86352" y="30039"/>
                      <a:pt x="14914" y="368705"/>
                      <a:pt x="3802" y="408922"/>
                    </a:cubicBezTo>
                    <a:cubicBezTo>
                      <a:pt x="-7311" y="449139"/>
                      <a:pt x="8035" y="307322"/>
                      <a:pt x="22852" y="243822"/>
                    </a:cubicBezTo>
                    <a:cubicBezTo>
                      <a:pt x="37669" y="180322"/>
                      <a:pt x="92702" y="-24995"/>
                      <a:pt x="89527" y="252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 582">
                <a:extLst>
                  <a:ext uri="{FF2B5EF4-FFF2-40B4-BE49-F238E27FC236}">
                    <a16:creationId xmlns:a16="http://schemas.microsoft.com/office/drawing/2014/main" id="{CE7AC01D-10B0-A75D-4DB5-0537F2EF10DD}"/>
                  </a:ext>
                </a:extLst>
              </p:cNvPr>
              <p:cNvSpPr/>
              <p:nvPr/>
            </p:nvSpPr>
            <p:spPr>
              <a:xfrm>
                <a:off x="4457424" y="7919249"/>
                <a:ext cx="25684" cy="1364820"/>
              </a:xfrm>
              <a:custGeom>
                <a:avLst/>
                <a:gdLst>
                  <a:gd name="connsiteX0" fmla="*/ 276 w 25684"/>
                  <a:gd name="connsiteY0" fmla="*/ 27776 h 1364820"/>
                  <a:gd name="connsiteX1" fmla="*/ 12976 w 25684"/>
                  <a:gd name="connsiteY1" fmla="*/ 1358101 h 1364820"/>
                  <a:gd name="connsiteX2" fmla="*/ 25676 w 25684"/>
                  <a:gd name="connsiteY2" fmla="*/ 523076 h 1364820"/>
                  <a:gd name="connsiteX3" fmla="*/ 276 w 25684"/>
                  <a:gd name="connsiteY3" fmla="*/ 27776 h 136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84" h="1364820">
                    <a:moveTo>
                      <a:pt x="276" y="27776"/>
                    </a:moveTo>
                    <a:cubicBezTo>
                      <a:pt x="-1841" y="166947"/>
                      <a:pt x="8743" y="1275551"/>
                      <a:pt x="12976" y="1358101"/>
                    </a:cubicBezTo>
                    <a:cubicBezTo>
                      <a:pt x="17209" y="1440651"/>
                      <a:pt x="25147" y="739505"/>
                      <a:pt x="25676" y="523076"/>
                    </a:cubicBezTo>
                    <a:cubicBezTo>
                      <a:pt x="26205" y="306647"/>
                      <a:pt x="2393" y="-111395"/>
                      <a:pt x="276" y="277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 583">
                <a:extLst>
                  <a:ext uri="{FF2B5EF4-FFF2-40B4-BE49-F238E27FC236}">
                    <a16:creationId xmlns:a16="http://schemas.microsoft.com/office/drawing/2014/main" id="{BD035782-3EEC-BFA6-395F-8784D7C761AC}"/>
                  </a:ext>
                </a:extLst>
              </p:cNvPr>
              <p:cNvSpPr/>
              <p:nvPr/>
            </p:nvSpPr>
            <p:spPr>
              <a:xfrm>
                <a:off x="4514682" y="7962681"/>
                <a:ext cx="19954" cy="1362032"/>
              </a:xfrm>
              <a:custGeom>
                <a:avLst/>
                <a:gdLst>
                  <a:gd name="connsiteX0" fmla="*/ 19218 w 19954"/>
                  <a:gd name="connsiteY0" fmla="*/ 16094 h 1362032"/>
                  <a:gd name="connsiteX1" fmla="*/ 16043 w 19954"/>
                  <a:gd name="connsiteY1" fmla="*/ 1162269 h 1362032"/>
                  <a:gd name="connsiteX2" fmla="*/ 16043 w 19954"/>
                  <a:gd name="connsiteY2" fmla="*/ 1305144 h 1362032"/>
                  <a:gd name="connsiteX3" fmla="*/ 168 w 19954"/>
                  <a:gd name="connsiteY3" fmla="*/ 543144 h 1362032"/>
                  <a:gd name="connsiteX4" fmla="*/ 19218 w 19954"/>
                  <a:gd name="connsiteY4" fmla="*/ 16094 h 136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54" h="1362032">
                    <a:moveTo>
                      <a:pt x="19218" y="16094"/>
                    </a:moveTo>
                    <a:cubicBezTo>
                      <a:pt x="21864" y="119281"/>
                      <a:pt x="16572" y="947427"/>
                      <a:pt x="16043" y="1162269"/>
                    </a:cubicBezTo>
                    <a:cubicBezTo>
                      <a:pt x="15514" y="1377111"/>
                      <a:pt x="18689" y="1408331"/>
                      <a:pt x="16043" y="1305144"/>
                    </a:cubicBezTo>
                    <a:cubicBezTo>
                      <a:pt x="13397" y="1201957"/>
                      <a:pt x="2285" y="754811"/>
                      <a:pt x="168" y="543144"/>
                    </a:cubicBezTo>
                    <a:cubicBezTo>
                      <a:pt x="-1949" y="331477"/>
                      <a:pt x="16572" y="-87093"/>
                      <a:pt x="19218" y="1609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 584">
                <a:extLst>
                  <a:ext uri="{FF2B5EF4-FFF2-40B4-BE49-F238E27FC236}">
                    <a16:creationId xmlns:a16="http://schemas.microsoft.com/office/drawing/2014/main" id="{3AE18DDB-B13C-3421-35D7-B83B73B171A5}"/>
                  </a:ext>
                </a:extLst>
              </p:cNvPr>
              <p:cNvSpPr/>
              <p:nvPr/>
            </p:nvSpPr>
            <p:spPr>
              <a:xfrm>
                <a:off x="4741239" y="7950207"/>
                <a:ext cx="68886" cy="1313171"/>
              </a:xfrm>
              <a:custGeom>
                <a:avLst/>
                <a:gdLst>
                  <a:gd name="connsiteX0" fmla="*/ 8561 w 68886"/>
                  <a:gd name="connsiteY0" fmla="*/ 53968 h 1313171"/>
                  <a:gd name="connsiteX1" fmla="*/ 68886 w 68886"/>
                  <a:gd name="connsiteY1" fmla="*/ 1311268 h 1313171"/>
                  <a:gd name="connsiteX2" fmla="*/ 8561 w 68886"/>
                  <a:gd name="connsiteY2" fmla="*/ 333368 h 1313171"/>
                  <a:gd name="connsiteX3" fmla="*/ 8561 w 68886"/>
                  <a:gd name="connsiteY3" fmla="*/ 53968 h 131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86" h="1313171">
                    <a:moveTo>
                      <a:pt x="8561" y="53968"/>
                    </a:moveTo>
                    <a:cubicBezTo>
                      <a:pt x="18615" y="216951"/>
                      <a:pt x="68886" y="1264701"/>
                      <a:pt x="68886" y="1311268"/>
                    </a:cubicBezTo>
                    <a:cubicBezTo>
                      <a:pt x="68886" y="1357835"/>
                      <a:pt x="21261" y="536568"/>
                      <a:pt x="8561" y="333368"/>
                    </a:cubicBezTo>
                    <a:cubicBezTo>
                      <a:pt x="-4139" y="130168"/>
                      <a:pt x="-1493" y="-109015"/>
                      <a:pt x="8561" y="5396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 585">
                <a:extLst>
                  <a:ext uri="{FF2B5EF4-FFF2-40B4-BE49-F238E27FC236}">
                    <a16:creationId xmlns:a16="http://schemas.microsoft.com/office/drawing/2014/main" id="{91F68DD7-04FE-06F8-7D00-ABE2E6B330BF}"/>
                  </a:ext>
                </a:extLst>
              </p:cNvPr>
              <p:cNvSpPr/>
              <p:nvPr/>
            </p:nvSpPr>
            <p:spPr>
              <a:xfrm>
                <a:off x="4154240" y="9264607"/>
                <a:ext cx="460500" cy="28849"/>
              </a:xfrm>
              <a:custGeom>
                <a:avLst/>
                <a:gdLst>
                  <a:gd name="connsiteX0" fmla="*/ 5010 w 460500"/>
                  <a:gd name="connsiteY0" fmla="*/ 22268 h 28849"/>
                  <a:gd name="connsiteX1" fmla="*/ 455860 w 460500"/>
                  <a:gd name="connsiteY1" fmla="*/ 43 h 28849"/>
                  <a:gd name="connsiteX2" fmla="*/ 227260 w 460500"/>
                  <a:gd name="connsiteY2" fmla="*/ 28618 h 28849"/>
                  <a:gd name="connsiteX3" fmla="*/ 5010 w 460500"/>
                  <a:gd name="connsiteY3" fmla="*/ 22268 h 28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500" h="28849">
                    <a:moveTo>
                      <a:pt x="5010" y="22268"/>
                    </a:moveTo>
                    <a:cubicBezTo>
                      <a:pt x="43110" y="17505"/>
                      <a:pt x="418818" y="-1015"/>
                      <a:pt x="455860" y="43"/>
                    </a:cubicBezTo>
                    <a:cubicBezTo>
                      <a:pt x="492902" y="1101"/>
                      <a:pt x="298168" y="27560"/>
                      <a:pt x="227260" y="28618"/>
                    </a:cubicBezTo>
                    <a:cubicBezTo>
                      <a:pt x="156352" y="29676"/>
                      <a:pt x="-33090" y="27031"/>
                      <a:pt x="5010" y="2226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 586">
                <a:extLst>
                  <a:ext uri="{FF2B5EF4-FFF2-40B4-BE49-F238E27FC236}">
                    <a16:creationId xmlns:a16="http://schemas.microsoft.com/office/drawing/2014/main" id="{CC623131-84AE-D8B9-178F-B2B40F294209}"/>
                  </a:ext>
                </a:extLst>
              </p:cNvPr>
              <p:cNvSpPr/>
              <p:nvPr/>
            </p:nvSpPr>
            <p:spPr>
              <a:xfrm>
                <a:off x="4535275" y="9239194"/>
                <a:ext cx="467865" cy="35789"/>
              </a:xfrm>
              <a:custGeom>
                <a:avLst/>
                <a:gdLst>
                  <a:gd name="connsiteX0" fmla="*/ 4975 w 467865"/>
                  <a:gd name="connsiteY0" fmla="*/ 34981 h 35789"/>
                  <a:gd name="connsiteX1" fmla="*/ 135150 w 467865"/>
                  <a:gd name="connsiteY1" fmla="*/ 25456 h 35789"/>
                  <a:gd name="connsiteX2" fmla="*/ 459000 w 467865"/>
                  <a:gd name="connsiteY2" fmla="*/ 28631 h 35789"/>
                  <a:gd name="connsiteX3" fmla="*/ 347875 w 467865"/>
                  <a:gd name="connsiteY3" fmla="*/ 56 h 35789"/>
                  <a:gd name="connsiteX4" fmla="*/ 4975 w 467865"/>
                  <a:gd name="connsiteY4" fmla="*/ 34981 h 3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65" h="35789">
                    <a:moveTo>
                      <a:pt x="4975" y="34981"/>
                    </a:moveTo>
                    <a:cubicBezTo>
                      <a:pt x="-30479" y="39214"/>
                      <a:pt x="135150" y="25456"/>
                      <a:pt x="135150" y="25456"/>
                    </a:cubicBezTo>
                    <a:cubicBezTo>
                      <a:pt x="210821" y="24398"/>
                      <a:pt x="423546" y="32864"/>
                      <a:pt x="459000" y="28631"/>
                    </a:cubicBezTo>
                    <a:cubicBezTo>
                      <a:pt x="494454" y="24398"/>
                      <a:pt x="416667" y="1644"/>
                      <a:pt x="347875" y="56"/>
                    </a:cubicBezTo>
                    <a:cubicBezTo>
                      <a:pt x="279083" y="-1532"/>
                      <a:pt x="40429" y="30748"/>
                      <a:pt x="4975" y="3498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 587">
                <a:extLst>
                  <a:ext uri="{FF2B5EF4-FFF2-40B4-BE49-F238E27FC236}">
                    <a16:creationId xmlns:a16="http://schemas.microsoft.com/office/drawing/2014/main" id="{AFA67623-CB5F-5098-F4CE-2568FC5B15C2}"/>
                  </a:ext>
                </a:extLst>
              </p:cNvPr>
              <p:cNvSpPr/>
              <p:nvPr/>
            </p:nvSpPr>
            <p:spPr>
              <a:xfrm>
                <a:off x="4797262" y="7993638"/>
                <a:ext cx="79635" cy="1228286"/>
              </a:xfrm>
              <a:custGeom>
                <a:avLst/>
                <a:gdLst>
                  <a:gd name="connsiteX0" fmla="*/ 3338 w 79635"/>
                  <a:gd name="connsiteY0" fmla="*/ 29587 h 1228286"/>
                  <a:gd name="connsiteX1" fmla="*/ 79538 w 79635"/>
                  <a:gd name="connsiteY1" fmla="*/ 1223387 h 1228286"/>
                  <a:gd name="connsiteX2" fmla="*/ 19213 w 79635"/>
                  <a:gd name="connsiteY2" fmla="*/ 435987 h 1228286"/>
                  <a:gd name="connsiteX3" fmla="*/ 3338 w 79635"/>
                  <a:gd name="connsiteY3" fmla="*/ 29587 h 122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35" h="1228286">
                    <a:moveTo>
                      <a:pt x="3338" y="29587"/>
                    </a:moveTo>
                    <a:cubicBezTo>
                      <a:pt x="13392" y="160820"/>
                      <a:pt x="76892" y="1155654"/>
                      <a:pt x="79538" y="1223387"/>
                    </a:cubicBezTo>
                    <a:cubicBezTo>
                      <a:pt x="82184" y="1291120"/>
                      <a:pt x="30325" y="637599"/>
                      <a:pt x="19213" y="435987"/>
                    </a:cubicBezTo>
                    <a:cubicBezTo>
                      <a:pt x="8101" y="234375"/>
                      <a:pt x="-6716" y="-101646"/>
                      <a:pt x="3338" y="2958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 588">
                <a:extLst>
                  <a:ext uri="{FF2B5EF4-FFF2-40B4-BE49-F238E27FC236}">
                    <a16:creationId xmlns:a16="http://schemas.microsoft.com/office/drawing/2014/main" id="{DD856B84-993E-96AF-A10F-D80694732158}"/>
                  </a:ext>
                </a:extLst>
              </p:cNvPr>
              <p:cNvSpPr/>
              <p:nvPr/>
            </p:nvSpPr>
            <p:spPr>
              <a:xfrm>
                <a:off x="4860886" y="7988737"/>
                <a:ext cx="73081" cy="1249556"/>
              </a:xfrm>
              <a:custGeom>
                <a:avLst/>
                <a:gdLst>
                  <a:gd name="connsiteX0" fmla="*/ 6389 w 73081"/>
                  <a:gd name="connsiteY0" fmla="*/ 28138 h 1249556"/>
                  <a:gd name="connsiteX1" fmla="*/ 73064 w 73081"/>
                  <a:gd name="connsiteY1" fmla="*/ 1244163 h 1249556"/>
                  <a:gd name="connsiteX2" fmla="*/ 12739 w 73081"/>
                  <a:gd name="connsiteY2" fmla="*/ 456763 h 1249556"/>
                  <a:gd name="connsiteX3" fmla="*/ 6389 w 73081"/>
                  <a:gd name="connsiteY3" fmla="*/ 28138 h 12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81" h="1249556">
                    <a:moveTo>
                      <a:pt x="6389" y="28138"/>
                    </a:moveTo>
                    <a:cubicBezTo>
                      <a:pt x="16443" y="159371"/>
                      <a:pt x="72006" y="1172726"/>
                      <a:pt x="73064" y="1244163"/>
                    </a:cubicBezTo>
                    <a:cubicBezTo>
                      <a:pt x="74122" y="1315600"/>
                      <a:pt x="27556" y="657317"/>
                      <a:pt x="12739" y="456763"/>
                    </a:cubicBezTo>
                    <a:cubicBezTo>
                      <a:pt x="-2078" y="256209"/>
                      <a:pt x="-3665" y="-103095"/>
                      <a:pt x="6389" y="2813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 589">
                <a:extLst>
                  <a:ext uri="{FF2B5EF4-FFF2-40B4-BE49-F238E27FC236}">
                    <a16:creationId xmlns:a16="http://schemas.microsoft.com/office/drawing/2014/main" id="{F223B2A6-37AB-94F3-8B6F-60B3CA5CBC3A}"/>
                  </a:ext>
                </a:extLst>
              </p:cNvPr>
              <p:cNvSpPr/>
              <p:nvPr/>
            </p:nvSpPr>
            <p:spPr>
              <a:xfrm>
                <a:off x="5016067" y="8012211"/>
                <a:ext cx="101033" cy="1209149"/>
              </a:xfrm>
              <a:custGeom>
                <a:avLst/>
                <a:gdLst>
                  <a:gd name="connsiteX0" fmla="*/ 433 w 101033"/>
                  <a:gd name="connsiteY0" fmla="*/ 20539 h 1209149"/>
                  <a:gd name="connsiteX1" fmla="*/ 98858 w 101033"/>
                  <a:gd name="connsiteY1" fmla="*/ 1201639 h 1209149"/>
                  <a:gd name="connsiteX2" fmla="*/ 63933 w 101033"/>
                  <a:gd name="connsiteY2" fmla="*/ 503139 h 1209149"/>
                  <a:gd name="connsiteX3" fmla="*/ 433 w 101033"/>
                  <a:gd name="connsiteY3" fmla="*/ 20539 h 120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033" h="1209149">
                    <a:moveTo>
                      <a:pt x="433" y="20539"/>
                    </a:moveTo>
                    <a:cubicBezTo>
                      <a:pt x="6254" y="136956"/>
                      <a:pt x="88275" y="1121206"/>
                      <a:pt x="98858" y="1201639"/>
                    </a:cubicBezTo>
                    <a:cubicBezTo>
                      <a:pt x="109441" y="1282072"/>
                      <a:pt x="78750" y="694168"/>
                      <a:pt x="63933" y="503139"/>
                    </a:cubicBezTo>
                    <a:cubicBezTo>
                      <a:pt x="49116" y="312110"/>
                      <a:pt x="-5388" y="-95878"/>
                      <a:pt x="433" y="2053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 590">
                <a:extLst>
                  <a:ext uri="{FF2B5EF4-FFF2-40B4-BE49-F238E27FC236}">
                    <a16:creationId xmlns:a16="http://schemas.microsoft.com/office/drawing/2014/main" id="{0B650659-9352-78CF-0241-6EE7A15EE8FB}"/>
                  </a:ext>
                </a:extLst>
              </p:cNvPr>
              <p:cNvSpPr/>
              <p:nvPr/>
            </p:nvSpPr>
            <p:spPr>
              <a:xfrm>
                <a:off x="5060466" y="8012260"/>
                <a:ext cx="137355" cy="1194429"/>
              </a:xfrm>
              <a:custGeom>
                <a:avLst/>
                <a:gdLst>
                  <a:gd name="connsiteX0" fmla="*/ 484 w 137355"/>
                  <a:gd name="connsiteY0" fmla="*/ 14140 h 1194429"/>
                  <a:gd name="connsiteX1" fmla="*/ 73509 w 137355"/>
                  <a:gd name="connsiteY1" fmla="*/ 693590 h 1194429"/>
                  <a:gd name="connsiteX2" fmla="*/ 137009 w 137355"/>
                  <a:gd name="connsiteY2" fmla="*/ 1188890 h 1194429"/>
                  <a:gd name="connsiteX3" fmla="*/ 44934 w 137355"/>
                  <a:gd name="connsiteY3" fmla="*/ 369740 h 1194429"/>
                  <a:gd name="connsiteX4" fmla="*/ 41759 w 137355"/>
                  <a:gd name="connsiteY4" fmla="*/ 382440 h 1194429"/>
                  <a:gd name="connsiteX5" fmla="*/ 41759 w 137355"/>
                  <a:gd name="connsiteY5" fmla="*/ 242740 h 1194429"/>
                  <a:gd name="connsiteX6" fmla="*/ 484 w 137355"/>
                  <a:gd name="connsiteY6" fmla="*/ 14140 h 119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355" h="1194429">
                    <a:moveTo>
                      <a:pt x="484" y="14140"/>
                    </a:moveTo>
                    <a:cubicBezTo>
                      <a:pt x="5776" y="89282"/>
                      <a:pt x="50755" y="497798"/>
                      <a:pt x="73509" y="693590"/>
                    </a:cubicBezTo>
                    <a:cubicBezTo>
                      <a:pt x="96263" y="889382"/>
                      <a:pt x="141772" y="1242865"/>
                      <a:pt x="137009" y="1188890"/>
                    </a:cubicBezTo>
                    <a:cubicBezTo>
                      <a:pt x="132246" y="1134915"/>
                      <a:pt x="60809" y="504148"/>
                      <a:pt x="44934" y="369740"/>
                    </a:cubicBezTo>
                    <a:cubicBezTo>
                      <a:pt x="29059" y="235332"/>
                      <a:pt x="42288" y="403607"/>
                      <a:pt x="41759" y="382440"/>
                    </a:cubicBezTo>
                    <a:cubicBezTo>
                      <a:pt x="41230" y="361273"/>
                      <a:pt x="48638" y="300419"/>
                      <a:pt x="41759" y="242740"/>
                    </a:cubicBezTo>
                    <a:cubicBezTo>
                      <a:pt x="34880" y="185061"/>
                      <a:pt x="-4808" y="-61002"/>
                      <a:pt x="484" y="1414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 591">
                <a:extLst>
                  <a:ext uri="{FF2B5EF4-FFF2-40B4-BE49-F238E27FC236}">
                    <a16:creationId xmlns:a16="http://schemas.microsoft.com/office/drawing/2014/main" id="{CB0AA89E-2EE4-A530-4DB7-6A9DBB28B183}"/>
                  </a:ext>
                </a:extLst>
              </p:cNvPr>
              <p:cNvSpPr/>
              <p:nvPr/>
            </p:nvSpPr>
            <p:spPr>
              <a:xfrm>
                <a:off x="5104406" y="8018434"/>
                <a:ext cx="131041" cy="1250906"/>
              </a:xfrm>
              <a:custGeom>
                <a:avLst/>
                <a:gdLst>
                  <a:gd name="connsiteX0" fmla="*/ 994 w 131041"/>
                  <a:gd name="connsiteY0" fmla="*/ 20666 h 1250906"/>
                  <a:gd name="connsiteX1" fmla="*/ 118469 w 131041"/>
                  <a:gd name="connsiteY1" fmla="*/ 966816 h 1250906"/>
                  <a:gd name="connsiteX2" fmla="*/ 121644 w 131041"/>
                  <a:gd name="connsiteY2" fmla="*/ 1220816 h 1250906"/>
                  <a:gd name="connsiteX3" fmla="*/ 64494 w 131041"/>
                  <a:gd name="connsiteY3" fmla="*/ 385791 h 1250906"/>
                  <a:gd name="connsiteX4" fmla="*/ 994 w 131041"/>
                  <a:gd name="connsiteY4" fmla="*/ 20666 h 125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041" h="1250906">
                    <a:moveTo>
                      <a:pt x="994" y="20666"/>
                    </a:moveTo>
                    <a:cubicBezTo>
                      <a:pt x="9990" y="117503"/>
                      <a:pt x="98361" y="766791"/>
                      <a:pt x="118469" y="966816"/>
                    </a:cubicBezTo>
                    <a:cubicBezTo>
                      <a:pt x="138577" y="1166841"/>
                      <a:pt x="130640" y="1317653"/>
                      <a:pt x="121644" y="1220816"/>
                    </a:cubicBezTo>
                    <a:cubicBezTo>
                      <a:pt x="112648" y="1123979"/>
                      <a:pt x="82486" y="583699"/>
                      <a:pt x="64494" y="385791"/>
                    </a:cubicBezTo>
                    <a:cubicBezTo>
                      <a:pt x="46502" y="187883"/>
                      <a:pt x="-8002" y="-76171"/>
                      <a:pt x="994" y="2066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 592">
                <a:extLst>
                  <a:ext uri="{FF2B5EF4-FFF2-40B4-BE49-F238E27FC236}">
                    <a16:creationId xmlns:a16="http://schemas.microsoft.com/office/drawing/2014/main" id="{D1EF750A-78B9-AA9D-5084-62F0962555CD}"/>
                  </a:ext>
                </a:extLst>
              </p:cNvPr>
              <p:cNvSpPr/>
              <p:nvPr/>
            </p:nvSpPr>
            <p:spPr>
              <a:xfrm>
                <a:off x="5248324" y="8014295"/>
                <a:ext cx="139790" cy="1168507"/>
              </a:xfrm>
              <a:custGeom>
                <a:avLst/>
                <a:gdLst>
                  <a:gd name="connsiteX0" fmla="*/ 6301 w 139790"/>
                  <a:gd name="connsiteY0" fmla="*/ 31155 h 1168507"/>
                  <a:gd name="connsiteX1" fmla="*/ 139651 w 139790"/>
                  <a:gd name="connsiteY1" fmla="*/ 1164630 h 1168507"/>
                  <a:gd name="connsiteX2" fmla="*/ 31701 w 139790"/>
                  <a:gd name="connsiteY2" fmla="*/ 389930 h 1168507"/>
                  <a:gd name="connsiteX3" fmla="*/ 6301 w 139790"/>
                  <a:gd name="connsiteY3" fmla="*/ 31155 h 116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790" h="1168507">
                    <a:moveTo>
                      <a:pt x="6301" y="31155"/>
                    </a:moveTo>
                    <a:cubicBezTo>
                      <a:pt x="24293" y="160272"/>
                      <a:pt x="135418" y="1104834"/>
                      <a:pt x="139651" y="1164630"/>
                    </a:cubicBezTo>
                    <a:cubicBezTo>
                      <a:pt x="143884" y="1224426"/>
                      <a:pt x="50751" y="575668"/>
                      <a:pt x="31701" y="389930"/>
                    </a:cubicBezTo>
                    <a:cubicBezTo>
                      <a:pt x="12651" y="204192"/>
                      <a:pt x="-11691" y="-97962"/>
                      <a:pt x="6301" y="3115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 593">
                <a:extLst>
                  <a:ext uri="{FF2B5EF4-FFF2-40B4-BE49-F238E27FC236}">
                    <a16:creationId xmlns:a16="http://schemas.microsoft.com/office/drawing/2014/main" id="{36790E04-8A9A-5EEF-7F80-BFF7C69D1B90}"/>
                  </a:ext>
                </a:extLst>
              </p:cNvPr>
              <p:cNvSpPr/>
              <p:nvPr/>
            </p:nvSpPr>
            <p:spPr>
              <a:xfrm>
                <a:off x="5298672" y="7995108"/>
                <a:ext cx="172601" cy="1166938"/>
              </a:xfrm>
              <a:custGeom>
                <a:avLst/>
                <a:gdLst>
                  <a:gd name="connsiteX0" fmla="*/ 3578 w 172601"/>
                  <a:gd name="connsiteY0" fmla="*/ 43992 h 1166938"/>
                  <a:gd name="connsiteX1" fmla="*/ 171853 w 172601"/>
                  <a:gd name="connsiteY1" fmla="*/ 1164767 h 1166938"/>
                  <a:gd name="connsiteX2" fmla="*/ 63903 w 172601"/>
                  <a:gd name="connsiteY2" fmla="*/ 320217 h 1166938"/>
                  <a:gd name="connsiteX3" fmla="*/ 3578 w 172601"/>
                  <a:gd name="connsiteY3" fmla="*/ 43992 h 116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601" h="1166938">
                    <a:moveTo>
                      <a:pt x="3578" y="43992"/>
                    </a:moveTo>
                    <a:cubicBezTo>
                      <a:pt x="21570" y="184750"/>
                      <a:pt x="161799" y="1118730"/>
                      <a:pt x="171853" y="1164767"/>
                    </a:cubicBezTo>
                    <a:cubicBezTo>
                      <a:pt x="181907" y="1210805"/>
                      <a:pt x="87716" y="511775"/>
                      <a:pt x="63903" y="320217"/>
                    </a:cubicBezTo>
                    <a:cubicBezTo>
                      <a:pt x="40091" y="128659"/>
                      <a:pt x="-14414" y="-96766"/>
                      <a:pt x="3578" y="4399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 594">
                <a:extLst>
                  <a:ext uri="{FF2B5EF4-FFF2-40B4-BE49-F238E27FC236}">
                    <a16:creationId xmlns:a16="http://schemas.microsoft.com/office/drawing/2014/main" id="{B7B2B147-AC2B-B958-C694-7BA6F6DD34F9}"/>
                  </a:ext>
                </a:extLst>
              </p:cNvPr>
              <p:cNvSpPr/>
              <p:nvPr/>
            </p:nvSpPr>
            <p:spPr>
              <a:xfrm>
                <a:off x="5459609" y="7992913"/>
                <a:ext cx="255691" cy="1132039"/>
              </a:xfrm>
              <a:custGeom>
                <a:avLst/>
                <a:gdLst>
                  <a:gd name="connsiteX0" fmla="*/ 4566 w 255691"/>
                  <a:gd name="connsiteY0" fmla="*/ 23962 h 1132039"/>
                  <a:gd name="connsiteX1" fmla="*/ 169666 w 255691"/>
                  <a:gd name="connsiteY1" fmla="*/ 528787 h 1132039"/>
                  <a:gd name="connsiteX2" fmla="*/ 134741 w 255691"/>
                  <a:gd name="connsiteY2" fmla="*/ 433537 h 1132039"/>
                  <a:gd name="connsiteX3" fmla="*/ 160141 w 255691"/>
                  <a:gd name="connsiteY3" fmla="*/ 573237 h 1132039"/>
                  <a:gd name="connsiteX4" fmla="*/ 255391 w 255691"/>
                  <a:gd name="connsiteY4" fmla="*/ 1132037 h 1132039"/>
                  <a:gd name="connsiteX5" fmla="*/ 185541 w 255691"/>
                  <a:gd name="connsiteY5" fmla="*/ 579587 h 1132039"/>
                  <a:gd name="connsiteX6" fmla="*/ 58541 w 255691"/>
                  <a:gd name="connsiteY6" fmla="*/ 128737 h 1132039"/>
                  <a:gd name="connsiteX7" fmla="*/ 4566 w 255691"/>
                  <a:gd name="connsiteY7" fmla="*/ 23962 h 113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691" h="1132039">
                    <a:moveTo>
                      <a:pt x="4566" y="23962"/>
                    </a:moveTo>
                    <a:cubicBezTo>
                      <a:pt x="23087" y="90637"/>
                      <a:pt x="147970" y="460525"/>
                      <a:pt x="169666" y="528787"/>
                    </a:cubicBezTo>
                    <a:cubicBezTo>
                      <a:pt x="191362" y="597050"/>
                      <a:pt x="136328" y="426129"/>
                      <a:pt x="134741" y="433537"/>
                    </a:cubicBezTo>
                    <a:cubicBezTo>
                      <a:pt x="133154" y="440945"/>
                      <a:pt x="140033" y="456820"/>
                      <a:pt x="160141" y="573237"/>
                    </a:cubicBezTo>
                    <a:cubicBezTo>
                      <a:pt x="180249" y="689654"/>
                      <a:pt x="251158" y="1130979"/>
                      <a:pt x="255391" y="1132037"/>
                    </a:cubicBezTo>
                    <a:cubicBezTo>
                      <a:pt x="259624" y="1133095"/>
                      <a:pt x="218349" y="746804"/>
                      <a:pt x="185541" y="579587"/>
                    </a:cubicBezTo>
                    <a:cubicBezTo>
                      <a:pt x="152733" y="412370"/>
                      <a:pt x="89233" y="215520"/>
                      <a:pt x="58541" y="128737"/>
                    </a:cubicBezTo>
                    <a:cubicBezTo>
                      <a:pt x="27849" y="41954"/>
                      <a:pt x="-13955" y="-42713"/>
                      <a:pt x="4566" y="2396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 595">
                <a:extLst>
                  <a:ext uri="{FF2B5EF4-FFF2-40B4-BE49-F238E27FC236}">
                    <a16:creationId xmlns:a16="http://schemas.microsoft.com/office/drawing/2014/main" id="{88A326B3-5077-CC4B-FB63-40B816B1726D}"/>
                  </a:ext>
                </a:extLst>
              </p:cNvPr>
              <p:cNvSpPr/>
              <p:nvPr/>
            </p:nvSpPr>
            <p:spPr>
              <a:xfrm>
                <a:off x="4937132" y="9185029"/>
                <a:ext cx="590574" cy="64166"/>
              </a:xfrm>
              <a:custGeom>
                <a:avLst/>
                <a:gdLst>
                  <a:gd name="connsiteX0" fmla="*/ 6343 w 590574"/>
                  <a:gd name="connsiteY0" fmla="*/ 16121 h 64166"/>
                  <a:gd name="connsiteX1" fmla="*/ 174618 w 590574"/>
                  <a:gd name="connsiteY1" fmla="*/ 38346 h 64166"/>
                  <a:gd name="connsiteX2" fmla="*/ 590543 w 590574"/>
                  <a:gd name="connsiteY2" fmla="*/ 246 h 64166"/>
                  <a:gd name="connsiteX3" fmla="*/ 152393 w 590574"/>
                  <a:gd name="connsiteY3" fmla="*/ 60571 h 64166"/>
                  <a:gd name="connsiteX4" fmla="*/ 358768 w 590574"/>
                  <a:gd name="connsiteY4" fmla="*/ 38346 h 64166"/>
                  <a:gd name="connsiteX5" fmla="*/ 120643 w 590574"/>
                  <a:gd name="connsiteY5" fmla="*/ 63746 h 64166"/>
                  <a:gd name="connsiteX6" fmla="*/ 374643 w 590574"/>
                  <a:gd name="connsiteY6" fmla="*/ 12946 h 64166"/>
                  <a:gd name="connsiteX7" fmla="*/ 6343 w 590574"/>
                  <a:gd name="connsiteY7" fmla="*/ 16121 h 64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574" h="64166">
                    <a:moveTo>
                      <a:pt x="6343" y="16121"/>
                    </a:moveTo>
                    <a:cubicBezTo>
                      <a:pt x="-26995" y="20354"/>
                      <a:pt x="77251" y="40992"/>
                      <a:pt x="174618" y="38346"/>
                    </a:cubicBezTo>
                    <a:cubicBezTo>
                      <a:pt x="271985" y="35700"/>
                      <a:pt x="594247" y="-3458"/>
                      <a:pt x="590543" y="246"/>
                    </a:cubicBezTo>
                    <a:cubicBezTo>
                      <a:pt x="586839" y="3950"/>
                      <a:pt x="191022" y="54221"/>
                      <a:pt x="152393" y="60571"/>
                    </a:cubicBezTo>
                    <a:cubicBezTo>
                      <a:pt x="113764" y="66921"/>
                      <a:pt x="358768" y="38346"/>
                      <a:pt x="358768" y="38346"/>
                    </a:cubicBezTo>
                    <a:cubicBezTo>
                      <a:pt x="353476" y="38875"/>
                      <a:pt x="117997" y="67979"/>
                      <a:pt x="120643" y="63746"/>
                    </a:cubicBezTo>
                    <a:cubicBezTo>
                      <a:pt x="123289" y="59513"/>
                      <a:pt x="390518" y="20354"/>
                      <a:pt x="374643" y="12946"/>
                    </a:cubicBezTo>
                    <a:cubicBezTo>
                      <a:pt x="358768" y="5538"/>
                      <a:pt x="39681" y="11888"/>
                      <a:pt x="6343" y="1612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 596">
                <a:extLst>
                  <a:ext uri="{FF2B5EF4-FFF2-40B4-BE49-F238E27FC236}">
                    <a16:creationId xmlns:a16="http://schemas.microsoft.com/office/drawing/2014/main" id="{263279F4-88B5-2D52-428B-6C3EA46E2910}"/>
                  </a:ext>
                </a:extLst>
              </p:cNvPr>
              <p:cNvSpPr/>
              <p:nvPr/>
            </p:nvSpPr>
            <p:spPr>
              <a:xfrm>
                <a:off x="5318086" y="9115193"/>
                <a:ext cx="397097" cy="114911"/>
              </a:xfrm>
              <a:custGeom>
                <a:avLst/>
                <a:gdLst>
                  <a:gd name="connsiteX0" fmla="*/ 39 w 397097"/>
                  <a:gd name="connsiteY0" fmla="*/ 76432 h 114911"/>
                  <a:gd name="connsiteX1" fmla="*/ 219114 w 397097"/>
                  <a:gd name="connsiteY1" fmla="*/ 19282 h 114911"/>
                  <a:gd name="connsiteX2" fmla="*/ 123864 w 397097"/>
                  <a:gd name="connsiteY2" fmla="*/ 41507 h 114911"/>
                  <a:gd name="connsiteX3" fmla="*/ 393739 w 397097"/>
                  <a:gd name="connsiteY3" fmla="*/ 232 h 114911"/>
                  <a:gd name="connsiteX4" fmla="*/ 117514 w 397097"/>
                  <a:gd name="connsiteY4" fmla="*/ 63732 h 114911"/>
                  <a:gd name="connsiteX5" fmla="*/ 396914 w 397097"/>
                  <a:gd name="connsiteY5" fmla="*/ 19282 h 114911"/>
                  <a:gd name="connsiteX6" fmla="*/ 66714 w 397097"/>
                  <a:gd name="connsiteY6" fmla="*/ 114532 h 114911"/>
                  <a:gd name="connsiteX7" fmla="*/ 200064 w 397097"/>
                  <a:gd name="connsiteY7" fmla="*/ 54207 h 114911"/>
                  <a:gd name="connsiteX8" fmla="*/ 39 w 397097"/>
                  <a:gd name="connsiteY8" fmla="*/ 76432 h 11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097" h="114911">
                    <a:moveTo>
                      <a:pt x="39" y="76432"/>
                    </a:moveTo>
                    <a:cubicBezTo>
                      <a:pt x="3214" y="70611"/>
                      <a:pt x="198477" y="25103"/>
                      <a:pt x="219114" y="19282"/>
                    </a:cubicBezTo>
                    <a:cubicBezTo>
                      <a:pt x="239751" y="13461"/>
                      <a:pt x="94760" y="44682"/>
                      <a:pt x="123864" y="41507"/>
                    </a:cubicBezTo>
                    <a:cubicBezTo>
                      <a:pt x="152968" y="38332"/>
                      <a:pt x="394797" y="-3472"/>
                      <a:pt x="393739" y="232"/>
                    </a:cubicBezTo>
                    <a:cubicBezTo>
                      <a:pt x="392681" y="3936"/>
                      <a:pt x="116985" y="60557"/>
                      <a:pt x="117514" y="63732"/>
                    </a:cubicBezTo>
                    <a:cubicBezTo>
                      <a:pt x="118043" y="66907"/>
                      <a:pt x="405381" y="10815"/>
                      <a:pt x="396914" y="19282"/>
                    </a:cubicBezTo>
                    <a:cubicBezTo>
                      <a:pt x="388447" y="27749"/>
                      <a:pt x="99522" y="108711"/>
                      <a:pt x="66714" y="114532"/>
                    </a:cubicBezTo>
                    <a:cubicBezTo>
                      <a:pt x="33906" y="120353"/>
                      <a:pt x="214351" y="57382"/>
                      <a:pt x="200064" y="54207"/>
                    </a:cubicBezTo>
                    <a:cubicBezTo>
                      <a:pt x="185777" y="51032"/>
                      <a:pt x="-3136" y="82253"/>
                      <a:pt x="39" y="7643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 597">
                <a:extLst>
                  <a:ext uri="{FF2B5EF4-FFF2-40B4-BE49-F238E27FC236}">
                    <a16:creationId xmlns:a16="http://schemas.microsoft.com/office/drawing/2014/main" id="{8418C9CE-EDB3-0C83-328E-05703B904604}"/>
                  </a:ext>
                </a:extLst>
              </p:cNvPr>
              <p:cNvSpPr/>
              <p:nvPr/>
            </p:nvSpPr>
            <p:spPr>
              <a:xfrm>
                <a:off x="5438752" y="8066556"/>
                <a:ext cx="104417" cy="1099812"/>
              </a:xfrm>
              <a:custGeom>
                <a:avLst/>
                <a:gdLst>
                  <a:gd name="connsiteX0" fmla="*/ 23 w 104417"/>
                  <a:gd name="connsiteY0" fmla="*/ 1119 h 1099812"/>
                  <a:gd name="connsiteX1" fmla="*/ 92098 w 104417"/>
                  <a:gd name="connsiteY1" fmla="*/ 648819 h 1099812"/>
                  <a:gd name="connsiteX2" fmla="*/ 85748 w 104417"/>
                  <a:gd name="connsiteY2" fmla="*/ 566269 h 1099812"/>
                  <a:gd name="connsiteX3" fmla="*/ 88923 w 104417"/>
                  <a:gd name="connsiteY3" fmla="*/ 1099669 h 1099812"/>
                  <a:gd name="connsiteX4" fmla="*/ 101623 w 104417"/>
                  <a:gd name="connsiteY4" fmla="*/ 509119 h 1099812"/>
                  <a:gd name="connsiteX5" fmla="*/ 23 w 104417"/>
                  <a:gd name="connsiteY5" fmla="*/ 1119 h 109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417" h="1099812">
                    <a:moveTo>
                      <a:pt x="23" y="1119"/>
                    </a:moveTo>
                    <a:cubicBezTo>
                      <a:pt x="-1565" y="24402"/>
                      <a:pt x="77811" y="554627"/>
                      <a:pt x="92098" y="648819"/>
                    </a:cubicBezTo>
                    <a:cubicBezTo>
                      <a:pt x="106385" y="743011"/>
                      <a:pt x="86277" y="491127"/>
                      <a:pt x="85748" y="566269"/>
                    </a:cubicBezTo>
                    <a:cubicBezTo>
                      <a:pt x="85219" y="641411"/>
                      <a:pt x="86277" y="1109194"/>
                      <a:pt x="88923" y="1099669"/>
                    </a:cubicBezTo>
                    <a:cubicBezTo>
                      <a:pt x="91569" y="1090144"/>
                      <a:pt x="111677" y="694857"/>
                      <a:pt x="101623" y="509119"/>
                    </a:cubicBezTo>
                    <a:cubicBezTo>
                      <a:pt x="91569" y="323382"/>
                      <a:pt x="1611" y="-22164"/>
                      <a:pt x="23" y="111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 598">
                <a:extLst>
                  <a:ext uri="{FF2B5EF4-FFF2-40B4-BE49-F238E27FC236}">
                    <a16:creationId xmlns:a16="http://schemas.microsoft.com/office/drawing/2014/main" id="{4EDE5889-F0E8-59A4-03EE-9126EF93700B}"/>
                  </a:ext>
                </a:extLst>
              </p:cNvPr>
              <p:cNvSpPr/>
              <p:nvPr/>
            </p:nvSpPr>
            <p:spPr>
              <a:xfrm>
                <a:off x="3436218" y="7564380"/>
                <a:ext cx="2002348" cy="497420"/>
              </a:xfrm>
              <a:custGeom>
                <a:avLst/>
                <a:gdLst>
                  <a:gd name="connsiteX0" fmla="*/ 5482 w 2002348"/>
                  <a:gd name="connsiteY0" fmla="*/ 1645 h 497420"/>
                  <a:gd name="connsiteX1" fmla="*/ 586507 w 2002348"/>
                  <a:gd name="connsiteY1" fmla="*/ 239770 h 497420"/>
                  <a:gd name="connsiteX2" fmla="*/ 564282 w 2002348"/>
                  <a:gd name="connsiteY2" fmla="*/ 242945 h 497420"/>
                  <a:gd name="connsiteX3" fmla="*/ 1399307 w 2002348"/>
                  <a:gd name="connsiteY3" fmla="*/ 468370 h 497420"/>
                  <a:gd name="connsiteX4" fmla="*/ 1354857 w 2002348"/>
                  <a:gd name="connsiteY4" fmla="*/ 458845 h 497420"/>
                  <a:gd name="connsiteX5" fmla="*/ 1910482 w 2002348"/>
                  <a:gd name="connsiteY5" fmla="*/ 474720 h 497420"/>
                  <a:gd name="connsiteX6" fmla="*/ 1993032 w 2002348"/>
                  <a:gd name="connsiteY6" fmla="*/ 477895 h 497420"/>
                  <a:gd name="connsiteX7" fmla="*/ 1815232 w 2002348"/>
                  <a:gd name="connsiteY7" fmla="*/ 496945 h 497420"/>
                  <a:gd name="connsiteX8" fmla="*/ 1240557 w 2002348"/>
                  <a:gd name="connsiteY8" fmla="*/ 455670 h 497420"/>
                  <a:gd name="connsiteX9" fmla="*/ 1246907 w 2002348"/>
                  <a:gd name="connsiteY9" fmla="*/ 446145 h 497420"/>
                  <a:gd name="connsiteX10" fmla="*/ 529357 w 2002348"/>
                  <a:gd name="connsiteY10" fmla="*/ 284220 h 497420"/>
                  <a:gd name="connsiteX11" fmla="*/ 500782 w 2002348"/>
                  <a:gd name="connsiteY11" fmla="*/ 246120 h 497420"/>
                  <a:gd name="connsiteX12" fmla="*/ 307107 w 2002348"/>
                  <a:gd name="connsiteY12" fmla="*/ 138170 h 497420"/>
                  <a:gd name="connsiteX13" fmla="*/ 5482 w 2002348"/>
                  <a:gd name="connsiteY13" fmla="*/ 1645 h 49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02348" h="497420">
                    <a:moveTo>
                      <a:pt x="5482" y="1645"/>
                    </a:moveTo>
                    <a:cubicBezTo>
                      <a:pt x="52049" y="18578"/>
                      <a:pt x="493374" y="199553"/>
                      <a:pt x="586507" y="239770"/>
                    </a:cubicBezTo>
                    <a:cubicBezTo>
                      <a:pt x="679640" y="279987"/>
                      <a:pt x="428815" y="204845"/>
                      <a:pt x="564282" y="242945"/>
                    </a:cubicBezTo>
                    <a:cubicBezTo>
                      <a:pt x="699749" y="281045"/>
                      <a:pt x="1267545" y="432387"/>
                      <a:pt x="1399307" y="468370"/>
                    </a:cubicBezTo>
                    <a:cubicBezTo>
                      <a:pt x="1531069" y="504353"/>
                      <a:pt x="1269661" y="457787"/>
                      <a:pt x="1354857" y="458845"/>
                    </a:cubicBezTo>
                    <a:cubicBezTo>
                      <a:pt x="1440053" y="459903"/>
                      <a:pt x="1910482" y="474720"/>
                      <a:pt x="1910482" y="474720"/>
                    </a:cubicBezTo>
                    <a:cubicBezTo>
                      <a:pt x="2016844" y="477895"/>
                      <a:pt x="2008907" y="474191"/>
                      <a:pt x="1993032" y="477895"/>
                    </a:cubicBezTo>
                    <a:cubicBezTo>
                      <a:pt x="1977157" y="481599"/>
                      <a:pt x="1940644" y="500649"/>
                      <a:pt x="1815232" y="496945"/>
                    </a:cubicBezTo>
                    <a:cubicBezTo>
                      <a:pt x="1689820" y="493241"/>
                      <a:pt x="1335278" y="464137"/>
                      <a:pt x="1240557" y="455670"/>
                    </a:cubicBezTo>
                    <a:cubicBezTo>
                      <a:pt x="1145836" y="447203"/>
                      <a:pt x="1365440" y="474720"/>
                      <a:pt x="1246907" y="446145"/>
                    </a:cubicBezTo>
                    <a:cubicBezTo>
                      <a:pt x="1128374" y="417570"/>
                      <a:pt x="653711" y="317558"/>
                      <a:pt x="529357" y="284220"/>
                    </a:cubicBezTo>
                    <a:cubicBezTo>
                      <a:pt x="405003" y="250882"/>
                      <a:pt x="537824" y="270462"/>
                      <a:pt x="500782" y="246120"/>
                    </a:cubicBezTo>
                    <a:cubicBezTo>
                      <a:pt x="463740" y="221778"/>
                      <a:pt x="392303" y="173095"/>
                      <a:pt x="307107" y="138170"/>
                    </a:cubicBezTo>
                    <a:cubicBezTo>
                      <a:pt x="221911" y="103245"/>
                      <a:pt x="-41085" y="-15288"/>
                      <a:pt x="5482" y="164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00" name="グループ化 599">
              <a:extLst>
                <a:ext uri="{FF2B5EF4-FFF2-40B4-BE49-F238E27FC236}">
                  <a16:creationId xmlns:a16="http://schemas.microsoft.com/office/drawing/2014/main" id="{9A3AEA99-EDBE-250D-68E3-AD0A1A12F7AD}"/>
                </a:ext>
              </a:extLst>
            </p:cNvPr>
            <p:cNvGrpSpPr/>
            <p:nvPr/>
          </p:nvGrpSpPr>
          <p:grpSpPr>
            <a:xfrm>
              <a:off x="3424855" y="4183385"/>
              <a:ext cx="2317369" cy="3872753"/>
              <a:chOff x="3424855" y="4183385"/>
              <a:chExt cx="2317369" cy="3872753"/>
            </a:xfrm>
          </p:grpSpPr>
          <p:grpSp>
            <p:nvGrpSpPr>
              <p:cNvPr id="602" name="グループ化 601">
                <a:extLst>
                  <a:ext uri="{FF2B5EF4-FFF2-40B4-BE49-F238E27FC236}">
                    <a16:creationId xmlns:a16="http://schemas.microsoft.com/office/drawing/2014/main" id="{40256517-7D90-9356-0908-4B10239865F4}"/>
                  </a:ext>
                </a:extLst>
              </p:cNvPr>
              <p:cNvGrpSpPr/>
              <p:nvPr/>
            </p:nvGrpSpPr>
            <p:grpSpPr>
              <a:xfrm>
                <a:off x="3424855" y="4183385"/>
                <a:ext cx="2317369" cy="3871807"/>
                <a:chOff x="3424855" y="4183385"/>
                <a:chExt cx="2317369" cy="3871807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608" name="フリーフォーム 607">
                  <a:extLst>
                    <a:ext uri="{FF2B5EF4-FFF2-40B4-BE49-F238E27FC236}">
                      <a16:creationId xmlns:a16="http://schemas.microsoft.com/office/drawing/2014/main" id="{8C4F7565-E89C-4731-E279-53051B15B5ED}"/>
                    </a:ext>
                  </a:extLst>
                </p:cNvPr>
                <p:cNvSpPr/>
                <p:nvPr/>
              </p:nvSpPr>
              <p:spPr>
                <a:xfrm>
                  <a:off x="5215950" y="4183385"/>
                  <a:ext cx="396387" cy="147009"/>
                </a:xfrm>
                <a:custGeom>
                  <a:avLst/>
                  <a:gdLst>
                    <a:gd name="connsiteX0" fmla="*/ 396346 w 396387"/>
                    <a:gd name="connsiteY0" fmla="*/ 17554 h 147009"/>
                    <a:gd name="connsiteX1" fmla="*/ 247259 w 396387"/>
                    <a:gd name="connsiteY1" fmla="*/ 7615 h 147009"/>
                    <a:gd name="connsiteX2" fmla="*/ 2093 w 396387"/>
                    <a:gd name="connsiteY2" fmla="*/ 146763 h 147009"/>
                    <a:gd name="connsiteX3" fmla="*/ 134615 w 396387"/>
                    <a:gd name="connsiteY3" fmla="*/ 40745 h 147009"/>
                    <a:gd name="connsiteX4" fmla="*/ 234007 w 396387"/>
                    <a:gd name="connsiteY4" fmla="*/ 10928 h 147009"/>
                    <a:gd name="connsiteX5" fmla="*/ 396346 w 396387"/>
                    <a:gd name="connsiteY5" fmla="*/ 17554 h 14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6387" h="147009">
                      <a:moveTo>
                        <a:pt x="396346" y="17554"/>
                      </a:moveTo>
                      <a:cubicBezTo>
                        <a:pt x="398555" y="17002"/>
                        <a:pt x="312968" y="-13920"/>
                        <a:pt x="247259" y="7615"/>
                      </a:cubicBezTo>
                      <a:cubicBezTo>
                        <a:pt x="181550" y="29150"/>
                        <a:pt x="20867" y="141241"/>
                        <a:pt x="2093" y="146763"/>
                      </a:cubicBezTo>
                      <a:cubicBezTo>
                        <a:pt x="-16681" y="152285"/>
                        <a:pt x="95963" y="63384"/>
                        <a:pt x="134615" y="40745"/>
                      </a:cubicBezTo>
                      <a:cubicBezTo>
                        <a:pt x="173267" y="18106"/>
                        <a:pt x="197564" y="17002"/>
                        <a:pt x="234007" y="10928"/>
                      </a:cubicBezTo>
                      <a:cubicBezTo>
                        <a:pt x="270450" y="4854"/>
                        <a:pt x="394137" y="18106"/>
                        <a:pt x="396346" y="175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 608">
                  <a:extLst>
                    <a:ext uri="{FF2B5EF4-FFF2-40B4-BE49-F238E27FC236}">
                      <a16:creationId xmlns:a16="http://schemas.microsoft.com/office/drawing/2014/main" id="{695F4F27-54BD-D293-F89D-73387A00DEA3}"/>
                    </a:ext>
                  </a:extLst>
                </p:cNvPr>
                <p:cNvSpPr/>
                <p:nvPr/>
              </p:nvSpPr>
              <p:spPr>
                <a:xfrm>
                  <a:off x="5416458" y="4207369"/>
                  <a:ext cx="325766" cy="126039"/>
                </a:xfrm>
                <a:custGeom>
                  <a:avLst/>
                  <a:gdLst>
                    <a:gd name="connsiteX0" fmla="*/ 195838 w 325766"/>
                    <a:gd name="connsiteY0" fmla="*/ 196 h 126039"/>
                    <a:gd name="connsiteX1" fmla="*/ 318420 w 325766"/>
                    <a:gd name="connsiteY1" fmla="*/ 119466 h 126039"/>
                    <a:gd name="connsiteX2" fmla="*/ 301855 w 325766"/>
                    <a:gd name="connsiteY2" fmla="*/ 106214 h 126039"/>
                    <a:gd name="connsiteX3" fmla="*/ 219029 w 325766"/>
                    <a:gd name="connsiteY3" fmla="*/ 69770 h 126039"/>
                    <a:gd name="connsiteX4" fmla="*/ 368 w 325766"/>
                    <a:gd name="connsiteY4" fmla="*/ 76396 h 126039"/>
                    <a:gd name="connsiteX5" fmla="*/ 169333 w 325766"/>
                    <a:gd name="connsiteY5" fmla="*/ 56518 h 126039"/>
                    <a:gd name="connsiteX6" fmla="*/ 262099 w 325766"/>
                    <a:gd name="connsiteY6" fmla="*/ 89648 h 126039"/>
                    <a:gd name="connsiteX7" fmla="*/ 195838 w 325766"/>
                    <a:gd name="connsiteY7" fmla="*/ 196 h 126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5766" h="126039">
                      <a:moveTo>
                        <a:pt x="195838" y="196"/>
                      </a:moveTo>
                      <a:cubicBezTo>
                        <a:pt x="205225" y="5166"/>
                        <a:pt x="318420" y="119466"/>
                        <a:pt x="318420" y="119466"/>
                      </a:cubicBezTo>
                      <a:cubicBezTo>
                        <a:pt x="336089" y="137136"/>
                        <a:pt x="318420" y="114497"/>
                        <a:pt x="301855" y="106214"/>
                      </a:cubicBezTo>
                      <a:cubicBezTo>
                        <a:pt x="285290" y="97931"/>
                        <a:pt x="269277" y="74740"/>
                        <a:pt x="219029" y="69770"/>
                      </a:cubicBezTo>
                      <a:cubicBezTo>
                        <a:pt x="168781" y="64800"/>
                        <a:pt x="8651" y="78605"/>
                        <a:pt x="368" y="76396"/>
                      </a:cubicBezTo>
                      <a:cubicBezTo>
                        <a:pt x="-7915" y="74187"/>
                        <a:pt x="125711" y="54309"/>
                        <a:pt x="169333" y="56518"/>
                      </a:cubicBezTo>
                      <a:cubicBezTo>
                        <a:pt x="212955" y="58727"/>
                        <a:pt x="254921" y="92961"/>
                        <a:pt x="262099" y="89648"/>
                      </a:cubicBezTo>
                      <a:cubicBezTo>
                        <a:pt x="269277" y="86335"/>
                        <a:pt x="186451" y="-4774"/>
                        <a:pt x="195838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 609">
                  <a:extLst>
                    <a:ext uri="{FF2B5EF4-FFF2-40B4-BE49-F238E27FC236}">
                      <a16:creationId xmlns:a16="http://schemas.microsoft.com/office/drawing/2014/main" id="{B3802D5E-48DE-1A7B-2DB7-70629A6E3094}"/>
                    </a:ext>
                  </a:extLst>
                </p:cNvPr>
                <p:cNvSpPr/>
                <p:nvPr/>
              </p:nvSpPr>
              <p:spPr>
                <a:xfrm>
                  <a:off x="5445029" y="4238591"/>
                  <a:ext cx="171777" cy="25824"/>
                </a:xfrm>
                <a:custGeom>
                  <a:avLst/>
                  <a:gdLst>
                    <a:gd name="connsiteX0" fmla="*/ 96 w 171777"/>
                    <a:gd name="connsiteY0" fmla="*/ 25434 h 25824"/>
                    <a:gd name="connsiteX1" fmla="*/ 101696 w 171777"/>
                    <a:gd name="connsiteY1" fmla="*/ 15909 h 25824"/>
                    <a:gd name="connsiteX2" fmla="*/ 171546 w 171777"/>
                    <a:gd name="connsiteY2" fmla="*/ 22259 h 25824"/>
                    <a:gd name="connsiteX3" fmla="*/ 120746 w 171777"/>
                    <a:gd name="connsiteY3" fmla="*/ 34 h 25824"/>
                    <a:gd name="connsiteX4" fmla="*/ 96 w 171777"/>
                    <a:gd name="connsiteY4" fmla="*/ 25434 h 2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77" h="25824">
                      <a:moveTo>
                        <a:pt x="96" y="25434"/>
                      </a:moveTo>
                      <a:cubicBezTo>
                        <a:pt x="-3079" y="28080"/>
                        <a:pt x="73121" y="16438"/>
                        <a:pt x="101696" y="15909"/>
                      </a:cubicBezTo>
                      <a:cubicBezTo>
                        <a:pt x="130271" y="15380"/>
                        <a:pt x="168371" y="24905"/>
                        <a:pt x="171546" y="22259"/>
                      </a:cubicBezTo>
                      <a:cubicBezTo>
                        <a:pt x="174721" y="19613"/>
                        <a:pt x="144558" y="1092"/>
                        <a:pt x="120746" y="34"/>
                      </a:cubicBezTo>
                      <a:cubicBezTo>
                        <a:pt x="96934" y="-1024"/>
                        <a:pt x="3271" y="22788"/>
                        <a:pt x="96" y="254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 610">
                  <a:extLst>
                    <a:ext uri="{FF2B5EF4-FFF2-40B4-BE49-F238E27FC236}">
                      <a16:creationId xmlns:a16="http://schemas.microsoft.com/office/drawing/2014/main" id="{1A3864CD-D209-E9A8-71E0-9FF15769F7AB}"/>
                    </a:ext>
                  </a:extLst>
                </p:cNvPr>
                <p:cNvSpPr/>
                <p:nvPr/>
              </p:nvSpPr>
              <p:spPr>
                <a:xfrm>
                  <a:off x="5281624" y="4276408"/>
                  <a:ext cx="163959" cy="251512"/>
                </a:xfrm>
                <a:custGeom>
                  <a:avLst/>
                  <a:gdLst>
                    <a:gd name="connsiteX0" fmla="*/ 163501 w 163959"/>
                    <a:gd name="connsiteY0" fmla="*/ 317 h 251512"/>
                    <a:gd name="connsiteX1" fmla="*/ 77776 w 163959"/>
                    <a:gd name="connsiteY1" fmla="*/ 76517 h 251512"/>
                    <a:gd name="connsiteX2" fmla="*/ 42851 w 163959"/>
                    <a:gd name="connsiteY2" fmla="*/ 114617 h 251512"/>
                    <a:gd name="connsiteX3" fmla="*/ 1576 w 163959"/>
                    <a:gd name="connsiteY3" fmla="*/ 251142 h 251512"/>
                    <a:gd name="connsiteX4" fmla="*/ 7926 w 163959"/>
                    <a:gd name="connsiteY4" fmla="*/ 155892 h 251512"/>
                    <a:gd name="connsiteX5" fmla="*/ 1576 w 163959"/>
                    <a:gd name="connsiteY5" fmla="*/ 184467 h 251512"/>
                    <a:gd name="connsiteX6" fmla="*/ 36501 w 163959"/>
                    <a:gd name="connsiteY6" fmla="*/ 108267 h 251512"/>
                    <a:gd name="connsiteX7" fmla="*/ 163501 w 163959"/>
                    <a:gd name="connsiteY7" fmla="*/ 317 h 2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959" h="251512">
                      <a:moveTo>
                        <a:pt x="163501" y="317"/>
                      </a:moveTo>
                      <a:cubicBezTo>
                        <a:pt x="170380" y="-4975"/>
                        <a:pt x="97884" y="57467"/>
                        <a:pt x="77776" y="76517"/>
                      </a:cubicBezTo>
                      <a:cubicBezTo>
                        <a:pt x="57668" y="95567"/>
                        <a:pt x="55551" y="85513"/>
                        <a:pt x="42851" y="114617"/>
                      </a:cubicBezTo>
                      <a:cubicBezTo>
                        <a:pt x="30151" y="143721"/>
                        <a:pt x="7397" y="244263"/>
                        <a:pt x="1576" y="251142"/>
                      </a:cubicBezTo>
                      <a:cubicBezTo>
                        <a:pt x="-4245" y="258021"/>
                        <a:pt x="7926" y="167004"/>
                        <a:pt x="7926" y="155892"/>
                      </a:cubicBezTo>
                      <a:cubicBezTo>
                        <a:pt x="7926" y="144780"/>
                        <a:pt x="-3187" y="192405"/>
                        <a:pt x="1576" y="184467"/>
                      </a:cubicBezTo>
                      <a:cubicBezTo>
                        <a:pt x="6338" y="176530"/>
                        <a:pt x="9513" y="137371"/>
                        <a:pt x="36501" y="108267"/>
                      </a:cubicBezTo>
                      <a:cubicBezTo>
                        <a:pt x="63488" y="79163"/>
                        <a:pt x="156622" y="5609"/>
                        <a:pt x="163501" y="3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 611">
                  <a:extLst>
                    <a:ext uri="{FF2B5EF4-FFF2-40B4-BE49-F238E27FC236}">
                      <a16:creationId xmlns:a16="http://schemas.microsoft.com/office/drawing/2014/main" id="{3A7B0AE5-32DA-2574-0728-BA9CB525B931}"/>
                    </a:ext>
                  </a:extLst>
                </p:cNvPr>
                <p:cNvSpPr/>
                <p:nvPr/>
              </p:nvSpPr>
              <p:spPr>
                <a:xfrm>
                  <a:off x="5162010" y="4483062"/>
                  <a:ext cx="114886" cy="299509"/>
                </a:xfrm>
                <a:custGeom>
                  <a:avLst/>
                  <a:gdLst>
                    <a:gd name="connsiteX0" fmla="*/ 114840 w 114886"/>
                    <a:gd name="connsiteY0" fmla="*/ 38 h 299509"/>
                    <a:gd name="connsiteX1" fmla="*/ 51340 w 114886"/>
                    <a:gd name="connsiteY1" fmla="*/ 117513 h 299509"/>
                    <a:gd name="connsiteX2" fmla="*/ 32290 w 114886"/>
                    <a:gd name="connsiteY2" fmla="*/ 196888 h 299509"/>
                    <a:gd name="connsiteX3" fmla="*/ 540 w 114886"/>
                    <a:gd name="connsiteY3" fmla="*/ 298488 h 299509"/>
                    <a:gd name="connsiteX4" fmla="*/ 60865 w 114886"/>
                    <a:gd name="connsiteY4" fmla="*/ 130213 h 299509"/>
                    <a:gd name="connsiteX5" fmla="*/ 114840 w 114886"/>
                    <a:gd name="connsiteY5" fmla="*/ 38 h 299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886" h="299509">
                      <a:moveTo>
                        <a:pt x="114840" y="38"/>
                      </a:moveTo>
                      <a:cubicBezTo>
                        <a:pt x="113252" y="-2079"/>
                        <a:pt x="65098" y="84705"/>
                        <a:pt x="51340" y="117513"/>
                      </a:cubicBezTo>
                      <a:cubicBezTo>
                        <a:pt x="37582" y="150321"/>
                        <a:pt x="40757" y="166726"/>
                        <a:pt x="32290" y="196888"/>
                      </a:cubicBezTo>
                      <a:cubicBezTo>
                        <a:pt x="23823" y="227051"/>
                        <a:pt x="-4222" y="309600"/>
                        <a:pt x="540" y="298488"/>
                      </a:cubicBezTo>
                      <a:cubicBezTo>
                        <a:pt x="5302" y="287376"/>
                        <a:pt x="44990" y="177309"/>
                        <a:pt x="60865" y="130213"/>
                      </a:cubicBezTo>
                      <a:cubicBezTo>
                        <a:pt x="76740" y="83117"/>
                        <a:pt x="116428" y="2155"/>
                        <a:pt x="114840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 612">
                  <a:extLst>
                    <a:ext uri="{FF2B5EF4-FFF2-40B4-BE49-F238E27FC236}">
                      <a16:creationId xmlns:a16="http://schemas.microsoft.com/office/drawing/2014/main" id="{72D77095-AE06-58AF-9B6D-361379335332}"/>
                    </a:ext>
                  </a:extLst>
                </p:cNvPr>
                <p:cNvSpPr/>
                <p:nvPr/>
              </p:nvSpPr>
              <p:spPr>
                <a:xfrm>
                  <a:off x="5118089" y="4285960"/>
                  <a:ext cx="228621" cy="248023"/>
                </a:xfrm>
                <a:custGeom>
                  <a:avLst/>
                  <a:gdLst>
                    <a:gd name="connsiteX0" fmla="*/ 228611 w 228621"/>
                    <a:gd name="connsiteY0" fmla="*/ 290 h 248023"/>
                    <a:gd name="connsiteX1" fmla="*/ 107961 w 228621"/>
                    <a:gd name="connsiteY1" fmla="*/ 89190 h 248023"/>
                    <a:gd name="connsiteX2" fmla="*/ 11 w 228621"/>
                    <a:gd name="connsiteY2" fmla="*/ 247940 h 248023"/>
                    <a:gd name="connsiteX3" fmla="*/ 114311 w 228621"/>
                    <a:gd name="connsiteY3" fmla="*/ 66965 h 248023"/>
                    <a:gd name="connsiteX4" fmla="*/ 228611 w 228621"/>
                    <a:gd name="connsiteY4" fmla="*/ 290 h 24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621" h="248023">
                      <a:moveTo>
                        <a:pt x="228611" y="290"/>
                      </a:moveTo>
                      <a:cubicBezTo>
                        <a:pt x="227553" y="3994"/>
                        <a:pt x="146061" y="47915"/>
                        <a:pt x="107961" y="89190"/>
                      </a:cubicBezTo>
                      <a:cubicBezTo>
                        <a:pt x="69861" y="130465"/>
                        <a:pt x="-1047" y="251644"/>
                        <a:pt x="11" y="247940"/>
                      </a:cubicBezTo>
                      <a:cubicBezTo>
                        <a:pt x="1069" y="244236"/>
                        <a:pt x="79386" y="105065"/>
                        <a:pt x="114311" y="66965"/>
                      </a:cubicBezTo>
                      <a:cubicBezTo>
                        <a:pt x="149236" y="28865"/>
                        <a:pt x="229669" y="-3414"/>
                        <a:pt x="228611" y="2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 613">
                  <a:extLst>
                    <a:ext uri="{FF2B5EF4-FFF2-40B4-BE49-F238E27FC236}">
                      <a16:creationId xmlns:a16="http://schemas.microsoft.com/office/drawing/2014/main" id="{F0EDBE9E-ECEF-8CA8-0076-03404E25CF50}"/>
                    </a:ext>
                  </a:extLst>
                </p:cNvPr>
                <p:cNvSpPr/>
                <p:nvPr/>
              </p:nvSpPr>
              <p:spPr>
                <a:xfrm>
                  <a:off x="4957497" y="4556066"/>
                  <a:ext cx="160646" cy="305919"/>
                </a:xfrm>
                <a:custGeom>
                  <a:avLst/>
                  <a:gdLst>
                    <a:gd name="connsiteX0" fmla="*/ 157428 w 160646"/>
                    <a:gd name="connsiteY0" fmla="*/ 3234 h 305919"/>
                    <a:gd name="connsiteX1" fmla="*/ 106628 w 160646"/>
                    <a:gd name="connsiteY1" fmla="*/ 92134 h 305919"/>
                    <a:gd name="connsiteX2" fmla="*/ 1853 w 160646"/>
                    <a:gd name="connsiteY2" fmla="*/ 301684 h 305919"/>
                    <a:gd name="connsiteX3" fmla="*/ 43128 w 160646"/>
                    <a:gd name="connsiteY3" fmla="*/ 219134 h 305919"/>
                    <a:gd name="connsiteX4" fmla="*/ 87578 w 160646"/>
                    <a:gd name="connsiteY4" fmla="*/ 57209 h 305919"/>
                    <a:gd name="connsiteX5" fmla="*/ 17728 w 160646"/>
                    <a:gd name="connsiteY5" fmla="*/ 196909 h 305919"/>
                    <a:gd name="connsiteX6" fmla="*/ 157428 w 160646"/>
                    <a:gd name="connsiteY6" fmla="*/ 3234 h 305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46" h="305919">
                      <a:moveTo>
                        <a:pt x="157428" y="3234"/>
                      </a:moveTo>
                      <a:cubicBezTo>
                        <a:pt x="172245" y="-14228"/>
                        <a:pt x="132557" y="42392"/>
                        <a:pt x="106628" y="92134"/>
                      </a:cubicBezTo>
                      <a:cubicBezTo>
                        <a:pt x="80699" y="141876"/>
                        <a:pt x="1853" y="301684"/>
                        <a:pt x="1853" y="301684"/>
                      </a:cubicBezTo>
                      <a:cubicBezTo>
                        <a:pt x="-8730" y="322851"/>
                        <a:pt x="28841" y="259880"/>
                        <a:pt x="43128" y="219134"/>
                      </a:cubicBezTo>
                      <a:cubicBezTo>
                        <a:pt x="57415" y="178388"/>
                        <a:pt x="91811" y="60913"/>
                        <a:pt x="87578" y="57209"/>
                      </a:cubicBezTo>
                      <a:cubicBezTo>
                        <a:pt x="83345" y="53505"/>
                        <a:pt x="10320" y="203259"/>
                        <a:pt x="17728" y="196909"/>
                      </a:cubicBezTo>
                      <a:cubicBezTo>
                        <a:pt x="25136" y="190559"/>
                        <a:pt x="142611" y="20696"/>
                        <a:pt x="157428" y="3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 614">
                  <a:extLst>
                    <a:ext uri="{FF2B5EF4-FFF2-40B4-BE49-F238E27FC236}">
                      <a16:creationId xmlns:a16="http://schemas.microsoft.com/office/drawing/2014/main" id="{D7D5FA5B-C9ED-D8F8-7289-1FA17013E91E}"/>
                    </a:ext>
                  </a:extLst>
                </p:cNvPr>
                <p:cNvSpPr/>
                <p:nvPr/>
              </p:nvSpPr>
              <p:spPr>
                <a:xfrm>
                  <a:off x="4889288" y="4780542"/>
                  <a:ext cx="79587" cy="340848"/>
                </a:xfrm>
                <a:custGeom>
                  <a:avLst/>
                  <a:gdLst>
                    <a:gd name="connsiteX0" fmla="*/ 79587 w 79587"/>
                    <a:gd name="connsiteY0" fmla="*/ 1008 h 340848"/>
                    <a:gd name="connsiteX1" fmla="*/ 28787 w 79587"/>
                    <a:gd name="connsiteY1" fmla="*/ 175633 h 340848"/>
                    <a:gd name="connsiteX2" fmla="*/ 212 w 79587"/>
                    <a:gd name="connsiteY2" fmla="*/ 340733 h 340848"/>
                    <a:gd name="connsiteX3" fmla="*/ 16087 w 79587"/>
                    <a:gd name="connsiteY3" fmla="*/ 150233 h 340848"/>
                    <a:gd name="connsiteX4" fmla="*/ 22437 w 79587"/>
                    <a:gd name="connsiteY4" fmla="*/ 220083 h 340848"/>
                    <a:gd name="connsiteX5" fmla="*/ 28787 w 79587"/>
                    <a:gd name="connsiteY5" fmla="*/ 108958 h 340848"/>
                    <a:gd name="connsiteX6" fmla="*/ 79587 w 79587"/>
                    <a:gd name="connsiteY6" fmla="*/ 1008 h 34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87" h="340848">
                      <a:moveTo>
                        <a:pt x="79587" y="1008"/>
                      </a:moveTo>
                      <a:cubicBezTo>
                        <a:pt x="79587" y="12120"/>
                        <a:pt x="42016" y="119012"/>
                        <a:pt x="28787" y="175633"/>
                      </a:cubicBezTo>
                      <a:cubicBezTo>
                        <a:pt x="15558" y="232254"/>
                        <a:pt x="2329" y="344966"/>
                        <a:pt x="212" y="340733"/>
                      </a:cubicBezTo>
                      <a:cubicBezTo>
                        <a:pt x="-1905" y="336500"/>
                        <a:pt x="12383" y="170341"/>
                        <a:pt x="16087" y="150233"/>
                      </a:cubicBezTo>
                      <a:cubicBezTo>
                        <a:pt x="19791" y="130125"/>
                        <a:pt x="20320" y="226962"/>
                        <a:pt x="22437" y="220083"/>
                      </a:cubicBezTo>
                      <a:cubicBezTo>
                        <a:pt x="24554" y="213204"/>
                        <a:pt x="24025" y="144412"/>
                        <a:pt x="28787" y="108958"/>
                      </a:cubicBezTo>
                      <a:cubicBezTo>
                        <a:pt x="33549" y="73504"/>
                        <a:pt x="79587" y="-10104"/>
                        <a:pt x="79587" y="10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 615">
                  <a:extLst>
                    <a:ext uri="{FF2B5EF4-FFF2-40B4-BE49-F238E27FC236}">
                      <a16:creationId xmlns:a16="http://schemas.microsoft.com/office/drawing/2014/main" id="{527484A0-C4DA-21B0-55C6-4BCEDD1DFF9C}"/>
                    </a:ext>
                  </a:extLst>
                </p:cNvPr>
                <p:cNvSpPr/>
                <p:nvPr/>
              </p:nvSpPr>
              <p:spPr>
                <a:xfrm>
                  <a:off x="5110915" y="4629139"/>
                  <a:ext cx="110082" cy="349937"/>
                </a:xfrm>
                <a:custGeom>
                  <a:avLst/>
                  <a:gdLst>
                    <a:gd name="connsiteX0" fmla="*/ 108785 w 110082"/>
                    <a:gd name="connsiteY0" fmla="*/ 11 h 349937"/>
                    <a:gd name="connsiteX1" fmla="*/ 86560 w 110082"/>
                    <a:gd name="connsiteY1" fmla="*/ 101611 h 349937"/>
                    <a:gd name="connsiteX2" fmla="*/ 51635 w 110082"/>
                    <a:gd name="connsiteY2" fmla="*/ 177811 h 349937"/>
                    <a:gd name="connsiteX3" fmla="*/ 835 w 110082"/>
                    <a:gd name="connsiteY3" fmla="*/ 349261 h 349937"/>
                    <a:gd name="connsiteX4" fmla="*/ 96085 w 110082"/>
                    <a:gd name="connsiteY4" fmla="*/ 107961 h 349937"/>
                    <a:gd name="connsiteX5" fmla="*/ 108785 w 110082"/>
                    <a:gd name="connsiteY5" fmla="*/ 11 h 34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082" h="349937">
                      <a:moveTo>
                        <a:pt x="108785" y="11"/>
                      </a:moveTo>
                      <a:cubicBezTo>
                        <a:pt x="107197" y="-1047"/>
                        <a:pt x="96085" y="71978"/>
                        <a:pt x="86560" y="101611"/>
                      </a:cubicBezTo>
                      <a:cubicBezTo>
                        <a:pt x="77035" y="131244"/>
                        <a:pt x="65922" y="136536"/>
                        <a:pt x="51635" y="177811"/>
                      </a:cubicBezTo>
                      <a:cubicBezTo>
                        <a:pt x="37347" y="219086"/>
                        <a:pt x="-6573" y="360903"/>
                        <a:pt x="835" y="349261"/>
                      </a:cubicBezTo>
                      <a:cubicBezTo>
                        <a:pt x="8243" y="337619"/>
                        <a:pt x="78623" y="164582"/>
                        <a:pt x="96085" y="107961"/>
                      </a:cubicBezTo>
                      <a:cubicBezTo>
                        <a:pt x="113547" y="51340"/>
                        <a:pt x="110373" y="1069"/>
                        <a:pt x="10878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 616">
                  <a:extLst>
                    <a:ext uri="{FF2B5EF4-FFF2-40B4-BE49-F238E27FC236}">
                      <a16:creationId xmlns:a16="http://schemas.microsoft.com/office/drawing/2014/main" id="{ED9CC430-5A1F-EC9C-A2A6-F30ABE27EB92}"/>
                    </a:ext>
                  </a:extLst>
                </p:cNvPr>
                <p:cNvSpPr/>
                <p:nvPr/>
              </p:nvSpPr>
              <p:spPr>
                <a:xfrm>
                  <a:off x="5066742" y="4685989"/>
                  <a:ext cx="111960" cy="443664"/>
                </a:xfrm>
                <a:custGeom>
                  <a:avLst/>
                  <a:gdLst>
                    <a:gd name="connsiteX0" fmla="*/ 111683 w 111960"/>
                    <a:gd name="connsiteY0" fmla="*/ 311 h 443664"/>
                    <a:gd name="connsiteX1" fmla="*/ 57708 w 111960"/>
                    <a:gd name="connsiteY1" fmla="*/ 159061 h 443664"/>
                    <a:gd name="connsiteX2" fmla="*/ 19608 w 111960"/>
                    <a:gd name="connsiteY2" fmla="*/ 273361 h 443664"/>
                    <a:gd name="connsiteX3" fmla="*/ 3733 w 111960"/>
                    <a:gd name="connsiteY3" fmla="*/ 441636 h 443664"/>
                    <a:gd name="connsiteX4" fmla="*/ 3733 w 111960"/>
                    <a:gd name="connsiteY4" fmla="*/ 355911 h 443664"/>
                    <a:gd name="connsiteX5" fmla="*/ 45008 w 111960"/>
                    <a:gd name="connsiteY5" fmla="*/ 200336 h 443664"/>
                    <a:gd name="connsiteX6" fmla="*/ 76758 w 111960"/>
                    <a:gd name="connsiteY6" fmla="*/ 120961 h 443664"/>
                    <a:gd name="connsiteX7" fmla="*/ 111683 w 111960"/>
                    <a:gd name="connsiteY7" fmla="*/ 311 h 443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960" h="443664">
                      <a:moveTo>
                        <a:pt x="111683" y="311"/>
                      </a:moveTo>
                      <a:cubicBezTo>
                        <a:pt x="108508" y="6661"/>
                        <a:pt x="73054" y="113553"/>
                        <a:pt x="57708" y="159061"/>
                      </a:cubicBezTo>
                      <a:cubicBezTo>
                        <a:pt x="42362" y="204569"/>
                        <a:pt x="28604" y="226265"/>
                        <a:pt x="19608" y="273361"/>
                      </a:cubicBezTo>
                      <a:cubicBezTo>
                        <a:pt x="10612" y="320457"/>
                        <a:pt x="6379" y="427878"/>
                        <a:pt x="3733" y="441636"/>
                      </a:cubicBezTo>
                      <a:cubicBezTo>
                        <a:pt x="1087" y="455394"/>
                        <a:pt x="-3146" y="396128"/>
                        <a:pt x="3733" y="355911"/>
                      </a:cubicBezTo>
                      <a:cubicBezTo>
                        <a:pt x="10612" y="315694"/>
                        <a:pt x="32837" y="239494"/>
                        <a:pt x="45008" y="200336"/>
                      </a:cubicBezTo>
                      <a:cubicBezTo>
                        <a:pt x="57179" y="161178"/>
                        <a:pt x="63529" y="155357"/>
                        <a:pt x="76758" y="120961"/>
                      </a:cubicBezTo>
                      <a:cubicBezTo>
                        <a:pt x="89987" y="86565"/>
                        <a:pt x="114858" y="-6039"/>
                        <a:pt x="111683" y="3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 617">
                  <a:extLst>
                    <a:ext uri="{FF2B5EF4-FFF2-40B4-BE49-F238E27FC236}">
                      <a16:creationId xmlns:a16="http://schemas.microsoft.com/office/drawing/2014/main" id="{5C1A6DE6-7B00-5042-A3A4-E8E99B3A9572}"/>
                    </a:ext>
                  </a:extLst>
                </p:cNvPr>
                <p:cNvSpPr/>
                <p:nvPr/>
              </p:nvSpPr>
              <p:spPr>
                <a:xfrm>
                  <a:off x="5171808" y="4238625"/>
                  <a:ext cx="273325" cy="374650"/>
                </a:xfrm>
                <a:custGeom>
                  <a:avLst/>
                  <a:gdLst>
                    <a:gd name="connsiteX0" fmla="*/ 273317 w 273325"/>
                    <a:gd name="connsiteY0" fmla="*/ 0 h 374650"/>
                    <a:gd name="connsiteX1" fmla="*/ 152667 w 273325"/>
                    <a:gd name="connsiteY1" fmla="*/ 88900 h 374650"/>
                    <a:gd name="connsiteX2" fmla="*/ 105042 w 273325"/>
                    <a:gd name="connsiteY2" fmla="*/ 180975 h 374650"/>
                    <a:gd name="connsiteX3" fmla="*/ 22492 w 273325"/>
                    <a:gd name="connsiteY3" fmla="*/ 374650 h 374650"/>
                    <a:gd name="connsiteX4" fmla="*/ 89167 w 273325"/>
                    <a:gd name="connsiteY4" fmla="*/ 180975 h 374650"/>
                    <a:gd name="connsiteX5" fmla="*/ 267 w 273325"/>
                    <a:gd name="connsiteY5" fmla="*/ 352425 h 374650"/>
                    <a:gd name="connsiteX6" fmla="*/ 124092 w 273325"/>
                    <a:gd name="connsiteY6" fmla="*/ 104775 h 374650"/>
                    <a:gd name="connsiteX7" fmla="*/ 98692 w 273325"/>
                    <a:gd name="connsiteY7" fmla="*/ 180975 h 374650"/>
                    <a:gd name="connsiteX8" fmla="*/ 146317 w 273325"/>
                    <a:gd name="connsiteY8" fmla="*/ 88900 h 374650"/>
                    <a:gd name="connsiteX9" fmla="*/ 273317 w 273325"/>
                    <a:gd name="connsiteY9" fmla="*/ 0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325" h="374650">
                      <a:moveTo>
                        <a:pt x="273317" y="0"/>
                      </a:moveTo>
                      <a:cubicBezTo>
                        <a:pt x="274375" y="0"/>
                        <a:pt x="180713" y="58738"/>
                        <a:pt x="152667" y="88900"/>
                      </a:cubicBezTo>
                      <a:cubicBezTo>
                        <a:pt x="124621" y="119062"/>
                        <a:pt x="126738" y="133350"/>
                        <a:pt x="105042" y="180975"/>
                      </a:cubicBezTo>
                      <a:cubicBezTo>
                        <a:pt x="83346" y="228600"/>
                        <a:pt x="25138" y="374650"/>
                        <a:pt x="22492" y="374650"/>
                      </a:cubicBezTo>
                      <a:cubicBezTo>
                        <a:pt x="19846" y="374650"/>
                        <a:pt x="92871" y="184679"/>
                        <a:pt x="89167" y="180975"/>
                      </a:cubicBezTo>
                      <a:cubicBezTo>
                        <a:pt x="85463" y="177271"/>
                        <a:pt x="-5554" y="365125"/>
                        <a:pt x="267" y="352425"/>
                      </a:cubicBezTo>
                      <a:cubicBezTo>
                        <a:pt x="6088" y="339725"/>
                        <a:pt x="107688" y="133350"/>
                        <a:pt x="124092" y="104775"/>
                      </a:cubicBezTo>
                      <a:cubicBezTo>
                        <a:pt x="140496" y="76200"/>
                        <a:pt x="94988" y="183621"/>
                        <a:pt x="98692" y="180975"/>
                      </a:cubicBezTo>
                      <a:cubicBezTo>
                        <a:pt x="102396" y="178329"/>
                        <a:pt x="120917" y="114829"/>
                        <a:pt x="146317" y="88900"/>
                      </a:cubicBezTo>
                      <a:cubicBezTo>
                        <a:pt x="171717" y="62971"/>
                        <a:pt x="272259" y="0"/>
                        <a:pt x="2733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 618">
                  <a:extLst>
                    <a:ext uri="{FF2B5EF4-FFF2-40B4-BE49-F238E27FC236}">
                      <a16:creationId xmlns:a16="http://schemas.microsoft.com/office/drawing/2014/main" id="{FD658432-6ED1-D56B-BE77-5278FE725380}"/>
                    </a:ext>
                  </a:extLst>
                </p:cNvPr>
                <p:cNvSpPr/>
                <p:nvPr/>
              </p:nvSpPr>
              <p:spPr>
                <a:xfrm>
                  <a:off x="4869868" y="5111733"/>
                  <a:ext cx="260860" cy="717497"/>
                </a:xfrm>
                <a:custGeom>
                  <a:avLst/>
                  <a:gdLst>
                    <a:gd name="connsiteX0" fmla="*/ 48207 w 260860"/>
                    <a:gd name="connsiteY0" fmla="*/ 17 h 717497"/>
                    <a:gd name="connsiteX1" fmla="*/ 6932 w 260860"/>
                    <a:gd name="connsiteY1" fmla="*/ 123842 h 717497"/>
                    <a:gd name="connsiteX2" fmla="*/ 22807 w 260860"/>
                    <a:gd name="connsiteY2" fmla="*/ 107967 h 717497"/>
                    <a:gd name="connsiteX3" fmla="*/ 35507 w 260860"/>
                    <a:gd name="connsiteY3" fmla="*/ 225442 h 717497"/>
                    <a:gd name="connsiteX4" fmla="*/ 35507 w 260860"/>
                    <a:gd name="connsiteY4" fmla="*/ 209567 h 717497"/>
                    <a:gd name="connsiteX5" fmla="*/ 25982 w 260860"/>
                    <a:gd name="connsiteY5" fmla="*/ 295292 h 717497"/>
                    <a:gd name="connsiteX6" fmla="*/ 32332 w 260860"/>
                    <a:gd name="connsiteY6" fmla="*/ 279417 h 717497"/>
                    <a:gd name="connsiteX7" fmla="*/ 54557 w 260860"/>
                    <a:gd name="connsiteY7" fmla="*/ 438167 h 717497"/>
                    <a:gd name="connsiteX8" fmla="*/ 48207 w 260860"/>
                    <a:gd name="connsiteY8" fmla="*/ 457217 h 717497"/>
                    <a:gd name="connsiteX9" fmla="*/ 86307 w 260860"/>
                    <a:gd name="connsiteY9" fmla="*/ 498492 h 717497"/>
                    <a:gd name="connsiteX10" fmla="*/ 73607 w 260860"/>
                    <a:gd name="connsiteY10" fmla="*/ 501667 h 717497"/>
                    <a:gd name="connsiteX11" fmla="*/ 114882 w 260860"/>
                    <a:gd name="connsiteY11" fmla="*/ 542942 h 717497"/>
                    <a:gd name="connsiteX12" fmla="*/ 99007 w 260860"/>
                    <a:gd name="connsiteY12" fmla="*/ 558817 h 717497"/>
                    <a:gd name="connsiteX13" fmla="*/ 140282 w 260860"/>
                    <a:gd name="connsiteY13" fmla="*/ 558817 h 717497"/>
                    <a:gd name="connsiteX14" fmla="*/ 118057 w 260860"/>
                    <a:gd name="connsiteY14" fmla="*/ 584217 h 717497"/>
                    <a:gd name="connsiteX15" fmla="*/ 162507 w 260860"/>
                    <a:gd name="connsiteY15" fmla="*/ 574692 h 717497"/>
                    <a:gd name="connsiteX16" fmla="*/ 149807 w 260860"/>
                    <a:gd name="connsiteY16" fmla="*/ 603267 h 717497"/>
                    <a:gd name="connsiteX17" fmla="*/ 184732 w 260860"/>
                    <a:gd name="connsiteY17" fmla="*/ 635017 h 717497"/>
                    <a:gd name="connsiteX18" fmla="*/ 257757 w 260860"/>
                    <a:gd name="connsiteY18" fmla="*/ 711217 h 717497"/>
                    <a:gd name="connsiteX19" fmla="*/ 232357 w 260860"/>
                    <a:gd name="connsiteY19" fmla="*/ 688992 h 717497"/>
                    <a:gd name="connsiteX20" fmla="*/ 99007 w 260860"/>
                    <a:gd name="connsiteY20" fmla="*/ 498492 h 717497"/>
                    <a:gd name="connsiteX21" fmla="*/ 114882 w 260860"/>
                    <a:gd name="connsiteY21" fmla="*/ 517542 h 717497"/>
                    <a:gd name="connsiteX22" fmla="*/ 54557 w 260860"/>
                    <a:gd name="connsiteY22" fmla="*/ 412767 h 717497"/>
                    <a:gd name="connsiteX23" fmla="*/ 76782 w 260860"/>
                    <a:gd name="connsiteY23" fmla="*/ 466742 h 717497"/>
                    <a:gd name="connsiteX24" fmla="*/ 51382 w 260860"/>
                    <a:gd name="connsiteY24" fmla="*/ 263542 h 717497"/>
                    <a:gd name="connsiteX25" fmla="*/ 45032 w 260860"/>
                    <a:gd name="connsiteY25" fmla="*/ 295292 h 717497"/>
                    <a:gd name="connsiteX26" fmla="*/ 582 w 260860"/>
                    <a:gd name="connsiteY26" fmla="*/ 193692 h 717497"/>
                    <a:gd name="connsiteX27" fmla="*/ 19632 w 260860"/>
                    <a:gd name="connsiteY27" fmla="*/ 228617 h 717497"/>
                    <a:gd name="connsiteX28" fmla="*/ 19632 w 260860"/>
                    <a:gd name="connsiteY28" fmla="*/ 133367 h 717497"/>
                    <a:gd name="connsiteX29" fmla="*/ 48207 w 260860"/>
                    <a:gd name="connsiteY29" fmla="*/ 17 h 717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60860" h="717497">
                      <a:moveTo>
                        <a:pt x="48207" y="17"/>
                      </a:moveTo>
                      <a:cubicBezTo>
                        <a:pt x="46090" y="-1571"/>
                        <a:pt x="11165" y="105850"/>
                        <a:pt x="6932" y="123842"/>
                      </a:cubicBezTo>
                      <a:cubicBezTo>
                        <a:pt x="2699" y="141834"/>
                        <a:pt x="18045" y="91034"/>
                        <a:pt x="22807" y="107967"/>
                      </a:cubicBezTo>
                      <a:cubicBezTo>
                        <a:pt x="27569" y="124900"/>
                        <a:pt x="33390" y="208509"/>
                        <a:pt x="35507" y="225442"/>
                      </a:cubicBezTo>
                      <a:cubicBezTo>
                        <a:pt x="37624" y="242375"/>
                        <a:pt x="37094" y="197925"/>
                        <a:pt x="35507" y="209567"/>
                      </a:cubicBezTo>
                      <a:cubicBezTo>
                        <a:pt x="33920" y="221209"/>
                        <a:pt x="26511" y="283650"/>
                        <a:pt x="25982" y="295292"/>
                      </a:cubicBezTo>
                      <a:cubicBezTo>
                        <a:pt x="25453" y="306934"/>
                        <a:pt x="27570" y="255605"/>
                        <a:pt x="32332" y="279417"/>
                      </a:cubicBezTo>
                      <a:cubicBezTo>
                        <a:pt x="37094" y="303229"/>
                        <a:pt x="54557" y="438167"/>
                        <a:pt x="54557" y="438167"/>
                      </a:cubicBezTo>
                      <a:cubicBezTo>
                        <a:pt x="57203" y="467800"/>
                        <a:pt x="42915" y="447163"/>
                        <a:pt x="48207" y="457217"/>
                      </a:cubicBezTo>
                      <a:cubicBezTo>
                        <a:pt x="53499" y="467271"/>
                        <a:pt x="86307" y="498492"/>
                        <a:pt x="86307" y="498492"/>
                      </a:cubicBezTo>
                      <a:cubicBezTo>
                        <a:pt x="90540" y="505900"/>
                        <a:pt x="68845" y="494259"/>
                        <a:pt x="73607" y="501667"/>
                      </a:cubicBezTo>
                      <a:cubicBezTo>
                        <a:pt x="78370" y="509075"/>
                        <a:pt x="114882" y="542942"/>
                        <a:pt x="114882" y="542942"/>
                      </a:cubicBezTo>
                      <a:cubicBezTo>
                        <a:pt x="119115" y="552467"/>
                        <a:pt x="94774" y="556171"/>
                        <a:pt x="99007" y="558817"/>
                      </a:cubicBezTo>
                      <a:cubicBezTo>
                        <a:pt x="103240" y="561463"/>
                        <a:pt x="137107" y="554584"/>
                        <a:pt x="140282" y="558817"/>
                      </a:cubicBezTo>
                      <a:cubicBezTo>
                        <a:pt x="143457" y="563050"/>
                        <a:pt x="114353" y="581571"/>
                        <a:pt x="118057" y="584217"/>
                      </a:cubicBezTo>
                      <a:cubicBezTo>
                        <a:pt x="121761" y="586863"/>
                        <a:pt x="157215" y="571517"/>
                        <a:pt x="162507" y="574692"/>
                      </a:cubicBezTo>
                      <a:cubicBezTo>
                        <a:pt x="167799" y="577867"/>
                        <a:pt x="146103" y="593213"/>
                        <a:pt x="149807" y="603267"/>
                      </a:cubicBezTo>
                      <a:cubicBezTo>
                        <a:pt x="153511" y="613321"/>
                        <a:pt x="166740" y="617025"/>
                        <a:pt x="184732" y="635017"/>
                      </a:cubicBezTo>
                      <a:cubicBezTo>
                        <a:pt x="202724" y="653009"/>
                        <a:pt x="249820" y="702221"/>
                        <a:pt x="257757" y="711217"/>
                      </a:cubicBezTo>
                      <a:cubicBezTo>
                        <a:pt x="265695" y="720213"/>
                        <a:pt x="258815" y="724446"/>
                        <a:pt x="232357" y="688992"/>
                      </a:cubicBezTo>
                      <a:cubicBezTo>
                        <a:pt x="205899" y="653538"/>
                        <a:pt x="118586" y="527067"/>
                        <a:pt x="99007" y="498492"/>
                      </a:cubicBezTo>
                      <a:cubicBezTo>
                        <a:pt x="79428" y="469917"/>
                        <a:pt x="122290" y="531829"/>
                        <a:pt x="114882" y="517542"/>
                      </a:cubicBezTo>
                      <a:cubicBezTo>
                        <a:pt x="107474" y="503255"/>
                        <a:pt x="60907" y="421234"/>
                        <a:pt x="54557" y="412767"/>
                      </a:cubicBezTo>
                      <a:cubicBezTo>
                        <a:pt x="48207" y="404300"/>
                        <a:pt x="77311" y="491613"/>
                        <a:pt x="76782" y="466742"/>
                      </a:cubicBezTo>
                      <a:cubicBezTo>
                        <a:pt x="76253" y="441871"/>
                        <a:pt x="56674" y="292117"/>
                        <a:pt x="51382" y="263542"/>
                      </a:cubicBezTo>
                      <a:cubicBezTo>
                        <a:pt x="46090" y="234967"/>
                        <a:pt x="53499" y="306934"/>
                        <a:pt x="45032" y="295292"/>
                      </a:cubicBezTo>
                      <a:cubicBezTo>
                        <a:pt x="36565" y="283650"/>
                        <a:pt x="4815" y="204805"/>
                        <a:pt x="582" y="193692"/>
                      </a:cubicBezTo>
                      <a:cubicBezTo>
                        <a:pt x="-3651" y="182580"/>
                        <a:pt x="16457" y="238671"/>
                        <a:pt x="19632" y="228617"/>
                      </a:cubicBezTo>
                      <a:cubicBezTo>
                        <a:pt x="22807" y="218563"/>
                        <a:pt x="15928" y="169350"/>
                        <a:pt x="19632" y="133367"/>
                      </a:cubicBezTo>
                      <a:cubicBezTo>
                        <a:pt x="23336" y="97384"/>
                        <a:pt x="50324" y="1605"/>
                        <a:pt x="48207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 619">
                  <a:extLst>
                    <a:ext uri="{FF2B5EF4-FFF2-40B4-BE49-F238E27FC236}">
                      <a16:creationId xmlns:a16="http://schemas.microsoft.com/office/drawing/2014/main" id="{40CD1B6C-0B1E-6164-3E21-61656D8EE35D}"/>
                    </a:ext>
                  </a:extLst>
                </p:cNvPr>
                <p:cNvSpPr/>
                <p:nvPr/>
              </p:nvSpPr>
              <p:spPr>
                <a:xfrm>
                  <a:off x="4844461" y="4987587"/>
                  <a:ext cx="54621" cy="545828"/>
                </a:xfrm>
                <a:custGeom>
                  <a:avLst/>
                  <a:gdLst>
                    <a:gd name="connsiteX0" fmla="*/ 48214 w 54621"/>
                    <a:gd name="connsiteY0" fmla="*/ 338 h 545828"/>
                    <a:gd name="connsiteX1" fmla="*/ 29164 w 54621"/>
                    <a:gd name="connsiteY1" fmla="*/ 127338 h 545828"/>
                    <a:gd name="connsiteX2" fmla="*/ 589 w 54621"/>
                    <a:gd name="connsiteY2" fmla="*/ 203538 h 545828"/>
                    <a:gd name="connsiteX3" fmla="*/ 10114 w 54621"/>
                    <a:gd name="connsiteY3" fmla="*/ 171788 h 545828"/>
                    <a:gd name="connsiteX4" fmla="*/ 13289 w 54621"/>
                    <a:gd name="connsiteY4" fmla="*/ 336888 h 545828"/>
                    <a:gd name="connsiteX5" fmla="*/ 16464 w 54621"/>
                    <a:gd name="connsiteY5" fmla="*/ 273388 h 545828"/>
                    <a:gd name="connsiteX6" fmla="*/ 35514 w 54621"/>
                    <a:gd name="connsiteY6" fmla="*/ 422613 h 545828"/>
                    <a:gd name="connsiteX7" fmla="*/ 54564 w 54621"/>
                    <a:gd name="connsiteY7" fmla="*/ 540088 h 545828"/>
                    <a:gd name="connsiteX8" fmla="*/ 29164 w 54621"/>
                    <a:gd name="connsiteY8" fmla="*/ 235288 h 545828"/>
                    <a:gd name="connsiteX9" fmla="*/ 38689 w 54621"/>
                    <a:gd name="connsiteY9" fmla="*/ 168613 h 545828"/>
                    <a:gd name="connsiteX10" fmla="*/ 48214 w 54621"/>
                    <a:gd name="connsiteY10" fmla="*/ 338 h 545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621" h="545828">
                      <a:moveTo>
                        <a:pt x="48214" y="338"/>
                      </a:moveTo>
                      <a:cubicBezTo>
                        <a:pt x="46627" y="-6541"/>
                        <a:pt x="37101" y="93471"/>
                        <a:pt x="29164" y="127338"/>
                      </a:cubicBezTo>
                      <a:cubicBezTo>
                        <a:pt x="21226" y="161205"/>
                        <a:pt x="3764" y="196130"/>
                        <a:pt x="589" y="203538"/>
                      </a:cubicBezTo>
                      <a:cubicBezTo>
                        <a:pt x="-2586" y="210946"/>
                        <a:pt x="7997" y="149563"/>
                        <a:pt x="10114" y="171788"/>
                      </a:cubicBezTo>
                      <a:cubicBezTo>
                        <a:pt x="12231" y="194013"/>
                        <a:pt x="12231" y="319955"/>
                        <a:pt x="13289" y="336888"/>
                      </a:cubicBezTo>
                      <a:cubicBezTo>
                        <a:pt x="14347" y="353821"/>
                        <a:pt x="12760" y="259101"/>
                        <a:pt x="16464" y="273388"/>
                      </a:cubicBezTo>
                      <a:cubicBezTo>
                        <a:pt x="20168" y="287675"/>
                        <a:pt x="29164" y="378163"/>
                        <a:pt x="35514" y="422613"/>
                      </a:cubicBezTo>
                      <a:cubicBezTo>
                        <a:pt x="41864" y="467063"/>
                        <a:pt x="55622" y="571309"/>
                        <a:pt x="54564" y="540088"/>
                      </a:cubicBezTo>
                      <a:cubicBezTo>
                        <a:pt x="53506" y="508867"/>
                        <a:pt x="31810" y="297200"/>
                        <a:pt x="29164" y="235288"/>
                      </a:cubicBezTo>
                      <a:cubicBezTo>
                        <a:pt x="26518" y="173376"/>
                        <a:pt x="37102" y="205125"/>
                        <a:pt x="38689" y="168613"/>
                      </a:cubicBezTo>
                      <a:cubicBezTo>
                        <a:pt x="40276" y="132101"/>
                        <a:pt x="49801" y="7217"/>
                        <a:pt x="48214" y="3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 620">
                  <a:extLst>
                    <a:ext uri="{FF2B5EF4-FFF2-40B4-BE49-F238E27FC236}">
                      <a16:creationId xmlns:a16="http://schemas.microsoft.com/office/drawing/2014/main" id="{51948F83-A482-6481-46FF-037E651A04E0}"/>
                    </a:ext>
                  </a:extLst>
                </p:cNvPr>
                <p:cNvSpPr/>
                <p:nvPr/>
              </p:nvSpPr>
              <p:spPr>
                <a:xfrm>
                  <a:off x="5219092" y="5400201"/>
                  <a:ext cx="398763" cy="245013"/>
                </a:xfrm>
                <a:custGeom>
                  <a:avLst/>
                  <a:gdLst>
                    <a:gd name="connsiteX0" fmla="*/ 397483 w 398763"/>
                    <a:gd name="connsiteY0" fmla="*/ 474 h 245013"/>
                    <a:gd name="connsiteX1" fmla="*/ 337158 w 398763"/>
                    <a:gd name="connsiteY1" fmla="*/ 86199 h 245013"/>
                    <a:gd name="connsiteX2" fmla="*/ 286358 w 398763"/>
                    <a:gd name="connsiteY2" fmla="*/ 136999 h 245013"/>
                    <a:gd name="connsiteX3" fmla="*/ 143483 w 398763"/>
                    <a:gd name="connsiteY3" fmla="*/ 200499 h 245013"/>
                    <a:gd name="connsiteX4" fmla="*/ 608 w 398763"/>
                    <a:gd name="connsiteY4" fmla="*/ 244949 h 245013"/>
                    <a:gd name="connsiteX5" fmla="*/ 200633 w 398763"/>
                    <a:gd name="connsiteY5" fmla="*/ 190974 h 245013"/>
                    <a:gd name="connsiteX6" fmla="*/ 276833 w 398763"/>
                    <a:gd name="connsiteY6" fmla="*/ 127474 h 245013"/>
                    <a:gd name="connsiteX7" fmla="*/ 397483 w 398763"/>
                    <a:gd name="connsiteY7" fmla="*/ 474 h 24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8763" h="245013">
                      <a:moveTo>
                        <a:pt x="397483" y="474"/>
                      </a:moveTo>
                      <a:cubicBezTo>
                        <a:pt x="407537" y="-6405"/>
                        <a:pt x="355679" y="63445"/>
                        <a:pt x="337158" y="86199"/>
                      </a:cubicBezTo>
                      <a:cubicBezTo>
                        <a:pt x="318637" y="108953"/>
                        <a:pt x="318637" y="117949"/>
                        <a:pt x="286358" y="136999"/>
                      </a:cubicBezTo>
                      <a:cubicBezTo>
                        <a:pt x="254079" y="156049"/>
                        <a:pt x="191108" y="182507"/>
                        <a:pt x="143483" y="200499"/>
                      </a:cubicBezTo>
                      <a:cubicBezTo>
                        <a:pt x="95858" y="218491"/>
                        <a:pt x="-8917" y="246537"/>
                        <a:pt x="608" y="244949"/>
                      </a:cubicBezTo>
                      <a:cubicBezTo>
                        <a:pt x="10133" y="243362"/>
                        <a:pt x="154595" y="210553"/>
                        <a:pt x="200633" y="190974"/>
                      </a:cubicBezTo>
                      <a:cubicBezTo>
                        <a:pt x="246670" y="171395"/>
                        <a:pt x="246141" y="154461"/>
                        <a:pt x="276833" y="127474"/>
                      </a:cubicBezTo>
                      <a:cubicBezTo>
                        <a:pt x="307525" y="100487"/>
                        <a:pt x="387429" y="7353"/>
                        <a:pt x="397483" y="4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 621">
                  <a:extLst>
                    <a:ext uri="{FF2B5EF4-FFF2-40B4-BE49-F238E27FC236}">
                      <a16:creationId xmlns:a16="http://schemas.microsoft.com/office/drawing/2014/main" id="{F2B06ABF-E873-42F0-D772-FCF3AB89BC27}"/>
                    </a:ext>
                  </a:extLst>
                </p:cNvPr>
                <p:cNvSpPr/>
                <p:nvPr/>
              </p:nvSpPr>
              <p:spPr>
                <a:xfrm>
                  <a:off x="5219678" y="5406997"/>
                  <a:ext cx="409655" cy="267125"/>
                </a:xfrm>
                <a:custGeom>
                  <a:avLst/>
                  <a:gdLst>
                    <a:gd name="connsiteX0" fmla="*/ 409597 w 409655"/>
                    <a:gd name="connsiteY0" fmla="*/ 28 h 267125"/>
                    <a:gd name="connsiteX1" fmla="*/ 295297 w 409655"/>
                    <a:gd name="connsiteY1" fmla="*/ 142903 h 267125"/>
                    <a:gd name="connsiteX2" fmla="*/ 231797 w 409655"/>
                    <a:gd name="connsiteY2" fmla="*/ 174653 h 267125"/>
                    <a:gd name="connsiteX3" fmla="*/ 120672 w 409655"/>
                    <a:gd name="connsiteY3" fmla="*/ 238153 h 267125"/>
                    <a:gd name="connsiteX4" fmla="*/ 22 w 409655"/>
                    <a:gd name="connsiteY4" fmla="*/ 266728 h 267125"/>
                    <a:gd name="connsiteX5" fmla="*/ 130197 w 409655"/>
                    <a:gd name="connsiteY5" fmla="*/ 219103 h 267125"/>
                    <a:gd name="connsiteX6" fmla="*/ 279422 w 409655"/>
                    <a:gd name="connsiteY6" fmla="*/ 155603 h 267125"/>
                    <a:gd name="connsiteX7" fmla="*/ 409597 w 409655"/>
                    <a:gd name="connsiteY7" fmla="*/ 28 h 267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655" h="267125">
                      <a:moveTo>
                        <a:pt x="409597" y="28"/>
                      </a:moveTo>
                      <a:cubicBezTo>
                        <a:pt x="412243" y="-2089"/>
                        <a:pt x="324930" y="113799"/>
                        <a:pt x="295297" y="142903"/>
                      </a:cubicBezTo>
                      <a:cubicBezTo>
                        <a:pt x="265664" y="172007"/>
                        <a:pt x="260901" y="158778"/>
                        <a:pt x="231797" y="174653"/>
                      </a:cubicBezTo>
                      <a:cubicBezTo>
                        <a:pt x="202693" y="190528"/>
                        <a:pt x="159301" y="222807"/>
                        <a:pt x="120672" y="238153"/>
                      </a:cubicBezTo>
                      <a:cubicBezTo>
                        <a:pt x="82043" y="253499"/>
                        <a:pt x="-1565" y="269903"/>
                        <a:pt x="22" y="266728"/>
                      </a:cubicBezTo>
                      <a:cubicBezTo>
                        <a:pt x="1609" y="263553"/>
                        <a:pt x="83630" y="237624"/>
                        <a:pt x="130197" y="219103"/>
                      </a:cubicBezTo>
                      <a:cubicBezTo>
                        <a:pt x="176764" y="200582"/>
                        <a:pt x="234443" y="186295"/>
                        <a:pt x="279422" y="155603"/>
                      </a:cubicBezTo>
                      <a:cubicBezTo>
                        <a:pt x="324401" y="124911"/>
                        <a:pt x="406951" y="2145"/>
                        <a:pt x="409597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 622">
                  <a:extLst>
                    <a:ext uri="{FF2B5EF4-FFF2-40B4-BE49-F238E27FC236}">
                      <a16:creationId xmlns:a16="http://schemas.microsoft.com/office/drawing/2014/main" id="{79F75CCE-C7F6-430B-7EEF-2FDFD58FF665}"/>
                    </a:ext>
                  </a:extLst>
                </p:cNvPr>
                <p:cNvSpPr/>
                <p:nvPr/>
              </p:nvSpPr>
              <p:spPr>
                <a:xfrm>
                  <a:off x="5481657" y="5400470"/>
                  <a:ext cx="132442" cy="487159"/>
                </a:xfrm>
                <a:custGeom>
                  <a:avLst/>
                  <a:gdLst>
                    <a:gd name="connsiteX0" fmla="*/ 131743 w 132442"/>
                    <a:gd name="connsiteY0" fmla="*/ 205 h 487159"/>
                    <a:gd name="connsiteX1" fmla="*/ 99993 w 132442"/>
                    <a:gd name="connsiteY1" fmla="*/ 219280 h 487159"/>
                    <a:gd name="connsiteX2" fmla="*/ 99993 w 132442"/>
                    <a:gd name="connsiteY2" fmla="*/ 190705 h 487159"/>
                    <a:gd name="connsiteX3" fmla="*/ 80943 w 132442"/>
                    <a:gd name="connsiteY3" fmla="*/ 266905 h 487159"/>
                    <a:gd name="connsiteX4" fmla="*/ 4743 w 132442"/>
                    <a:gd name="connsiteY4" fmla="*/ 482805 h 487159"/>
                    <a:gd name="connsiteX5" fmla="*/ 14268 w 132442"/>
                    <a:gd name="connsiteY5" fmla="*/ 400255 h 487159"/>
                    <a:gd name="connsiteX6" fmla="*/ 65068 w 132442"/>
                    <a:gd name="connsiteY6" fmla="*/ 263730 h 487159"/>
                    <a:gd name="connsiteX7" fmla="*/ 131743 w 132442"/>
                    <a:gd name="connsiteY7" fmla="*/ 205 h 48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442" h="487159">
                      <a:moveTo>
                        <a:pt x="131743" y="205"/>
                      </a:moveTo>
                      <a:cubicBezTo>
                        <a:pt x="137564" y="-7203"/>
                        <a:pt x="105285" y="187530"/>
                        <a:pt x="99993" y="219280"/>
                      </a:cubicBezTo>
                      <a:cubicBezTo>
                        <a:pt x="94701" y="251030"/>
                        <a:pt x="103168" y="182767"/>
                        <a:pt x="99993" y="190705"/>
                      </a:cubicBezTo>
                      <a:cubicBezTo>
                        <a:pt x="96818" y="198643"/>
                        <a:pt x="96818" y="218222"/>
                        <a:pt x="80943" y="266905"/>
                      </a:cubicBezTo>
                      <a:cubicBezTo>
                        <a:pt x="65068" y="315588"/>
                        <a:pt x="15855" y="460580"/>
                        <a:pt x="4743" y="482805"/>
                      </a:cubicBezTo>
                      <a:cubicBezTo>
                        <a:pt x="-6369" y="505030"/>
                        <a:pt x="4214" y="436767"/>
                        <a:pt x="14268" y="400255"/>
                      </a:cubicBezTo>
                      <a:cubicBezTo>
                        <a:pt x="24322" y="363743"/>
                        <a:pt x="46018" y="322467"/>
                        <a:pt x="65068" y="263730"/>
                      </a:cubicBezTo>
                      <a:cubicBezTo>
                        <a:pt x="84118" y="204993"/>
                        <a:pt x="125922" y="7613"/>
                        <a:pt x="131743" y="2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 623">
                  <a:extLst>
                    <a:ext uri="{FF2B5EF4-FFF2-40B4-BE49-F238E27FC236}">
                      <a16:creationId xmlns:a16="http://schemas.microsoft.com/office/drawing/2014/main" id="{BAE7F6D7-5DDD-314E-4D8D-E15AEA93D974}"/>
                    </a:ext>
                  </a:extLst>
                </p:cNvPr>
                <p:cNvSpPr/>
                <p:nvPr/>
              </p:nvSpPr>
              <p:spPr>
                <a:xfrm>
                  <a:off x="5400082" y="5543548"/>
                  <a:ext cx="178586" cy="343554"/>
                </a:xfrm>
                <a:custGeom>
                  <a:avLst/>
                  <a:gdLst>
                    <a:gd name="connsiteX0" fmla="*/ 178393 w 178586"/>
                    <a:gd name="connsiteY0" fmla="*/ 2 h 343554"/>
                    <a:gd name="connsiteX1" fmla="*/ 99018 w 178586"/>
                    <a:gd name="connsiteY1" fmla="*/ 155577 h 343554"/>
                    <a:gd name="connsiteX2" fmla="*/ 73618 w 178586"/>
                    <a:gd name="connsiteY2" fmla="*/ 212727 h 343554"/>
                    <a:gd name="connsiteX3" fmla="*/ 593 w 178586"/>
                    <a:gd name="connsiteY3" fmla="*/ 342902 h 343554"/>
                    <a:gd name="connsiteX4" fmla="*/ 118068 w 178586"/>
                    <a:gd name="connsiteY4" fmla="*/ 152402 h 343554"/>
                    <a:gd name="connsiteX5" fmla="*/ 178393 w 178586"/>
                    <a:gd name="connsiteY5" fmla="*/ 2 h 343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586" h="343554">
                      <a:moveTo>
                        <a:pt x="178393" y="2"/>
                      </a:moveTo>
                      <a:cubicBezTo>
                        <a:pt x="175218" y="531"/>
                        <a:pt x="116480" y="120123"/>
                        <a:pt x="99018" y="155577"/>
                      </a:cubicBezTo>
                      <a:cubicBezTo>
                        <a:pt x="81556" y="191031"/>
                        <a:pt x="90022" y="181506"/>
                        <a:pt x="73618" y="212727"/>
                      </a:cubicBezTo>
                      <a:cubicBezTo>
                        <a:pt x="57214" y="243948"/>
                        <a:pt x="-6815" y="352956"/>
                        <a:pt x="593" y="342902"/>
                      </a:cubicBezTo>
                      <a:cubicBezTo>
                        <a:pt x="8001" y="332848"/>
                        <a:pt x="91081" y="205319"/>
                        <a:pt x="118068" y="152402"/>
                      </a:cubicBezTo>
                      <a:cubicBezTo>
                        <a:pt x="145055" y="99485"/>
                        <a:pt x="181568" y="-527"/>
                        <a:pt x="17839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 624">
                  <a:extLst>
                    <a:ext uri="{FF2B5EF4-FFF2-40B4-BE49-F238E27FC236}">
                      <a16:creationId xmlns:a16="http://schemas.microsoft.com/office/drawing/2014/main" id="{30F59AFE-9043-3758-8719-33A1B2F7F733}"/>
                    </a:ext>
                  </a:extLst>
                </p:cNvPr>
                <p:cNvSpPr/>
                <p:nvPr/>
              </p:nvSpPr>
              <p:spPr>
                <a:xfrm>
                  <a:off x="5381512" y="5546675"/>
                  <a:ext cx="203315" cy="327084"/>
                </a:xfrm>
                <a:custGeom>
                  <a:avLst/>
                  <a:gdLst>
                    <a:gd name="connsiteX0" fmla="*/ 203313 w 203315"/>
                    <a:gd name="connsiteY0" fmla="*/ 50 h 327084"/>
                    <a:gd name="connsiteX1" fmla="*/ 108063 w 203315"/>
                    <a:gd name="connsiteY1" fmla="*/ 142925 h 327084"/>
                    <a:gd name="connsiteX2" fmla="*/ 76313 w 203315"/>
                    <a:gd name="connsiteY2" fmla="*/ 212775 h 327084"/>
                    <a:gd name="connsiteX3" fmla="*/ 113 w 203315"/>
                    <a:gd name="connsiteY3" fmla="*/ 327075 h 327084"/>
                    <a:gd name="connsiteX4" fmla="*/ 60438 w 203315"/>
                    <a:gd name="connsiteY4" fmla="*/ 206425 h 327084"/>
                    <a:gd name="connsiteX5" fmla="*/ 111238 w 203315"/>
                    <a:gd name="connsiteY5" fmla="*/ 127050 h 327084"/>
                    <a:gd name="connsiteX6" fmla="*/ 203313 w 203315"/>
                    <a:gd name="connsiteY6" fmla="*/ 50 h 327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315" h="327084">
                      <a:moveTo>
                        <a:pt x="203313" y="50"/>
                      </a:moveTo>
                      <a:cubicBezTo>
                        <a:pt x="202784" y="2696"/>
                        <a:pt x="129230" y="107471"/>
                        <a:pt x="108063" y="142925"/>
                      </a:cubicBezTo>
                      <a:cubicBezTo>
                        <a:pt x="86896" y="178379"/>
                        <a:pt x="94305" y="182083"/>
                        <a:pt x="76313" y="212775"/>
                      </a:cubicBezTo>
                      <a:cubicBezTo>
                        <a:pt x="58321" y="243467"/>
                        <a:pt x="2759" y="328133"/>
                        <a:pt x="113" y="327075"/>
                      </a:cubicBezTo>
                      <a:cubicBezTo>
                        <a:pt x="-2533" y="326017"/>
                        <a:pt x="41917" y="239763"/>
                        <a:pt x="60438" y="206425"/>
                      </a:cubicBezTo>
                      <a:cubicBezTo>
                        <a:pt x="78959" y="173088"/>
                        <a:pt x="90071" y="155096"/>
                        <a:pt x="111238" y="127050"/>
                      </a:cubicBezTo>
                      <a:cubicBezTo>
                        <a:pt x="132405" y="99004"/>
                        <a:pt x="203842" y="-2596"/>
                        <a:pt x="203313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 625">
                  <a:extLst>
                    <a:ext uri="{FF2B5EF4-FFF2-40B4-BE49-F238E27FC236}">
                      <a16:creationId xmlns:a16="http://schemas.microsoft.com/office/drawing/2014/main" id="{40849714-C617-4EE7-F64B-B9012BDAE94A}"/>
                    </a:ext>
                  </a:extLst>
                </p:cNvPr>
                <p:cNvSpPr/>
                <p:nvPr/>
              </p:nvSpPr>
              <p:spPr>
                <a:xfrm>
                  <a:off x="5049985" y="4959329"/>
                  <a:ext cx="165105" cy="718634"/>
                </a:xfrm>
                <a:custGeom>
                  <a:avLst/>
                  <a:gdLst>
                    <a:gd name="connsiteX0" fmla="*/ 64940 w 165105"/>
                    <a:gd name="connsiteY0" fmla="*/ 21 h 718634"/>
                    <a:gd name="connsiteX1" fmla="*/ 14140 w 165105"/>
                    <a:gd name="connsiteY1" fmla="*/ 200046 h 718634"/>
                    <a:gd name="connsiteX2" fmla="*/ 1440 w 165105"/>
                    <a:gd name="connsiteY2" fmla="*/ 298471 h 718634"/>
                    <a:gd name="connsiteX3" fmla="*/ 20490 w 165105"/>
                    <a:gd name="connsiteY3" fmla="*/ 460396 h 718634"/>
                    <a:gd name="connsiteX4" fmla="*/ 10965 w 165105"/>
                    <a:gd name="connsiteY4" fmla="*/ 447696 h 718634"/>
                    <a:gd name="connsiteX5" fmla="*/ 71290 w 165105"/>
                    <a:gd name="connsiteY5" fmla="*/ 612796 h 718634"/>
                    <a:gd name="connsiteX6" fmla="*/ 163365 w 165105"/>
                    <a:gd name="connsiteY6" fmla="*/ 711221 h 718634"/>
                    <a:gd name="connsiteX7" fmla="*/ 122090 w 165105"/>
                    <a:gd name="connsiteY7" fmla="*/ 676296 h 718634"/>
                    <a:gd name="connsiteX8" fmla="*/ 7790 w 165105"/>
                    <a:gd name="connsiteY8" fmla="*/ 396896 h 718634"/>
                    <a:gd name="connsiteX9" fmla="*/ 10965 w 165105"/>
                    <a:gd name="connsiteY9" fmla="*/ 438171 h 718634"/>
                    <a:gd name="connsiteX10" fmla="*/ 17315 w 165105"/>
                    <a:gd name="connsiteY10" fmla="*/ 187346 h 718634"/>
                    <a:gd name="connsiteX11" fmla="*/ 14140 w 165105"/>
                    <a:gd name="connsiteY11" fmla="*/ 212746 h 718634"/>
                    <a:gd name="connsiteX12" fmla="*/ 64940 w 165105"/>
                    <a:gd name="connsiteY12" fmla="*/ 21 h 7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105" h="718634">
                      <a:moveTo>
                        <a:pt x="64940" y="21"/>
                      </a:moveTo>
                      <a:cubicBezTo>
                        <a:pt x="64940" y="-2096"/>
                        <a:pt x="24723" y="150304"/>
                        <a:pt x="14140" y="200046"/>
                      </a:cubicBezTo>
                      <a:cubicBezTo>
                        <a:pt x="3557" y="249788"/>
                        <a:pt x="382" y="255079"/>
                        <a:pt x="1440" y="298471"/>
                      </a:cubicBezTo>
                      <a:cubicBezTo>
                        <a:pt x="2498" y="341863"/>
                        <a:pt x="20490" y="460396"/>
                        <a:pt x="20490" y="460396"/>
                      </a:cubicBezTo>
                      <a:cubicBezTo>
                        <a:pt x="22077" y="485267"/>
                        <a:pt x="2498" y="422296"/>
                        <a:pt x="10965" y="447696"/>
                      </a:cubicBezTo>
                      <a:cubicBezTo>
                        <a:pt x="19432" y="473096"/>
                        <a:pt x="45890" y="568875"/>
                        <a:pt x="71290" y="612796"/>
                      </a:cubicBezTo>
                      <a:cubicBezTo>
                        <a:pt x="96690" y="656717"/>
                        <a:pt x="154898" y="700638"/>
                        <a:pt x="163365" y="711221"/>
                      </a:cubicBezTo>
                      <a:cubicBezTo>
                        <a:pt x="171832" y="721804"/>
                        <a:pt x="148019" y="728683"/>
                        <a:pt x="122090" y="676296"/>
                      </a:cubicBezTo>
                      <a:cubicBezTo>
                        <a:pt x="96161" y="623909"/>
                        <a:pt x="26311" y="436583"/>
                        <a:pt x="7790" y="396896"/>
                      </a:cubicBezTo>
                      <a:cubicBezTo>
                        <a:pt x="-10731" y="357209"/>
                        <a:pt x="9377" y="473096"/>
                        <a:pt x="10965" y="438171"/>
                      </a:cubicBezTo>
                      <a:cubicBezTo>
                        <a:pt x="12553" y="403246"/>
                        <a:pt x="16786" y="224917"/>
                        <a:pt x="17315" y="187346"/>
                      </a:cubicBezTo>
                      <a:cubicBezTo>
                        <a:pt x="17844" y="149775"/>
                        <a:pt x="6202" y="236559"/>
                        <a:pt x="14140" y="212746"/>
                      </a:cubicBezTo>
                      <a:cubicBezTo>
                        <a:pt x="22077" y="188934"/>
                        <a:pt x="64940" y="2138"/>
                        <a:pt x="6494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 626">
                  <a:extLst>
                    <a:ext uri="{FF2B5EF4-FFF2-40B4-BE49-F238E27FC236}">
                      <a16:creationId xmlns:a16="http://schemas.microsoft.com/office/drawing/2014/main" id="{C4257D70-8377-CCAE-18BE-F4A2440F68C1}"/>
                    </a:ext>
                  </a:extLst>
                </p:cNvPr>
                <p:cNvSpPr/>
                <p:nvPr/>
              </p:nvSpPr>
              <p:spPr>
                <a:xfrm>
                  <a:off x="5146669" y="5648213"/>
                  <a:ext cx="377472" cy="180592"/>
                </a:xfrm>
                <a:custGeom>
                  <a:avLst/>
                  <a:gdLst>
                    <a:gd name="connsiteX0" fmla="*/ 6 w 377472"/>
                    <a:gd name="connsiteY0" fmla="*/ 168387 h 180592"/>
                    <a:gd name="connsiteX1" fmla="*/ 180981 w 377472"/>
                    <a:gd name="connsiteY1" fmla="*/ 158862 h 180592"/>
                    <a:gd name="connsiteX2" fmla="*/ 139706 w 377472"/>
                    <a:gd name="connsiteY2" fmla="*/ 171562 h 180592"/>
                    <a:gd name="connsiteX3" fmla="*/ 374656 w 377472"/>
                    <a:gd name="connsiteY3" fmla="*/ 3287 h 180592"/>
                    <a:gd name="connsiteX4" fmla="*/ 263531 w 377472"/>
                    <a:gd name="connsiteY4" fmla="*/ 66787 h 180592"/>
                    <a:gd name="connsiteX5" fmla="*/ 174631 w 377472"/>
                    <a:gd name="connsiteY5" fmla="*/ 149337 h 180592"/>
                    <a:gd name="connsiteX6" fmla="*/ 6 w 377472"/>
                    <a:gd name="connsiteY6" fmla="*/ 168387 h 180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7472" h="180592">
                      <a:moveTo>
                        <a:pt x="6" y="168387"/>
                      </a:moveTo>
                      <a:cubicBezTo>
                        <a:pt x="1064" y="169975"/>
                        <a:pt x="157698" y="158333"/>
                        <a:pt x="180981" y="158862"/>
                      </a:cubicBezTo>
                      <a:cubicBezTo>
                        <a:pt x="204264" y="159391"/>
                        <a:pt x="107427" y="197491"/>
                        <a:pt x="139706" y="171562"/>
                      </a:cubicBezTo>
                      <a:cubicBezTo>
                        <a:pt x="171985" y="145633"/>
                        <a:pt x="354019" y="20749"/>
                        <a:pt x="374656" y="3287"/>
                      </a:cubicBezTo>
                      <a:cubicBezTo>
                        <a:pt x="395293" y="-14175"/>
                        <a:pt x="296869" y="42445"/>
                        <a:pt x="263531" y="66787"/>
                      </a:cubicBezTo>
                      <a:cubicBezTo>
                        <a:pt x="230193" y="91129"/>
                        <a:pt x="216964" y="133991"/>
                        <a:pt x="174631" y="149337"/>
                      </a:cubicBezTo>
                      <a:cubicBezTo>
                        <a:pt x="132298" y="164683"/>
                        <a:pt x="-1052" y="166799"/>
                        <a:pt x="6" y="1683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 627">
                  <a:extLst>
                    <a:ext uri="{FF2B5EF4-FFF2-40B4-BE49-F238E27FC236}">
                      <a16:creationId xmlns:a16="http://schemas.microsoft.com/office/drawing/2014/main" id="{525F7D44-2073-03A7-CA23-F36A3CC7DB71}"/>
                    </a:ext>
                  </a:extLst>
                </p:cNvPr>
                <p:cNvSpPr/>
                <p:nvPr/>
              </p:nvSpPr>
              <p:spPr>
                <a:xfrm>
                  <a:off x="3689860" y="4302125"/>
                  <a:ext cx="369662" cy="667217"/>
                </a:xfrm>
                <a:custGeom>
                  <a:avLst/>
                  <a:gdLst>
                    <a:gd name="connsiteX0" fmla="*/ 339215 w 369662"/>
                    <a:gd name="connsiteY0" fmla="*/ 0 h 667217"/>
                    <a:gd name="connsiteX1" fmla="*/ 342390 w 369662"/>
                    <a:gd name="connsiteY1" fmla="*/ 69850 h 667217"/>
                    <a:gd name="connsiteX2" fmla="*/ 259840 w 369662"/>
                    <a:gd name="connsiteY2" fmla="*/ 196850 h 667217"/>
                    <a:gd name="connsiteX3" fmla="*/ 2665 w 369662"/>
                    <a:gd name="connsiteY3" fmla="*/ 660400 h 667217"/>
                    <a:gd name="connsiteX4" fmla="*/ 132840 w 369662"/>
                    <a:gd name="connsiteY4" fmla="*/ 457200 h 667217"/>
                    <a:gd name="connsiteX5" fmla="*/ 247140 w 369662"/>
                    <a:gd name="connsiteY5" fmla="*/ 231775 h 667217"/>
                    <a:gd name="connsiteX6" fmla="*/ 364615 w 369662"/>
                    <a:gd name="connsiteY6" fmla="*/ 69850 h 667217"/>
                    <a:gd name="connsiteX7" fmla="*/ 339215 w 369662"/>
                    <a:gd name="connsiteY7" fmla="*/ 0 h 66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9662" h="667217">
                      <a:moveTo>
                        <a:pt x="339215" y="0"/>
                      </a:moveTo>
                      <a:cubicBezTo>
                        <a:pt x="335511" y="0"/>
                        <a:pt x="355619" y="37042"/>
                        <a:pt x="342390" y="69850"/>
                      </a:cubicBezTo>
                      <a:cubicBezTo>
                        <a:pt x="329161" y="102658"/>
                        <a:pt x="316461" y="98425"/>
                        <a:pt x="259840" y="196850"/>
                      </a:cubicBezTo>
                      <a:cubicBezTo>
                        <a:pt x="203219" y="295275"/>
                        <a:pt x="23832" y="617008"/>
                        <a:pt x="2665" y="660400"/>
                      </a:cubicBezTo>
                      <a:cubicBezTo>
                        <a:pt x="-18502" y="703792"/>
                        <a:pt x="92094" y="528638"/>
                        <a:pt x="132840" y="457200"/>
                      </a:cubicBezTo>
                      <a:cubicBezTo>
                        <a:pt x="173586" y="385763"/>
                        <a:pt x="208511" y="296333"/>
                        <a:pt x="247140" y="231775"/>
                      </a:cubicBezTo>
                      <a:cubicBezTo>
                        <a:pt x="285769" y="167217"/>
                        <a:pt x="345565" y="101071"/>
                        <a:pt x="364615" y="69850"/>
                      </a:cubicBezTo>
                      <a:cubicBezTo>
                        <a:pt x="383665" y="38629"/>
                        <a:pt x="342919" y="0"/>
                        <a:pt x="3392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 628">
                  <a:extLst>
                    <a:ext uri="{FF2B5EF4-FFF2-40B4-BE49-F238E27FC236}">
                      <a16:creationId xmlns:a16="http://schemas.microsoft.com/office/drawing/2014/main" id="{B14F910A-7A42-71FE-2DC8-A5A0198271E5}"/>
                    </a:ext>
                  </a:extLst>
                </p:cNvPr>
                <p:cNvSpPr/>
                <p:nvPr/>
              </p:nvSpPr>
              <p:spPr>
                <a:xfrm>
                  <a:off x="3634699" y="4866927"/>
                  <a:ext cx="143630" cy="794100"/>
                </a:xfrm>
                <a:custGeom>
                  <a:avLst/>
                  <a:gdLst>
                    <a:gd name="connsiteX0" fmla="*/ 143551 w 143630"/>
                    <a:gd name="connsiteY0" fmla="*/ 348 h 794100"/>
                    <a:gd name="connsiteX1" fmla="*/ 45126 w 143630"/>
                    <a:gd name="connsiteY1" fmla="*/ 178148 h 794100"/>
                    <a:gd name="connsiteX2" fmla="*/ 57826 w 143630"/>
                    <a:gd name="connsiteY2" fmla="*/ 149573 h 794100"/>
                    <a:gd name="connsiteX3" fmla="*/ 35601 w 143630"/>
                    <a:gd name="connsiteY3" fmla="*/ 213073 h 794100"/>
                    <a:gd name="connsiteX4" fmla="*/ 29251 w 143630"/>
                    <a:gd name="connsiteY4" fmla="*/ 289273 h 794100"/>
                    <a:gd name="connsiteX5" fmla="*/ 676 w 143630"/>
                    <a:gd name="connsiteY5" fmla="*/ 794098 h 794100"/>
                    <a:gd name="connsiteX6" fmla="*/ 13376 w 143630"/>
                    <a:gd name="connsiteY6" fmla="*/ 295623 h 794100"/>
                    <a:gd name="connsiteX7" fmla="*/ 61001 w 143630"/>
                    <a:gd name="connsiteY7" fmla="*/ 136873 h 794100"/>
                    <a:gd name="connsiteX8" fmla="*/ 143551 w 143630"/>
                    <a:gd name="connsiteY8" fmla="*/ 348 h 794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630" h="794100">
                      <a:moveTo>
                        <a:pt x="143551" y="348"/>
                      </a:moveTo>
                      <a:cubicBezTo>
                        <a:pt x="140905" y="7227"/>
                        <a:pt x="59413" y="153277"/>
                        <a:pt x="45126" y="178148"/>
                      </a:cubicBezTo>
                      <a:cubicBezTo>
                        <a:pt x="30838" y="203019"/>
                        <a:pt x="59413" y="143752"/>
                        <a:pt x="57826" y="149573"/>
                      </a:cubicBezTo>
                      <a:cubicBezTo>
                        <a:pt x="56238" y="155394"/>
                        <a:pt x="40363" y="189790"/>
                        <a:pt x="35601" y="213073"/>
                      </a:cubicBezTo>
                      <a:cubicBezTo>
                        <a:pt x="30838" y="236356"/>
                        <a:pt x="35072" y="192436"/>
                        <a:pt x="29251" y="289273"/>
                      </a:cubicBezTo>
                      <a:cubicBezTo>
                        <a:pt x="23430" y="386111"/>
                        <a:pt x="3322" y="793040"/>
                        <a:pt x="676" y="794098"/>
                      </a:cubicBezTo>
                      <a:cubicBezTo>
                        <a:pt x="-1970" y="795156"/>
                        <a:pt x="3322" y="405161"/>
                        <a:pt x="13376" y="295623"/>
                      </a:cubicBezTo>
                      <a:cubicBezTo>
                        <a:pt x="23430" y="186085"/>
                        <a:pt x="40363" y="183440"/>
                        <a:pt x="61001" y="136873"/>
                      </a:cubicBezTo>
                      <a:cubicBezTo>
                        <a:pt x="81639" y="90306"/>
                        <a:pt x="146197" y="-6531"/>
                        <a:pt x="143551" y="3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 629">
                  <a:extLst>
                    <a:ext uri="{FF2B5EF4-FFF2-40B4-BE49-F238E27FC236}">
                      <a16:creationId xmlns:a16="http://schemas.microsoft.com/office/drawing/2014/main" id="{0D1864EE-7060-26F6-7991-2CBF8D4473D2}"/>
                    </a:ext>
                  </a:extLst>
                </p:cNvPr>
                <p:cNvSpPr/>
                <p:nvPr/>
              </p:nvSpPr>
              <p:spPr>
                <a:xfrm>
                  <a:off x="3587697" y="5651264"/>
                  <a:ext cx="55914" cy="928936"/>
                </a:xfrm>
                <a:custGeom>
                  <a:avLst/>
                  <a:gdLst>
                    <a:gd name="connsiteX0" fmla="*/ 54028 w 55914"/>
                    <a:gd name="connsiteY0" fmla="*/ 236 h 928936"/>
                    <a:gd name="connsiteX1" fmla="*/ 28628 w 55914"/>
                    <a:gd name="connsiteY1" fmla="*/ 314561 h 928936"/>
                    <a:gd name="connsiteX2" fmla="*/ 53 w 55914"/>
                    <a:gd name="connsiteY2" fmla="*/ 920986 h 928936"/>
                    <a:gd name="connsiteX3" fmla="*/ 22278 w 55914"/>
                    <a:gd name="connsiteY3" fmla="*/ 641586 h 928936"/>
                    <a:gd name="connsiteX4" fmla="*/ 50853 w 55914"/>
                    <a:gd name="connsiteY4" fmla="*/ 359011 h 928936"/>
                    <a:gd name="connsiteX5" fmla="*/ 54028 w 55914"/>
                    <a:gd name="connsiteY5" fmla="*/ 236 h 928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914" h="928936">
                      <a:moveTo>
                        <a:pt x="54028" y="236"/>
                      </a:moveTo>
                      <a:cubicBezTo>
                        <a:pt x="50324" y="-7172"/>
                        <a:pt x="37624" y="161103"/>
                        <a:pt x="28628" y="314561"/>
                      </a:cubicBezTo>
                      <a:cubicBezTo>
                        <a:pt x="19632" y="468019"/>
                        <a:pt x="1111" y="866482"/>
                        <a:pt x="53" y="920986"/>
                      </a:cubicBezTo>
                      <a:cubicBezTo>
                        <a:pt x="-1005" y="975490"/>
                        <a:pt x="13811" y="735248"/>
                        <a:pt x="22278" y="641586"/>
                      </a:cubicBezTo>
                      <a:cubicBezTo>
                        <a:pt x="30745" y="547924"/>
                        <a:pt x="46091" y="462198"/>
                        <a:pt x="50853" y="359011"/>
                      </a:cubicBezTo>
                      <a:cubicBezTo>
                        <a:pt x="55615" y="255824"/>
                        <a:pt x="57732" y="7644"/>
                        <a:pt x="54028" y="2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 630">
                  <a:extLst>
                    <a:ext uri="{FF2B5EF4-FFF2-40B4-BE49-F238E27FC236}">
                      <a16:creationId xmlns:a16="http://schemas.microsoft.com/office/drawing/2014/main" id="{39A56943-F28D-4AA9-B6A3-BF81C5B46760}"/>
                    </a:ext>
                  </a:extLst>
                </p:cNvPr>
                <p:cNvSpPr/>
                <p:nvPr/>
              </p:nvSpPr>
              <p:spPr>
                <a:xfrm>
                  <a:off x="3516353" y="6556254"/>
                  <a:ext cx="65201" cy="525598"/>
                </a:xfrm>
                <a:custGeom>
                  <a:avLst/>
                  <a:gdLst>
                    <a:gd name="connsiteX0" fmla="*/ 65047 w 65201"/>
                    <a:gd name="connsiteY0" fmla="*/ 121 h 525598"/>
                    <a:gd name="connsiteX1" fmla="*/ 36472 w 65201"/>
                    <a:gd name="connsiteY1" fmla="*/ 339846 h 525598"/>
                    <a:gd name="connsiteX2" fmla="*/ 1547 w 65201"/>
                    <a:gd name="connsiteY2" fmla="*/ 523996 h 525598"/>
                    <a:gd name="connsiteX3" fmla="*/ 7897 w 65201"/>
                    <a:gd name="connsiteY3" fmla="*/ 422396 h 525598"/>
                    <a:gd name="connsiteX4" fmla="*/ 23772 w 65201"/>
                    <a:gd name="connsiteY4" fmla="*/ 301746 h 525598"/>
                    <a:gd name="connsiteX5" fmla="*/ 65047 w 65201"/>
                    <a:gd name="connsiteY5" fmla="*/ 121 h 525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201" h="525598">
                      <a:moveTo>
                        <a:pt x="65047" y="121"/>
                      </a:moveTo>
                      <a:cubicBezTo>
                        <a:pt x="67164" y="6471"/>
                        <a:pt x="47055" y="252534"/>
                        <a:pt x="36472" y="339846"/>
                      </a:cubicBezTo>
                      <a:cubicBezTo>
                        <a:pt x="25889" y="427159"/>
                        <a:pt x="6309" y="510238"/>
                        <a:pt x="1547" y="523996"/>
                      </a:cubicBezTo>
                      <a:cubicBezTo>
                        <a:pt x="-3215" y="537754"/>
                        <a:pt x="4193" y="459438"/>
                        <a:pt x="7897" y="422396"/>
                      </a:cubicBezTo>
                      <a:cubicBezTo>
                        <a:pt x="11601" y="385354"/>
                        <a:pt x="16893" y="366304"/>
                        <a:pt x="23772" y="301746"/>
                      </a:cubicBezTo>
                      <a:cubicBezTo>
                        <a:pt x="30651" y="237188"/>
                        <a:pt x="62930" y="-6229"/>
                        <a:pt x="65047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 631">
                  <a:extLst>
                    <a:ext uri="{FF2B5EF4-FFF2-40B4-BE49-F238E27FC236}">
                      <a16:creationId xmlns:a16="http://schemas.microsoft.com/office/drawing/2014/main" id="{A6E1BFCE-DFFD-AC1E-F672-75A0C9E9C1ED}"/>
                    </a:ext>
                  </a:extLst>
                </p:cNvPr>
                <p:cNvSpPr/>
                <p:nvPr/>
              </p:nvSpPr>
              <p:spPr>
                <a:xfrm>
                  <a:off x="3424855" y="7049743"/>
                  <a:ext cx="85299" cy="514110"/>
                </a:xfrm>
                <a:custGeom>
                  <a:avLst/>
                  <a:gdLst>
                    <a:gd name="connsiteX0" fmla="*/ 80345 w 85299"/>
                    <a:gd name="connsiteY0" fmla="*/ 8282 h 514110"/>
                    <a:gd name="connsiteX1" fmla="*/ 80345 w 85299"/>
                    <a:gd name="connsiteY1" fmla="*/ 113057 h 514110"/>
                    <a:gd name="connsiteX2" fmla="*/ 58120 w 85299"/>
                    <a:gd name="connsiteY2" fmla="*/ 262282 h 514110"/>
                    <a:gd name="connsiteX3" fmla="*/ 970 w 85299"/>
                    <a:gd name="connsiteY3" fmla="*/ 513107 h 514110"/>
                    <a:gd name="connsiteX4" fmla="*/ 26370 w 85299"/>
                    <a:gd name="connsiteY4" fmla="*/ 338482 h 514110"/>
                    <a:gd name="connsiteX5" fmla="*/ 80345 w 85299"/>
                    <a:gd name="connsiteY5" fmla="*/ 8282 h 514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299" h="514110">
                      <a:moveTo>
                        <a:pt x="80345" y="8282"/>
                      </a:moveTo>
                      <a:cubicBezTo>
                        <a:pt x="89341" y="-29289"/>
                        <a:pt x="84049" y="70724"/>
                        <a:pt x="80345" y="113057"/>
                      </a:cubicBezTo>
                      <a:cubicBezTo>
                        <a:pt x="76641" y="155390"/>
                        <a:pt x="71349" y="195607"/>
                        <a:pt x="58120" y="262282"/>
                      </a:cubicBezTo>
                      <a:cubicBezTo>
                        <a:pt x="44891" y="328957"/>
                        <a:pt x="6262" y="500407"/>
                        <a:pt x="970" y="513107"/>
                      </a:cubicBezTo>
                      <a:cubicBezTo>
                        <a:pt x="-4322" y="525807"/>
                        <a:pt x="13141" y="415211"/>
                        <a:pt x="26370" y="338482"/>
                      </a:cubicBezTo>
                      <a:cubicBezTo>
                        <a:pt x="39599" y="261753"/>
                        <a:pt x="71349" y="45853"/>
                        <a:pt x="80345" y="82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 632">
                  <a:extLst>
                    <a:ext uri="{FF2B5EF4-FFF2-40B4-BE49-F238E27FC236}">
                      <a16:creationId xmlns:a16="http://schemas.microsoft.com/office/drawing/2014/main" id="{E613157A-1E2A-9607-657D-57BAAD059060}"/>
                    </a:ext>
                  </a:extLst>
                </p:cNvPr>
                <p:cNvSpPr/>
                <p:nvPr/>
              </p:nvSpPr>
              <p:spPr>
                <a:xfrm>
                  <a:off x="5330646" y="6745372"/>
                  <a:ext cx="124225" cy="364663"/>
                </a:xfrm>
                <a:custGeom>
                  <a:avLst/>
                  <a:gdLst>
                    <a:gd name="connsiteX0" fmla="*/ 179 w 124225"/>
                    <a:gd name="connsiteY0" fmla="*/ 1503 h 364663"/>
                    <a:gd name="connsiteX1" fmla="*/ 57329 w 124225"/>
                    <a:gd name="connsiteY1" fmla="*/ 131678 h 364663"/>
                    <a:gd name="connsiteX2" fmla="*/ 124004 w 124225"/>
                    <a:gd name="connsiteY2" fmla="*/ 363453 h 364663"/>
                    <a:gd name="connsiteX3" fmla="*/ 76379 w 124225"/>
                    <a:gd name="connsiteY3" fmla="*/ 214228 h 364663"/>
                    <a:gd name="connsiteX4" fmla="*/ 179 w 124225"/>
                    <a:gd name="connsiteY4" fmla="*/ 1503 h 36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225" h="364663">
                      <a:moveTo>
                        <a:pt x="179" y="1503"/>
                      </a:moveTo>
                      <a:cubicBezTo>
                        <a:pt x="-2996" y="-12255"/>
                        <a:pt x="36692" y="71353"/>
                        <a:pt x="57329" y="131678"/>
                      </a:cubicBezTo>
                      <a:cubicBezTo>
                        <a:pt x="77966" y="192003"/>
                        <a:pt x="120829" y="349695"/>
                        <a:pt x="124004" y="363453"/>
                      </a:cubicBezTo>
                      <a:cubicBezTo>
                        <a:pt x="127179" y="377211"/>
                        <a:pt x="95429" y="270320"/>
                        <a:pt x="76379" y="214228"/>
                      </a:cubicBezTo>
                      <a:cubicBezTo>
                        <a:pt x="57329" y="158136"/>
                        <a:pt x="3354" y="15261"/>
                        <a:pt x="179" y="15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 633">
                  <a:extLst>
                    <a:ext uri="{FF2B5EF4-FFF2-40B4-BE49-F238E27FC236}">
                      <a16:creationId xmlns:a16="http://schemas.microsoft.com/office/drawing/2014/main" id="{03751684-B5D2-83E5-76F3-3A3D42D4B886}"/>
                    </a:ext>
                  </a:extLst>
                </p:cNvPr>
                <p:cNvSpPr/>
                <p:nvPr/>
              </p:nvSpPr>
              <p:spPr>
                <a:xfrm>
                  <a:off x="5438264" y="7086600"/>
                  <a:ext cx="42995" cy="415925"/>
                </a:xfrm>
                <a:custGeom>
                  <a:avLst/>
                  <a:gdLst>
                    <a:gd name="connsiteX0" fmla="*/ 511 w 42995"/>
                    <a:gd name="connsiteY0" fmla="*/ 0 h 415925"/>
                    <a:gd name="connsiteX1" fmla="*/ 19561 w 42995"/>
                    <a:gd name="connsiteY1" fmla="*/ 234950 h 415925"/>
                    <a:gd name="connsiteX2" fmla="*/ 32261 w 42995"/>
                    <a:gd name="connsiteY2" fmla="*/ 415925 h 415925"/>
                    <a:gd name="connsiteX3" fmla="*/ 41786 w 42995"/>
                    <a:gd name="connsiteY3" fmla="*/ 234950 h 415925"/>
                    <a:gd name="connsiteX4" fmla="*/ 511 w 42995"/>
                    <a:gd name="connsiteY4" fmla="*/ 0 h 415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95" h="415925">
                      <a:moveTo>
                        <a:pt x="511" y="0"/>
                      </a:moveTo>
                      <a:cubicBezTo>
                        <a:pt x="-3193" y="0"/>
                        <a:pt x="14269" y="165629"/>
                        <a:pt x="19561" y="234950"/>
                      </a:cubicBezTo>
                      <a:cubicBezTo>
                        <a:pt x="24853" y="304271"/>
                        <a:pt x="28557" y="415925"/>
                        <a:pt x="32261" y="415925"/>
                      </a:cubicBezTo>
                      <a:cubicBezTo>
                        <a:pt x="35965" y="415925"/>
                        <a:pt x="46548" y="311150"/>
                        <a:pt x="41786" y="234950"/>
                      </a:cubicBezTo>
                      <a:cubicBezTo>
                        <a:pt x="37024" y="158750"/>
                        <a:pt x="4215" y="0"/>
                        <a:pt x="5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 634">
                  <a:extLst>
                    <a:ext uri="{FF2B5EF4-FFF2-40B4-BE49-F238E27FC236}">
                      <a16:creationId xmlns:a16="http://schemas.microsoft.com/office/drawing/2014/main" id="{F17FFF43-0BD7-CCEE-6DBD-C170E903E740}"/>
                    </a:ext>
                  </a:extLst>
                </p:cNvPr>
                <p:cNvSpPr/>
                <p:nvPr/>
              </p:nvSpPr>
              <p:spPr>
                <a:xfrm>
                  <a:off x="5470525" y="7496501"/>
                  <a:ext cx="31750" cy="558691"/>
                </a:xfrm>
                <a:custGeom>
                  <a:avLst/>
                  <a:gdLst>
                    <a:gd name="connsiteX0" fmla="*/ 22225 w 31750"/>
                    <a:gd name="connsiteY0" fmla="*/ 6024 h 558691"/>
                    <a:gd name="connsiteX1" fmla="*/ 31750 w 31750"/>
                    <a:gd name="connsiteY1" fmla="*/ 136199 h 558691"/>
                    <a:gd name="connsiteX2" fmla="*/ 22225 w 31750"/>
                    <a:gd name="connsiteY2" fmla="*/ 260024 h 558691"/>
                    <a:gd name="connsiteX3" fmla="*/ 12700 w 31750"/>
                    <a:gd name="connsiteY3" fmla="*/ 380674 h 558691"/>
                    <a:gd name="connsiteX4" fmla="*/ 15875 w 31750"/>
                    <a:gd name="connsiteY4" fmla="*/ 558474 h 558691"/>
                    <a:gd name="connsiteX5" fmla="*/ 0 w 31750"/>
                    <a:gd name="connsiteY5" fmla="*/ 342574 h 558691"/>
                    <a:gd name="connsiteX6" fmla="*/ 22225 w 31750"/>
                    <a:gd name="connsiteY6" fmla="*/ 6024 h 558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750" h="558691">
                      <a:moveTo>
                        <a:pt x="22225" y="6024"/>
                      </a:moveTo>
                      <a:cubicBezTo>
                        <a:pt x="27517" y="-28372"/>
                        <a:pt x="31750" y="93866"/>
                        <a:pt x="31750" y="136199"/>
                      </a:cubicBezTo>
                      <a:cubicBezTo>
                        <a:pt x="31750" y="178532"/>
                        <a:pt x="25400" y="219278"/>
                        <a:pt x="22225" y="260024"/>
                      </a:cubicBezTo>
                      <a:cubicBezTo>
                        <a:pt x="19050" y="300770"/>
                        <a:pt x="13758" y="330932"/>
                        <a:pt x="12700" y="380674"/>
                      </a:cubicBezTo>
                      <a:cubicBezTo>
                        <a:pt x="11642" y="430416"/>
                        <a:pt x="17992" y="564824"/>
                        <a:pt x="15875" y="558474"/>
                      </a:cubicBezTo>
                      <a:cubicBezTo>
                        <a:pt x="13758" y="552124"/>
                        <a:pt x="0" y="428299"/>
                        <a:pt x="0" y="342574"/>
                      </a:cubicBezTo>
                      <a:cubicBezTo>
                        <a:pt x="0" y="256849"/>
                        <a:pt x="16933" y="40420"/>
                        <a:pt x="22225" y="60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 635">
                  <a:extLst>
                    <a:ext uri="{FF2B5EF4-FFF2-40B4-BE49-F238E27FC236}">
                      <a16:creationId xmlns:a16="http://schemas.microsoft.com/office/drawing/2014/main" id="{780D971D-AD1E-4708-254E-DB932A086391}"/>
                    </a:ext>
                  </a:extLst>
                </p:cNvPr>
                <p:cNvSpPr/>
                <p:nvPr/>
              </p:nvSpPr>
              <p:spPr>
                <a:xfrm>
                  <a:off x="3751777" y="4375150"/>
                  <a:ext cx="366331" cy="589020"/>
                </a:xfrm>
                <a:custGeom>
                  <a:avLst/>
                  <a:gdLst>
                    <a:gd name="connsiteX0" fmla="*/ 366198 w 366331"/>
                    <a:gd name="connsiteY0" fmla="*/ 0 h 589020"/>
                    <a:gd name="connsiteX1" fmla="*/ 251898 w 366331"/>
                    <a:gd name="connsiteY1" fmla="*/ 111125 h 589020"/>
                    <a:gd name="connsiteX2" fmla="*/ 264598 w 366331"/>
                    <a:gd name="connsiteY2" fmla="*/ 107950 h 589020"/>
                    <a:gd name="connsiteX3" fmla="*/ 236023 w 366331"/>
                    <a:gd name="connsiteY3" fmla="*/ 231775 h 589020"/>
                    <a:gd name="connsiteX4" fmla="*/ 245548 w 366331"/>
                    <a:gd name="connsiteY4" fmla="*/ 212725 h 589020"/>
                    <a:gd name="connsiteX5" fmla="*/ 150298 w 366331"/>
                    <a:gd name="connsiteY5" fmla="*/ 384175 h 589020"/>
                    <a:gd name="connsiteX6" fmla="*/ 1073 w 366331"/>
                    <a:gd name="connsiteY6" fmla="*/ 587375 h 589020"/>
                    <a:gd name="connsiteX7" fmla="*/ 232848 w 366331"/>
                    <a:gd name="connsiteY7" fmla="*/ 266700 h 589020"/>
                    <a:gd name="connsiteX8" fmla="*/ 245548 w 366331"/>
                    <a:gd name="connsiteY8" fmla="*/ 250825 h 589020"/>
                    <a:gd name="connsiteX9" fmla="*/ 267773 w 366331"/>
                    <a:gd name="connsiteY9" fmla="*/ 314325 h 589020"/>
                    <a:gd name="connsiteX10" fmla="*/ 255073 w 366331"/>
                    <a:gd name="connsiteY10" fmla="*/ 212725 h 589020"/>
                    <a:gd name="connsiteX11" fmla="*/ 264598 w 366331"/>
                    <a:gd name="connsiteY11" fmla="*/ 330200 h 589020"/>
                    <a:gd name="connsiteX12" fmla="*/ 264598 w 366331"/>
                    <a:gd name="connsiteY12" fmla="*/ 133350 h 589020"/>
                    <a:gd name="connsiteX13" fmla="*/ 274123 w 366331"/>
                    <a:gd name="connsiteY13" fmla="*/ 111125 h 589020"/>
                    <a:gd name="connsiteX14" fmla="*/ 366198 w 366331"/>
                    <a:gd name="connsiteY14" fmla="*/ 0 h 589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6331" h="589020">
                      <a:moveTo>
                        <a:pt x="366198" y="0"/>
                      </a:moveTo>
                      <a:cubicBezTo>
                        <a:pt x="362494" y="0"/>
                        <a:pt x="251898" y="111125"/>
                        <a:pt x="251898" y="111125"/>
                      </a:cubicBezTo>
                      <a:cubicBezTo>
                        <a:pt x="234965" y="129117"/>
                        <a:pt x="267244" y="87842"/>
                        <a:pt x="264598" y="107950"/>
                      </a:cubicBezTo>
                      <a:cubicBezTo>
                        <a:pt x="261952" y="128058"/>
                        <a:pt x="239198" y="214313"/>
                        <a:pt x="236023" y="231775"/>
                      </a:cubicBezTo>
                      <a:cubicBezTo>
                        <a:pt x="232848" y="249238"/>
                        <a:pt x="259835" y="187325"/>
                        <a:pt x="245548" y="212725"/>
                      </a:cubicBezTo>
                      <a:cubicBezTo>
                        <a:pt x="231261" y="238125"/>
                        <a:pt x="191044" y="321733"/>
                        <a:pt x="150298" y="384175"/>
                      </a:cubicBezTo>
                      <a:cubicBezTo>
                        <a:pt x="109552" y="446617"/>
                        <a:pt x="-12685" y="606954"/>
                        <a:pt x="1073" y="587375"/>
                      </a:cubicBezTo>
                      <a:cubicBezTo>
                        <a:pt x="14831" y="567796"/>
                        <a:pt x="192102" y="322792"/>
                        <a:pt x="232848" y="266700"/>
                      </a:cubicBezTo>
                      <a:cubicBezTo>
                        <a:pt x="273594" y="210608"/>
                        <a:pt x="239727" y="242888"/>
                        <a:pt x="245548" y="250825"/>
                      </a:cubicBezTo>
                      <a:cubicBezTo>
                        <a:pt x="251369" y="258762"/>
                        <a:pt x="266185" y="320675"/>
                        <a:pt x="267773" y="314325"/>
                      </a:cubicBezTo>
                      <a:cubicBezTo>
                        <a:pt x="269360" y="307975"/>
                        <a:pt x="255602" y="210079"/>
                        <a:pt x="255073" y="212725"/>
                      </a:cubicBezTo>
                      <a:cubicBezTo>
                        <a:pt x="254544" y="215371"/>
                        <a:pt x="263011" y="343429"/>
                        <a:pt x="264598" y="330200"/>
                      </a:cubicBezTo>
                      <a:cubicBezTo>
                        <a:pt x="266185" y="316971"/>
                        <a:pt x="263011" y="169862"/>
                        <a:pt x="264598" y="133350"/>
                      </a:cubicBezTo>
                      <a:cubicBezTo>
                        <a:pt x="266185" y="96838"/>
                        <a:pt x="252956" y="132292"/>
                        <a:pt x="274123" y="111125"/>
                      </a:cubicBezTo>
                      <a:cubicBezTo>
                        <a:pt x="295290" y="89958"/>
                        <a:pt x="369902" y="0"/>
                        <a:pt x="3661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 636">
                  <a:extLst>
                    <a:ext uri="{FF2B5EF4-FFF2-40B4-BE49-F238E27FC236}">
                      <a16:creationId xmlns:a16="http://schemas.microsoft.com/office/drawing/2014/main" id="{FC1713A2-93C2-A640-2B90-DFAADD7AC53E}"/>
                    </a:ext>
                  </a:extLst>
                </p:cNvPr>
                <p:cNvSpPr/>
                <p:nvPr/>
              </p:nvSpPr>
              <p:spPr>
                <a:xfrm>
                  <a:off x="4451341" y="4390973"/>
                  <a:ext cx="305207" cy="276458"/>
                </a:xfrm>
                <a:custGeom>
                  <a:avLst/>
                  <a:gdLst>
                    <a:gd name="connsiteX0" fmla="*/ 304809 w 305207"/>
                    <a:gd name="connsiteY0" fmla="*/ 52 h 276458"/>
                    <a:gd name="connsiteX1" fmla="*/ 288934 w 305207"/>
                    <a:gd name="connsiteY1" fmla="*/ 174677 h 276458"/>
                    <a:gd name="connsiteX2" fmla="*/ 260359 w 305207"/>
                    <a:gd name="connsiteY2" fmla="*/ 222302 h 276458"/>
                    <a:gd name="connsiteX3" fmla="*/ 9 w 305207"/>
                    <a:gd name="connsiteY3" fmla="*/ 276277 h 276458"/>
                    <a:gd name="connsiteX4" fmla="*/ 250834 w 305207"/>
                    <a:gd name="connsiteY4" fmla="*/ 238177 h 276458"/>
                    <a:gd name="connsiteX5" fmla="*/ 273059 w 305207"/>
                    <a:gd name="connsiteY5" fmla="*/ 193727 h 276458"/>
                    <a:gd name="connsiteX6" fmla="*/ 304809 w 305207"/>
                    <a:gd name="connsiteY6" fmla="*/ 52 h 276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5207" h="276458">
                      <a:moveTo>
                        <a:pt x="304809" y="52"/>
                      </a:moveTo>
                      <a:cubicBezTo>
                        <a:pt x="307455" y="-3123"/>
                        <a:pt x="296342" y="137635"/>
                        <a:pt x="288934" y="174677"/>
                      </a:cubicBezTo>
                      <a:cubicBezTo>
                        <a:pt x="281526" y="211719"/>
                        <a:pt x="308513" y="205369"/>
                        <a:pt x="260359" y="222302"/>
                      </a:cubicBezTo>
                      <a:cubicBezTo>
                        <a:pt x="212205" y="239235"/>
                        <a:pt x="1596" y="273631"/>
                        <a:pt x="9" y="276277"/>
                      </a:cubicBezTo>
                      <a:cubicBezTo>
                        <a:pt x="-1579" y="278923"/>
                        <a:pt x="205326" y="251935"/>
                        <a:pt x="250834" y="238177"/>
                      </a:cubicBezTo>
                      <a:cubicBezTo>
                        <a:pt x="296342" y="224419"/>
                        <a:pt x="265651" y="229181"/>
                        <a:pt x="273059" y="193727"/>
                      </a:cubicBezTo>
                      <a:cubicBezTo>
                        <a:pt x="280467" y="158273"/>
                        <a:pt x="302163" y="3227"/>
                        <a:pt x="304809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 637">
                  <a:extLst>
                    <a:ext uri="{FF2B5EF4-FFF2-40B4-BE49-F238E27FC236}">
                      <a16:creationId xmlns:a16="http://schemas.microsoft.com/office/drawing/2014/main" id="{E73FC33F-0892-739F-6EFD-7327C5DD693A}"/>
                    </a:ext>
                  </a:extLst>
                </p:cNvPr>
                <p:cNvSpPr/>
                <p:nvPr/>
              </p:nvSpPr>
              <p:spPr>
                <a:xfrm>
                  <a:off x="4032544" y="4655874"/>
                  <a:ext cx="86263" cy="294053"/>
                </a:xfrm>
                <a:custGeom>
                  <a:avLst/>
                  <a:gdLst>
                    <a:gd name="connsiteX0" fmla="*/ 85431 w 86263"/>
                    <a:gd name="connsiteY0" fmla="*/ 1851 h 294053"/>
                    <a:gd name="connsiteX1" fmla="*/ 25106 w 86263"/>
                    <a:gd name="connsiteY1" fmla="*/ 103451 h 294053"/>
                    <a:gd name="connsiteX2" fmla="*/ 9231 w 86263"/>
                    <a:gd name="connsiteY2" fmla="*/ 293951 h 294053"/>
                    <a:gd name="connsiteX3" fmla="*/ 2881 w 86263"/>
                    <a:gd name="connsiteY3" fmla="*/ 128851 h 294053"/>
                    <a:gd name="connsiteX4" fmla="*/ 56856 w 86263"/>
                    <a:gd name="connsiteY4" fmla="*/ 43126 h 294053"/>
                    <a:gd name="connsiteX5" fmla="*/ 85431 w 86263"/>
                    <a:gd name="connsiteY5" fmla="*/ 1851 h 294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63" h="294053">
                      <a:moveTo>
                        <a:pt x="85431" y="1851"/>
                      </a:moveTo>
                      <a:cubicBezTo>
                        <a:pt x="80139" y="11905"/>
                        <a:pt x="37806" y="54768"/>
                        <a:pt x="25106" y="103451"/>
                      </a:cubicBezTo>
                      <a:cubicBezTo>
                        <a:pt x="12406" y="152134"/>
                        <a:pt x="12935" y="289718"/>
                        <a:pt x="9231" y="293951"/>
                      </a:cubicBezTo>
                      <a:cubicBezTo>
                        <a:pt x="5527" y="298184"/>
                        <a:pt x="-5056" y="170655"/>
                        <a:pt x="2881" y="128851"/>
                      </a:cubicBezTo>
                      <a:cubicBezTo>
                        <a:pt x="10818" y="87047"/>
                        <a:pt x="44156" y="61118"/>
                        <a:pt x="56856" y="43126"/>
                      </a:cubicBezTo>
                      <a:cubicBezTo>
                        <a:pt x="69556" y="25134"/>
                        <a:pt x="90723" y="-8203"/>
                        <a:pt x="85431" y="18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 638">
                  <a:extLst>
                    <a:ext uri="{FF2B5EF4-FFF2-40B4-BE49-F238E27FC236}">
                      <a16:creationId xmlns:a16="http://schemas.microsoft.com/office/drawing/2014/main" id="{9A9887C6-1EC2-CFF2-2331-042F2A412003}"/>
                    </a:ext>
                  </a:extLst>
                </p:cNvPr>
                <p:cNvSpPr/>
                <p:nvPr/>
              </p:nvSpPr>
              <p:spPr>
                <a:xfrm>
                  <a:off x="4087451" y="4711665"/>
                  <a:ext cx="103636" cy="244789"/>
                </a:xfrm>
                <a:custGeom>
                  <a:avLst/>
                  <a:gdLst>
                    <a:gd name="connsiteX0" fmla="*/ 84499 w 103636"/>
                    <a:gd name="connsiteY0" fmla="*/ 35 h 244789"/>
                    <a:gd name="connsiteX1" fmla="*/ 8299 w 103636"/>
                    <a:gd name="connsiteY1" fmla="*/ 50835 h 244789"/>
                    <a:gd name="connsiteX2" fmla="*/ 17824 w 103636"/>
                    <a:gd name="connsiteY2" fmla="*/ 63535 h 244789"/>
                    <a:gd name="connsiteX3" fmla="*/ 11474 w 103636"/>
                    <a:gd name="connsiteY3" fmla="*/ 241335 h 244789"/>
                    <a:gd name="connsiteX4" fmla="*/ 17824 w 103636"/>
                    <a:gd name="connsiteY4" fmla="*/ 171485 h 244789"/>
                    <a:gd name="connsiteX5" fmla="*/ 103549 w 103636"/>
                    <a:gd name="connsiteY5" fmla="*/ 54010 h 244789"/>
                    <a:gd name="connsiteX6" fmla="*/ 33699 w 103636"/>
                    <a:gd name="connsiteY6" fmla="*/ 123860 h 244789"/>
                    <a:gd name="connsiteX7" fmla="*/ 17824 w 103636"/>
                    <a:gd name="connsiteY7" fmla="*/ 152435 h 244789"/>
                    <a:gd name="connsiteX8" fmla="*/ 1949 w 103636"/>
                    <a:gd name="connsiteY8" fmla="*/ 60360 h 244789"/>
                    <a:gd name="connsiteX9" fmla="*/ 84499 w 103636"/>
                    <a:gd name="connsiteY9" fmla="*/ 35 h 244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636" h="244789">
                      <a:moveTo>
                        <a:pt x="84499" y="35"/>
                      </a:moveTo>
                      <a:cubicBezTo>
                        <a:pt x="85557" y="-1553"/>
                        <a:pt x="8299" y="50835"/>
                        <a:pt x="8299" y="50835"/>
                      </a:cubicBezTo>
                      <a:cubicBezTo>
                        <a:pt x="-2813" y="61418"/>
                        <a:pt x="17295" y="31785"/>
                        <a:pt x="17824" y="63535"/>
                      </a:cubicBezTo>
                      <a:cubicBezTo>
                        <a:pt x="18353" y="95285"/>
                        <a:pt x="11474" y="223343"/>
                        <a:pt x="11474" y="241335"/>
                      </a:cubicBezTo>
                      <a:cubicBezTo>
                        <a:pt x="11474" y="259327"/>
                        <a:pt x="2478" y="202706"/>
                        <a:pt x="17824" y="171485"/>
                      </a:cubicBezTo>
                      <a:cubicBezTo>
                        <a:pt x="33170" y="140264"/>
                        <a:pt x="100903" y="61947"/>
                        <a:pt x="103549" y="54010"/>
                      </a:cubicBezTo>
                      <a:cubicBezTo>
                        <a:pt x="106195" y="46073"/>
                        <a:pt x="47987" y="107456"/>
                        <a:pt x="33699" y="123860"/>
                      </a:cubicBezTo>
                      <a:cubicBezTo>
                        <a:pt x="19411" y="140264"/>
                        <a:pt x="23116" y="163018"/>
                        <a:pt x="17824" y="152435"/>
                      </a:cubicBezTo>
                      <a:cubicBezTo>
                        <a:pt x="12532" y="141852"/>
                        <a:pt x="-5989" y="83114"/>
                        <a:pt x="1949" y="60360"/>
                      </a:cubicBezTo>
                      <a:cubicBezTo>
                        <a:pt x="9886" y="37606"/>
                        <a:pt x="83441" y="1623"/>
                        <a:pt x="84499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 639">
                  <a:extLst>
                    <a:ext uri="{FF2B5EF4-FFF2-40B4-BE49-F238E27FC236}">
                      <a16:creationId xmlns:a16="http://schemas.microsoft.com/office/drawing/2014/main" id="{E303C3BE-8B63-14DE-BB5B-CB1B7E5A9266}"/>
                    </a:ext>
                  </a:extLst>
                </p:cNvPr>
                <p:cNvSpPr/>
                <p:nvPr/>
              </p:nvSpPr>
              <p:spPr>
                <a:xfrm>
                  <a:off x="4914491" y="4264007"/>
                  <a:ext cx="296247" cy="143200"/>
                </a:xfrm>
                <a:custGeom>
                  <a:avLst/>
                  <a:gdLst>
                    <a:gd name="connsiteX0" fmla="*/ 409 w 296247"/>
                    <a:gd name="connsiteY0" fmla="*/ 18 h 143200"/>
                    <a:gd name="connsiteX1" fmla="*/ 76609 w 296247"/>
                    <a:gd name="connsiteY1" fmla="*/ 57168 h 143200"/>
                    <a:gd name="connsiteX2" fmla="*/ 206784 w 296247"/>
                    <a:gd name="connsiteY2" fmla="*/ 53993 h 143200"/>
                    <a:gd name="connsiteX3" fmla="*/ 48034 w 296247"/>
                    <a:gd name="connsiteY3" fmla="*/ 142893 h 143200"/>
                    <a:gd name="connsiteX4" fmla="*/ 162334 w 296247"/>
                    <a:gd name="connsiteY4" fmla="*/ 82568 h 143200"/>
                    <a:gd name="connsiteX5" fmla="*/ 295684 w 296247"/>
                    <a:gd name="connsiteY5" fmla="*/ 63518 h 143200"/>
                    <a:gd name="connsiteX6" fmla="*/ 108359 w 296247"/>
                    <a:gd name="connsiteY6" fmla="*/ 50818 h 143200"/>
                    <a:gd name="connsiteX7" fmla="*/ 409 w 296247"/>
                    <a:gd name="connsiteY7" fmla="*/ 18 h 14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6247" h="143200">
                      <a:moveTo>
                        <a:pt x="409" y="18"/>
                      </a:moveTo>
                      <a:cubicBezTo>
                        <a:pt x="-4882" y="1076"/>
                        <a:pt x="42213" y="48172"/>
                        <a:pt x="76609" y="57168"/>
                      </a:cubicBezTo>
                      <a:cubicBezTo>
                        <a:pt x="111005" y="66164"/>
                        <a:pt x="211547" y="39705"/>
                        <a:pt x="206784" y="53993"/>
                      </a:cubicBezTo>
                      <a:cubicBezTo>
                        <a:pt x="202021" y="68281"/>
                        <a:pt x="55442" y="138131"/>
                        <a:pt x="48034" y="142893"/>
                      </a:cubicBezTo>
                      <a:cubicBezTo>
                        <a:pt x="40626" y="147656"/>
                        <a:pt x="121059" y="95797"/>
                        <a:pt x="162334" y="82568"/>
                      </a:cubicBezTo>
                      <a:cubicBezTo>
                        <a:pt x="203609" y="69339"/>
                        <a:pt x="304680" y="68810"/>
                        <a:pt x="295684" y="63518"/>
                      </a:cubicBezTo>
                      <a:cubicBezTo>
                        <a:pt x="286688" y="58226"/>
                        <a:pt x="153867" y="58226"/>
                        <a:pt x="108359" y="50818"/>
                      </a:cubicBezTo>
                      <a:cubicBezTo>
                        <a:pt x="62851" y="43410"/>
                        <a:pt x="5700" y="-1040"/>
                        <a:pt x="409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 640">
                  <a:extLst>
                    <a:ext uri="{FF2B5EF4-FFF2-40B4-BE49-F238E27FC236}">
                      <a16:creationId xmlns:a16="http://schemas.microsoft.com/office/drawing/2014/main" id="{52F4CE00-9722-5F4B-1B48-565F4D2E082E}"/>
                    </a:ext>
                  </a:extLst>
                </p:cNvPr>
                <p:cNvSpPr/>
                <p:nvPr/>
              </p:nvSpPr>
              <p:spPr>
                <a:xfrm>
                  <a:off x="4787777" y="4284780"/>
                  <a:ext cx="166436" cy="113228"/>
                </a:xfrm>
                <a:custGeom>
                  <a:avLst/>
                  <a:gdLst>
                    <a:gd name="connsiteX0" fmla="*/ 165223 w 166436"/>
                    <a:gd name="connsiteY0" fmla="*/ 1470 h 113228"/>
                    <a:gd name="connsiteX1" fmla="*/ 89023 w 166436"/>
                    <a:gd name="connsiteY1" fmla="*/ 106245 h 113228"/>
                    <a:gd name="connsiteX2" fmla="*/ 123 w 166436"/>
                    <a:gd name="connsiteY2" fmla="*/ 103070 h 113228"/>
                    <a:gd name="connsiteX3" fmla="*/ 69973 w 166436"/>
                    <a:gd name="connsiteY3" fmla="*/ 99895 h 113228"/>
                    <a:gd name="connsiteX4" fmla="*/ 85848 w 166436"/>
                    <a:gd name="connsiteY4" fmla="*/ 71320 h 113228"/>
                    <a:gd name="connsiteX5" fmla="*/ 98548 w 166436"/>
                    <a:gd name="connsiteY5" fmla="*/ 71320 h 113228"/>
                    <a:gd name="connsiteX6" fmla="*/ 130298 w 166436"/>
                    <a:gd name="connsiteY6" fmla="*/ 45920 h 113228"/>
                    <a:gd name="connsiteX7" fmla="*/ 165223 w 166436"/>
                    <a:gd name="connsiteY7" fmla="*/ 1470 h 113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36" h="113228">
                      <a:moveTo>
                        <a:pt x="165223" y="1470"/>
                      </a:moveTo>
                      <a:cubicBezTo>
                        <a:pt x="158344" y="11524"/>
                        <a:pt x="116540" y="89312"/>
                        <a:pt x="89023" y="106245"/>
                      </a:cubicBezTo>
                      <a:cubicBezTo>
                        <a:pt x="61506" y="123178"/>
                        <a:pt x="3298" y="104128"/>
                        <a:pt x="123" y="103070"/>
                      </a:cubicBezTo>
                      <a:cubicBezTo>
                        <a:pt x="-3052" y="102012"/>
                        <a:pt x="55686" y="105187"/>
                        <a:pt x="69973" y="99895"/>
                      </a:cubicBezTo>
                      <a:cubicBezTo>
                        <a:pt x="84260" y="94603"/>
                        <a:pt x="85848" y="71320"/>
                        <a:pt x="85848" y="71320"/>
                      </a:cubicBezTo>
                      <a:cubicBezTo>
                        <a:pt x="90610" y="66558"/>
                        <a:pt x="91140" y="75553"/>
                        <a:pt x="98548" y="71320"/>
                      </a:cubicBezTo>
                      <a:cubicBezTo>
                        <a:pt x="105956" y="67087"/>
                        <a:pt x="112306" y="55974"/>
                        <a:pt x="130298" y="45920"/>
                      </a:cubicBezTo>
                      <a:cubicBezTo>
                        <a:pt x="148290" y="35866"/>
                        <a:pt x="172102" y="-8584"/>
                        <a:pt x="165223" y="14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 641">
                  <a:extLst>
                    <a:ext uri="{FF2B5EF4-FFF2-40B4-BE49-F238E27FC236}">
                      <a16:creationId xmlns:a16="http://schemas.microsoft.com/office/drawing/2014/main" id="{11A874EB-1770-2212-2032-A2756B53D255}"/>
                    </a:ext>
                  </a:extLst>
                </p:cNvPr>
                <p:cNvSpPr/>
                <p:nvPr/>
              </p:nvSpPr>
              <p:spPr>
                <a:xfrm>
                  <a:off x="4615253" y="4321049"/>
                  <a:ext cx="356959" cy="483500"/>
                </a:xfrm>
                <a:custGeom>
                  <a:avLst/>
                  <a:gdLst>
                    <a:gd name="connsiteX0" fmla="*/ 356797 w 356959"/>
                    <a:gd name="connsiteY0" fmla="*/ 126 h 483500"/>
                    <a:gd name="connsiteX1" fmla="*/ 271072 w 356959"/>
                    <a:gd name="connsiteY1" fmla="*/ 69976 h 483500"/>
                    <a:gd name="connsiteX2" fmla="*/ 321872 w 356959"/>
                    <a:gd name="connsiteY2" fmla="*/ 92201 h 483500"/>
                    <a:gd name="connsiteX3" fmla="*/ 194872 w 356959"/>
                    <a:gd name="connsiteY3" fmla="*/ 216026 h 483500"/>
                    <a:gd name="connsiteX4" fmla="*/ 1197 w 356959"/>
                    <a:gd name="connsiteY4" fmla="*/ 482726 h 483500"/>
                    <a:gd name="connsiteX5" fmla="*/ 293297 w 356959"/>
                    <a:gd name="connsiteY5" fmla="*/ 123951 h 483500"/>
                    <a:gd name="connsiteX6" fmla="*/ 299647 w 356959"/>
                    <a:gd name="connsiteY6" fmla="*/ 82676 h 483500"/>
                    <a:gd name="connsiteX7" fmla="*/ 293297 w 356959"/>
                    <a:gd name="connsiteY7" fmla="*/ 89026 h 483500"/>
                    <a:gd name="connsiteX8" fmla="*/ 356797 w 356959"/>
                    <a:gd name="connsiteY8" fmla="*/ 126 h 48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6959" h="483500">
                      <a:moveTo>
                        <a:pt x="356797" y="126"/>
                      </a:moveTo>
                      <a:cubicBezTo>
                        <a:pt x="353093" y="-3049"/>
                        <a:pt x="276893" y="54630"/>
                        <a:pt x="271072" y="69976"/>
                      </a:cubicBezTo>
                      <a:cubicBezTo>
                        <a:pt x="265251" y="85322"/>
                        <a:pt x="334572" y="67859"/>
                        <a:pt x="321872" y="92201"/>
                      </a:cubicBezTo>
                      <a:cubicBezTo>
                        <a:pt x="309172" y="116543"/>
                        <a:pt x="248318" y="150939"/>
                        <a:pt x="194872" y="216026"/>
                      </a:cubicBezTo>
                      <a:cubicBezTo>
                        <a:pt x="141426" y="281114"/>
                        <a:pt x="-15207" y="498072"/>
                        <a:pt x="1197" y="482726"/>
                      </a:cubicBezTo>
                      <a:cubicBezTo>
                        <a:pt x="17601" y="467380"/>
                        <a:pt x="243555" y="190626"/>
                        <a:pt x="293297" y="123951"/>
                      </a:cubicBezTo>
                      <a:cubicBezTo>
                        <a:pt x="343039" y="57276"/>
                        <a:pt x="299647" y="82676"/>
                        <a:pt x="299647" y="82676"/>
                      </a:cubicBezTo>
                      <a:cubicBezTo>
                        <a:pt x="299647" y="76855"/>
                        <a:pt x="286947" y="100668"/>
                        <a:pt x="293297" y="89026"/>
                      </a:cubicBezTo>
                      <a:cubicBezTo>
                        <a:pt x="299647" y="77384"/>
                        <a:pt x="360501" y="3301"/>
                        <a:pt x="356797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 642">
                  <a:extLst>
                    <a:ext uri="{FF2B5EF4-FFF2-40B4-BE49-F238E27FC236}">
                      <a16:creationId xmlns:a16="http://schemas.microsoft.com/office/drawing/2014/main" id="{91066E94-A0C8-D110-24F8-9E349BDF98AB}"/>
                    </a:ext>
                  </a:extLst>
                </p:cNvPr>
                <p:cNvSpPr/>
                <p:nvPr/>
              </p:nvSpPr>
              <p:spPr>
                <a:xfrm>
                  <a:off x="4771720" y="4387416"/>
                  <a:ext cx="180290" cy="158378"/>
                </a:xfrm>
                <a:custGeom>
                  <a:avLst/>
                  <a:gdLst>
                    <a:gd name="connsiteX0" fmla="*/ 6655 w 180290"/>
                    <a:gd name="connsiteY0" fmla="*/ 38534 h 158378"/>
                    <a:gd name="connsiteX1" fmla="*/ 57455 w 180290"/>
                    <a:gd name="connsiteY1" fmla="*/ 92509 h 158378"/>
                    <a:gd name="connsiteX2" fmla="*/ 3480 w 180290"/>
                    <a:gd name="connsiteY2" fmla="*/ 156009 h 158378"/>
                    <a:gd name="connsiteX3" fmla="*/ 178105 w 180290"/>
                    <a:gd name="connsiteY3" fmla="*/ 3609 h 158378"/>
                    <a:gd name="connsiteX4" fmla="*/ 98730 w 180290"/>
                    <a:gd name="connsiteY4" fmla="*/ 44884 h 158378"/>
                    <a:gd name="connsiteX5" fmla="*/ 57455 w 180290"/>
                    <a:gd name="connsiteY5" fmla="*/ 9959 h 158378"/>
                    <a:gd name="connsiteX6" fmla="*/ 82855 w 180290"/>
                    <a:gd name="connsiteY6" fmla="*/ 60759 h 158378"/>
                    <a:gd name="connsiteX7" fmla="*/ 6655 w 180290"/>
                    <a:gd name="connsiteY7" fmla="*/ 38534 h 15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290" h="158378">
                      <a:moveTo>
                        <a:pt x="6655" y="38534"/>
                      </a:moveTo>
                      <a:cubicBezTo>
                        <a:pt x="2422" y="43826"/>
                        <a:pt x="57984" y="72930"/>
                        <a:pt x="57455" y="92509"/>
                      </a:cubicBezTo>
                      <a:cubicBezTo>
                        <a:pt x="56926" y="112088"/>
                        <a:pt x="-16628" y="170826"/>
                        <a:pt x="3480" y="156009"/>
                      </a:cubicBezTo>
                      <a:cubicBezTo>
                        <a:pt x="23588" y="141192"/>
                        <a:pt x="162230" y="22130"/>
                        <a:pt x="178105" y="3609"/>
                      </a:cubicBezTo>
                      <a:cubicBezTo>
                        <a:pt x="193980" y="-14912"/>
                        <a:pt x="118838" y="43826"/>
                        <a:pt x="98730" y="44884"/>
                      </a:cubicBezTo>
                      <a:cubicBezTo>
                        <a:pt x="78622" y="45942"/>
                        <a:pt x="60101" y="7313"/>
                        <a:pt x="57455" y="9959"/>
                      </a:cubicBezTo>
                      <a:cubicBezTo>
                        <a:pt x="54809" y="12605"/>
                        <a:pt x="86030" y="53351"/>
                        <a:pt x="82855" y="60759"/>
                      </a:cubicBezTo>
                      <a:cubicBezTo>
                        <a:pt x="79680" y="68167"/>
                        <a:pt x="10888" y="33242"/>
                        <a:pt x="6655" y="385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 643">
                  <a:extLst>
                    <a:ext uri="{FF2B5EF4-FFF2-40B4-BE49-F238E27FC236}">
                      <a16:creationId xmlns:a16="http://schemas.microsoft.com/office/drawing/2014/main" id="{4045ECBF-49F4-17C3-4066-414FD8FC0E38}"/>
                    </a:ext>
                  </a:extLst>
                </p:cNvPr>
                <p:cNvSpPr/>
                <p:nvPr/>
              </p:nvSpPr>
              <p:spPr>
                <a:xfrm>
                  <a:off x="4848180" y="4301557"/>
                  <a:ext cx="450892" cy="426357"/>
                </a:xfrm>
                <a:custGeom>
                  <a:avLst/>
                  <a:gdLst>
                    <a:gd name="connsiteX0" fmla="*/ 447720 w 450892"/>
                    <a:gd name="connsiteY0" fmla="*/ 6918 h 426357"/>
                    <a:gd name="connsiteX1" fmla="*/ 358820 w 450892"/>
                    <a:gd name="connsiteY1" fmla="*/ 54543 h 426357"/>
                    <a:gd name="connsiteX2" fmla="*/ 181020 w 450892"/>
                    <a:gd name="connsiteY2" fmla="*/ 235518 h 426357"/>
                    <a:gd name="connsiteX3" fmla="*/ 219120 w 450892"/>
                    <a:gd name="connsiteY3" fmla="*/ 219643 h 426357"/>
                    <a:gd name="connsiteX4" fmla="*/ 123870 w 450892"/>
                    <a:gd name="connsiteY4" fmla="*/ 305368 h 426357"/>
                    <a:gd name="connsiteX5" fmla="*/ 88945 w 450892"/>
                    <a:gd name="connsiteY5" fmla="*/ 397443 h 426357"/>
                    <a:gd name="connsiteX6" fmla="*/ 127045 w 450892"/>
                    <a:gd name="connsiteY6" fmla="*/ 356168 h 426357"/>
                    <a:gd name="connsiteX7" fmla="*/ 45 w 450892"/>
                    <a:gd name="connsiteY7" fmla="*/ 426018 h 426357"/>
                    <a:gd name="connsiteX8" fmla="*/ 142920 w 450892"/>
                    <a:gd name="connsiteY8" fmla="*/ 321243 h 426357"/>
                    <a:gd name="connsiteX9" fmla="*/ 250870 w 450892"/>
                    <a:gd name="connsiteY9" fmla="*/ 181543 h 426357"/>
                    <a:gd name="connsiteX10" fmla="*/ 447720 w 450892"/>
                    <a:gd name="connsiteY10" fmla="*/ 6918 h 426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0892" h="426357">
                      <a:moveTo>
                        <a:pt x="447720" y="6918"/>
                      </a:moveTo>
                      <a:cubicBezTo>
                        <a:pt x="465712" y="-14249"/>
                        <a:pt x="403270" y="16443"/>
                        <a:pt x="358820" y="54543"/>
                      </a:cubicBezTo>
                      <a:cubicBezTo>
                        <a:pt x="314370" y="92643"/>
                        <a:pt x="204303" y="208001"/>
                        <a:pt x="181020" y="235518"/>
                      </a:cubicBezTo>
                      <a:cubicBezTo>
                        <a:pt x="157737" y="263035"/>
                        <a:pt x="228645" y="208001"/>
                        <a:pt x="219120" y="219643"/>
                      </a:cubicBezTo>
                      <a:cubicBezTo>
                        <a:pt x="209595" y="231285"/>
                        <a:pt x="145566" y="275735"/>
                        <a:pt x="123870" y="305368"/>
                      </a:cubicBezTo>
                      <a:cubicBezTo>
                        <a:pt x="102174" y="335001"/>
                        <a:pt x="88416" y="388976"/>
                        <a:pt x="88945" y="397443"/>
                      </a:cubicBezTo>
                      <a:cubicBezTo>
                        <a:pt x="89474" y="405910"/>
                        <a:pt x="141862" y="351405"/>
                        <a:pt x="127045" y="356168"/>
                      </a:cubicBezTo>
                      <a:cubicBezTo>
                        <a:pt x="112228" y="360931"/>
                        <a:pt x="-2601" y="431839"/>
                        <a:pt x="45" y="426018"/>
                      </a:cubicBezTo>
                      <a:cubicBezTo>
                        <a:pt x="2691" y="420197"/>
                        <a:pt x="101116" y="361989"/>
                        <a:pt x="142920" y="321243"/>
                      </a:cubicBezTo>
                      <a:cubicBezTo>
                        <a:pt x="184724" y="280497"/>
                        <a:pt x="203245" y="232343"/>
                        <a:pt x="250870" y="181543"/>
                      </a:cubicBezTo>
                      <a:cubicBezTo>
                        <a:pt x="298495" y="130743"/>
                        <a:pt x="429728" y="28085"/>
                        <a:pt x="447720" y="69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 644">
                  <a:extLst>
                    <a:ext uri="{FF2B5EF4-FFF2-40B4-BE49-F238E27FC236}">
                      <a16:creationId xmlns:a16="http://schemas.microsoft.com/office/drawing/2014/main" id="{6F78ABAE-1989-6F32-02E8-28EDF79747E1}"/>
                    </a:ext>
                  </a:extLst>
                </p:cNvPr>
                <p:cNvSpPr/>
                <p:nvPr/>
              </p:nvSpPr>
              <p:spPr>
                <a:xfrm>
                  <a:off x="4892646" y="4348597"/>
                  <a:ext cx="314566" cy="267158"/>
                </a:xfrm>
                <a:custGeom>
                  <a:avLst/>
                  <a:gdLst>
                    <a:gd name="connsiteX0" fmla="*/ 314354 w 314566"/>
                    <a:gd name="connsiteY0" fmla="*/ 1153 h 267158"/>
                    <a:gd name="connsiteX1" fmla="*/ 161954 w 314566"/>
                    <a:gd name="connsiteY1" fmla="*/ 39253 h 267158"/>
                    <a:gd name="connsiteX2" fmla="*/ 187354 w 314566"/>
                    <a:gd name="connsiteY2" fmla="*/ 36078 h 267158"/>
                    <a:gd name="connsiteX3" fmla="*/ 127029 w 314566"/>
                    <a:gd name="connsiteY3" fmla="*/ 96403 h 267158"/>
                    <a:gd name="connsiteX4" fmla="*/ 101629 w 314566"/>
                    <a:gd name="connsiteY4" fmla="*/ 217053 h 267158"/>
                    <a:gd name="connsiteX5" fmla="*/ 95279 w 314566"/>
                    <a:gd name="connsiteY5" fmla="*/ 251978 h 267158"/>
                    <a:gd name="connsiteX6" fmla="*/ 85754 w 314566"/>
                    <a:gd name="connsiteY6" fmla="*/ 261503 h 267158"/>
                    <a:gd name="connsiteX7" fmla="*/ 29 w 314566"/>
                    <a:gd name="connsiteY7" fmla="*/ 166253 h 267158"/>
                    <a:gd name="connsiteX8" fmla="*/ 76229 w 314566"/>
                    <a:gd name="connsiteY8" fmla="*/ 239278 h 267158"/>
                    <a:gd name="connsiteX9" fmla="*/ 88929 w 314566"/>
                    <a:gd name="connsiteY9" fmla="*/ 166253 h 267158"/>
                    <a:gd name="connsiteX10" fmla="*/ 123854 w 314566"/>
                    <a:gd name="connsiteY10" fmla="*/ 90053 h 267158"/>
                    <a:gd name="connsiteX11" fmla="*/ 314354 w 314566"/>
                    <a:gd name="connsiteY11" fmla="*/ 1153 h 26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4566" h="267158">
                      <a:moveTo>
                        <a:pt x="314354" y="1153"/>
                      </a:moveTo>
                      <a:cubicBezTo>
                        <a:pt x="320704" y="-7314"/>
                        <a:pt x="183121" y="33432"/>
                        <a:pt x="161954" y="39253"/>
                      </a:cubicBezTo>
                      <a:cubicBezTo>
                        <a:pt x="140787" y="45074"/>
                        <a:pt x="193175" y="26553"/>
                        <a:pt x="187354" y="36078"/>
                      </a:cubicBezTo>
                      <a:cubicBezTo>
                        <a:pt x="181533" y="45603"/>
                        <a:pt x="141316" y="66241"/>
                        <a:pt x="127029" y="96403"/>
                      </a:cubicBezTo>
                      <a:cubicBezTo>
                        <a:pt x="112742" y="126565"/>
                        <a:pt x="106921" y="191124"/>
                        <a:pt x="101629" y="217053"/>
                      </a:cubicBezTo>
                      <a:cubicBezTo>
                        <a:pt x="96337" y="242982"/>
                        <a:pt x="97925" y="244570"/>
                        <a:pt x="95279" y="251978"/>
                      </a:cubicBezTo>
                      <a:cubicBezTo>
                        <a:pt x="92633" y="259386"/>
                        <a:pt x="101629" y="275791"/>
                        <a:pt x="85754" y="261503"/>
                      </a:cubicBezTo>
                      <a:cubicBezTo>
                        <a:pt x="69879" y="247216"/>
                        <a:pt x="1616" y="169957"/>
                        <a:pt x="29" y="166253"/>
                      </a:cubicBezTo>
                      <a:cubicBezTo>
                        <a:pt x="-1558" y="162549"/>
                        <a:pt x="61412" y="239278"/>
                        <a:pt x="76229" y="239278"/>
                      </a:cubicBezTo>
                      <a:cubicBezTo>
                        <a:pt x="91046" y="239278"/>
                        <a:pt x="80992" y="191124"/>
                        <a:pt x="88929" y="166253"/>
                      </a:cubicBezTo>
                      <a:cubicBezTo>
                        <a:pt x="96866" y="141382"/>
                        <a:pt x="93162" y="114924"/>
                        <a:pt x="123854" y="90053"/>
                      </a:cubicBezTo>
                      <a:cubicBezTo>
                        <a:pt x="154546" y="65182"/>
                        <a:pt x="308004" y="9620"/>
                        <a:pt x="314354" y="1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 645">
                  <a:extLst>
                    <a:ext uri="{FF2B5EF4-FFF2-40B4-BE49-F238E27FC236}">
                      <a16:creationId xmlns:a16="http://schemas.microsoft.com/office/drawing/2014/main" id="{B3278507-13AB-C51E-4766-4D236E782646}"/>
                    </a:ext>
                  </a:extLst>
                </p:cNvPr>
                <p:cNvSpPr/>
                <p:nvPr/>
              </p:nvSpPr>
              <p:spPr>
                <a:xfrm>
                  <a:off x="4593173" y="4701550"/>
                  <a:ext cx="342207" cy="401432"/>
                </a:xfrm>
                <a:custGeom>
                  <a:avLst/>
                  <a:gdLst>
                    <a:gd name="connsiteX0" fmla="*/ 340777 w 342207"/>
                    <a:gd name="connsiteY0" fmla="*/ 625 h 401432"/>
                    <a:gd name="connsiteX1" fmla="*/ 150277 w 342207"/>
                    <a:gd name="connsiteY1" fmla="*/ 241925 h 401432"/>
                    <a:gd name="connsiteX2" fmla="*/ 1052 w 342207"/>
                    <a:gd name="connsiteY2" fmla="*/ 400675 h 401432"/>
                    <a:gd name="connsiteX3" fmla="*/ 226477 w 342207"/>
                    <a:gd name="connsiteY3" fmla="*/ 178425 h 401432"/>
                    <a:gd name="connsiteX4" fmla="*/ 340777 w 342207"/>
                    <a:gd name="connsiteY4" fmla="*/ 625 h 401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207" h="401432">
                      <a:moveTo>
                        <a:pt x="340777" y="625"/>
                      </a:moveTo>
                      <a:cubicBezTo>
                        <a:pt x="328077" y="11208"/>
                        <a:pt x="206898" y="175250"/>
                        <a:pt x="150277" y="241925"/>
                      </a:cubicBezTo>
                      <a:cubicBezTo>
                        <a:pt x="93656" y="308600"/>
                        <a:pt x="-11648" y="411258"/>
                        <a:pt x="1052" y="400675"/>
                      </a:cubicBezTo>
                      <a:cubicBezTo>
                        <a:pt x="13752" y="390092"/>
                        <a:pt x="174090" y="240337"/>
                        <a:pt x="226477" y="178425"/>
                      </a:cubicBezTo>
                      <a:cubicBezTo>
                        <a:pt x="278864" y="116513"/>
                        <a:pt x="353477" y="-9958"/>
                        <a:pt x="340777" y="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 646">
                  <a:extLst>
                    <a:ext uri="{FF2B5EF4-FFF2-40B4-BE49-F238E27FC236}">
                      <a16:creationId xmlns:a16="http://schemas.microsoft.com/office/drawing/2014/main" id="{7D454F38-47B7-2BBB-E35B-8491589F3108}"/>
                    </a:ext>
                  </a:extLst>
                </p:cNvPr>
                <p:cNvSpPr/>
                <p:nvPr/>
              </p:nvSpPr>
              <p:spPr>
                <a:xfrm>
                  <a:off x="4816475" y="4716118"/>
                  <a:ext cx="60921" cy="136176"/>
                </a:xfrm>
                <a:custGeom>
                  <a:avLst/>
                  <a:gdLst>
                    <a:gd name="connsiteX0" fmla="*/ 53975 w 60921"/>
                    <a:gd name="connsiteY0" fmla="*/ 1932 h 136176"/>
                    <a:gd name="connsiteX1" fmla="*/ 0 w 60921"/>
                    <a:gd name="connsiteY1" fmla="*/ 135282 h 136176"/>
                    <a:gd name="connsiteX2" fmla="*/ 53975 w 60921"/>
                    <a:gd name="connsiteY2" fmla="*/ 59082 h 136176"/>
                    <a:gd name="connsiteX3" fmla="*/ 53975 w 60921"/>
                    <a:gd name="connsiteY3" fmla="*/ 1932 h 13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21" h="136176">
                      <a:moveTo>
                        <a:pt x="53975" y="1932"/>
                      </a:moveTo>
                      <a:cubicBezTo>
                        <a:pt x="44979" y="14632"/>
                        <a:pt x="0" y="125757"/>
                        <a:pt x="0" y="135282"/>
                      </a:cubicBezTo>
                      <a:cubicBezTo>
                        <a:pt x="0" y="144807"/>
                        <a:pt x="44450" y="75486"/>
                        <a:pt x="53975" y="59082"/>
                      </a:cubicBezTo>
                      <a:cubicBezTo>
                        <a:pt x="63500" y="42678"/>
                        <a:pt x="62971" y="-10768"/>
                        <a:pt x="53975" y="19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 647">
                  <a:extLst>
                    <a:ext uri="{FF2B5EF4-FFF2-40B4-BE49-F238E27FC236}">
                      <a16:creationId xmlns:a16="http://schemas.microsoft.com/office/drawing/2014/main" id="{686DB2FA-2CB1-804D-502B-4AFBB1DBAB66}"/>
                    </a:ext>
                  </a:extLst>
                </p:cNvPr>
                <p:cNvSpPr/>
                <p:nvPr/>
              </p:nvSpPr>
              <p:spPr>
                <a:xfrm>
                  <a:off x="4190174" y="4714227"/>
                  <a:ext cx="96661" cy="270690"/>
                </a:xfrm>
                <a:custGeom>
                  <a:avLst/>
                  <a:gdLst>
                    <a:gd name="connsiteX0" fmla="*/ 96076 w 96661"/>
                    <a:gd name="connsiteY0" fmla="*/ 648 h 270690"/>
                    <a:gd name="connsiteX1" fmla="*/ 42101 w 96661"/>
                    <a:gd name="connsiteY1" fmla="*/ 76848 h 270690"/>
                    <a:gd name="connsiteX2" fmla="*/ 16701 w 96661"/>
                    <a:gd name="connsiteY2" fmla="*/ 102248 h 270690"/>
                    <a:gd name="connsiteX3" fmla="*/ 26226 w 96661"/>
                    <a:gd name="connsiteY3" fmla="*/ 124473 h 270690"/>
                    <a:gd name="connsiteX4" fmla="*/ 4001 w 96661"/>
                    <a:gd name="connsiteY4" fmla="*/ 153048 h 270690"/>
                    <a:gd name="connsiteX5" fmla="*/ 7176 w 96661"/>
                    <a:gd name="connsiteY5" fmla="*/ 270523 h 270690"/>
                    <a:gd name="connsiteX6" fmla="*/ 4001 w 96661"/>
                    <a:gd name="connsiteY6" fmla="*/ 124473 h 270690"/>
                    <a:gd name="connsiteX7" fmla="*/ 96076 w 96661"/>
                    <a:gd name="connsiteY7" fmla="*/ 648 h 27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661" h="270690">
                      <a:moveTo>
                        <a:pt x="96076" y="648"/>
                      </a:moveTo>
                      <a:cubicBezTo>
                        <a:pt x="102426" y="-7289"/>
                        <a:pt x="55330" y="59915"/>
                        <a:pt x="42101" y="76848"/>
                      </a:cubicBezTo>
                      <a:cubicBezTo>
                        <a:pt x="28872" y="93781"/>
                        <a:pt x="16701" y="102248"/>
                        <a:pt x="16701" y="102248"/>
                      </a:cubicBezTo>
                      <a:cubicBezTo>
                        <a:pt x="14055" y="110185"/>
                        <a:pt x="28343" y="116006"/>
                        <a:pt x="26226" y="124473"/>
                      </a:cubicBezTo>
                      <a:cubicBezTo>
                        <a:pt x="24109" y="132940"/>
                        <a:pt x="7176" y="128706"/>
                        <a:pt x="4001" y="153048"/>
                      </a:cubicBezTo>
                      <a:cubicBezTo>
                        <a:pt x="826" y="177390"/>
                        <a:pt x="7176" y="275285"/>
                        <a:pt x="7176" y="270523"/>
                      </a:cubicBezTo>
                      <a:cubicBezTo>
                        <a:pt x="7176" y="265761"/>
                        <a:pt x="-6582" y="165219"/>
                        <a:pt x="4001" y="124473"/>
                      </a:cubicBezTo>
                      <a:cubicBezTo>
                        <a:pt x="14584" y="83727"/>
                        <a:pt x="89726" y="8585"/>
                        <a:pt x="96076" y="6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 648">
                  <a:extLst>
                    <a:ext uri="{FF2B5EF4-FFF2-40B4-BE49-F238E27FC236}">
                      <a16:creationId xmlns:a16="http://schemas.microsoft.com/office/drawing/2014/main" id="{DFCE9B23-129E-D9DA-1A13-10379B70D49E}"/>
                    </a:ext>
                  </a:extLst>
                </p:cNvPr>
                <p:cNvSpPr/>
                <p:nvPr/>
              </p:nvSpPr>
              <p:spPr>
                <a:xfrm>
                  <a:off x="4254282" y="4679924"/>
                  <a:ext cx="213548" cy="196907"/>
                </a:xfrm>
                <a:custGeom>
                  <a:avLst/>
                  <a:gdLst>
                    <a:gd name="connsiteX0" fmla="*/ 212943 w 213548"/>
                    <a:gd name="connsiteY0" fmla="*/ 26 h 196907"/>
                    <a:gd name="connsiteX1" fmla="*/ 152618 w 213548"/>
                    <a:gd name="connsiteY1" fmla="*/ 101626 h 196907"/>
                    <a:gd name="connsiteX2" fmla="*/ 218 w 213548"/>
                    <a:gd name="connsiteY2" fmla="*/ 196876 h 196907"/>
                    <a:gd name="connsiteX3" fmla="*/ 120868 w 213548"/>
                    <a:gd name="connsiteY3" fmla="*/ 111151 h 196907"/>
                    <a:gd name="connsiteX4" fmla="*/ 212943 w 213548"/>
                    <a:gd name="connsiteY4" fmla="*/ 26 h 196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548" h="196907">
                      <a:moveTo>
                        <a:pt x="212943" y="26"/>
                      </a:moveTo>
                      <a:cubicBezTo>
                        <a:pt x="218235" y="-1561"/>
                        <a:pt x="188072" y="68818"/>
                        <a:pt x="152618" y="101626"/>
                      </a:cubicBezTo>
                      <a:cubicBezTo>
                        <a:pt x="117164" y="134434"/>
                        <a:pt x="5510" y="195289"/>
                        <a:pt x="218" y="196876"/>
                      </a:cubicBezTo>
                      <a:cubicBezTo>
                        <a:pt x="-5074" y="198463"/>
                        <a:pt x="87001" y="140255"/>
                        <a:pt x="120868" y="111151"/>
                      </a:cubicBezTo>
                      <a:cubicBezTo>
                        <a:pt x="154735" y="82047"/>
                        <a:pt x="207651" y="1613"/>
                        <a:pt x="21294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 649">
                  <a:extLst>
                    <a:ext uri="{FF2B5EF4-FFF2-40B4-BE49-F238E27FC236}">
                      <a16:creationId xmlns:a16="http://schemas.microsoft.com/office/drawing/2014/main" id="{7688A8BE-F071-2EFF-3FA2-4C7B1527F76A}"/>
                    </a:ext>
                  </a:extLst>
                </p:cNvPr>
                <p:cNvSpPr/>
                <p:nvPr/>
              </p:nvSpPr>
              <p:spPr>
                <a:xfrm>
                  <a:off x="4387387" y="4654423"/>
                  <a:ext cx="441974" cy="224254"/>
                </a:xfrm>
                <a:custGeom>
                  <a:avLst/>
                  <a:gdLst>
                    <a:gd name="connsiteX0" fmla="*/ 276688 w 441974"/>
                    <a:gd name="connsiteY0" fmla="*/ 127 h 224254"/>
                    <a:gd name="connsiteX1" fmla="*/ 162388 w 441974"/>
                    <a:gd name="connsiteY1" fmla="*/ 111252 h 224254"/>
                    <a:gd name="connsiteX2" fmla="*/ 6813 w 441974"/>
                    <a:gd name="connsiteY2" fmla="*/ 222377 h 224254"/>
                    <a:gd name="connsiteX3" fmla="*/ 70313 w 441974"/>
                    <a:gd name="connsiteY3" fmla="*/ 181102 h 224254"/>
                    <a:gd name="connsiteX4" fmla="*/ 441788 w 441974"/>
                    <a:gd name="connsiteY4" fmla="*/ 181102 h 224254"/>
                    <a:gd name="connsiteX5" fmla="*/ 121113 w 441974"/>
                    <a:gd name="connsiteY5" fmla="*/ 162052 h 224254"/>
                    <a:gd name="connsiteX6" fmla="*/ 159213 w 441974"/>
                    <a:gd name="connsiteY6" fmla="*/ 133477 h 224254"/>
                    <a:gd name="connsiteX7" fmla="*/ 276688 w 441974"/>
                    <a:gd name="connsiteY7" fmla="*/ 127 h 224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1974" h="224254">
                      <a:moveTo>
                        <a:pt x="276688" y="127"/>
                      </a:moveTo>
                      <a:cubicBezTo>
                        <a:pt x="277217" y="-3577"/>
                        <a:pt x="207367" y="74210"/>
                        <a:pt x="162388" y="111252"/>
                      </a:cubicBezTo>
                      <a:cubicBezTo>
                        <a:pt x="117409" y="148294"/>
                        <a:pt x="22159" y="210735"/>
                        <a:pt x="6813" y="222377"/>
                      </a:cubicBezTo>
                      <a:cubicBezTo>
                        <a:pt x="-8533" y="234019"/>
                        <a:pt x="-2183" y="187981"/>
                        <a:pt x="70313" y="181102"/>
                      </a:cubicBezTo>
                      <a:cubicBezTo>
                        <a:pt x="142809" y="174223"/>
                        <a:pt x="433321" y="184277"/>
                        <a:pt x="441788" y="181102"/>
                      </a:cubicBezTo>
                      <a:cubicBezTo>
                        <a:pt x="450255" y="177927"/>
                        <a:pt x="168209" y="169989"/>
                        <a:pt x="121113" y="162052"/>
                      </a:cubicBezTo>
                      <a:cubicBezTo>
                        <a:pt x="74017" y="154115"/>
                        <a:pt x="136988" y="154644"/>
                        <a:pt x="159213" y="133477"/>
                      </a:cubicBezTo>
                      <a:cubicBezTo>
                        <a:pt x="181438" y="112310"/>
                        <a:pt x="276159" y="3831"/>
                        <a:pt x="276688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 650">
                  <a:extLst>
                    <a:ext uri="{FF2B5EF4-FFF2-40B4-BE49-F238E27FC236}">
                      <a16:creationId xmlns:a16="http://schemas.microsoft.com/office/drawing/2014/main" id="{BC86AF41-1E4D-760E-C987-D19286C6762D}"/>
                    </a:ext>
                  </a:extLst>
                </p:cNvPr>
                <p:cNvSpPr/>
                <p:nvPr/>
              </p:nvSpPr>
              <p:spPr>
                <a:xfrm>
                  <a:off x="4019625" y="5416327"/>
                  <a:ext cx="63501" cy="892527"/>
                </a:xfrm>
                <a:custGeom>
                  <a:avLst/>
                  <a:gdLst>
                    <a:gd name="connsiteX0" fmla="*/ 63425 w 63501"/>
                    <a:gd name="connsiteY0" fmla="*/ 223 h 892527"/>
                    <a:gd name="connsiteX1" fmla="*/ 3100 w 63501"/>
                    <a:gd name="connsiteY1" fmla="*/ 346298 h 892527"/>
                    <a:gd name="connsiteX2" fmla="*/ 9450 w 63501"/>
                    <a:gd name="connsiteY2" fmla="*/ 892398 h 892527"/>
                    <a:gd name="connsiteX3" fmla="*/ 15800 w 63501"/>
                    <a:gd name="connsiteY3" fmla="*/ 393923 h 892527"/>
                    <a:gd name="connsiteX4" fmla="*/ 63425 w 63501"/>
                    <a:gd name="connsiteY4" fmla="*/ 223 h 892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01" h="892527">
                      <a:moveTo>
                        <a:pt x="63425" y="223"/>
                      </a:moveTo>
                      <a:cubicBezTo>
                        <a:pt x="61308" y="-7714"/>
                        <a:pt x="12096" y="197602"/>
                        <a:pt x="3100" y="346298"/>
                      </a:cubicBezTo>
                      <a:cubicBezTo>
                        <a:pt x="-5896" y="494994"/>
                        <a:pt x="7333" y="884461"/>
                        <a:pt x="9450" y="892398"/>
                      </a:cubicBezTo>
                      <a:cubicBezTo>
                        <a:pt x="11567" y="900335"/>
                        <a:pt x="8392" y="539973"/>
                        <a:pt x="15800" y="393923"/>
                      </a:cubicBezTo>
                      <a:cubicBezTo>
                        <a:pt x="23208" y="247873"/>
                        <a:pt x="65542" y="8160"/>
                        <a:pt x="63425" y="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 651">
                  <a:extLst>
                    <a:ext uri="{FF2B5EF4-FFF2-40B4-BE49-F238E27FC236}">
                      <a16:creationId xmlns:a16="http://schemas.microsoft.com/office/drawing/2014/main" id="{8678B79B-2C78-7054-0443-7B8E51951EFD}"/>
                    </a:ext>
                  </a:extLst>
                </p:cNvPr>
                <p:cNvSpPr/>
                <p:nvPr/>
              </p:nvSpPr>
              <p:spPr>
                <a:xfrm>
                  <a:off x="3893490" y="5057431"/>
                  <a:ext cx="119876" cy="311920"/>
                </a:xfrm>
                <a:custGeom>
                  <a:avLst/>
                  <a:gdLst>
                    <a:gd name="connsiteX0" fmla="*/ 119710 w 119876"/>
                    <a:gd name="connsiteY0" fmla="*/ 344 h 311920"/>
                    <a:gd name="connsiteX1" fmla="*/ 30810 w 119876"/>
                    <a:gd name="connsiteY1" fmla="*/ 143219 h 311920"/>
                    <a:gd name="connsiteX2" fmla="*/ 27635 w 119876"/>
                    <a:gd name="connsiteY2" fmla="*/ 311494 h 311920"/>
                    <a:gd name="connsiteX3" fmla="*/ 5410 w 119876"/>
                    <a:gd name="connsiteY3" fmla="*/ 184494 h 311920"/>
                    <a:gd name="connsiteX4" fmla="*/ 119710 w 119876"/>
                    <a:gd name="connsiteY4" fmla="*/ 344 h 3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876" h="311920">
                      <a:moveTo>
                        <a:pt x="119710" y="344"/>
                      </a:moveTo>
                      <a:cubicBezTo>
                        <a:pt x="123943" y="-6535"/>
                        <a:pt x="46156" y="91361"/>
                        <a:pt x="30810" y="143219"/>
                      </a:cubicBezTo>
                      <a:cubicBezTo>
                        <a:pt x="15464" y="195077"/>
                        <a:pt x="31868" y="304615"/>
                        <a:pt x="27635" y="311494"/>
                      </a:cubicBezTo>
                      <a:cubicBezTo>
                        <a:pt x="23402" y="318373"/>
                        <a:pt x="-13640" y="240586"/>
                        <a:pt x="5410" y="184494"/>
                      </a:cubicBezTo>
                      <a:cubicBezTo>
                        <a:pt x="24460" y="128402"/>
                        <a:pt x="115477" y="7223"/>
                        <a:pt x="119710" y="3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 652">
                  <a:extLst>
                    <a:ext uri="{FF2B5EF4-FFF2-40B4-BE49-F238E27FC236}">
                      <a16:creationId xmlns:a16="http://schemas.microsoft.com/office/drawing/2014/main" id="{B8DB8C8D-42CB-490E-24C4-06D43CB8EC64}"/>
                    </a:ext>
                  </a:extLst>
                </p:cNvPr>
                <p:cNvSpPr/>
                <p:nvPr/>
              </p:nvSpPr>
              <p:spPr>
                <a:xfrm>
                  <a:off x="3676641" y="5329122"/>
                  <a:ext cx="31174" cy="571184"/>
                </a:xfrm>
                <a:custGeom>
                  <a:avLst/>
                  <a:gdLst>
                    <a:gd name="connsiteX0" fmla="*/ 25409 w 31174"/>
                    <a:gd name="connsiteY0" fmla="*/ 8053 h 571184"/>
                    <a:gd name="connsiteX1" fmla="*/ 9 w 31174"/>
                    <a:gd name="connsiteY1" fmla="*/ 566853 h 571184"/>
                    <a:gd name="connsiteX2" fmla="*/ 28584 w 31174"/>
                    <a:gd name="connsiteY2" fmla="*/ 255703 h 571184"/>
                    <a:gd name="connsiteX3" fmla="*/ 25409 w 31174"/>
                    <a:gd name="connsiteY3" fmla="*/ 8053 h 57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74" h="571184">
                      <a:moveTo>
                        <a:pt x="25409" y="8053"/>
                      </a:moveTo>
                      <a:cubicBezTo>
                        <a:pt x="20646" y="59911"/>
                        <a:pt x="-520" y="525578"/>
                        <a:pt x="9" y="566853"/>
                      </a:cubicBezTo>
                      <a:cubicBezTo>
                        <a:pt x="538" y="608128"/>
                        <a:pt x="23292" y="343016"/>
                        <a:pt x="28584" y="255703"/>
                      </a:cubicBezTo>
                      <a:cubicBezTo>
                        <a:pt x="33876" y="168391"/>
                        <a:pt x="30172" y="-43805"/>
                        <a:pt x="25409" y="80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 653">
                  <a:extLst>
                    <a:ext uri="{FF2B5EF4-FFF2-40B4-BE49-F238E27FC236}">
                      <a16:creationId xmlns:a16="http://schemas.microsoft.com/office/drawing/2014/main" id="{6398671B-C193-4A57-A8A5-6ED9C44877C5}"/>
                    </a:ext>
                  </a:extLst>
                </p:cNvPr>
                <p:cNvSpPr/>
                <p:nvPr/>
              </p:nvSpPr>
              <p:spPr>
                <a:xfrm>
                  <a:off x="3816345" y="5844629"/>
                  <a:ext cx="45807" cy="681184"/>
                </a:xfrm>
                <a:custGeom>
                  <a:avLst/>
                  <a:gdLst>
                    <a:gd name="connsiteX0" fmla="*/ 5 w 45807"/>
                    <a:gd name="connsiteY0" fmla="*/ 3721 h 681184"/>
                    <a:gd name="connsiteX1" fmla="*/ 44455 w 45807"/>
                    <a:gd name="connsiteY1" fmla="*/ 448221 h 681184"/>
                    <a:gd name="connsiteX2" fmla="*/ 34930 w 45807"/>
                    <a:gd name="connsiteY2" fmla="*/ 676821 h 681184"/>
                    <a:gd name="connsiteX3" fmla="*/ 41280 w 45807"/>
                    <a:gd name="connsiteY3" fmla="*/ 257721 h 681184"/>
                    <a:gd name="connsiteX4" fmla="*/ 5 w 45807"/>
                    <a:gd name="connsiteY4" fmla="*/ 3721 h 68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807" h="681184">
                      <a:moveTo>
                        <a:pt x="5" y="3721"/>
                      </a:moveTo>
                      <a:cubicBezTo>
                        <a:pt x="534" y="35471"/>
                        <a:pt x="38634" y="336038"/>
                        <a:pt x="44455" y="448221"/>
                      </a:cubicBezTo>
                      <a:cubicBezTo>
                        <a:pt x="50276" y="560404"/>
                        <a:pt x="35459" y="708571"/>
                        <a:pt x="34930" y="676821"/>
                      </a:cubicBezTo>
                      <a:cubicBezTo>
                        <a:pt x="34401" y="645071"/>
                        <a:pt x="46572" y="364613"/>
                        <a:pt x="41280" y="257721"/>
                      </a:cubicBezTo>
                      <a:cubicBezTo>
                        <a:pt x="35988" y="150829"/>
                        <a:pt x="-524" y="-28029"/>
                        <a:pt x="5" y="37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 654">
                  <a:extLst>
                    <a:ext uri="{FF2B5EF4-FFF2-40B4-BE49-F238E27FC236}">
                      <a16:creationId xmlns:a16="http://schemas.microsoft.com/office/drawing/2014/main" id="{DBED32A0-1C70-AE06-3AD6-DBCEF1889D99}"/>
                    </a:ext>
                  </a:extLst>
                </p:cNvPr>
                <p:cNvSpPr/>
                <p:nvPr/>
              </p:nvSpPr>
              <p:spPr>
                <a:xfrm>
                  <a:off x="4082782" y="5773325"/>
                  <a:ext cx="108551" cy="529149"/>
                </a:xfrm>
                <a:custGeom>
                  <a:avLst/>
                  <a:gdLst>
                    <a:gd name="connsiteX0" fmla="*/ 108218 w 108551"/>
                    <a:gd name="connsiteY0" fmla="*/ 2000 h 529149"/>
                    <a:gd name="connsiteX1" fmla="*/ 54243 w 108551"/>
                    <a:gd name="connsiteY1" fmla="*/ 186150 h 529149"/>
                    <a:gd name="connsiteX2" fmla="*/ 41543 w 108551"/>
                    <a:gd name="connsiteY2" fmla="*/ 363950 h 529149"/>
                    <a:gd name="connsiteX3" fmla="*/ 38368 w 108551"/>
                    <a:gd name="connsiteY3" fmla="*/ 338550 h 529149"/>
                    <a:gd name="connsiteX4" fmla="*/ 268 w 108551"/>
                    <a:gd name="connsiteY4" fmla="*/ 529050 h 529149"/>
                    <a:gd name="connsiteX5" fmla="*/ 25668 w 108551"/>
                    <a:gd name="connsiteY5" fmla="*/ 309975 h 529149"/>
                    <a:gd name="connsiteX6" fmla="*/ 108218 w 108551"/>
                    <a:gd name="connsiteY6" fmla="*/ 2000 h 52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551" h="529149">
                      <a:moveTo>
                        <a:pt x="108218" y="2000"/>
                      </a:moveTo>
                      <a:cubicBezTo>
                        <a:pt x="112980" y="-18637"/>
                        <a:pt x="65355" y="125825"/>
                        <a:pt x="54243" y="186150"/>
                      </a:cubicBezTo>
                      <a:cubicBezTo>
                        <a:pt x="43131" y="246475"/>
                        <a:pt x="44189" y="338550"/>
                        <a:pt x="41543" y="363950"/>
                      </a:cubicBezTo>
                      <a:cubicBezTo>
                        <a:pt x="38897" y="389350"/>
                        <a:pt x="45247" y="311033"/>
                        <a:pt x="38368" y="338550"/>
                      </a:cubicBezTo>
                      <a:cubicBezTo>
                        <a:pt x="31489" y="366067"/>
                        <a:pt x="2385" y="533812"/>
                        <a:pt x="268" y="529050"/>
                      </a:cubicBezTo>
                      <a:cubicBezTo>
                        <a:pt x="-1849" y="524288"/>
                        <a:pt x="8735" y="396758"/>
                        <a:pt x="25668" y="309975"/>
                      </a:cubicBezTo>
                      <a:cubicBezTo>
                        <a:pt x="42601" y="223192"/>
                        <a:pt x="103456" y="22637"/>
                        <a:pt x="108218" y="20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 655">
                  <a:extLst>
                    <a:ext uri="{FF2B5EF4-FFF2-40B4-BE49-F238E27FC236}">
                      <a16:creationId xmlns:a16="http://schemas.microsoft.com/office/drawing/2014/main" id="{C0CF9AE0-0EAE-8618-E699-63F0DB5DEEC3}"/>
                    </a:ext>
                  </a:extLst>
                </p:cNvPr>
                <p:cNvSpPr/>
                <p:nvPr/>
              </p:nvSpPr>
              <p:spPr>
                <a:xfrm>
                  <a:off x="4136773" y="6609222"/>
                  <a:ext cx="186587" cy="404828"/>
                </a:xfrm>
                <a:custGeom>
                  <a:avLst/>
                  <a:gdLst>
                    <a:gd name="connsiteX0" fmla="*/ 19302 w 186587"/>
                    <a:gd name="connsiteY0" fmla="*/ 1128 h 404828"/>
                    <a:gd name="connsiteX1" fmla="*/ 66927 w 186587"/>
                    <a:gd name="connsiteY1" fmla="*/ 150353 h 404828"/>
                    <a:gd name="connsiteX2" fmla="*/ 178052 w 186587"/>
                    <a:gd name="connsiteY2" fmla="*/ 388478 h 404828"/>
                    <a:gd name="connsiteX3" fmla="*/ 159002 w 186587"/>
                    <a:gd name="connsiteY3" fmla="*/ 363078 h 404828"/>
                    <a:gd name="connsiteX4" fmla="*/ 252 w 186587"/>
                    <a:gd name="connsiteY4" fmla="*/ 194803 h 404828"/>
                    <a:gd name="connsiteX5" fmla="*/ 120902 w 186587"/>
                    <a:gd name="connsiteY5" fmla="*/ 305928 h 404828"/>
                    <a:gd name="connsiteX6" fmla="*/ 70102 w 186587"/>
                    <a:gd name="connsiteY6" fmla="*/ 226553 h 404828"/>
                    <a:gd name="connsiteX7" fmla="*/ 19302 w 186587"/>
                    <a:gd name="connsiteY7" fmla="*/ 1128 h 404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587" h="404828">
                      <a:moveTo>
                        <a:pt x="19302" y="1128"/>
                      </a:moveTo>
                      <a:cubicBezTo>
                        <a:pt x="18773" y="-11572"/>
                        <a:pt x="40469" y="85795"/>
                        <a:pt x="66927" y="150353"/>
                      </a:cubicBezTo>
                      <a:cubicBezTo>
                        <a:pt x="93385" y="214911"/>
                        <a:pt x="178052" y="388478"/>
                        <a:pt x="178052" y="388478"/>
                      </a:cubicBezTo>
                      <a:cubicBezTo>
                        <a:pt x="193398" y="423932"/>
                        <a:pt x="188635" y="395357"/>
                        <a:pt x="159002" y="363078"/>
                      </a:cubicBezTo>
                      <a:cubicBezTo>
                        <a:pt x="129369" y="330799"/>
                        <a:pt x="6602" y="204328"/>
                        <a:pt x="252" y="194803"/>
                      </a:cubicBezTo>
                      <a:cubicBezTo>
                        <a:pt x="-6098" y="185278"/>
                        <a:pt x="109260" y="300636"/>
                        <a:pt x="120902" y="305928"/>
                      </a:cubicBezTo>
                      <a:cubicBezTo>
                        <a:pt x="132544" y="311220"/>
                        <a:pt x="84390" y="273120"/>
                        <a:pt x="70102" y="226553"/>
                      </a:cubicBezTo>
                      <a:cubicBezTo>
                        <a:pt x="55815" y="179986"/>
                        <a:pt x="19831" y="13828"/>
                        <a:pt x="19302" y="11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 656">
                  <a:extLst>
                    <a:ext uri="{FF2B5EF4-FFF2-40B4-BE49-F238E27FC236}">
                      <a16:creationId xmlns:a16="http://schemas.microsoft.com/office/drawing/2014/main" id="{6185916F-4A0C-723F-6F51-CA3E462AAF12}"/>
                    </a:ext>
                  </a:extLst>
                </p:cNvPr>
                <p:cNvSpPr/>
                <p:nvPr/>
              </p:nvSpPr>
              <p:spPr>
                <a:xfrm>
                  <a:off x="4510451" y="5101891"/>
                  <a:ext cx="169539" cy="230291"/>
                </a:xfrm>
                <a:custGeom>
                  <a:avLst/>
                  <a:gdLst>
                    <a:gd name="connsiteX0" fmla="*/ 169499 w 169539"/>
                    <a:gd name="connsiteY0" fmla="*/ 334 h 230291"/>
                    <a:gd name="connsiteX1" fmla="*/ 128224 w 169539"/>
                    <a:gd name="connsiteY1" fmla="*/ 117809 h 230291"/>
                    <a:gd name="connsiteX2" fmla="*/ 1224 w 169539"/>
                    <a:gd name="connsiteY2" fmla="*/ 228934 h 230291"/>
                    <a:gd name="connsiteX3" fmla="*/ 67899 w 169539"/>
                    <a:gd name="connsiteY3" fmla="*/ 178134 h 230291"/>
                    <a:gd name="connsiteX4" fmla="*/ 134574 w 169539"/>
                    <a:gd name="connsiteY4" fmla="*/ 155909 h 230291"/>
                    <a:gd name="connsiteX5" fmla="*/ 169499 w 169539"/>
                    <a:gd name="connsiteY5" fmla="*/ 334 h 230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539" h="230291">
                      <a:moveTo>
                        <a:pt x="169499" y="334"/>
                      </a:moveTo>
                      <a:cubicBezTo>
                        <a:pt x="168441" y="-6016"/>
                        <a:pt x="156270" y="79709"/>
                        <a:pt x="128224" y="117809"/>
                      </a:cubicBezTo>
                      <a:cubicBezTo>
                        <a:pt x="100178" y="155909"/>
                        <a:pt x="11278" y="218880"/>
                        <a:pt x="1224" y="228934"/>
                      </a:cubicBezTo>
                      <a:cubicBezTo>
                        <a:pt x="-8830" y="238988"/>
                        <a:pt x="45674" y="190305"/>
                        <a:pt x="67899" y="178134"/>
                      </a:cubicBezTo>
                      <a:cubicBezTo>
                        <a:pt x="90124" y="165963"/>
                        <a:pt x="118699" y="180251"/>
                        <a:pt x="134574" y="155909"/>
                      </a:cubicBezTo>
                      <a:cubicBezTo>
                        <a:pt x="150449" y="131567"/>
                        <a:pt x="170557" y="6684"/>
                        <a:pt x="169499" y="3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 657">
                  <a:extLst>
                    <a:ext uri="{FF2B5EF4-FFF2-40B4-BE49-F238E27FC236}">
                      <a16:creationId xmlns:a16="http://schemas.microsoft.com/office/drawing/2014/main" id="{43202DE3-AA6E-7855-E4EB-277A87A35998}"/>
                    </a:ext>
                  </a:extLst>
                </p:cNvPr>
                <p:cNvSpPr/>
                <p:nvPr/>
              </p:nvSpPr>
              <p:spPr>
                <a:xfrm>
                  <a:off x="4142791" y="5313948"/>
                  <a:ext cx="429913" cy="191680"/>
                </a:xfrm>
                <a:custGeom>
                  <a:avLst/>
                  <a:gdLst>
                    <a:gd name="connsiteX0" fmla="*/ 16459 w 429913"/>
                    <a:gd name="connsiteY0" fmla="*/ 191502 h 191680"/>
                    <a:gd name="connsiteX1" fmla="*/ 16459 w 429913"/>
                    <a:gd name="connsiteY1" fmla="*/ 10527 h 191680"/>
                    <a:gd name="connsiteX2" fmla="*/ 35509 w 429913"/>
                    <a:gd name="connsiteY2" fmla="*/ 29577 h 191680"/>
                    <a:gd name="connsiteX3" fmla="*/ 429209 w 429913"/>
                    <a:gd name="connsiteY3" fmla="*/ 96252 h 191680"/>
                    <a:gd name="connsiteX4" fmla="*/ 133934 w 429913"/>
                    <a:gd name="connsiteY4" fmla="*/ 67677 h 191680"/>
                    <a:gd name="connsiteX5" fmla="*/ 210134 w 429913"/>
                    <a:gd name="connsiteY5" fmla="*/ 67677 h 191680"/>
                    <a:gd name="connsiteX6" fmla="*/ 25984 w 429913"/>
                    <a:gd name="connsiteY6" fmla="*/ 45452 h 191680"/>
                    <a:gd name="connsiteX7" fmla="*/ 16459 w 429913"/>
                    <a:gd name="connsiteY7" fmla="*/ 191502 h 19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913" h="191680">
                      <a:moveTo>
                        <a:pt x="16459" y="191502"/>
                      </a:moveTo>
                      <a:cubicBezTo>
                        <a:pt x="14871" y="185681"/>
                        <a:pt x="16459" y="10527"/>
                        <a:pt x="16459" y="10527"/>
                      </a:cubicBezTo>
                      <a:cubicBezTo>
                        <a:pt x="19634" y="-16461"/>
                        <a:pt x="-33283" y="15289"/>
                        <a:pt x="35509" y="29577"/>
                      </a:cubicBezTo>
                      <a:cubicBezTo>
                        <a:pt x="104301" y="43864"/>
                        <a:pt x="412805" y="89902"/>
                        <a:pt x="429209" y="96252"/>
                      </a:cubicBezTo>
                      <a:cubicBezTo>
                        <a:pt x="445613" y="102602"/>
                        <a:pt x="170447" y="72439"/>
                        <a:pt x="133934" y="67677"/>
                      </a:cubicBezTo>
                      <a:cubicBezTo>
                        <a:pt x="97422" y="62914"/>
                        <a:pt x="228126" y="71381"/>
                        <a:pt x="210134" y="67677"/>
                      </a:cubicBezTo>
                      <a:cubicBezTo>
                        <a:pt x="192142" y="63973"/>
                        <a:pt x="55617" y="31694"/>
                        <a:pt x="25984" y="45452"/>
                      </a:cubicBezTo>
                      <a:cubicBezTo>
                        <a:pt x="-3649" y="59210"/>
                        <a:pt x="18047" y="197323"/>
                        <a:pt x="16459" y="1915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 658">
                  <a:extLst>
                    <a:ext uri="{FF2B5EF4-FFF2-40B4-BE49-F238E27FC236}">
                      <a16:creationId xmlns:a16="http://schemas.microsoft.com/office/drawing/2014/main" id="{6BB5BD99-A36F-3E50-F77E-FB03373DDC7A}"/>
                    </a:ext>
                  </a:extLst>
                </p:cNvPr>
                <p:cNvSpPr/>
                <p:nvPr/>
              </p:nvSpPr>
              <p:spPr>
                <a:xfrm>
                  <a:off x="4678570" y="5492750"/>
                  <a:ext cx="125239" cy="611454"/>
                </a:xfrm>
                <a:custGeom>
                  <a:avLst/>
                  <a:gdLst>
                    <a:gd name="connsiteX0" fmla="*/ 125205 w 125239"/>
                    <a:gd name="connsiteY0" fmla="*/ 0 h 611454"/>
                    <a:gd name="connsiteX1" fmla="*/ 14080 w 125239"/>
                    <a:gd name="connsiteY1" fmla="*/ 200025 h 611454"/>
                    <a:gd name="connsiteX2" fmla="*/ 14080 w 125239"/>
                    <a:gd name="connsiteY2" fmla="*/ 222250 h 611454"/>
                    <a:gd name="connsiteX3" fmla="*/ 26780 w 125239"/>
                    <a:gd name="connsiteY3" fmla="*/ 596900 h 611454"/>
                    <a:gd name="connsiteX4" fmla="*/ 33130 w 125239"/>
                    <a:gd name="connsiteY4" fmla="*/ 530225 h 611454"/>
                    <a:gd name="connsiteX5" fmla="*/ 64880 w 125239"/>
                    <a:gd name="connsiteY5" fmla="*/ 485775 h 611454"/>
                    <a:gd name="connsiteX6" fmla="*/ 106155 w 125239"/>
                    <a:gd name="connsiteY6" fmla="*/ 527050 h 611454"/>
                    <a:gd name="connsiteX7" fmla="*/ 64880 w 125239"/>
                    <a:gd name="connsiteY7" fmla="*/ 444500 h 611454"/>
                    <a:gd name="connsiteX8" fmla="*/ 36305 w 125239"/>
                    <a:gd name="connsiteY8" fmla="*/ 533400 h 611454"/>
                    <a:gd name="connsiteX9" fmla="*/ 1380 w 125239"/>
                    <a:gd name="connsiteY9" fmla="*/ 200025 h 611454"/>
                    <a:gd name="connsiteX10" fmla="*/ 125205 w 125239"/>
                    <a:gd name="connsiteY10" fmla="*/ 0 h 61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5239" h="611454">
                      <a:moveTo>
                        <a:pt x="125205" y="0"/>
                      </a:moveTo>
                      <a:cubicBezTo>
                        <a:pt x="127322" y="0"/>
                        <a:pt x="32601" y="162983"/>
                        <a:pt x="14080" y="200025"/>
                      </a:cubicBezTo>
                      <a:cubicBezTo>
                        <a:pt x="-4441" y="237067"/>
                        <a:pt x="11963" y="156104"/>
                        <a:pt x="14080" y="222250"/>
                      </a:cubicBezTo>
                      <a:cubicBezTo>
                        <a:pt x="16197" y="288396"/>
                        <a:pt x="23605" y="545571"/>
                        <a:pt x="26780" y="596900"/>
                      </a:cubicBezTo>
                      <a:cubicBezTo>
                        <a:pt x="29955" y="648229"/>
                        <a:pt x="26780" y="548746"/>
                        <a:pt x="33130" y="530225"/>
                      </a:cubicBezTo>
                      <a:cubicBezTo>
                        <a:pt x="39480" y="511704"/>
                        <a:pt x="52709" y="486304"/>
                        <a:pt x="64880" y="485775"/>
                      </a:cubicBezTo>
                      <a:cubicBezTo>
                        <a:pt x="77051" y="485246"/>
                        <a:pt x="106155" y="533929"/>
                        <a:pt x="106155" y="527050"/>
                      </a:cubicBezTo>
                      <a:cubicBezTo>
                        <a:pt x="106155" y="520171"/>
                        <a:pt x="76522" y="443442"/>
                        <a:pt x="64880" y="444500"/>
                      </a:cubicBezTo>
                      <a:cubicBezTo>
                        <a:pt x="53238" y="445558"/>
                        <a:pt x="46888" y="574146"/>
                        <a:pt x="36305" y="533400"/>
                      </a:cubicBezTo>
                      <a:cubicBezTo>
                        <a:pt x="25722" y="492654"/>
                        <a:pt x="-7087" y="284162"/>
                        <a:pt x="1380" y="200025"/>
                      </a:cubicBezTo>
                      <a:cubicBezTo>
                        <a:pt x="9847" y="115888"/>
                        <a:pt x="123088" y="0"/>
                        <a:pt x="12520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 659">
                  <a:extLst>
                    <a:ext uri="{FF2B5EF4-FFF2-40B4-BE49-F238E27FC236}">
                      <a16:creationId xmlns:a16="http://schemas.microsoft.com/office/drawing/2014/main" id="{1C0AFC42-4985-39F6-8B70-4610678ED8EB}"/>
                    </a:ext>
                  </a:extLst>
                </p:cNvPr>
                <p:cNvSpPr/>
                <p:nvPr/>
              </p:nvSpPr>
              <p:spPr>
                <a:xfrm>
                  <a:off x="4779093" y="5517330"/>
                  <a:ext cx="72307" cy="486766"/>
                </a:xfrm>
                <a:custGeom>
                  <a:avLst/>
                  <a:gdLst>
                    <a:gd name="connsiteX0" fmla="*/ 50082 w 72307"/>
                    <a:gd name="connsiteY0" fmla="*/ 820 h 486766"/>
                    <a:gd name="connsiteX1" fmla="*/ 8807 w 72307"/>
                    <a:gd name="connsiteY1" fmla="*/ 175445 h 486766"/>
                    <a:gd name="connsiteX2" fmla="*/ 15157 w 72307"/>
                    <a:gd name="connsiteY2" fmla="*/ 296095 h 486766"/>
                    <a:gd name="connsiteX3" fmla="*/ 2457 w 72307"/>
                    <a:gd name="connsiteY3" fmla="*/ 289745 h 486766"/>
                    <a:gd name="connsiteX4" fmla="*/ 72307 w 72307"/>
                    <a:gd name="connsiteY4" fmla="*/ 486595 h 486766"/>
                    <a:gd name="connsiteX5" fmla="*/ 2457 w 72307"/>
                    <a:gd name="connsiteY5" fmla="*/ 251645 h 486766"/>
                    <a:gd name="connsiteX6" fmla="*/ 50082 w 72307"/>
                    <a:gd name="connsiteY6" fmla="*/ 820 h 48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307" h="486766">
                      <a:moveTo>
                        <a:pt x="50082" y="820"/>
                      </a:moveTo>
                      <a:cubicBezTo>
                        <a:pt x="51140" y="-11880"/>
                        <a:pt x="14628" y="126233"/>
                        <a:pt x="8807" y="175445"/>
                      </a:cubicBezTo>
                      <a:cubicBezTo>
                        <a:pt x="2986" y="224657"/>
                        <a:pt x="16215" y="277045"/>
                        <a:pt x="15157" y="296095"/>
                      </a:cubicBezTo>
                      <a:cubicBezTo>
                        <a:pt x="14099" y="315145"/>
                        <a:pt x="-7068" y="257995"/>
                        <a:pt x="2457" y="289745"/>
                      </a:cubicBezTo>
                      <a:cubicBezTo>
                        <a:pt x="11982" y="321495"/>
                        <a:pt x="72307" y="492945"/>
                        <a:pt x="72307" y="486595"/>
                      </a:cubicBezTo>
                      <a:cubicBezTo>
                        <a:pt x="72307" y="480245"/>
                        <a:pt x="7219" y="331549"/>
                        <a:pt x="2457" y="251645"/>
                      </a:cubicBezTo>
                      <a:cubicBezTo>
                        <a:pt x="-2305" y="171741"/>
                        <a:pt x="49024" y="13520"/>
                        <a:pt x="50082" y="8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1" name="フリーフォーム 660">
                  <a:extLst>
                    <a:ext uri="{FF2B5EF4-FFF2-40B4-BE49-F238E27FC236}">
                      <a16:creationId xmlns:a16="http://schemas.microsoft.com/office/drawing/2014/main" id="{0E989A94-1CAD-2604-71AF-7E7A7C2C0598}"/>
                    </a:ext>
                  </a:extLst>
                </p:cNvPr>
                <p:cNvSpPr/>
                <p:nvPr/>
              </p:nvSpPr>
              <p:spPr>
                <a:xfrm>
                  <a:off x="4804237" y="5456207"/>
                  <a:ext cx="103702" cy="615098"/>
                </a:xfrm>
                <a:custGeom>
                  <a:avLst/>
                  <a:gdLst>
                    <a:gd name="connsiteX0" fmla="*/ 47163 w 103702"/>
                    <a:gd name="connsiteY0" fmla="*/ 1618 h 615098"/>
                    <a:gd name="connsiteX1" fmla="*/ 28113 w 103702"/>
                    <a:gd name="connsiteY1" fmla="*/ 157193 h 615098"/>
                    <a:gd name="connsiteX2" fmla="*/ 34463 w 103702"/>
                    <a:gd name="connsiteY2" fmla="*/ 268318 h 615098"/>
                    <a:gd name="connsiteX3" fmla="*/ 40813 w 103702"/>
                    <a:gd name="connsiteY3" fmla="*/ 239743 h 615098"/>
                    <a:gd name="connsiteX4" fmla="*/ 66213 w 103702"/>
                    <a:gd name="connsiteY4" fmla="*/ 341343 h 615098"/>
                    <a:gd name="connsiteX5" fmla="*/ 75738 w 103702"/>
                    <a:gd name="connsiteY5" fmla="*/ 287368 h 615098"/>
                    <a:gd name="connsiteX6" fmla="*/ 97963 w 103702"/>
                    <a:gd name="connsiteY6" fmla="*/ 547718 h 615098"/>
                    <a:gd name="connsiteX7" fmla="*/ 94788 w 103702"/>
                    <a:gd name="connsiteY7" fmla="*/ 503268 h 615098"/>
                    <a:gd name="connsiteX8" fmla="*/ 2713 w 103702"/>
                    <a:gd name="connsiteY8" fmla="*/ 614393 h 615098"/>
                    <a:gd name="connsiteX9" fmla="*/ 28113 w 103702"/>
                    <a:gd name="connsiteY9" fmla="*/ 547718 h 615098"/>
                    <a:gd name="connsiteX10" fmla="*/ 66213 w 103702"/>
                    <a:gd name="connsiteY10" fmla="*/ 487393 h 615098"/>
                    <a:gd name="connsiteX11" fmla="*/ 72563 w 103702"/>
                    <a:gd name="connsiteY11" fmla="*/ 347693 h 615098"/>
                    <a:gd name="connsiteX12" fmla="*/ 37638 w 103702"/>
                    <a:gd name="connsiteY12" fmla="*/ 261968 h 615098"/>
                    <a:gd name="connsiteX13" fmla="*/ 47163 w 103702"/>
                    <a:gd name="connsiteY13" fmla="*/ 1618 h 61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3702" h="615098">
                      <a:moveTo>
                        <a:pt x="47163" y="1618"/>
                      </a:moveTo>
                      <a:cubicBezTo>
                        <a:pt x="45576" y="-15844"/>
                        <a:pt x="30230" y="112743"/>
                        <a:pt x="28113" y="157193"/>
                      </a:cubicBezTo>
                      <a:cubicBezTo>
                        <a:pt x="25996" y="201643"/>
                        <a:pt x="32346" y="254560"/>
                        <a:pt x="34463" y="268318"/>
                      </a:cubicBezTo>
                      <a:cubicBezTo>
                        <a:pt x="36580" y="282076"/>
                        <a:pt x="35521" y="227572"/>
                        <a:pt x="40813" y="239743"/>
                      </a:cubicBezTo>
                      <a:cubicBezTo>
                        <a:pt x="46105" y="251914"/>
                        <a:pt x="60392" y="333406"/>
                        <a:pt x="66213" y="341343"/>
                      </a:cubicBezTo>
                      <a:cubicBezTo>
                        <a:pt x="72034" y="349280"/>
                        <a:pt x="70446" y="252972"/>
                        <a:pt x="75738" y="287368"/>
                      </a:cubicBezTo>
                      <a:cubicBezTo>
                        <a:pt x="81030" y="321764"/>
                        <a:pt x="94788" y="511735"/>
                        <a:pt x="97963" y="547718"/>
                      </a:cubicBezTo>
                      <a:cubicBezTo>
                        <a:pt x="101138" y="583701"/>
                        <a:pt x="110663" y="492156"/>
                        <a:pt x="94788" y="503268"/>
                      </a:cubicBezTo>
                      <a:cubicBezTo>
                        <a:pt x="78913" y="514381"/>
                        <a:pt x="13825" y="606985"/>
                        <a:pt x="2713" y="614393"/>
                      </a:cubicBezTo>
                      <a:cubicBezTo>
                        <a:pt x="-8400" y="621801"/>
                        <a:pt x="17530" y="568885"/>
                        <a:pt x="28113" y="547718"/>
                      </a:cubicBezTo>
                      <a:cubicBezTo>
                        <a:pt x="38696" y="526551"/>
                        <a:pt x="58805" y="520730"/>
                        <a:pt x="66213" y="487393"/>
                      </a:cubicBezTo>
                      <a:cubicBezTo>
                        <a:pt x="73621" y="454056"/>
                        <a:pt x="77325" y="385264"/>
                        <a:pt x="72563" y="347693"/>
                      </a:cubicBezTo>
                      <a:cubicBezTo>
                        <a:pt x="67801" y="310122"/>
                        <a:pt x="42930" y="311710"/>
                        <a:pt x="37638" y="261968"/>
                      </a:cubicBezTo>
                      <a:cubicBezTo>
                        <a:pt x="32346" y="212226"/>
                        <a:pt x="48750" y="19080"/>
                        <a:pt x="47163" y="16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 661">
                  <a:extLst>
                    <a:ext uri="{FF2B5EF4-FFF2-40B4-BE49-F238E27FC236}">
                      <a16:creationId xmlns:a16="http://schemas.microsoft.com/office/drawing/2014/main" id="{14591B7C-6C50-02BF-B3DA-673AE68C8433}"/>
                    </a:ext>
                  </a:extLst>
                </p:cNvPr>
                <p:cNvSpPr/>
                <p:nvPr/>
              </p:nvSpPr>
              <p:spPr>
                <a:xfrm>
                  <a:off x="5054100" y="5826077"/>
                  <a:ext cx="96195" cy="409715"/>
                </a:xfrm>
                <a:custGeom>
                  <a:avLst/>
                  <a:gdLst>
                    <a:gd name="connsiteX0" fmla="*/ 95750 w 96195"/>
                    <a:gd name="connsiteY0" fmla="*/ 48 h 409715"/>
                    <a:gd name="connsiteX1" fmla="*/ 35425 w 96195"/>
                    <a:gd name="connsiteY1" fmla="*/ 190548 h 409715"/>
                    <a:gd name="connsiteX2" fmla="*/ 16375 w 96195"/>
                    <a:gd name="connsiteY2" fmla="*/ 234998 h 409715"/>
                    <a:gd name="connsiteX3" fmla="*/ 29075 w 96195"/>
                    <a:gd name="connsiteY3" fmla="*/ 409623 h 409715"/>
                    <a:gd name="connsiteX4" fmla="*/ 500 w 96195"/>
                    <a:gd name="connsiteY4" fmla="*/ 209598 h 409715"/>
                    <a:gd name="connsiteX5" fmla="*/ 95750 w 96195"/>
                    <a:gd name="connsiteY5" fmla="*/ 48 h 40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195" h="409715">
                      <a:moveTo>
                        <a:pt x="95750" y="48"/>
                      </a:moveTo>
                      <a:cubicBezTo>
                        <a:pt x="101571" y="-3127"/>
                        <a:pt x="48654" y="151390"/>
                        <a:pt x="35425" y="190548"/>
                      </a:cubicBezTo>
                      <a:cubicBezTo>
                        <a:pt x="22196" y="229706"/>
                        <a:pt x="17433" y="198486"/>
                        <a:pt x="16375" y="234998"/>
                      </a:cubicBezTo>
                      <a:cubicBezTo>
                        <a:pt x="15317" y="271510"/>
                        <a:pt x="31721" y="413856"/>
                        <a:pt x="29075" y="409623"/>
                      </a:cubicBezTo>
                      <a:cubicBezTo>
                        <a:pt x="26429" y="405390"/>
                        <a:pt x="-4262" y="274156"/>
                        <a:pt x="500" y="209598"/>
                      </a:cubicBezTo>
                      <a:cubicBezTo>
                        <a:pt x="5262" y="145040"/>
                        <a:pt x="89929" y="3223"/>
                        <a:pt x="9575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 662">
                  <a:extLst>
                    <a:ext uri="{FF2B5EF4-FFF2-40B4-BE49-F238E27FC236}">
                      <a16:creationId xmlns:a16="http://schemas.microsoft.com/office/drawing/2014/main" id="{DCD2AE22-B22F-C55E-C2BB-64DE3AA38E77}"/>
                    </a:ext>
                  </a:extLst>
                </p:cNvPr>
                <p:cNvSpPr/>
                <p:nvPr/>
              </p:nvSpPr>
              <p:spPr>
                <a:xfrm>
                  <a:off x="4974134" y="5799761"/>
                  <a:ext cx="150823" cy="378845"/>
                </a:xfrm>
                <a:custGeom>
                  <a:avLst/>
                  <a:gdLst>
                    <a:gd name="connsiteX0" fmla="*/ 150316 w 150823"/>
                    <a:gd name="connsiteY0" fmla="*/ 4139 h 378845"/>
                    <a:gd name="connsiteX1" fmla="*/ 89991 w 150823"/>
                    <a:gd name="connsiteY1" fmla="*/ 185114 h 378845"/>
                    <a:gd name="connsiteX2" fmla="*/ 4266 w 150823"/>
                    <a:gd name="connsiteY2" fmla="*/ 204164 h 378845"/>
                    <a:gd name="connsiteX3" fmla="*/ 16966 w 150823"/>
                    <a:gd name="connsiteY3" fmla="*/ 239089 h 378845"/>
                    <a:gd name="connsiteX4" fmla="*/ 51891 w 150823"/>
                    <a:gd name="connsiteY4" fmla="*/ 378789 h 378845"/>
                    <a:gd name="connsiteX5" fmla="*/ 10616 w 150823"/>
                    <a:gd name="connsiteY5" fmla="*/ 254964 h 378845"/>
                    <a:gd name="connsiteX6" fmla="*/ 48716 w 150823"/>
                    <a:gd name="connsiteY6" fmla="*/ 166064 h 378845"/>
                    <a:gd name="connsiteX7" fmla="*/ 102691 w 150823"/>
                    <a:gd name="connsiteY7" fmla="*/ 112089 h 378845"/>
                    <a:gd name="connsiteX8" fmla="*/ 118566 w 150823"/>
                    <a:gd name="connsiteY8" fmla="*/ 61289 h 378845"/>
                    <a:gd name="connsiteX9" fmla="*/ 150316 w 150823"/>
                    <a:gd name="connsiteY9" fmla="*/ 4139 h 37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823" h="378845">
                      <a:moveTo>
                        <a:pt x="150316" y="4139"/>
                      </a:moveTo>
                      <a:cubicBezTo>
                        <a:pt x="145554" y="24776"/>
                        <a:pt x="114333" y="151776"/>
                        <a:pt x="89991" y="185114"/>
                      </a:cubicBezTo>
                      <a:cubicBezTo>
                        <a:pt x="65649" y="218452"/>
                        <a:pt x="16437" y="195168"/>
                        <a:pt x="4266" y="204164"/>
                      </a:cubicBezTo>
                      <a:cubicBezTo>
                        <a:pt x="-7905" y="213160"/>
                        <a:pt x="9029" y="209985"/>
                        <a:pt x="16966" y="239089"/>
                      </a:cubicBezTo>
                      <a:cubicBezTo>
                        <a:pt x="24903" y="268193"/>
                        <a:pt x="52949" y="376143"/>
                        <a:pt x="51891" y="378789"/>
                      </a:cubicBezTo>
                      <a:cubicBezTo>
                        <a:pt x="50833" y="381435"/>
                        <a:pt x="11145" y="290418"/>
                        <a:pt x="10616" y="254964"/>
                      </a:cubicBezTo>
                      <a:cubicBezTo>
                        <a:pt x="10087" y="219510"/>
                        <a:pt x="33370" y="189876"/>
                        <a:pt x="48716" y="166064"/>
                      </a:cubicBezTo>
                      <a:cubicBezTo>
                        <a:pt x="64062" y="142252"/>
                        <a:pt x="91049" y="129551"/>
                        <a:pt x="102691" y="112089"/>
                      </a:cubicBezTo>
                      <a:cubicBezTo>
                        <a:pt x="114333" y="94627"/>
                        <a:pt x="112216" y="76635"/>
                        <a:pt x="118566" y="61289"/>
                      </a:cubicBezTo>
                      <a:cubicBezTo>
                        <a:pt x="124916" y="45943"/>
                        <a:pt x="155078" y="-16498"/>
                        <a:pt x="150316" y="4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 663">
                  <a:extLst>
                    <a:ext uri="{FF2B5EF4-FFF2-40B4-BE49-F238E27FC236}">
                      <a16:creationId xmlns:a16="http://schemas.microsoft.com/office/drawing/2014/main" id="{B6CC7026-8741-97D9-E1D3-5D784008CDB1}"/>
                    </a:ext>
                  </a:extLst>
                </p:cNvPr>
                <p:cNvSpPr/>
                <p:nvPr/>
              </p:nvSpPr>
              <p:spPr>
                <a:xfrm>
                  <a:off x="4721183" y="6080124"/>
                  <a:ext cx="288967" cy="143045"/>
                </a:xfrm>
                <a:custGeom>
                  <a:avLst/>
                  <a:gdLst>
                    <a:gd name="connsiteX0" fmla="*/ 200067 w 288967"/>
                    <a:gd name="connsiteY0" fmla="*/ 1 h 143045"/>
                    <a:gd name="connsiteX1" fmla="*/ 257217 w 288967"/>
                    <a:gd name="connsiteY1" fmla="*/ 130176 h 143045"/>
                    <a:gd name="connsiteX2" fmla="*/ 288967 w 288967"/>
                    <a:gd name="connsiteY2" fmla="*/ 136526 h 143045"/>
                    <a:gd name="connsiteX3" fmla="*/ 168317 w 288967"/>
                    <a:gd name="connsiteY3" fmla="*/ 133351 h 143045"/>
                    <a:gd name="connsiteX4" fmla="*/ 42 w 288967"/>
                    <a:gd name="connsiteY4" fmla="*/ 142876 h 143045"/>
                    <a:gd name="connsiteX5" fmla="*/ 184192 w 288967"/>
                    <a:gd name="connsiteY5" fmla="*/ 123826 h 143045"/>
                    <a:gd name="connsiteX6" fmla="*/ 193717 w 288967"/>
                    <a:gd name="connsiteY6" fmla="*/ 120651 h 143045"/>
                    <a:gd name="connsiteX7" fmla="*/ 222292 w 288967"/>
                    <a:gd name="connsiteY7" fmla="*/ 127001 h 143045"/>
                    <a:gd name="connsiteX8" fmla="*/ 200067 w 288967"/>
                    <a:gd name="connsiteY8" fmla="*/ 1 h 143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8967" h="143045">
                      <a:moveTo>
                        <a:pt x="200067" y="1"/>
                      </a:moveTo>
                      <a:cubicBezTo>
                        <a:pt x="205888" y="530"/>
                        <a:pt x="242400" y="107422"/>
                        <a:pt x="257217" y="130176"/>
                      </a:cubicBezTo>
                      <a:cubicBezTo>
                        <a:pt x="272034" y="152930"/>
                        <a:pt x="288967" y="136526"/>
                        <a:pt x="288967" y="136526"/>
                      </a:cubicBezTo>
                      <a:cubicBezTo>
                        <a:pt x="274150" y="137055"/>
                        <a:pt x="216471" y="132293"/>
                        <a:pt x="168317" y="133351"/>
                      </a:cubicBezTo>
                      <a:cubicBezTo>
                        <a:pt x="120163" y="134409"/>
                        <a:pt x="-2604" y="144464"/>
                        <a:pt x="42" y="142876"/>
                      </a:cubicBezTo>
                      <a:cubicBezTo>
                        <a:pt x="2688" y="141289"/>
                        <a:pt x="184192" y="123826"/>
                        <a:pt x="184192" y="123826"/>
                      </a:cubicBezTo>
                      <a:cubicBezTo>
                        <a:pt x="216471" y="120122"/>
                        <a:pt x="187367" y="120122"/>
                        <a:pt x="193717" y="120651"/>
                      </a:cubicBezTo>
                      <a:cubicBezTo>
                        <a:pt x="200067" y="121180"/>
                        <a:pt x="221234" y="139172"/>
                        <a:pt x="222292" y="127001"/>
                      </a:cubicBezTo>
                      <a:cubicBezTo>
                        <a:pt x="223350" y="114830"/>
                        <a:pt x="194246" y="-528"/>
                        <a:pt x="2000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 664">
                  <a:extLst>
                    <a:ext uri="{FF2B5EF4-FFF2-40B4-BE49-F238E27FC236}">
                      <a16:creationId xmlns:a16="http://schemas.microsoft.com/office/drawing/2014/main" id="{F2A65FCE-C499-96E1-9BAB-71880CDBA95D}"/>
                    </a:ext>
                  </a:extLst>
                </p:cNvPr>
                <p:cNvSpPr/>
                <p:nvPr/>
              </p:nvSpPr>
              <p:spPr>
                <a:xfrm>
                  <a:off x="5155529" y="5880071"/>
                  <a:ext cx="194399" cy="193734"/>
                </a:xfrm>
                <a:custGeom>
                  <a:avLst/>
                  <a:gdLst>
                    <a:gd name="connsiteX0" fmla="*/ 194346 w 194399"/>
                    <a:gd name="connsiteY0" fmla="*/ 29 h 193734"/>
                    <a:gd name="connsiteX1" fmla="*/ 29246 w 194399"/>
                    <a:gd name="connsiteY1" fmla="*/ 101629 h 193734"/>
                    <a:gd name="connsiteX2" fmla="*/ 16546 w 194399"/>
                    <a:gd name="connsiteY2" fmla="*/ 193704 h 193734"/>
                    <a:gd name="connsiteX3" fmla="*/ 10196 w 194399"/>
                    <a:gd name="connsiteY3" fmla="*/ 92104 h 193734"/>
                    <a:gd name="connsiteX4" fmla="*/ 194346 w 194399"/>
                    <a:gd name="connsiteY4" fmla="*/ 29 h 193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399" h="193734">
                      <a:moveTo>
                        <a:pt x="194346" y="29"/>
                      </a:moveTo>
                      <a:cubicBezTo>
                        <a:pt x="197521" y="1616"/>
                        <a:pt x="58879" y="69350"/>
                        <a:pt x="29246" y="101629"/>
                      </a:cubicBezTo>
                      <a:cubicBezTo>
                        <a:pt x="-387" y="133908"/>
                        <a:pt x="19721" y="195291"/>
                        <a:pt x="16546" y="193704"/>
                      </a:cubicBezTo>
                      <a:cubicBezTo>
                        <a:pt x="13371" y="192117"/>
                        <a:pt x="-14675" y="122267"/>
                        <a:pt x="10196" y="92104"/>
                      </a:cubicBezTo>
                      <a:cubicBezTo>
                        <a:pt x="35067" y="61942"/>
                        <a:pt x="191171" y="-1558"/>
                        <a:pt x="1943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 665">
                  <a:extLst>
                    <a:ext uri="{FF2B5EF4-FFF2-40B4-BE49-F238E27FC236}">
                      <a16:creationId xmlns:a16="http://schemas.microsoft.com/office/drawing/2014/main" id="{104AD117-C83F-8E8B-0921-CF089BA33F49}"/>
                    </a:ext>
                  </a:extLst>
                </p:cNvPr>
                <p:cNvSpPr/>
                <p:nvPr/>
              </p:nvSpPr>
              <p:spPr>
                <a:xfrm>
                  <a:off x="5006787" y="5924283"/>
                  <a:ext cx="327568" cy="366429"/>
                </a:xfrm>
                <a:custGeom>
                  <a:avLst/>
                  <a:gdLst>
                    <a:gd name="connsiteX0" fmla="*/ 327213 w 327568"/>
                    <a:gd name="connsiteY0" fmla="*/ 267 h 366429"/>
                    <a:gd name="connsiteX1" fmla="*/ 136713 w 327568"/>
                    <a:gd name="connsiteY1" fmla="*/ 235217 h 366429"/>
                    <a:gd name="connsiteX2" fmla="*/ 188 w 327568"/>
                    <a:gd name="connsiteY2" fmla="*/ 365392 h 366429"/>
                    <a:gd name="connsiteX3" fmla="*/ 165288 w 327568"/>
                    <a:gd name="connsiteY3" fmla="*/ 168542 h 366429"/>
                    <a:gd name="connsiteX4" fmla="*/ 184338 w 327568"/>
                    <a:gd name="connsiteY4" fmla="*/ 187592 h 366429"/>
                    <a:gd name="connsiteX5" fmla="*/ 327213 w 327568"/>
                    <a:gd name="connsiteY5" fmla="*/ 267 h 366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568" h="366429">
                      <a:moveTo>
                        <a:pt x="327213" y="267"/>
                      </a:moveTo>
                      <a:cubicBezTo>
                        <a:pt x="319276" y="8204"/>
                        <a:pt x="191217" y="174363"/>
                        <a:pt x="136713" y="235217"/>
                      </a:cubicBezTo>
                      <a:cubicBezTo>
                        <a:pt x="82209" y="296071"/>
                        <a:pt x="-4574" y="376504"/>
                        <a:pt x="188" y="365392"/>
                      </a:cubicBezTo>
                      <a:cubicBezTo>
                        <a:pt x="4950" y="354280"/>
                        <a:pt x="134596" y="198175"/>
                        <a:pt x="165288" y="168542"/>
                      </a:cubicBezTo>
                      <a:cubicBezTo>
                        <a:pt x="195980" y="138909"/>
                        <a:pt x="161055" y="211405"/>
                        <a:pt x="184338" y="187592"/>
                      </a:cubicBezTo>
                      <a:cubicBezTo>
                        <a:pt x="207621" y="163780"/>
                        <a:pt x="335150" y="-7670"/>
                        <a:pt x="327213" y="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 666">
                  <a:extLst>
                    <a:ext uri="{FF2B5EF4-FFF2-40B4-BE49-F238E27FC236}">
                      <a16:creationId xmlns:a16="http://schemas.microsoft.com/office/drawing/2014/main" id="{8716E1F9-A916-8B92-5D77-DBA5A5729B73}"/>
                    </a:ext>
                  </a:extLst>
                </p:cNvPr>
                <p:cNvSpPr/>
                <p:nvPr/>
              </p:nvSpPr>
              <p:spPr>
                <a:xfrm>
                  <a:off x="5030745" y="5936511"/>
                  <a:ext cx="307800" cy="351740"/>
                </a:xfrm>
                <a:custGeom>
                  <a:avLst/>
                  <a:gdLst>
                    <a:gd name="connsiteX0" fmla="*/ 306430 w 307800"/>
                    <a:gd name="connsiteY0" fmla="*/ 739 h 351740"/>
                    <a:gd name="connsiteX1" fmla="*/ 157205 w 307800"/>
                    <a:gd name="connsiteY1" fmla="*/ 222989 h 351740"/>
                    <a:gd name="connsiteX2" fmla="*/ 96880 w 307800"/>
                    <a:gd name="connsiteY2" fmla="*/ 286489 h 351740"/>
                    <a:gd name="connsiteX3" fmla="*/ 1630 w 307800"/>
                    <a:gd name="connsiteY3" fmla="*/ 349989 h 351740"/>
                    <a:gd name="connsiteX4" fmla="*/ 182605 w 307800"/>
                    <a:gd name="connsiteY4" fmla="*/ 213464 h 351740"/>
                    <a:gd name="connsiteX5" fmla="*/ 230230 w 307800"/>
                    <a:gd name="connsiteY5" fmla="*/ 153139 h 351740"/>
                    <a:gd name="connsiteX6" fmla="*/ 306430 w 307800"/>
                    <a:gd name="connsiteY6" fmla="*/ 739 h 35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7800" h="351740">
                      <a:moveTo>
                        <a:pt x="306430" y="739"/>
                      </a:moveTo>
                      <a:cubicBezTo>
                        <a:pt x="294259" y="12381"/>
                        <a:pt x="192130" y="175364"/>
                        <a:pt x="157205" y="222989"/>
                      </a:cubicBezTo>
                      <a:cubicBezTo>
                        <a:pt x="122280" y="270614"/>
                        <a:pt x="122809" y="265322"/>
                        <a:pt x="96880" y="286489"/>
                      </a:cubicBezTo>
                      <a:cubicBezTo>
                        <a:pt x="70951" y="307656"/>
                        <a:pt x="-12657" y="362160"/>
                        <a:pt x="1630" y="349989"/>
                      </a:cubicBezTo>
                      <a:cubicBezTo>
                        <a:pt x="15917" y="337818"/>
                        <a:pt x="144505" y="246272"/>
                        <a:pt x="182605" y="213464"/>
                      </a:cubicBezTo>
                      <a:cubicBezTo>
                        <a:pt x="220705" y="180656"/>
                        <a:pt x="214355" y="188064"/>
                        <a:pt x="230230" y="153139"/>
                      </a:cubicBezTo>
                      <a:cubicBezTo>
                        <a:pt x="246105" y="118214"/>
                        <a:pt x="318601" y="-10903"/>
                        <a:pt x="306430" y="7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 667">
                  <a:extLst>
                    <a:ext uri="{FF2B5EF4-FFF2-40B4-BE49-F238E27FC236}">
                      <a16:creationId xmlns:a16="http://schemas.microsoft.com/office/drawing/2014/main" id="{D5AA2E4F-2D7B-0BB5-AB48-FCEF3208484E}"/>
                    </a:ext>
                  </a:extLst>
                </p:cNvPr>
                <p:cNvSpPr/>
                <p:nvPr/>
              </p:nvSpPr>
              <p:spPr>
                <a:xfrm>
                  <a:off x="5156183" y="6032326"/>
                  <a:ext cx="196952" cy="200345"/>
                </a:xfrm>
                <a:custGeom>
                  <a:avLst/>
                  <a:gdLst>
                    <a:gd name="connsiteX0" fmla="*/ 196867 w 196952"/>
                    <a:gd name="connsiteY0" fmla="*/ 174 h 200345"/>
                    <a:gd name="connsiteX1" fmla="*/ 139717 w 196952"/>
                    <a:gd name="connsiteY1" fmla="*/ 85899 h 200345"/>
                    <a:gd name="connsiteX2" fmla="*/ 17 w 196952"/>
                    <a:gd name="connsiteY2" fmla="*/ 200199 h 200345"/>
                    <a:gd name="connsiteX3" fmla="*/ 149242 w 196952"/>
                    <a:gd name="connsiteY3" fmla="*/ 108124 h 200345"/>
                    <a:gd name="connsiteX4" fmla="*/ 196867 w 196952"/>
                    <a:gd name="connsiteY4" fmla="*/ 174 h 200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952" h="200345">
                      <a:moveTo>
                        <a:pt x="196867" y="174"/>
                      </a:moveTo>
                      <a:cubicBezTo>
                        <a:pt x="195280" y="-3530"/>
                        <a:pt x="172525" y="52562"/>
                        <a:pt x="139717" y="85899"/>
                      </a:cubicBezTo>
                      <a:cubicBezTo>
                        <a:pt x="106909" y="119237"/>
                        <a:pt x="-1570" y="196495"/>
                        <a:pt x="17" y="200199"/>
                      </a:cubicBezTo>
                      <a:cubicBezTo>
                        <a:pt x="1604" y="203903"/>
                        <a:pt x="120667" y="136170"/>
                        <a:pt x="149242" y="108124"/>
                      </a:cubicBezTo>
                      <a:cubicBezTo>
                        <a:pt x="177817" y="80078"/>
                        <a:pt x="198454" y="3878"/>
                        <a:pt x="196867" y="1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 668">
                  <a:extLst>
                    <a:ext uri="{FF2B5EF4-FFF2-40B4-BE49-F238E27FC236}">
                      <a16:creationId xmlns:a16="http://schemas.microsoft.com/office/drawing/2014/main" id="{7E434D2B-E646-719B-F4E4-390E3F87484C}"/>
                    </a:ext>
                  </a:extLst>
                </p:cNvPr>
                <p:cNvSpPr/>
                <p:nvPr/>
              </p:nvSpPr>
              <p:spPr>
                <a:xfrm>
                  <a:off x="3819304" y="6689405"/>
                  <a:ext cx="100087" cy="557984"/>
                </a:xfrm>
                <a:custGeom>
                  <a:avLst/>
                  <a:gdLst>
                    <a:gd name="connsiteX0" fmla="*/ 57371 w 100087"/>
                    <a:gd name="connsiteY0" fmla="*/ 320 h 557984"/>
                    <a:gd name="connsiteX1" fmla="*/ 22446 w 100087"/>
                    <a:gd name="connsiteY1" fmla="*/ 225745 h 557984"/>
                    <a:gd name="connsiteX2" fmla="*/ 98646 w 100087"/>
                    <a:gd name="connsiteY2" fmla="*/ 552770 h 557984"/>
                    <a:gd name="connsiteX3" fmla="*/ 66896 w 100087"/>
                    <a:gd name="connsiteY3" fmla="*/ 416245 h 557984"/>
                    <a:gd name="connsiteX4" fmla="*/ 221 w 100087"/>
                    <a:gd name="connsiteY4" fmla="*/ 273370 h 557984"/>
                    <a:gd name="connsiteX5" fmla="*/ 57371 w 100087"/>
                    <a:gd name="connsiteY5" fmla="*/ 320 h 55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87" h="557984">
                      <a:moveTo>
                        <a:pt x="57371" y="320"/>
                      </a:moveTo>
                      <a:cubicBezTo>
                        <a:pt x="61075" y="-7617"/>
                        <a:pt x="15567" y="133670"/>
                        <a:pt x="22446" y="225745"/>
                      </a:cubicBezTo>
                      <a:cubicBezTo>
                        <a:pt x="29325" y="317820"/>
                        <a:pt x="91238" y="521020"/>
                        <a:pt x="98646" y="552770"/>
                      </a:cubicBezTo>
                      <a:cubicBezTo>
                        <a:pt x="106054" y="584520"/>
                        <a:pt x="83300" y="462812"/>
                        <a:pt x="66896" y="416245"/>
                      </a:cubicBezTo>
                      <a:cubicBezTo>
                        <a:pt x="50492" y="369678"/>
                        <a:pt x="4454" y="338458"/>
                        <a:pt x="221" y="273370"/>
                      </a:cubicBezTo>
                      <a:cubicBezTo>
                        <a:pt x="-4012" y="208282"/>
                        <a:pt x="53667" y="8257"/>
                        <a:pt x="57371" y="3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 669">
                  <a:extLst>
                    <a:ext uri="{FF2B5EF4-FFF2-40B4-BE49-F238E27FC236}">
                      <a16:creationId xmlns:a16="http://schemas.microsoft.com/office/drawing/2014/main" id="{964ECDC1-07C0-FC2E-D97F-B8014F973EFB}"/>
                    </a:ext>
                  </a:extLst>
                </p:cNvPr>
                <p:cNvSpPr/>
                <p:nvPr/>
              </p:nvSpPr>
              <p:spPr>
                <a:xfrm>
                  <a:off x="4905364" y="6751436"/>
                  <a:ext cx="140063" cy="697114"/>
                </a:xfrm>
                <a:custGeom>
                  <a:avLst/>
                  <a:gdLst>
                    <a:gd name="connsiteX0" fmla="*/ 11 w 140063"/>
                    <a:gd name="connsiteY0" fmla="*/ 1789 h 697114"/>
                    <a:gd name="connsiteX1" fmla="*/ 82561 w 140063"/>
                    <a:gd name="connsiteY1" fmla="*/ 208164 h 697114"/>
                    <a:gd name="connsiteX2" fmla="*/ 63511 w 140063"/>
                    <a:gd name="connsiteY2" fmla="*/ 331989 h 697114"/>
                    <a:gd name="connsiteX3" fmla="*/ 139711 w 140063"/>
                    <a:gd name="connsiteY3" fmla="*/ 697114 h 697114"/>
                    <a:gd name="connsiteX4" fmla="*/ 88911 w 140063"/>
                    <a:gd name="connsiteY4" fmla="*/ 335164 h 697114"/>
                    <a:gd name="connsiteX5" fmla="*/ 11 w 140063"/>
                    <a:gd name="connsiteY5" fmla="*/ 1789 h 697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063" h="697114">
                      <a:moveTo>
                        <a:pt x="11" y="1789"/>
                      </a:moveTo>
                      <a:cubicBezTo>
                        <a:pt x="-1047" y="-19378"/>
                        <a:pt x="71978" y="153131"/>
                        <a:pt x="82561" y="208164"/>
                      </a:cubicBezTo>
                      <a:cubicBezTo>
                        <a:pt x="93144" y="263197"/>
                        <a:pt x="53986" y="250497"/>
                        <a:pt x="63511" y="331989"/>
                      </a:cubicBezTo>
                      <a:cubicBezTo>
                        <a:pt x="73036" y="413481"/>
                        <a:pt x="135478" y="696585"/>
                        <a:pt x="139711" y="697114"/>
                      </a:cubicBezTo>
                      <a:cubicBezTo>
                        <a:pt x="143944" y="697643"/>
                        <a:pt x="109019" y="446818"/>
                        <a:pt x="88911" y="335164"/>
                      </a:cubicBezTo>
                      <a:cubicBezTo>
                        <a:pt x="68803" y="223510"/>
                        <a:pt x="1069" y="22956"/>
                        <a:pt x="11" y="17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 670">
                  <a:extLst>
                    <a:ext uri="{FF2B5EF4-FFF2-40B4-BE49-F238E27FC236}">
                      <a16:creationId xmlns:a16="http://schemas.microsoft.com/office/drawing/2014/main" id="{E8C34B9A-CC89-320A-6969-119B41A5A65C}"/>
                    </a:ext>
                  </a:extLst>
                </p:cNvPr>
                <p:cNvSpPr/>
                <p:nvPr/>
              </p:nvSpPr>
              <p:spPr>
                <a:xfrm>
                  <a:off x="5013107" y="6711593"/>
                  <a:ext cx="70218" cy="683912"/>
                </a:xfrm>
                <a:custGeom>
                  <a:avLst/>
                  <a:gdLst>
                    <a:gd name="connsiteX0" fmla="*/ 218 w 70218"/>
                    <a:gd name="connsiteY0" fmla="*/ 357 h 683912"/>
                    <a:gd name="connsiteX1" fmla="*/ 60543 w 70218"/>
                    <a:gd name="connsiteY1" fmla="*/ 381357 h 683912"/>
                    <a:gd name="connsiteX2" fmla="*/ 70068 w 70218"/>
                    <a:gd name="connsiteY2" fmla="*/ 682982 h 683912"/>
                    <a:gd name="connsiteX3" fmla="*/ 60543 w 70218"/>
                    <a:gd name="connsiteY3" fmla="*/ 470257 h 683912"/>
                    <a:gd name="connsiteX4" fmla="*/ 41493 w 70218"/>
                    <a:gd name="connsiteY4" fmla="*/ 314682 h 683912"/>
                    <a:gd name="connsiteX5" fmla="*/ 218 w 70218"/>
                    <a:gd name="connsiteY5" fmla="*/ 357 h 683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18" h="683912">
                      <a:moveTo>
                        <a:pt x="218" y="357"/>
                      </a:moveTo>
                      <a:cubicBezTo>
                        <a:pt x="3393" y="11470"/>
                        <a:pt x="48901" y="267586"/>
                        <a:pt x="60543" y="381357"/>
                      </a:cubicBezTo>
                      <a:cubicBezTo>
                        <a:pt x="72185" y="495128"/>
                        <a:pt x="70068" y="668165"/>
                        <a:pt x="70068" y="682982"/>
                      </a:cubicBezTo>
                      <a:cubicBezTo>
                        <a:pt x="70068" y="697799"/>
                        <a:pt x="65305" y="531640"/>
                        <a:pt x="60543" y="470257"/>
                      </a:cubicBezTo>
                      <a:cubicBezTo>
                        <a:pt x="55781" y="408874"/>
                        <a:pt x="53664" y="388765"/>
                        <a:pt x="41493" y="314682"/>
                      </a:cubicBezTo>
                      <a:cubicBezTo>
                        <a:pt x="29322" y="240599"/>
                        <a:pt x="-2957" y="-10756"/>
                        <a:pt x="218" y="3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 671">
                  <a:extLst>
                    <a:ext uri="{FF2B5EF4-FFF2-40B4-BE49-F238E27FC236}">
                      <a16:creationId xmlns:a16="http://schemas.microsoft.com/office/drawing/2014/main" id="{AE42304B-0F8B-1D9A-4B85-CD83CE00F7EC}"/>
                    </a:ext>
                  </a:extLst>
                </p:cNvPr>
                <p:cNvSpPr/>
                <p:nvPr/>
              </p:nvSpPr>
              <p:spPr>
                <a:xfrm>
                  <a:off x="5184733" y="6779265"/>
                  <a:ext cx="25676" cy="588459"/>
                </a:xfrm>
                <a:custGeom>
                  <a:avLst/>
                  <a:gdLst>
                    <a:gd name="connsiteX0" fmla="*/ 42 w 25676"/>
                    <a:gd name="connsiteY0" fmla="*/ 2535 h 588459"/>
                    <a:gd name="connsiteX1" fmla="*/ 19092 w 25676"/>
                    <a:gd name="connsiteY1" fmla="*/ 424810 h 588459"/>
                    <a:gd name="connsiteX2" fmla="*/ 6392 w 25676"/>
                    <a:gd name="connsiteY2" fmla="*/ 583560 h 588459"/>
                    <a:gd name="connsiteX3" fmla="*/ 25442 w 25676"/>
                    <a:gd name="connsiteY3" fmla="*/ 262885 h 588459"/>
                    <a:gd name="connsiteX4" fmla="*/ 42 w 25676"/>
                    <a:gd name="connsiteY4" fmla="*/ 2535 h 588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76" h="588459">
                      <a:moveTo>
                        <a:pt x="42" y="2535"/>
                      </a:moveTo>
                      <a:cubicBezTo>
                        <a:pt x="-1016" y="29522"/>
                        <a:pt x="18034" y="327973"/>
                        <a:pt x="19092" y="424810"/>
                      </a:cubicBezTo>
                      <a:cubicBezTo>
                        <a:pt x="20150" y="521647"/>
                        <a:pt x="5334" y="610547"/>
                        <a:pt x="6392" y="583560"/>
                      </a:cubicBezTo>
                      <a:cubicBezTo>
                        <a:pt x="7450" y="556573"/>
                        <a:pt x="28088" y="354960"/>
                        <a:pt x="25442" y="262885"/>
                      </a:cubicBezTo>
                      <a:cubicBezTo>
                        <a:pt x="22796" y="170810"/>
                        <a:pt x="1100" y="-24452"/>
                        <a:pt x="42" y="25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 672">
                  <a:extLst>
                    <a:ext uri="{FF2B5EF4-FFF2-40B4-BE49-F238E27FC236}">
                      <a16:creationId xmlns:a16="http://schemas.microsoft.com/office/drawing/2014/main" id="{B8FA928C-6685-DEF8-4A09-78AADDF3E329}"/>
                    </a:ext>
                  </a:extLst>
                </p:cNvPr>
                <p:cNvSpPr/>
                <p:nvPr/>
              </p:nvSpPr>
              <p:spPr>
                <a:xfrm>
                  <a:off x="5066592" y="6719577"/>
                  <a:ext cx="84334" cy="605249"/>
                </a:xfrm>
                <a:custGeom>
                  <a:avLst/>
                  <a:gdLst>
                    <a:gd name="connsiteX0" fmla="*/ 708 w 84334"/>
                    <a:gd name="connsiteY0" fmla="*/ 11423 h 605249"/>
                    <a:gd name="connsiteX1" fmla="*/ 83258 w 84334"/>
                    <a:gd name="connsiteY1" fmla="*/ 601973 h 605249"/>
                    <a:gd name="connsiteX2" fmla="*/ 45158 w 84334"/>
                    <a:gd name="connsiteY2" fmla="*/ 240023 h 605249"/>
                    <a:gd name="connsiteX3" fmla="*/ 708 w 84334"/>
                    <a:gd name="connsiteY3" fmla="*/ 11423 h 605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334" h="605249">
                      <a:moveTo>
                        <a:pt x="708" y="11423"/>
                      </a:moveTo>
                      <a:cubicBezTo>
                        <a:pt x="7058" y="71748"/>
                        <a:pt x="75850" y="563873"/>
                        <a:pt x="83258" y="601973"/>
                      </a:cubicBezTo>
                      <a:cubicBezTo>
                        <a:pt x="90666" y="640073"/>
                        <a:pt x="57858" y="335273"/>
                        <a:pt x="45158" y="240023"/>
                      </a:cubicBezTo>
                      <a:cubicBezTo>
                        <a:pt x="32458" y="144773"/>
                        <a:pt x="-5642" y="-48902"/>
                        <a:pt x="708" y="114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 673">
                  <a:extLst>
                    <a:ext uri="{FF2B5EF4-FFF2-40B4-BE49-F238E27FC236}">
                      <a16:creationId xmlns:a16="http://schemas.microsoft.com/office/drawing/2014/main" id="{912E3704-3478-43BE-C104-71F27FC5BC21}"/>
                    </a:ext>
                  </a:extLst>
                </p:cNvPr>
                <p:cNvSpPr/>
                <p:nvPr/>
              </p:nvSpPr>
              <p:spPr>
                <a:xfrm>
                  <a:off x="5185384" y="6806692"/>
                  <a:ext cx="213686" cy="498987"/>
                </a:xfrm>
                <a:custGeom>
                  <a:avLst/>
                  <a:gdLst>
                    <a:gd name="connsiteX0" fmla="*/ 97816 w 213686"/>
                    <a:gd name="connsiteY0" fmla="*/ 508 h 498987"/>
                    <a:gd name="connsiteX1" fmla="*/ 120041 w 213686"/>
                    <a:gd name="connsiteY1" fmla="*/ 187833 h 498987"/>
                    <a:gd name="connsiteX2" fmla="*/ 208941 w 213686"/>
                    <a:gd name="connsiteY2" fmla="*/ 422783 h 498987"/>
                    <a:gd name="connsiteX3" fmla="*/ 142266 w 213686"/>
                    <a:gd name="connsiteY3" fmla="*/ 321183 h 498987"/>
                    <a:gd name="connsiteX4" fmla="*/ 208941 w 213686"/>
                    <a:gd name="connsiteY4" fmla="*/ 460883 h 498987"/>
                    <a:gd name="connsiteX5" fmla="*/ 110516 w 213686"/>
                    <a:gd name="connsiteY5" fmla="*/ 318008 h 498987"/>
                    <a:gd name="connsiteX6" fmla="*/ 212116 w 213686"/>
                    <a:gd name="connsiteY6" fmla="*/ 498983 h 498987"/>
                    <a:gd name="connsiteX7" fmla="*/ 12091 w 213686"/>
                    <a:gd name="connsiteY7" fmla="*/ 311658 h 498987"/>
                    <a:gd name="connsiteX8" fmla="*/ 174016 w 213686"/>
                    <a:gd name="connsiteY8" fmla="*/ 406908 h 498987"/>
                    <a:gd name="connsiteX9" fmla="*/ 100991 w 213686"/>
                    <a:gd name="connsiteY9" fmla="*/ 302133 h 498987"/>
                    <a:gd name="connsiteX10" fmla="*/ 2566 w 213686"/>
                    <a:gd name="connsiteY10" fmla="*/ 251333 h 498987"/>
                    <a:gd name="connsiteX11" fmla="*/ 27966 w 213686"/>
                    <a:gd name="connsiteY11" fmla="*/ 184658 h 498987"/>
                    <a:gd name="connsiteX12" fmla="*/ 18441 w 213686"/>
                    <a:gd name="connsiteY12" fmla="*/ 16383 h 498987"/>
                    <a:gd name="connsiteX13" fmla="*/ 107341 w 213686"/>
                    <a:gd name="connsiteY13" fmla="*/ 356108 h 498987"/>
                    <a:gd name="connsiteX14" fmla="*/ 85116 w 213686"/>
                    <a:gd name="connsiteY14" fmla="*/ 270383 h 498987"/>
                    <a:gd name="connsiteX15" fmla="*/ 100991 w 213686"/>
                    <a:gd name="connsiteY15" fmla="*/ 244983 h 498987"/>
                    <a:gd name="connsiteX16" fmla="*/ 97816 w 213686"/>
                    <a:gd name="connsiteY16" fmla="*/ 508 h 49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3686" h="498987">
                      <a:moveTo>
                        <a:pt x="97816" y="508"/>
                      </a:moveTo>
                      <a:cubicBezTo>
                        <a:pt x="100991" y="-9017"/>
                        <a:pt x="101520" y="117454"/>
                        <a:pt x="120041" y="187833"/>
                      </a:cubicBezTo>
                      <a:cubicBezTo>
                        <a:pt x="138562" y="258212"/>
                        <a:pt x="205237" y="400558"/>
                        <a:pt x="208941" y="422783"/>
                      </a:cubicBezTo>
                      <a:cubicBezTo>
                        <a:pt x="212645" y="445008"/>
                        <a:pt x="142266" y="314833"/>
                        <a:pt x="142266" y="321183"/>
                      </a:cubicBezTo>
                      <a:cubicBezTo>
                        <a:pt x="142266" y="327533"/>
                        <a:pt x="214233" y="461412"/>
                        <a:pt x="208941" y="460883"/>
                      </a:cubicBezTo>
                      <a:cubicBezTo>
                        <a:pt x="203649" y="460354"/>
                        <a:pt x="109987" y="311658"/>
                        <a:pt x="110516" y="318008"/>
                      </a:cubicBezTo>
                      <a:cubicBezTo>
                        <a:pt x="111045" y="324358"/>
                        <a:pt x="228520" y="500041"/>
                        <a:pt x="212116" y="498983"/>
                      </a:cubicBezTo>
                      <a:cubicBezTo>
                        <a:pt x="195712" y="497925"/>
                        <a:pt x="18441" y="327004"/>
                        <a:pt x="12091" y="311658"/>
                      </a:cubicBezTo>
                      <a:cubicBezTo>
                        <a:pt x="5741" y="296312"/>
                        <a:pt x="159199" y="408495"/>
                        <a:pt x="174016" y="406908"/>
                      </a:cubicBezTo>
                      <a:cubicBezTo>
                        <a:pt x="188833" y="405321"/>
                        <a:pt x="129566" y="328062"/>
                        <a:pt x="100991" y="302133"/>
                      </a:cubicBezTo>
                      <a:cubicBezTo>
                        <a:pt x="72416" y="276204"/>
                        <a:pt x="14737" y="270912"/>
                        <a:pt x="2566" y="251333"/>
                      </a:cubicBezTo>
                      <a:cubicBezTo>
                        <a:pt x="-9605" y="231754"/>
                        <a:pt x="25320" y="223816"/>
                        <a:pt x="27966" y="184658"/>
                      </a:cubicBezTo>
                      <a:cubicBezTo>
                        <a:pt x="30612" y="145500"/>
                        <a:pt x="5212" y="-12192"/>
                        <a:pt x="18441" y="16383"/>
                      </a:cubicBezTo>
                      <a:cubicBezTo>
                        <a:pt x="31670" y="44958"/>
                        <a:pt x="96229" y="313775"/>
                        <a:pt x="107341" y="356108"/>
                      </a:cubicBezTo>
                      <a:cubicBezTo>
                        <a:pt x="118453" y="398441"/>
                        <a:pt x="86174" y="288904"/>
                        <a:pt x="85116" y="270383"/>
                      </a:cubicBezTo>
                      <a:cubicBezTo>
                        <a:pt x="84058" y="251862"/>
                        <a:pt x="102049" y="287316"/>
                        <a:pt x="100991" y="244983"/>
                      </a:cubicBezTo>
                      <a:cubicBezTo>
                        <a:pt x="99933" y="202650"/>
                        <a:pt x="94641" y="10033"/>
                        <a:pt x="97816" y="5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 674">
                  <a:extLst>
                    <a:ext uri="{FF2B5EF4-FFF2-40B4-BE49-F238E27FC236}">
                      <a16:creationId xmlns:a16="http://schemas.microsoft.com/office/drawing/2014/main" id="{DCE079BD-AB91-7C60-88E0-A293CD4E1479}"/>
                    </a:ext>
                  </a:extLst>
                </p:cNvPr>
                <p:cNvSpPr/>
                <p:nvPr/>
              </p:nvSpPr>
              <p:spPr>
                <a:xfrm>
                  <a:off x="5351991" y="7064338"/>
                  <a:ext cx="93288" cy="431854"/>
                </a:xfrm>
                <a:custGeom>
                  <a:avLst/>
                  <a:gdLst>
                    <a:gd name="connsiteX0" fmla="*/ 93134 w 93288"/>
                    <a:gd name="connsiteY0" fmla="*/ 37 h 431854"/>
                    <a:gd name="connsiteX1" fmla="*/ 23284 w 93288"/>
                    <a:gd name="connsiteY1" fmla="*/ 158787 h 431854"/>
                    <a:gd name="connsiteX2" fmla="*/ 35984 w 93288"/>
                    <a:gd name="connsiteY2" fmla="*/ 431837 h 431854"/>
                    <a:gd name="connsiteX3" fmla="*/ 1059 w 93288"/>
                    <a:gd name="connsiteY3" fmla="*/ 171487 h 431854"/>
                    <a:gd name="connsiteX4" fmla="*/ 93134 w 93288"/>
                    <a:gd name="connsiteY4" fmla="*/ 37 h 431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288" h="431854">
                      <a:moveTo>
                        <a:pt x="93134" y="37"/>
                      </a:moveTo>
                      <a:cubicBezTo>
                        <a:pt x="96838" y="-2080"/>
                        <a:pt x="32809" y="86820"/>
                        <a:pt x="23284" y="158787"/>
                      </a:cubicBezTo>
                      <a:cubicBezTo>
                        <a:pt x="13759" y="230754"/>
                        <a:pt x="39688" y="429720"/>
                        <a:pt x="35984" y="431837"/>
                      </a:cubicBezTo>
                      <a:cubicBezTo>
                        <a:pt x="32280" y="433954"/>
                        <a:pt x="-6878" y="243983"/>
                        <a:pt x="1059" y="171487"/>
                      </a:cubicBezTo>
                      <a:cubicBezTo>
                        <a:pt x="8996" y="98991"/>
                        <a:pt x="89430" y="2154"/>
                        <a:pt x="93134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03" name="フリーフォーム 602">
                <a:extLst>
                  <a:ext uri="{FF2B5EF4-FFF2-40B4-BE49-F238E27FC236}">
                    <a16:creationId xmlns:a16="http://schemas.microsoft.com/office/drawing/2014/main" id="{187D78EC-7A1F-A77A-43AE-1E553BEBF835}"/>
                  </a:ext>
                </a:extLst>
              </p:cNvPr>
              <p:cNvSpPr/>
              <p:nvPr/>
            </p:nvSpPr>
            <p:spPr>
              <a:xfrm>
                <a:off x="3517900" y="7096125"/>
                <a:ext cx="1964763" cy="415999"/>
              </a:xfrm>
              <a:custGeom>
                <a:avLst/>
                <a:gdLst>
                  <a:gd name="connsiteX0" fmla="*/ 0 w 1964763"/>
                  <a:gd name="connsiteY0" fmla="*/ 0 h 415999"/>
                  <a:gd name="connsiteX1" fmla="*/ 368300 w 1964763"/>
                  <a:gd name="connsiteY1" fmla="*/ 149225 h 415999"/>
                  <a:gd name="connsiteX2" fmla="*/ 330200 w 1964763"/>
                  <a:gd name="connsiteY2" fmla="*/ 142875 h 415999"/>
                  <a:gd name="connsiteX3" fmla="*/ 971550 w 1964763"/>
                  <a:gd name="connsiteY3" fmla="*/ 339725 h 415999"/>
                  <a:gd name="connsiteX4" fmla="*/ 987425 w 1964763"/>
                  <a:gd name="connsiteY4" fmla="*/ 342900 h 415999"/>
                  <a:gd name="connsiteX5" fmla="*/ 1495425 w 1964763"/>
                  <a:gd name="connsiteY5" fmla="*/ 387350 h 415999"/>
                  <a:gd name="connsiteX6" fmla="*/ 1339850 w 1964763"/>
                  <a:gd name="connsiteY6" fmla="*/ 396875 h 415999"/>
                  <a:gd name="connsiteX7" fmla="*/ 1952625 w 1964763"/>
                  <a:gd name="connsiteY7" fmla="*/ 403225 h 415999"/>
                  <a:gd name="connsiteX8" fmla="*/ 1701800 w 1964763"/>
                  <a:gd name="connsiteY8" fmla="*/ 415925 h 415999"/>
                  <a:gd name="connsiteX9" fmla="*/ 1149350 w 1964763"/>
                  <a:gd name="connsiteY9" fmla="*/ 396875 h 415999"/>
                  <a:gd name="connsiteX10" fmla="*/ 1174750 w 1964763"/>
                  <a:gd name="connsiteY10" fmla="*/ 390525 h 415999"/>
                  <a:gd name="connsiteX11" fmla="*/ 676275 w 1964763"/>
                  <a:gd name="connsiteY11" fmla="*/ 282575 h 415999"/>
                  <a:gd name="connsiteX12" fmla="*/ 698500 w 1964763"/>
                  <a:gd name="connsiteY12" fmla="*/ 282575 h 415999"/>
                  <a:gd name="connsiteX13" fmla="*/ 0 w 1964763"/>
                  <a:gd name="connsiteY13" fmla="*/ 0 h 41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4763" h="415999">
                    <a:moveTo>
                      <a:pt x="0" y="0"/>
                    </a:moveTo>
                    <a:lnTo>
                      <a:pt x="368300" y="149225"/>
                    </a:lnTo>
                    <a:cubicBezTo>
                      <a:pt x="423333" y="173038"/>
                      <a:pt x="330200" y="142875"/>
                      <a:pt x="330200" y="142875"/>
                    </a:cubicBezTo>
                    <a:lnTo>
                      <a:pt x="971550" y="339725"/>
                    </a:lnTo>
                    <a:cubicBezTo>
                      <a:pt x="1081087" y="373062"/>
                      <a:pt x="987425" y="342900"/>
                      <a:pt x="987425" y="342900"/>
                    </a:cubicBezTo>
                    <a:lnTo>
                      <a:pt x="1495425" y="387350"/>
                    </a:lnTo>
                    <a:cubicBezTo>
                      <a:pt x="1554162" y="396346"/>
                      <a:pt x="1263650" y="394229"/>
                      <a:pt x="1339850" y="396875"/>
                    </a:cubicBezTo>
                    <a:cubicBezTo>
                      <a:pt x="1416050" y="399521"/>
                      <a:pt x="1892300" y="400050"/>
                      <a:pt x="1952625" y="403225"/>
                    </a:cubicBezTo>
                    <a:cubicBezTo>
                      <a:pt x="2012950" y="406400"/>
                      <a:pt x="1835679" y="416983"/>
                      <a:pt x="1701800" y="415925"/>
                    </a:cubicBezTo>
                    <a:cubicBezTo>
                      <a:pt x="1567921" y="414867"/>
                      <a:pt x="1237192" y="401108"/>
                      <a:pt x="1149350" y="396875"/>
                    </a:cubicBezTo>
                    <a:cubicBezTo>
                      <a:pt x="1061508" y="392642"/>
                      <a:pt x="1253596" y="409575"/>
                      <a:pt x="1174750" y="390525"/>
                    </a:cubicBezTo>
                    <a:cubicBezTo>
                      <a:pt x="1095904" y="371475"/>
                      <a:pt x="755650" y="300567"/>
                      <a:pt x="676275" y="282575"/>
                    </a:cubicBezTo>
                    <a:cubicBezTo>
                      <a:pt x="596900" y="264583"/>
                      <a:pt x="810154" y="325967"/>
                      <a:pt x="698500" y="282575"/>
                    </a:cubicBezTo>
                    <a:cubicBezTo>
                      <a:pt x="586846" y="239183"/>
                      <a:pt x="55033" y="22225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 603">
                <a:extLst>
                  <a:ext uri="{FF2B5EF4-FFF2-40B4-BE49-F238E27FC236}">
                    <a16:creationId xmlns:a16="http://schemas.microsoft.com/office/drawing/2014/main" id="{55E8958A-E885-3AC9-6EC6-4C4E1039F3BD}"/>
                  </a:ext>
                </a:extLst>
              </p:cNvPr>
              <p:cNvSpPr/>
              <p:nvPr/>
            </p:nvSpPr>
            <p:spPr>
              <a:xfrm>
                <a:off x="3542277" y="7073052"/>
                <a:ext cx="426741" cy="192792"/>
              </a:xfrm>
              <a:custGeom>
                <a:avLst/>
                <a:gdLst>
                  <a:gd name="connsiteX0" fmla="*/ 4198 w 426741"/>
                  <a:gd name="connsiteY0" fmla="*/ 848 h 192792"/>
                  <a:gd name="connsiteX1" fmla="*/ 416948 w 426741"/>
                  <a:gd name="connsiteY1" fmla="*/ 188173 h 192792"/>
                  <a:gd name="connsiteX2" fmla="*/ 289948 w 426741"/>
                  <a:gd name="connsiteY2" fmla="*/ 134198 h 192792"/>
                  <a:gd name="connsiteX3" fmla="*/ 207398 w 426741"/>
                  <a:gd name="connsiteY3" fmla="*/ 118323 h 192792"/>
                  <a:gd name="connsiteX4" fmla="*/ 4198 w 426741"/>
                  <a:gd name="connsiteY4" fmla="*/ 848 h 19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41" h="192792">
                    <a:moveTo>
                      <a:pt x="4198" y="848"/>
                    </a:moveTo>
                    <a:cubicBezTo>
                      <a:pt x="39123" y="12490"/>
                      <a:pt x="369323" y="165948"/>
                      <a:pt x="416948" y="188173"/>
                    </a:cubicBezTo>
                    <a:cubicBezTo>
                      <a:pt x="464573" y="210398"/>
                      <a:pt x="324873" y="145840"/>
                      <a:pt x="289948" y="134198"/>
                    </a:cubicBezTo>
                    <a:cubicBezTo>
                      <a:pt x="255023" y="122556"/>
                      <a:pt x="252377" y="135785"/>
                      <a:pt x="207398" y="118323"/>
                    </a:cubicBezTo>
                    <a:cubicBezTo>
                      <a:pt x="162419" y="100861"/>
                      <a:pt x="-30727" y="-10794"/>
                      <a:pt x="4198" y="84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 604">
                <a:extLst>
                  <a:ext uri="{FF2B5EF4-FFF2-40B4-BE49-F238E27FC236}">
                    <a16:creationId xmlns:a16="http://schemas.microsoft.com/office/drawing/2014/main" id="{CE272E36-1313-3E2A-841D-8D60B4FE2F6D}"/>
                  </a:ext>
                </a:extLst>
              </p:cNvPr>
              <p:cNvSpPr/>
              <p:nvPr/>
            </p:nvSpPr>
            <p:spPr>
              <a:xfrm>
                <a:off x="3429963" y="7550033"/>
                <a:ext cx="1707613" cy="495617"/>
              </a:xfrm>
              <a:custGeom>
                <a:avLst/>
                <a:gdLst>
                  <a:gd name="connsiteX0" fmla="*/ 2212 w 1707613"/>
                  <a:gd name="connsiteY0" fmla="*/ 117 h 495617"/>
                  <a:gd name="connsiteX1" fmla="*/ 421312 w 1707613"/>
                  <a:gd name="connsiteY1" fmla="*/ 174742 h 495617"/>
                  <a:gd name="connsiteX2" fmla="*/ 376862 w 1707613"/>
                  <a:gd name="connsiteY2" fmla="*/ 165217 h 495617"/>
                  <a:gd name="connsiteX3" fmla="*/ 843587 w 1707613"/>
                  <a:gd name="connsiteY3" fmla="*/ 320792 h 495617"/>
                  <a:gd name="connsiteX4" fmla="*/ 824537 w 1707613"/>
                  <a:gd name="connsiteY4" fmla="*/ 320792 h 495617"/>
                  <a:gd name="connsiteX5" fmla="*/ 1659562 w 1707613"/>
                  <a:gd name="connsiteY5" fmla="*/ 482717 h 495617"/>
                  <a:gd name="connsiteX6" fmla="*/ 1538912 w 1707613"/>
                  <a:gd name="connsiteY6" fmla="*/ 473192 h 495617"/>
                  <a:gd name="connsiteX7" fmla="*/ 976937 w 1707613"/>
                  <a:gd name="connsiteY7" fmla="*/ 374767 h 495617"/>
                  <a:gd name="connsiteX8" fmla="*/ 983287 w 1707613"/>
                  <a:gd name="connsiteY8" fmla="*/ 387467 h 495617"/>
                  <a:gd name="connsiteX9" fmla="*/ 605462 w 1707613"/>
                  <a:gd name="connsiteY9" fmla="*/ 276342 h 495617"/>
                  <a:gd name="connsiteX10" fmla="*/ 684837 w 1707613"/>
                  <a:gd name="connsiteY10" fmla="*/ 273167 h 495617"/>
                  <a:gd name="connsiteX11" fmla="*/ 275262 w 1707613"/>
                  <a:gd name="connsiteY11" fmla="*/ 149342 h 495617"/>
                  <a:gd name="connsiteX12" fmla="*/ 2212 w 1707613"/>
                  <a:gd name="connsiteY12" fmla="*/ 117 h 49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07613" h="495617">
                    <a:moveTo>
                      <a:pt x="2212" y="117"/>
                    </a:moveTo>
                    <a:cubicBezTo>
                      <a:pt x="26554" y="4350"/>
                      <a:pt x="358870" y="147225"/>
                      <a:pt x="421312" y="174742"/>
                    </a:cubicBezTo>
                    <a:cubicBezTo>
                      <a:pt x="483754" y="202259"/>
                      <a:pt x="306483" y="140875"/>
                      <a:pt x="376862" y="165217"/>
                    </a:cubicBezTo>
                    <a:cubicBezTo>
                      <a:pt x="447241" y="189559"/>
                      <a:pt x="768975" y="294863"/>
                      <a:pt x="843587" y="320792"/>
                    </a:cubicBezTo>
                    <a:cubicBezTo>
                      <a:pt x="918199" y="346721"/>
                      <a:pt x="824537" y="320792"/>
                      <a:pt x="824537" y="320792"/>
                    </a:cubicBezTo>
                    <a:lnTo>
                      <a:pt x="1659562" y="482717"/>
                    </a:lnTo>
                    <a:cubicBezTo>
                      <a:pt x="1778625" y="508117"/>
                      <a:pt x="1652683" y="491184"/>
                      <a:pt x="1538912" y="473192"/>
                    </a:cubicBezTo>
                    <a:cubicBezTo>
                      <a:pt x="1425141" y="455200"/>
                      <a:pt x="1069541" y="389054"/>
                      <a:pt x="976937" y="374767"/>
                    </a:cubicBezTo>
                    <a:cubicBezTo>
                      <a:pt x="884333" y="360480"/>
                      <a:pt x="1045199" y="403871"/>
                      <a:pt x="983287" y="387467"/>
                    </a:cubicBezTo>
                    <a:cubicBezTo>
                      <a:pt x="921375" y="371063"/>
                      <a:pt x="655204" y="295392"/>
                      <a:pt x="605462" y="276342"/>
                    </a:cubicBezTo>
                    <a:cubicBezTo>
                      <a:pt x="555720" y="257292"/>
                      <a:pt x="739870" y="294334"/>
                      <a:pt x="684837" y="273167"/>
                    </a:cubicBezTo>
                    <a:cubicBezTo>
                      <a:pt x="629804" y="252000"/>
                      <a:pt x="390620" y="191675"/>
                      <a:pt x="275262" y="149342"/>
                    </a:cubicBezTo>
                    <a:cubicBezTo>
                      <a:pt x="159904" y="107009"/>
                      <a:pt x="-22130" y="-4116"/>
                      <a:pt x="2212" y="11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 605">
                <a:extLst>
                  <a:ext uri="{FF2B5EF4-FFF2-40B4-BE49-F238E27FC236}">
                    <a16:creationId xmlns:a16="http://schemas.microsoft.com/office/drawing/2014/main" id="{340C55D0-FD06-D47F-98AD-2DB1C6DC6F4F}"/>
                  </a:ext>
                </a:extLst>
              </p:cNvPr>
              <p:cNvSpPr/>
              <p:nvPr/>
            </p:nvSpPr>
            <p:spPr>
              <a:xfrm>
                <a:off x="5110010" y="8018204"/>
                <a:ext cx="374852" cy="37934"/>
              </a:xfrm>
              <a:custGeom>
                <a:avLst/>
                <a:gdLst>
                  <a:gd name="connsiteX0" fmla="*/ 8090 w 374852"/>
                  <a:gd name="connsiteY0" fmla="*/ 8196 h 37934"/>
                  <a:gd name="connsiteX1" fmla="*/ 373215 w 374852"/>
                  <a:gd name="connsiteY1" fmla="*/ 1846 h 37934"/>
                  <a:gd name="connsiteX2" fmla="*/ 138265 w 374852"/>
                  <a:gd name="connsiteY2" fmla="*/ 36771 h 37934"/>
                  <a:gd name="connsiteX3" fmla="*/ 8090 w 374852"/>
                  <a:gd name="connsiteY3" fmla="*/ 8196 h 3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852" h="37934">
                    <a:moveTo>
                      <a:pt x="8090" y="8196"/>
                    </a:moveTo>
                    <a:cubicBezTo>
                      <a:pt x="47248" y="2375"/>
                      <a:pt x="351519" y="-2916"/>
                      <a:pt x="373215" y="1846"/>
                    </a:cubicBezTo>
                    <a:cubicBezTo>
                      <a:pt x="394911" y="6608"/>
                      <a:pt x="194886" y="29363"/>
                      <a:pt x="138265" y="36771"/>
                    </a:cubicBezTo>
                    <a:cubicBezTo>
                      <a:pt x="81644" y="44179"/>
                      <a:pt x="-31068" y="14017"/>
                      <a:pt x="8090" y="819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 606">
                <a:extLst>
                  <a:ext uri="{FF2B5EF4-FFF2-40B4-BE49-F238E27FC236}">
                    <a16:creationId xmlns:a16="http://schemas.microsoft.com/office/drawing/2014/main" id="{D5E91EA5-7534-A331-DFEF-4266656ED8C5}"/>
                  </a:ext>
                </a:extLst>
              </p:cNvPr>
              <p:cNvSpPr/>
              <p:nvPr/>
            </p:nvSpPr>
            <p:spPr>
              <a:xfrm>
                <a:off x="5114566" y="7524507"/>
                <a:ext cx="64223" cy="498740"/>
              </a:xfrm>
              <a:custGeom>
                <a:avLst/>
                <a:gdLst>
                  <a:gd name="connsiteX0" fmla="*/ 359 w 64223"/>
                  <a:gd name="connsiteY0" fmla="*/ 243 h 498740"/>
                  <a:gd name="connsiteX1" fmla="*/ 38459 w 64223"/>
                  <a:gd name="connsiteY1" fmla="*/ 232018 h 498740"/>
                  <a:gd name="connsiteX2" fmla="*/ 47984 w 64223"/>
                  <a:gd name="connsiteY2" fmla="*/ 178043 h 498740"/>
                  <a:gd name="connsiteX3" fmla="*/ 22584 w 64223"/>
                  <a:gd name="connsiteY3" fmla="*/ 498718 h 498740"/>
                  <a:gd name="connsiteX4" fmla="*/ 63859 w 64223"/>
                  <a:gd name="connsiteY4" fmla="*/ 193918 h 498740"/>
                  <a:gd name="connsiteX5" fmla="*/ 359 w 64223"/>
                  <a:gd name="connsiteY5" fmla="*/ 243 h 49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23" h="498740">
                    <a:moveTo>
                      <a:pt x="359" y="243"/>
                    </a:moveTo>
                    <a:cubicBezTo>
                      <a:pt x="-3874" y="6593"/>
                      <a:pt x="30522" y="202385"/>
                      <a:pt x="38459" y="232018"/>
                    </a:cubicBezTo>
                    <a:cubicBezTo>
                      <a:pt x="46396" y="261651"/>
                      <a:pt x="50630" y="133593"/>
                      <a:pt x="47984" y="178043"/>
                    </a:cubicBezTo>
                    <a:cubicBezTo>
                      <a:pt x="45338" y="222493"/>
                      <a:pt x="19938" y="496072"/>
                      <a:pt x="22584" y="498718"/>
                    </a:cubicBezTo>
                    <a:cubicBezTo>
                      <a:pt x="25230" y="501364"/>
                      <a:pt x="68621" y="274880"/>
                      <a:pt x="63859" y="193918"/>
                    </a:cubicBezTo>
                    <a:cubicBezTo>
                      <a:pt x="59097" y="112956"/>
                      <a:pt x="4592" y="-6107"/>
                      <a:pt x="359" y="243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7" name="フリーフォーム 676">
              <a:extLst>
                <a:ext uri="{FF2B5EF4-FFF2-40B4-BE49-F238E27FC236}">
                  <a16:creationId xmlns:a16="http://schemas.microsoft.com/office/drawing/2014/main" id="{3DFA2C11-DEC1-DA63-74BD-44BE322FEB7A}"/>
                </a:ext>
              </a:extLst>
            </p:cNvPr>
            <p:cNvSpPr/>
            <p:nvPr/>
          </p:nvSpPr>
          <p:spPr>
            <a:xfrm>
              <a:off x="3086930" y="9211140"/>
              <a:ext cx="517600" cy="693767"/>
            </a:xfrm>
            <a:custGeom>
              <a:avLst/>
              <a:gdLst>
                <a:gd name="connsiteX0" fmla="*/ 107120 w 517600"/>
                <a:gd name="connsiteY0" fmla="*/ 2710 h 693767"/>
                <a:gd name="connsiteX1" fmla="*/ 478595 w 517600"/>
                <a:gd name="connsiteY1" fmla="*/ 31285 h 693767"/>
                <a:gd name="connsiteX2" fmla="*/ 396045 w 517600"/>
                <a:gd name="connsiteY2" fmla="*/ 53510 h 693767"/>
                <a:gd name="connsiteX3" fmla="*/ 513520 w 517600"/>
                <a:gd name="connsiteY3" fmla="*/ 24935 h 693767"/>
                <a:gd name="connsiteX4" fmla="*/ 218245 w 517600"/>
                <a:gd name="connsiteY4" fmla="*/ 247185 h 693767"/>
                <a:gd name="connsiteX5" fmla="*/ 300795 w 517600"/>
                <a:gd name="connsiteY5" fmla="*/ 205910 h 693767"/>
                <a:gd name="connsiteX6" fmla="*/ 202370 w 517600"/>
                <a:gd name="connsiteY6" fmla="*/ 358310 h 693767"/>
                <a:gd name="connsiteX7" fmla="*/ 211895 w 517600"/>
                <a:gd name="connsiteY7" fmla="*/ 348785 h 693767"/>
                <a:gd name="connsiteX8" fmla="*/ 173795 w 517600"/>
                <a:gd name="connsiteY8" fmla="*/ 405935 h 693767"/>
                <a:gd name="connsiteX9" fmla="*/ 259520 w 517600"/>
                <a:gd name="connsiteY9" fmla="*/ 583735 h 693767"/>
                <a:gd name="connsiteX10" fmla="*/ 265870 w 517600"/>
                <a:gd name="connsiteY10" fmla="*/ 571035 h 693767"/>
                <a:gd name="connsiteX11" fmla="*/ 421445 w 517600"/>
                <a:gd name="connsiteY11" fmla="*/ 659935 h 693767"/>
                <a:gd name="connsiteX12" fmla="*/ 303970 w 517600"/>
                <a:gd name="connsiteY12" fmla="*/ 599610 h 693767"/>
                <a:gd name="connsiteX13" fmla="*/ 345245 w 517600"/>
                <a:gd name="connsiteY13" fmla="*/ 634535 h 693767"/>
                <a:gd name="connsiteX14" fmla="*/ 234120 w 517600"/>
                <a:gd name="connsiteY14" fmla="*/ 618660 h 693767"/>
                <a:gd name="connsiteX15" fmla="*/ 103945 w 517600"/>
                <a:gd name="connsiteY15" fmla="*/ 678985 h 693767"/>
                <a:gd name="connsiteX16" fmla="*/ 138870 w 517600"/>
                <a:gd name="connsiteY16" fmla="*/ 634535 h 693767"/>
                <a:gd name="connsiteX17" fmla="*/ 78545 w 517600"/>
                <a:gd name="connsiteY17" fmla="*/ 688510 h 693767"/>
                <a:gd name="connsiteX18" fmla="*/ 88070 w 517600"/>
                <a:gd name="connsiteY18" fmla="*/ 478960 h 693767"/>
                <a:gd name="connsiteX19" fmla="*/ 2345 w 517600"/>
                <a:gd name="connsiteY19" fmla="*/ 634535 h 693767"/>
                <a:gd name="connsiteX20" fmla="*/ 196020 w 517600"/>
                <a:gd name="connsiteY20" fmla="*/ 180510 h 693767"/>
                <a:gd name="connsiteX21" fmla="*/ 161095 w 517600"/>
                <a:gd name="connsiteY21" fmla="*/ 234485 h 693767"/>
                <a:gd name="connsiteX22" fmla="*/ 265870 w 517600"/>
                <a:gd name="connsiteY22" fmla="*/ 110660 h 693767"/>
                <a:gd name="connsiteX23" fmla="*/ 300795 w 517600"/>
                <a:gd name="connsiteY23" fmla="*/ 104310 h 693767"/>
                <a:gd name="connsiteX24" fmla="*/ 107120 w 517600"/>
                <a:gd name="connsiteY24" fmla="*/ 2710 h 69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7600" h="693767">
                  <a:moveTo>
                    <a:pt x="107120" y="2710"/>
                  </a:moveTo>
                  <a:cubicBezTo>
                    <a:pt x="136753" y="-9461"/>
                    <a:pt x="430441" y="22818"/>
                    <a:pt x="478595" y="31285"/>
                  </a:cubicBezTo>
                  <a:cubicBezTo>
                    <a:pt x="526749" y="39752"/>
                    <a:pt x="390224" y="54568"/>
                    <a:pt x="396045" y="53510"/>
                  </a:cubicBezTo>
                  <a:cubicBezTo>
                    <a:pt x="401866" y="52452"/>
                    <a:pt x="543153" y="-7344"/>
                    <a:pt x="513520" y="24935"/>
                  </a:cubicBezTo>
                  <a:cubicBezTo>
                    <a:pt x="483887" y="57214"/>
                    <a:pt x="253699" y="217023"/>
                    <a:pt x="218245" y="247185"/>
                  </a:cubicBezTo>
                  <a:cubicBezTo>
                    <a:pt x="182791" y="277347"/>
                    <a:pt x="303441" y="187389"/>
                    <a:pt x="300795" y="205910"/>
                  </a:cubicBezTo>
                  <a:cubicBezTo>
                    <a:pt x="298149" y="224431"/>
                    <a:pt x="217187" y="334498"/>
                    <a:pt x="202370" y="358310"/>
                  </a:cubicBezTo>
                  <a:cubicBezTo>
                    <a:pt x="187553" y="382122"/>
                    <a:pt x="216658" y="340848"/>
                    <a:pt x="211895" y="348785"/>
                  </a:cubicBezTo>
                  <a:cubicBezTo>
                    <a:pt x="207133" y="356723"/>
                    <a:pt x="165858" y="366777"/>
                    <a:pt x="173795" y="405935"/>
                  </a:cubicBezTo>
                  <a:cubicBezTo>
                    <a:pt x="181732" y="445093"/>
                    <a:pt x="244174" y="556218"/>
                    <a:pt x="259520" y="583735"/>
                  </a:cubicBezTo>
                  <a:cubicBezTo>
                    <a:pt x="274866" y="611252"/>
                    <a:pt x="238883" y="558335"/>
                    <a:pt x="265870" y="571035"/>
                  </a:cubicBezTo>
                  <a:cubicBezTo>
                    <a:pt x="292857" y="583735"/>
                    <a:pt x="415095" y="655173"/>
                    <a:pt x="421445" y="659935"/>
                  </a:cubicBezTo>
                  <a:cubicBezTo>
                    <a:pt x="427795" y="664697"/>
                    <a:pt x="316670" y="603843"/>
                    <a:pt x="303970" y="599610"/>
                  </a:cubicBezTo>
                  <a:cubicBezTo>
                    <a:pt x="291270" y="595377"/>
                    <a:pt x="356887" y="631360"/>
                    <a:pt x="345245" y="634535"/>
                  </a:cubicBezTo>
                  <a:cubicBezTo>
                    <a:pt x="333603" y="637710"/>
                    <a:pt x="274337" y="611252"/>
                    <a:pt x="234120" y="618660"/>
                  </a:cubicBezTo>
                  <a:cubicBezTo>
                    <a:pt x="193903" y="626068"/>
                    <a:pt x="119820" y="676339"/>
                    <a:pt x="103945" y="678985"/>
                  </a:cubicBezTo>
                  <a:cubicBezTo>
                    <a:pt x="88070" y="681631"/>
                    <a:pt x="143103" y="632948"/>
                    <a:pt x="138870" y="634535"/>
                  </a:cubicBezTo>
                  <a:cubicBezTo>
                    <a:pt x="134637" y="636122"/>
                    <a:pt x="87012" y="714439"/>
                    <a:pt x="78545" y="688510"/>
                  </a:cubicBezTo>
                  <a:cubicBezTo>
                    <a:pt x="70078" y="662581"/>
                    <a:pt x="100770" y="487956"/>
                    <a:pt x="88070" y="478960"/>
                  </a:cubicBezTo>
                  <a:cubicBezTo>
                    <a:pt x="75370" y="469964"/>
                    <a:pt x="-15647" y="684277"/>
                    <a:pt x="2345" y="634535"/>
                  </a:cubicBezTo>
                  <a:cubicBezTo>
                    <a:pt x="20337" y="584793"/>
                    <a:pt x="169562" y="247185"/>
                    <a:pt x="196020" y="180510"/>
                  </a:cubicBezTo>
                  <a:cubicBezTo>
                    <a:pt x="222478" y="113835"/>
                    <a:pt x="149453" y="246127"/>
                    <a:pt x="161095" y="234485"/>
                  </a:cubicBezTo>
                  <a:cubicBezTo>
                    <a:pt x="172737" y="222843"/>
                    <a:pt x="242587" y="132356"/>
                    <a:pt x="265870" y="110660"/>
                  </a:cubicBezTo>
                  <a:cubicBezTo>
                    <a:pt x="289153" y="88964"/>
                    <a:pt x="321962" y="120714"/>
                    <a:pt x="300795" y="104310"/>
                  </a:cubicBezTo>
                  <a:cubicBezTo>
                    <a:pt x="279628" y="87906"/>
                    <a:pt x="77487" y="14881"/>
                    <a:pt x="107120" y="271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 677">
              <a:extLst>
                <a:ext uri="{FF2B5EF4-FFF2-40B4-BE49-F238E27FC236}">
                  <a16:creationId xmlns:a16="http://schemas.microsoft.com/office/drawing/2014/main" id="{60E048F1-5397-25DC-E5EE-B56895E532D4}"/>
                </a:ext>
              </a:extLst>
            </p:cNvPr>
            <p:cNvSpPr/>
            <p:nvPr/>
          </p:nvSpPr>
          <p:spPr>
            <a:xfrm>
              <a:off x="4005632" y="9259740"/>
              <a:ext cx="1043269" cy="1030437"/>
            </a:xfrm>
            <a:custGeom>
              <a:avLst/>
              <a:gdLst>
                <a:gd name="connsiteX0" fmla="*/ 7568 w 1043269"/>
                <a:gd name="connsiteY0" fmla="*/ 36660 h 1030437"/>
                <a:gd name="connsiteX1" fmla="*/ 191718 w 1043269"/>
                <a:gd name="connsiteY1" fmla="*/ 170010 h 1030437"/>
                <a:gd name="connsiteX2" fmla="*/ 172668 w 1043269"/>
                <a:gd name="connsiteY2" fmla="*/ 90635 h 1030437"/>
                <a:gd name="connsiteX3" fmla="*/ 286968 w 1043269"/>
                <a:gd name="connsiteY3" fmla="*/ 154135 h 1030437"/>
                <a:gd name="connsiteX4" fmla="*/ 217118 w 1043269"/>
                <a:gd name="connsiteY4" fmla="*/ 68410 h 1030437"/>
                <a:gd name="connsiteX5" fmla="*/ 639393 w 1043269"/>
                <a:gd name="connsiteY5" fmla="*/ 192235 h 1030437"/>
                <a:gd name="connsiteX6" fmla="*/ 620343 w 1043269"/>
                <a:gd name="connsiteY6" fmla="*/ 185885 h 1030437"/>
                <a:gd name="connsiteX7" fmla="*/ 721943 w 1043269"/>
                <a:gd name="connsiteY7" fmla="*/ 265260 h 1030437"/>
                <a:gd name="connsiteX8" fmla="*/ 652093 w 1043269"/>
                <a:gd name="connsiteY8" fmla="*/ 281135 h 1030437"/>
                <a:gd name="connsiteX9" fmla="*/ 563193 w 1043269"/>
                <a:gd name="connsiteY9" fmla="*/ 382735 h 1030437"/>
                <a:gd name="connsiteX10" fmla="*/ 610818 w 1043269"/>
                <a:gd name="connsiteY10" fmla="*/ 366860 h 1030437"/>
                <a:gd name="connsiteX11" fmla="*/ 540968 w 1043269"/>
                <a:gd name="connsiteY11" fmla="*/ 611335 h 1030437"/>
                <a:gd name="connsiteX12" fmla="*/ 566368 w 1043269"/>
                <a:gd name="connsiteY12" fmla="*/ 531960 h 1030437"/>
                <a:gd name="connsiteX13" fmla="*/ 575893 w 1043269"/>
                <a:gd name="connsiteY13" fmla="*/ 916135 h 1030437"/>
                <a:gd name="connsiteX14" fmla="*/ 575893 w 1043269"/>
                <a:gd name="connsiteY14" fmla="*/ 731985 h 1030437"/>
                <a:gd name="connsiteX15" fmla="*/ 629868 w 1043269"/>
                <a:gd name="connsiteY15" fmla="*/ 928835 h 1030437"/>
                <a:gd name="connsiteX16" fmla="*/ 617168 w 1043269"/>
                <a:gd name="connsiteY16" fmla="*/ 738335 h 1030437"/>
                <a:gd name="connsiteX17" fmla="*/ 728293 w 1043269"/>
                <a:gd name="connsiteY17" fmla="*/ 893910 h 1030437"/>
                <a:gd name="connsiteX18" fmla="*/ 648918 w 1043269"/>
                <a:gd name="connsiteY18" fmla="*/ 909785 h 1030437"/>
                <a:gd name="connsiteX19" fmla="*/ 1039443 w 1043269"/>
                <a:gd name="connsiteY19" fmla="*/ 1030435 h 1030437"/>
                <a:gd name="connsiteX20" fmla="*/ 845768 w 1043269"/>
                <a:gd name="connsiteY20" fmla="*/ 912960 h 1030437"/>
                <a:gd name="connsiteX21" fmla="*/ 807668 w 1043269"/>
                <a:gd name="connsiteY21" fmla="*/ 862160 h 1030437"/>
                <a:gd name="connsiteX22" fmla="*/ 756868 w 1043269"/>
                <a:gd name="connsiteY22" fmla="*/ 808185 h 1030437"/>
                <a:gd name="connsiteX23" fmla="*/ 925143 w 1043269"/>
                <a:gd name="connsiteY23" fmla="*/ 27135 h 1030437"/>
                <a:gd name="connsiteX24" fmla="*/ 763218 w 1043269"/>
                <a:gd name="connsiteY24" fmla="*/ 389085 h 1030437"/>
                <a:gd name="connsiteX25" fmla="*/ 937843 w 1043269"/>
                <a:gd name="connsiteY25" fmla="*/ 23960 h 1030437"/>
                <a:gd name="connsiteX26" fmla="*/ 744168 w 1043269"/>
                <a:gd name="connsiteY26" fmla="*/ 36660 h 1030437"/>
                <a:gd name="connsiteX27" fmla="*/ 217118 w 1043269"/>
                <a:gd name="connsiteY27" fmla="*/ 49360 h 1030437"/>
                <a:gd name="connsiteX28" fmla="*/ 486993 w 1043269"/>
                <a:gd name="connsiteY28" fmla="*/ 20785 h 1030437"/>
                <a:gd name="connsiteX29" fmla="*/ 7568 w 1043269"/>
                <a:gd name="connsiteY29" fmla="*/ 36660 h 103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3269" h="1030437">
                  <a:moveTo>
                    <a:pt x="7568" y="36660"/>
                  </a:moveTo>
                  <a:cubicBezTo>
                    <a:pt x="-41644" y="61531"/>
                    <a:pt x="164201" y="161014"/>
                    <a:pt x="191718" y="170010"/>
                  </a:cubicBezTo>
                  <a:cubicBezTo>
                    <a:pt x="219235" y="179006"/>
                    <a:pt x="156793" y="93281"/>
                    <a:pt x="172668" y="90635"/>
                  </a:cubicBezTo>
                  <a:cubicBezTo>
                    <a:pt x="188543" y="87989"/>
                    <a:pt x="279560" y="157839"/>
                    <a:pt x="286968" y="154135"/>
                  </a:cubicBezTo>
                  <a:cubicBezTo>
                    <a:pt x="294376" y="150431"/>
                    <a:pt x="158381" y="62060"/>
                    <a:pt x="217118" y="68410"/>
                  </a:cubicBezTo>
                  <a:cubicBezTo>
                    <a:pt x="275855" y="74760"/>
                    <a:pt x="639393" y="192235"/>
                    <a:pt x="639393" y="192235"/>
                  </a:cubicBezTo>
                  <a:cubicBezTo>
                    <a:pt x="706597" y="211814"/>
                    <a:pt x="606585" y="173714"/>
                    <a:pt x="620343" y="185885"/>
                  </a:cubicBezTo>
                  <a:cubicBezTo>
                    <a:pt x="634101" y="198056"/>
                    <a:pt x="716651" y="249385"/>
                    <a:pt x="721943" y="265260"/>
                  </a:cubicBezTo>
                  <a:cubicBezTo>
                    <a:pt x="727235" y="281135"/>
                    <a:pt x="678551" y="261556"/>
                    <a:pt x="652093" y="281135"/>
                  </a:cubicBezTo>
                  <a:cubicBezTo>
                    <a:pt x="625635" y="300714"/>
                    <a:pt x="570072" y="368448"/>
                    <a:pt x="563193" y="382735"/>
                  </a:cubicBezTo>
                  <a:cubicBezTo>
                    <a:pt x="556314" y="397023"/>
                    <a:pt x="614522" y="328760"/>
                    <a:pt x="610818" y="366860"/>
                  </a:cubicBezTo>
                  <a:cubicBezTo>
                    <a:pt x="607114" y="404960"/>
                    <a:pt x="548376" y="583818"/>
                    <a:pt x="540968" y="611335"/>
                  </a:cubicBezTo>
                  <a:cubicBezTo>
                    <a:pt x="533560" y="638852"/>
                    <a:pt x="560547" y="481160"/>
                    <a:pt x="566368" y="531960"/>
                  </a:cubicBezTo>
                  <a:cubicBezTo>
                    <a:pt x="572189" y="582760"/>
                    <a:pt x="574306" y="882798"/>
                    <a:pt x="575893" y="916135"/>
                  </a:cubicBezTo>
                  <a:cubicBezTo>
                    <a:pt x="577480" y="949472"/>
                    <a:pt x="566897" y="729868"/>
                    <a:pt x="575893" y="731985"/>
                  </a:cubicBezTo>
                  <a:cubicBezTo>
                    <a:pt x="584889" y="734102"/>
                    <a:pt x="622989" y="927777"/>
                    <a:pt x="629868" y="928835"/>
                  </a:cubicBezTo>
                  <a:cubicBezTo>
                    <a:pt x="636747" y="929893"/>
                    <a:pt x="600764" y="744156"/>
                    <a:pt x="617168" y="738335"/>
                  </a:cubicBezTo>
                  <a:cubicBezTo>
                    <a:pt x="633572" y="732514"/>
                    <a:pt x="723001" y="865335"/>
                    <a:pt x="728293" y="893910"/>
                  </a:cubicBezTo>
                  <a:cubicBezTo>
                    <a:pt x="733585" y="922485"/>
                    <a:pt x="597060" y="887031"/>
                    <a:pt x="648918" y="909785"/>
                  </a:cubicBezTo>
                  <a:cubicBezTo>
                    <a:pt x="700776" y="932539"/>
                    <a:pt x="1006635" y="1029906"/>
                    <a:pt x="1039443" y="1030435"/>
                  </a:cubicBezTo>
                  <a:cubicBezTo>
                    <a:pt x="1072251" y="1030964"/>
                    <a:pt x="884397" y="941006"/>
                    <a:pt x="845768" y="912960"/>
                  </a:cubicBezTo>
                  <a:cubicBezTo>
                    <a:pt x="807139" y="884914"/>
                    <a:pt x="822485" y="879622"/>
                    <a:pt x="807668" y="862160"/>
                  </a:cubicBezTo>
                  <a:cubicBezTo>
                    <a:pt x="792851" y="844698"/>
                    <a:pt x="737289" y="947356"/>
                    <a:pt x="756868" y="808185"/>
                  </a:cubicBezTo>
                  <a:cubicBezTo>
                    <a:pt x="776447" y="669014"/>
                    <a:pt x="924085" y="96985"/>
                    <a:pt x="925143" y="27135"/>
                  </a:cubicBezTo>
                  <a:cubicBezTo>
                    <a:pt x="926201" y="-42715"/>
                    <a:pt x="761101" y="389614"/>
                    <a:pt x="763218" y="389085"/>
                  </a:cubicBezTo>
                  <a:cubicBezTo>
                    <a:pt x="765335" y="388556"/>
                    <a:pt x="941018" y="82698"/>
                    <a:pt x="937843" y="23960"/>
                  </a:cubicBezTo>
                  <a:cubicBezTo>
                    <a:pt x="934668" y="-34778"/>
                    <a:pt x="864289" y="32427"/>
                    <a:pt x="744168" y="36660"/>
                  </a:cubicBezTo>
                  <a:cubicBezTo>
                    <a:pt x="624047" y="40893"/>
                    <a:pt x="259980" y="52006"/>
                    <a:pt x="217118" y="49360"/>
                  </a:cubicBezTo>
                  <a:cubicBezTo>
                    <a:pt x="174256" y="46714"/>
                    <a:pt x="524564" y="23431"/>
                    <a:pt x="486993" y="20785"/>
                  </a:cubicBezTo>
                  <a:cubicBezTo>
                    <a:pt x="449422" y="18139"/>
                    <a:pt x="56780" y="11789"/>
                    <a:pt x="7568" y="366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 678">
              <a:extLst>
                <a:ext uri="{FF2B5EF4-FFF2-40B4-BE49-F238E27FC236}">
                  <a16:creationId xmlns:a16="http://schemas.microsoft.com/office/drawing/2014/main" id="{0B4B7F2E-D604-570A-16D1-74E34F645774}"/>
                </a:ext>
              </a:extLst>
            </p:cNvPr>
            <p:cNvSpPr/>
            <p:nvPr/>
          </p:nvSpPr>
          <p:spPr>
            <a:xfrm>
              <a:off x="4670410" y="3027339"/>
              <a:ext cx="201512" cy="58786"/>
            </a:xfrm>
            <a:custGeom>
              <a:avLst/>
              <a:gdLst>
                <a:gd name="connsiteX0" fmla="*/ 15 w 201512"/>
                <a:gd name="connsiteY0" fmla="*/ 58761 h 58786"/>
                <a:gd name="connsiteX1" fmla="*/ 76215 w 201512"/>
                <a:gd name="connsiteY1" fmla="*/ 17486 h 58786"/>
                <a:gd name="connsiteX2" fmla="*/ 200040 w 201512"/>
                <a:gd name="connsiteY2" fmla="*/ 1611 h 58786"/>
                <a:gd name="connsiteX3" fmla="*/ 139715 w 201512"/>
                <a:gd name="connsiteY3" fmla="*/ 1611 h 58786"/>
                <a:gd name="connsiteX4" fmla="*/ 69865 w 201512"/>
                <a:gd name="connsiteY4" fmla="*/ 11136 h 58786"/>
                <a:gd name="connsiteX5" fmla="*/ 15 w 201512"/>
                <a:gd name="connsiteY5" fmla="*/ 58761 h 5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12" h="58786">
                  <a:moveTo>
                    <a:pt x="15" y="58761"/>
                  </a:moveTo>
                  <a:cubicBezTo>
                    <a:pt x="1073" y="59819"/>
                    <a:pt x="42878" y="27011"/>
                    <a:pt x="76215" y="17486"/>
                  </a:cubicBezTo>
                  <a:cubicBezTo>
                    <a:pt x="109553" y="7961"/>
                    <a:pt x="189457" y="4257"/>
                    <a:pt x="200040" y="1611"/>
                  </a:cubicBezTo>
                  <a:cubicBezTo>
                    <a:pt x="210623" y="-1035"/>
                    <a:pt x="161411" y="24"/>
                    <a:pt x="139715" y="1611"/>
                  </a:cubicBezTo>
                  <a:cubicBezTo>
                    <a:pt x="118019" y="3198"/>
                    <a:pt x="87327" y="4257"/>
                    <a:pt x="69865" y="11136"/>
                  </a:cubicBezTo>
                  <a:cubicBezTo>
                    <a:pt x="52403" y="18015"/>
                    <a:pt x="-1043" y="57703"/>
                    <a:pt x="15" y="587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 679">
              <a:extLst>
                <a:ext uri="{FF2B5EF4-FFF2-40B4-BE49-F238E27FC236}">
                  <a16:creationId xmlns:a16="http://schemas.microsoft.com/office/drawing/2014/main" id="{EC169A54-44B9-D667-898A-309062D254F6}"/>
                </a:ext>
              </a:extLst>
            </p:cNvPr>
            <p:cNvSpPr/>
            <p:nvPr/>
          </p:nvSpPr>
          <p:spPr>
            <a:xfrm>
              <a:off x="4883150" y="3044682"/>
              <a:ext cx="95250" cy="70015"/>
            </a:xfrm>
            <a:custGeom>
              <a:avLst/>
              <a:gdLst>
                <a:gd name="connsiteX0" fmla="*/ 0 w 95250"/>
                <a:gd name="connsiteY0" fmla="*/ 143 h 70015"/>
                <a:gd name="connsiteX1" fmla="*/ 69850 w 95250"/>
                <a:gd name="connsiteY1" fmla="*/ 22368 h 70015"/>
                <a:gd name="connsiteX2" fmla="*/ 95250 w 95250"/>
                <a:gd name="connsiteY2" fmla="*/ 69993 h 70015"/>
                <a:gd name="connsiteX3" fmla="*/ 69850 w 95250"/>
                <a:gd name="connsiteY3" fmla="*/ 16018 h 70015"/>
                <a:gd name="connsiteX4" fmla="*/ 0 w 95250"/>
                <a:gd name="connsiteY4" fmla="*/ 143 h 7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0015">
                  <a:moveTo>
                    <a:pt x="0" y="143"/>
                  </a:moveTo>
                  <a:cubicBezTo>
                    <a:pt x="0" y="1201"/>
                    <a:pt x="53975" y="10726"/>
                    <a:pt x="69850" y="22368"/>
                  </a:cubicBezTo>
                  <a:cubicBezTo>
                    <a:pt x="85725" y="34010"/>
                    <a:pt x="95250" y="71051"/>
                    <a:pt x="95250" y="69993"/>
                  </a:cubicBezTo>
                  <a:cubicBezTo>
                    <a:pt x="95250" y="68935"/>
                    <a:pt x="80963" y="28189"/>
                    <a:pt x="69850" y="16018"/>
                  </a:cubicBezTo>
                  <a:cubicBezTo>
                    <a:pt x="58737" y="3847"/>
                    <a:pt x="0" y="-915"/>
                    <a:pt x="0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 680">
              <a:extLst>
                <a:ext uri="{FF2B5EF4-FFF2-40B4-BE49-F238E27FC236}">
                  <a16:creationId xmlns:a16="http://schemas.microsoft.com/office/drawing/2014/main" id="{624F78D1-04E8-EEE4-F434-729E06AF0916}"/>
                </a:ext>
              </a:extLst>
            </p:cNvPr>
            <p:cNvSpPr/>
            <p:nvPr/>
          </p:nvSpPr>
          <p:spPr>
            <a:xfrm>
              <a:off x="4587692" y="2729053"/>
              <a:ext cx="425751" cy="400782"/>
            </a:xfrm>
            <a:custGeom>
              <a:avLst/>
              <a:gdLst>
                <a:gd name="connsiteX0" fmla="*/ 183 w 425751"/>
                <a:gd name="connsiteY0" fmla="*/ 179247 h 400782"/>
                <a:gd name="connsiteX1" fmla="*/ 60508 w 425751"/>
                <a:gd name="connsiteY1" fmla="*/ 299897 h 400782"/>
                <a:gd name="connsiteX2" fmla="*/ 63683 w 425751"/>
                <a:gd name="connsiteY2" fmla="*/ 255447 h 400782"/>
                <a:gd name="connsiteX3" fmla="*/ 92258 w 425751"/>
                <a:gd name="connsiteY3" fmla="*/ 284022 h 400782"/>
                <a:gd name="connsiteX4" fmla="*/ 92258 w 425751"/>
                <a:gd name="connsiteY4" fmla="*/ 230047 h 400782"/>
                <a:gd name="connsiteX5" fmla="*/ 146233 w 425751"/>
                <a:gd name="connsiteY5" fmla="*/ 299897 h 400782"/>
                <a:gd name="connsiteX6" fmla="*/ 139883 w 425751"/>
                <a:gd name="connsiteY6" fmla="*/ 268147 h 400782"/>
                <a:gd name="connsiteX7" fmla="*/ 146233 w 425751"/>
                <a:gd name="connsiteY7" fmla="*/ 179247 h 400782"/>
                <a:gd name="connsiteX8" fmla="*/ 171633 w 425751"/>
                <a:gd name="connsiteY8" fmla="*/ 271322 h 400782"/>
                <a:gd name="connsiteX9" fmla="*/ 174808 w 425751"/>
                <a:gd name="connsiteY9" fmla="*/ 201472 h 400782"/>
                <a:gd name="connsiteX10" fmla="*/ 209733 w 425751"/>
                <a:gd name="connsiteY10" fmla="*/ 280847 h 400782"/>
                <a:gd name="connsiteX11" fmla="*/ 209733 w 425751"/>
                <a:gd name="connsiteY11" fmla="*/ 191947 h 400782"/>
                <a:gd name="connsiteX12" fmla="*/ 279583 w 425751"/>
                <a:gd name="connsiteY12" fmla="*/ 303072 h 400782"/>
                <a:gd name="connsiteX13" fmla="*/ 270058 w 425751"/>
                <a:gd name="connsiteY13" fmla="*/ 226872 h 400782"/>
                <a:gd name="connsiteX14" fmla="*/ 416108 w 425751"/>
                <a:gd name="connsiteY14" fmla="*/ 391972 h 400782"/>
                <a:gd name="connsiteX15" fmla="*/ 387533 w 425751"/>
                <a:gd name="connsiteY15" fmla="*/ 337997 h 400782"/>
                <a:gd name="connsiteX16" fmla="*/ 190683 w 425751"/>
                <a:gd name="connsiteY16" fmla="*/ 1447 h 400782"/>
                <a:gd name="connsiteX17" fmla="*/ 231958 w 425751"/>
                <a:gd name="connsiteY17" fmla="*/ 214172 h 400782"/>
                <a:gd name="connsiteX18" fmla="*/ 197033 w 425751"/>
                <a:gd name="connsiteY18" fmla="*/ 163372 h 400782"/>
                <a:gd name="connsiteX19" fmla="*/ 177983 w 425751"/>
                <a:gd name="connsiteY19" fmla="*/ 220522 h 400782"/>
                <a:gd name="connsiteX20" fmla="*/ 117658 w 425751"/>
                <a:gd name="connsiteY20" fmla="*/ 214172 h 400782"/>
                <a:gd name="connsiteX21" fmla="*/ 98608 w 425751"/>
                <a:gd name="connsiteY21" fmla="*/ 233222 h 400782"/>
                <a:gd name="connsiteX22" fmla="*/ 82733 w 425751"/>
                <a:gd name="connsiteY22" fmla="*/ 252272 h 400782"/>
                <a:gd name="connsiteX23" fmla="*/ 183 w 425751"/>
                <a:gd name="connsiteY23" fmla="*/ 179247 h 40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5751" h="400782">
                  <a:moveTo>
                    <a:pt x="183" y="179247"/>
                  </a:moveTo>
                  <a:cubicBezTo>
                    <a:pt x="-3521" y="187184"/>
                    <a:pt x="49925" y="287197"/>
                    <a:pt x="60508" y="299897"/>
                  </a:cubicBezTo>
                  <a:cubicBezTo>
                    <a:pt x="71091" y="312597"/>
                    <a:pt x="58391" y="258093"/>
                    <a:pt x="63683" y="255447"/>
                  </a:cubicBezTo>
                  <a:cubicBezTo>
                    <a:pt x="68975" y="252801"/>
                    <a:pt x="87496" y="288255"/>
                    <a:pt x="92258" y="284022"/>
                  </a:cubicBezTo>
                  <a:cubicBezTo>
                    <a:pt x="97020" y="279789"/>
                    <a:pt x="83262" y="227401"/>
                    <a:pt x="92258" y="230047"/>
                  </a:cubicBezTo>
                  <a:cubicBezTo>
                    <a:pt x="101254" y="232693"/>
                    <a:pt x="138296" y="293547"/>
                    <a:pt x="146233" y="299897"/>
                  </a:cubicBezTo>
                  <a:cubicBezTo>
                    <a:pt x="154170" y="306247"/>
                    <a:pt x="139883" y="288255"/>
                    <a:pt x="139883" y="268147"/>
                  </a:cubicBezTo>
                  <a:cubicBezTo>
                    <a:pt x="139883" y="248039"/>
                    <a:pt x="140941" y="178718"/>
                    <a:pt x="146233" y="179247"/>
                  </a:cubicBezTo>
                  <a:cubicBezTo>
                    <a:pt x="151525" y="179776"/>
                    <a:pt x="166871" y="267618"/>
                    <a:pt x="171633" y="271322"/>
                  </a:cubicBezTo>
                  <a:cubicBezTo>
                    <a:pt x="176395" y="275026"/>
                    <a:pt x="168458" y="199885"/>
                    <a:pt x="174808" y="201472"/>
                  </a:cubicBezTo>
                  <a:cubicBezTo>
                    <a:pt x="181158" y="203060"/>
                    <a:pt x="203912" y="282435"/>
                    <a:pt x="209733" y="280847"/>
                  </a:cubicBezTo>
                  <a:cubicBezTo>
                    <a:pt x="215554" y="279260"/>
                    <a:pt x="198091" y="188243"/>
                    <a:pt x="209733" y="191947"/>
                  </a:cubicBezTo>
                  <a:cubicBezTo>
                    <a:pt x="221375" y="195651"/>
                    <a:pt x="269529" y="297251"/>
                    <a:pt x="279583" y="303072"/>
                  </a:cubicBezTo>
                  <a:cubicBezTo>
                    <a:pt x="289637" y="308893"/>
                    <a:pt x="247304" y="212055"/>
                    <a:pt x="270058" y="226872"/>
                  </a:cubicBezTo>
                  <a:cubicBezTo>
                    <a:pt x="292812" y="241689"/>
                    <a:pt x="396529" y="373451"/>
                    <a:pt x="416108" y="391972"/>
                  </a:cubicBezTo>
                  <a:cubicBezTo>
                    <a:pt x="435687" y="410493"/>
                    <a:pt x="425104" y="403084"/>
                    <a:pt x="387533" y="337997"/>
                  </a:cubicBezTo>
                  <a:cubicBezTo>
                    <a:pt x="349962" y="272910"/>
                    <a:pt x="216612" y="22084"/>
                    <a:pt x="190683" y="1447"/>
                  </a:cubicBezTo>
                  <a:cubicBezTo>
                    <a:pt x="164754" y="-19191"/>
                    <a:pt x="230900" y="187185"/>
                    <a:pt x="231958" y="214172"/>
                  </a:cubicBezTo>
                  <a:cubicBezTo>
                    <a:pt x="233016" y="241159"/>
                    <a:pt x="206029" y="162314"/>
                    <a:pt x="197033" y="163372"/>
                  </a:cubicBezTo>
                  <a:cubicBezTo>
                    <a:pt x="188037" y="164430"/>
                    <a:pt x="191212" y="212055"/>
                    <a:pt x="177983" y="220522"/>
                  </a:cubicBezTo>
                  <a:cubicBezTo>
                    <a:pt x="164754" y="228989"/>
                    <a:pt x="130887" y="212055"/>
                    <a:pt x="117658" y="214172"/>
                  </a:cubicBezTo>
                  <a:cubicBezTo>
                    <a:pt x="104429" y="216289"/>
                    <a:pt x="98608" y="233222"/>
                    <a:pt x="98608" y="233222"/>
                  </a:cubicBezTo>
                  <a:cubicBezTo>
                    <a:pt x="92787" y="239572"/>
                    <a:pt x="96491" y="257034"/>
                    <a:pt x="82733" y="252272"/>
                  </a:cubicBezTo>
                  <a:cubicBezTo>
                    <a:pt x="68975" y="247510"/>
                    <a:pt x="3887" y="171310"/>
                    <a:pt x="183" y="17924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 682">
              <a:extLst>
                <a:ext uri="{FF2B5EF4-FFF2-40B4-BE49-F238E27FC236}">
                  <a16:creationId xmlns:a16="http://schemas.microsoft.com/office/drawing/2014/main" id="{2870EA63-DD89-8E3E-DB63-B080B68D4AAE}"/>
                </a:ext>
              </a:extLst>
            </p:cNvPr>
            <p:cNvSpPr/>
            <p:nvPr/>
          </p:nvSpPr>
          <p:spPr>
            <a:xfrm>
              <a:off x="4133628" y="2631867"/>
              <a:ext cx="165707" cy="637956"/>
            </a:xfrm>
            <a:custGeom>
              <a:avLst/>
              <a:gdLst>
                <a:gd name="connsiteX0" fmla="*/ 165322 w 165707"/>
                <a:gd name="connsiteY0" fmla="*/ 270083 h 637956"/>
                <a:gd name="connsiteX1" fmla="*/ 66897 w 165707"/>
                <a:gd name="connsiteY1" fmla="*/ 384383 h 637956"/>
                <a:gd name="connsiteX2" fmla="*/ 66897 w 165707"/>
                <a:gd name="connsiteY2" fmla="*/ 495508 h 637956"/>
                <a:gd name="connsiteX3" fmla="*/ 108172 w 165707"/>
                <a:gd name="connsiteY3" fmla="*/ 406608 h 637956"/>
                <a:gd name="connsiteX4" fmla="*/ 222 w 165707"/>
                <a:gd name="connsiteY4" fmla="*/ 635208 h 637956"/>
                <a:gd name="connsiteX5" fmla="*/ 79597 w 165707"/>
                <a:gd name="connsiteY5" fmla="*/ 222458 h 637956"/>
                <a:gd name="connsiteX6" fmla="*/ 66897 w 165707"/>
                <a:gd name="connsiteY6" fmla="*/ 241508 h 637956"/>
                <a:gd name="connsiteX7" fmla="*/ 117697 w 165707"/>
                <a:gd name="connsiteY7" fmla="*/ 208 h 637956"/>
                <a:gd name="connsiteX8" fmla="*/ 101822 w 165707"/>
                <a:gd name="connsiteY8" fmla="*/ 200233 h 637956"/>
                <a:gd name="connsiteX9" fmla="*/ 101822 w 165707"/>
                <a:gd name="connsiteY9" fmla="*/ 251033 h 637956"/>
                <a:gd name="connsiteX10" fmla="*/ 165322 w 165707"/>
                <a:gd name="connsiteY10" fmla="*/ 270083 h 63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707" h="637956">
                  <a:moveTo>
                    <a:pt x="165322" y="270083"/>
                  </a:moveTo>
                  <a:cubicBezTo>
                    <a:pt x="159501" y="292308"/>
                    <a:pt x="83301" y="346812"/>
                    <a:pt x="66897" y="384383"/>
                  </a:cubicBezTo>
                  <a:cubicBezTo>
                    <a:pt x="50493" y="421954"/>
                    <a:pt x="60018" y="491804"/>
                    <a:pt x="66897" y="495508"/>
                  </a:cubicBezTo>
                  <a:cubicBezTo>
                    <a:pt x="73776" y="499212"/>
                    <a:pt x="119284" y="383325"/>
                    <a:pt x="108172" y="406608"/>
                  </a:cubicBezTo>
                  <a:cubicBezTo>
                    <a:pt x="97060" y="429891"/>
                    <a:pt x="4984" y="665899"/>
                    <a:pt x="222" y="635208"/>
                  </a:cubicBezTo>
                  <a:cubicBezTo>
                    <a:pt x="-4540" y="604517"/>
                    <a:pt x="68484" y="288075"/>
                    <a:pt x="79597" y="222458"/>
                  </a:cubicBezTo>
                  <a:cubicBezTo>
                    <a:pt x="90710" y="156841"/>
                    <a:pt x="60547" y="278550"/>
                    <a:pt x="66897" y="241508"/>
                  </a:cubicBezTo>
                  <a:cubicBezTo>
                    <a:pt x="73247" y="204466"/>
                    <a:pt x="111876" y="7087"/>
                    <a:pt x="117697" y="208"/>
                  </a:cubicBezTo>
                  <a:cubicBezTo>
                    <a:pt x="123518" y="-6671"/>
                    <a:pt x="104468" y="158429"/>
                    <a:pt x="101822" y="200233"/>
                  </a:cubicBezTo>
                  <a:cubicBezTo>
                    <a:pt x="99176" y="242037"/>
                    <a:pt x="94414" y="238862"/>
                    <a:pt x="101822" y="251033"/>
                  </a:cubicBezTo>
                  <a:cubicBezTo>
                    <a:pt x="109230" y="263204"/>
                    <a:pt x="171143" y="247858"/>
                    <a:pt x="165322" y="27008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FEB79A6C-C740-EC6B-A04D-3EFC69CE396C}"/>
                </a:ext>
              </a:extLst>
            </p:cNvPr>
            <p:cNvSpPr/>
            <p:nvPr/>
          </p:nvSpPr>
          <p:spPr>
            <a:xfrm>
              <a:off x="3565447" y="1324878"/>
              <a:ext cx="474745" cy="351939"/>
            </a:xfrm>
            <a:custGeom>
              <a:avLst/>
              <a:gdLst>
                <a:gd name="connsiteX0" fmla="*/ 390603 w 474745"/>
                <a:gd name="connsiteY0" fmla="*/ 2272 h 351939"/>
                <a:gd name="connsiteX1" fmla="*/ 311228 w 474745"/>
                <a:gd name="connsiteY1" fmla="*/ 218172 h 351939"/>
                <a:gd name="connsiteX2" fmla="*/ 317578 w 474745"/>
                <a:gd name="connsiteY2" fmla="*/ 176897 h 351939"/>
                <a:gd name="connsiteX3" fmla="*/ 336628 w 474745"/>
                <a:gd name="connsiteY3" fmla="*/ 268972 h 351939"/>
                <a:gd name="connsiteX4" fmla="*/ 336628 w 474745"/>
                <a:gd name="connsiteY4" fmla="*/ 253097 h 351939"/>
                <a:gd name="connsiteX5" fmla="*/ 139778 w 474745"/>
                <a:gd name="connsiteY5" fmla="*/ 332472 h 351939"/>
                <a:gd name="connsiteX6" fmla="*/ 120728 w 474745"/>
                <a:gd name="connsiteY6" fmla="*/ 335647 h 351939"/>
                <a:gd name="connsiteX7" fmla="*/ 12778 w 474745"/>
                <a:gd name="connsiteY7" fmla="*/ 351522 h 351939"/>
                <a:gd name="connsiteX8" fmla="*/ 454103 w 474745"/>
                <a:gd name="connsiteY8" fmla="*/ 316597 h 351939"/>
                <a:gd name="connsiteX9" fmla="*/ 403303 w 474745"/>
                <a:gd name="connsiteY9" fmla="*/ 316597 h 351939"/>
                <a:gd name="connsiteX10" fmla="*/ 412828 w 474745"/>
                <a:gd name="connsiteY10" fmla="*/ 183247 h 351939"/>
                <a:gd name="connsiteX11" fmla="*/ 393778 w 474745"/>
                <a:gd name="connsiteY11" fmla="*/ 221347 h 351939"/>
                <a:gd name="connsiteX12" fmla="*/ 412828 w 474745"/>
                <a:gd name="connsiteY12" fmla="*/ 65772 h 351939"/>
                <a:gd name="connsiteX13" fmla="*/ 384253 w 474745"/>
                <a:gd name="connsiteY13" fmla="*/ 100697 h 351939"/>
                <a:gd name="connsiteX14" fmla="*/ 390603 w 474745"/>
                <a:gd name="connsiteY14" fmla="*/ 2272 h 35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4745" h="351939">
                  <a:moveTo>
                    <a:pt x="390603" y="2272"/>
                  </a:moveTo>
                  <a:cubicBezTo>
                    <a:pt x="378432" y="21851"/>
                    <a:pt x="323399" y="189068"/>
                    <a:pt x="311228" y="218172"/>
                  </a:cubicBezTo>
                  <a:cubicBezTo>
                    <a:pt x="299057" y="247276"/>
                    <a:pt x="313345" y="168430"/>
                    <a:pt x="317578" y="176897"/>
                  </a:cubicBezTo>
                  <a:cubicBezTo>
                    <a:pt x="321811" y="185364"/>
                    <a:pt x="336628" y="268972"/>
                    <a:pt x="336628" y="268972"/>
                  </a:cubicBezTo>
                  <a:cubicBezTo>
                    <a:pt x="339803" y="281672"/>
                    <a:pt x="369436" y="242514"/>
                    <a:pt x="336628" y="253097"/>
                  </a:cubicBezTo>
                  <a:cubicBezTo>
                    <a:pt x="303820" y="263680"/>
                    <a:pt x="175761" y="318714"/>
                    <a:pt x="139778" y="332472"/>
                  </a:cubicBezTo>
                  <a:cubicBezTo>
                    <a:pt x="103795" y="346230"/>
                    <a:pt x="120728" y="335647"/>
                    <a:pt x="120728" y="335647"/>
                  </a:cubicBezTo>
                  <a:cubicBezTo>
                    <a:pt x="99561" y="338822"/>
                    <a:pt x="-42784" y="354697"/>
                    <a:pt x="12778" y="351522"/>
                  </a:cubicBezTo>
                  <a:cubicBezTo>
                    <a:pt x="68340" y="348347"/>
                    <a:pt x="389016" y="322418"/>
                    <a:pt x="454103" y="316597"/>
                  </a:cubicBezTo>
                  <a:cubicBezTo>
                    <a:pt x="519190" y="310776"/>
                    <a:pt x="410182" y="338822"/>
                    <a:pt x="403303" y="316597"/>
                  </a:cubicBezTo>
                  <a:cubicBezTo>
                    <a:pt x="396424" y="294372"/>
                    <a:pt x="414416" y="199122"/>
                    <a:pt x="412828" y="183247"/>
                  </a:cubicBezTo>
                  <a:cubicBezTo>
                    <a:pt x="411241" y="167372"/>
                    <a:pt x="393778" y="240926"/>
                    <a:pt x="393778" y="221347"/>
                  </a:cubicBezTo>
                  <a:cubicBezTo>
                    <a:pt x="393778" y="201768"/>
                    <a:pt x="414416" y="85880"/>
                    <a:pt x="412828" y="65772"/>
                  </a:cubicBezTo>
                  <a:cubicBezTo>
                    <a:pt x="411241" y="45664"/>
                    <a:pt x="387428" y="105459"/>
                    <a:pt x="384253" y="100697"/>
                  </a:cubicBezTo>
                  <a:cubicBezTo>
                    <a:pt x="381078" y="95935"/>
                    <a:pt x="402774" y="-17307"/>
                    <a:pt x="390603" y="22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3658225-AC5E-C0AA-E966-13D56B3306C3}"/>
                </a:ext>
              </a:extLst>
            </p:cNvPr>
            <p:cNvSpPr/>
            <p:nvPr/>
          </p:nvSpPr>
          <p:spPr>
            <a:xfrm>
              <a:off x="3641606" y="1609670"/>
              <a:ext cx="447812" cy="460158"/>
            </a:xfrm>
            <a:custGeom>
              <a:avLst/>
              <a:gdLst>
                <a:gd name="connsiteX0" fmla="*/ 119 w 447812"/>
                <a:gd name="connsiteY0" fmla="*/ 50855 h 460158"/>
                <a:gd name="connsiteX1" fmla="*/ 323969 w 447812"/>
                <a:gd name="connsiteY1" fmla="*/ 15930 h 460158"/>
                <a:gd name="connsiteX2" fmla="*/ 165219 w 447812"/>
                <a:gd name="connsiteY2" fmla="*/ 15930 h 460158"/>
                <a:gd name="connsiteX3" fmla="*/ 330319 w 447812"/>
                <a:gd name="connsiteY3" fmla="*/ 9580 h 460158"/>
                <a:gd name="connsiteX4" fmla="*/ 308094 w 447812"/>
                <a:gd name="connsiteY4" fmla="*/ 44505 h 460158"/>
                <a:gd name="connsiteX5" fmla="*/ 327144 w 447812"/>
                <a:gd name="connsiteY5" fmla="*/ 6405 h 460158"/>
                <a:gd name="connsiteX6" fmla="*/ 298569 w 447812"/>
                <a:gd name="connsiteY6" fmla="*/ 203255 h 460158"/>
                <a:gd name="connsiteX7" fmla="*/ 362069 w 447812"/>
                <a:gd name="connsiteY7" fmla="*/ 63555 h 460158"/>
                <a:gd name="connsiteX8" fmla="*/ 349369 w 447812"/>
                <a:gd name="connsiteY8" fmla="*/ 95305 h 460158"/>
                <a:gd name="connsiteX9" fmla="*/ 444619 w 447812"/>
                <a:gd name="connsiteY9" fmla="*/ 323905 h 460158"/>
                <a:gd name="connsiteX10" fmla="*/ 425569 w 447812"/>
                <a:gd name="connsiteY10" fmla="*/ 457255 h 460158"/>
                <a:gd name="connsiteX11" fmla="*/ 428744 w 447812"/>
                <a:gd name="connsiteY11" fmla="*/ 393755 h 460158"/>
                <a:gd name="connsiteX12" fmla="*/ 343019 w 447812"/>
                <a:gd name="connsiteY12" fmla="*/ 149280 h 460158"/>
                <a:gd name="connsiteX13" fmla="*/ 371594 w 447812"/>
                <a:gd name="connsiteY13" fmla="*/ 203255 h 460158"/>
                <a:gd name="connsiteX14" fmla="*/ 343019 w 447812"/>
                <a:gd name="connsiteY14" fmla="*/ 187380 h 460158"/>
                <a:gd name="connsiteX15" fmla="*/ 260469 w 447812"/>
                <a:gd name="connsiteY15" fmla="*/ 215955 h 460158"/>
                <a:gd name="connsiteX16" fmla="*/ 273169 w 447812"/>
                <a:gd name="connsiteY16" fmla="*/ 101655 h 460158"/>
                <a:gd name="connsiteX17" fmla="*/ 285869 w 447812"/>
                <a:gd name="connsiteY17" fmla="*/ 44505 h 460158"/>
                <a:gd name="connsiteX18" fmla="*/ 119 w 447812"/>
                <a:gd name="connsiteY18" fmla="*/ 50855 h 4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7812" h="460158">
                  <a:moveTo>
                    <a:pt x="119" y="50855"/>
                  </a:moveTo>
                  <a:cubicBezTo>
                    <a:pt x="6469" y="46093"/>
                    <a:pt x="296452" y="21751"/>
                    <a:pt x="323969" y="15930"/>
                  </a:cubicBezTo>
                  <a:cubicBezTo>
                    <a:pt x="351486" y="10109"/>
                    <a:pt x="164161" y="16988"/>
                    <a:pt x="165219" y="15930"/>
                  </a:cubicBezTo>
                  <a:cubicBezTo>
                    <a:pt x="166277" y="14872"/>
                    <a:pt x="306507" y="4818"/>
                    <a:pt x="330319" y="9580"/>
                  </a:cubicBezTo>
                  <a:cubicBezTo>
                    <a:pt x="354131" y="14342"/>
                    <a:pt x="308623" y="45034"/>
                    <a:pt x="308094" y="44505"/>
                  </a:cubicBezTo>
                  <a:cubicBezTo>
                    <a:pt x="307565" y="43976"/>
                    <a:pt x="328732" y="-20053"/>
                    <a:pt x="327144" y="6405"/>
                  </a:cubicBezTo>
                  <a:cubicBezTo>
                    <a:pt x="325557" y="32863"/>
                    <a:pt x="292748" y="193730"/>
                    <a:pt x="298569" y="203255"/>
                  </a:cubicBezTo>
                  <a:cubicBezTo>
                    <a:pt x="304390" y="212780"/>
                    <a:pt x="353602" y="81547"/>
                    <a:pt x="362069" y="63555"/>
                  </a:cubicBezTo>
                  <a:cubicBezTo>
                    <a:pt x="370536" y="45563"/>
                    <a:pt x="335611" y="51913"/>
                    <a:pt x="349369" y="95305"/>
                  </a:cubicBezTo>
                  <a:cubicBezTo>
                    <a:pt x="363127" y="138697"/>
                    <a:pt x="431919" y="263580"/>
                    <a:pt x="444619" y="323905"/>
                  </a:cubicBezTo>
                  <a:cubicBezTo>
                    <a:pt x="457319" y="384230"/>
                    <a:pt x="428215" y="445613"/>
                    <a:pt x="425569" y="457255"/>
                  </a:cubicBezTo>
                  <a:cubicBezTo>
                    <a:pt x="422923" y="468897"/>
                    <a:pt x="442502" y="445084"/>
                    <a:pt x="428744" y="393755"/>
                  </a:cubicBezTo>
                  <a:cubicBezTo>
                    <a:pt x="414986" y="342426"/>
                    <a:pt x="352544" y="181030"/>
                    <a:pt x="343019" y="149280"/>
                  </a:cubicBezTo>
                  <a:cubicBezTo>
                    <a:pt x="333494" y="117530"/>
                    <a:pt x="371594" y="196905"/>
                    <a:pt x="371594" y="203255"/>
                  </a:cubicBezTo>
                  <a:cubicBezTo>
                    <a:pt x="371594" y="209605"/>
                    <a:pt x="361540" y="185263"/>
                    <a:pt x="343019" y="187380"/>
                  </a:cubicBezTo>
                  <a:cubicBezTo>
                    <a:pt x="324498" y="189497"/>
                    <a:pt x="272111" y="230242"/>
                    <a:pt x="260469" y="215955"/>
                  </a:cubicBezTo>
                  <a:cubicBezTo>
                    <a:pt x="248827" y="201668"/>
                    <a:pt x="268936" y="130230"/>
                    <a:pt x="273169" y="101655"/>
                  </a:cubicBezTo>
                  <a:cubicBezTo>
                    <a:pt x="277402" y="73080"/>
                    <a:pt x="329261" y="51913"/>
                    <a:pt x="285869" y="44505"/>
                  </a:cubicBezTo>
                  <a:cubicBezTo>
                    <a:pt x="242477" y="37097"/>
                    <a:pt x="-6231" y="55617"/>
                    <a:pt x="119" y="5085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79886E1C-3BE6-F7E3-F710-FDE59F70AC37}"/>
                </a:ext>
              </a:extLst>
            </p:cNvPr>
            <p:cNvSpPr/>
            <p:nvPr/>
          </p:nvSpPr>
          <p:spPr>
            <a:xfrm>
              <a:off x="3818954" y="1892273"/>
              <a:ext cx="236583" cy="365520"/>
            </a:xfrm>
            <a:custGeom>
              <a:avLst/>
              <a:gdLst>
                <a:gd name="connsiteX0" fmla="*/ 235521 w 236583"/>
                <a:gd name="connsiteY0" fmla="*/ 27 h 365520"/>
                <a:gd name="connsiteX1" fmla="*/ 86296 w 236583"/>
                <a:gd name="connsiteY1" fmla="*/ 139727 h 365520"/>
                <a:gd name="connsiteX2" fmla="*/ 105346 w 236583"/>
                <a:gd name="connsiteY2" fmla="*/ 123852 h 365520"/>
                <a:gd name="connsiteX3" fmla="*/ 35496 w 236583"/>
                <a:gd name="connsiteY3" fmla="*/ 279427 h 365520"/>
                <a:gd name="connsiteX4" fmla="*/ 86296 w 236583"/>
                <a:gd name="connsiteY4" fmla="*/ 219102 h 365520"/>
                <a:gd name="connsiteX5" fmla="*/ 571 w 236583"/>
                <a:gd name="connsiteY5" fmla="*/ 365152 h 365520"/>
                <a:gd name="connsiteX6" fmla="*/ 137096 w 236583"/>
                <a:gd name="connsiteY6" fmla="*/ 168302 h 365520"/>
                <a:gd name="connsiteX7" fmla="*/ 105346 w 236583"/>
                <a:gd name="connsiteY7" fmla="*/ 212752 h 365520"/>
                <a:gd name="connsiteX8" fmla="*/ 225996 w 236583"/>
                <a:gd name="connsiteY8" fmla="*/ 177827 h 365520"/>
                <a:gd name="connsiteX9" fmla="*/ 168846 w 236583"/>
                <a:gd name="connsiteY9" fmla="*/ 184177 h 365520"/>
                <a:gd name="connsiteX10" fmla="*/ 219646 w 236583"/>
                <a:gd name="connsiteY10" fmla="*/ 95277 h 365520"/>
                <a:gd name="connsiteX11" fmla="*/ 156146 w 236583"/>
                <a:gd name="connsiteY11" fmla="*/ 127027 h 365520"/>
                <a:gd name="connsiteX12" fmla="*/ 235521 w 236583"/>
                <a:gd name="connsiteY12" fmla="*/ 27 h 36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3" h="365520">
                  <a:moveTo>
                    <a:pt x="235521" y="27"/>
                  </a:moveTo>
                  <a:cubicBezTo>
                    <a:pt x="223879" y="2144"/>
                    <a:pt x="86296" y="139727"/>
                    <a:pt x="86296" y="139727"/>
                  </a:cubicBezTo>
                  <a:cubicBezTo>
                    <a:pt x="64600" y="160365"/>
                    <a:pt x="113813" y="100569"/>
                    <a:pt x="105346" y="123852"/>
                  </a:cubicBezTo>
                  <a:cubicBezTo>
                    <a:pt x="96879" y="147135"/>
                    <a:pt x="38671" y="263552"/>
                    <a:pt x="35496" y="279427"/>
                  </a:cubicBezTo>
                  <a:cubicBezTo>
                    <a:pt x="32321" y="295302"/>
                    <a:pt x="92117" y="204815"/>
                    <a:pt x="86296" y="219102"/>
                  </a:cubicBezTo>
                  <a:cubicBezTo>
                    <a:pt x="80475" y="233389"/>
                    <a:pt x="-7896" y="373619"/>
                    <a:pt x="571" y="365152"/>
                  </a:cubicBezTo>
                  <a:cubicBezTo>
                    <a:pt x="9038" y="356685"/>
                    <a:pt x="119633" y="193702"/>
                    <a:pt x="137096" y="168302"/>
                  </a:cubicBezTo>
                  <a:cubicBezTo>
                    <a:pt x="154559" y="142902"/>
                    <a:pt x="90529" y="211165"/>
                    <a:pt x="105346" y="212752"/>
                  </a:cubicBezTo>
                  <a:cubicBezTo>
                    <a:pt x="120163" y="214339"/>
                    <a:pt x="215413" y="182590"/>
                    <a:pt x="225996" y="177827"/>
                  </a:cubicBezTo>
                  <a:cubicBezTo>
                    <a:pt x="236579" y="173065"/>
                    <a:pt x="169904" y="197935"/>
                    <a:pt x="168846" y="184177"/>
                  </a:cubicBezTo>
                  <a:cubicBezTo>
                    <a:pt x="167788" y="170419"/>
                    <a:pt x="221763" y="104802"/>
                    <a:pt x="219646" y="95277"/>
                  </a:cubicBezTo>
                  <a:cubicBezTo>
                    <a:pt x="217529" y="85752"/>
                    <a:pt x="152971" y="137081"/>
                    <a:pt x="156146" y="127027"/>
                  </a:cubicBezTo>
                  <a:cubicBezTo>
                    <a:pt x="159321" y="116973"/>
                    <a:pt x="247163" y="-2090"/>
                    <a:pt x="235521" y="2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6AF99087-1CF4-81E8-4118-19DA6D771343}"/>
                </a:ext>
              </a:extLst>
            </p:cNvPr>
            <p:cNvSpPr/>
            <p:nvPr/>
          </p:nvSpPr>
          <p:spPr>
            <a:xfrm>
              <a:off x="4009720" y="1785860"/>
              <a:ext cx="80780" cy="299807"/>
            </a:xfrm>
            <a:custGeom>
              <a:avLst/>
              <a:gdLst>
                <a:gd name="connsiteX0" fmla="*/ 6655 w 80780"/>
                <a:gd name="connsiteY0" fmla="*/ 1665 h 299807"/>
                <a:gd name="connsiteX1" fmla="*/ 79680 w 80780"/>
                <a:gd name="connsiteY1" fmla="*/ 290590 h 299807"/>
                <a:gd name="connsiteX2" fmla="*/ 51105 w 80780"/>
                <a:gd name="connsiteY2" fmla="*/ 233440 h 299807"/>
                <a:gd name="connsiteX3" fmla="*/ 57455 w 80780"/>
                <a:gd name="connsiteY3" fmla="*/ 287415 h 299807"/>
                <a:gd name="connsiteX4" fmla="*/ 9830 w 80780"/>
                <a:gd name="connsiteY4" fmla="*/ 176290 h 299807"/>
                <a:gd name="connsiteX5" fmla="*/ 6655 w 80780"/>
                <a:gd name="connsiteY5" fmla="*/ 1665 h 2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80" h="299807">
                  <a:moveTo>
                    <a:pt x="6655" y="1665"/>
                  </a:moveTo>
                  <a:cubicBezTo>
                    <a:pt x="18297" y="20715"/>
                    <a:pt x="72272" y="251961"/>
                    <a:pt x="79680" y="290590"/>
                  </a:cubicBezTo>
                  <a:cubicBezTo>
                    <a:pt x="87088" y="329219"/>
                    <a:pt x="54809" y="233969"/>
                    <a:pt x="51105" y="233440"/>
                  </a:cubicBezTo>
                  <a:cubicBezTo>
                    <a:pt x="47401" y="232911"/>
                    <a:pt x="64334" y="296940"/>
                    <a:pt x="57455" y="287415"/>
                  </a:cubicBezTo>
                  <a:cubicBezTo>
                    <a:pt x="50576" y="277890"/>
                    <a:pt x="19355" y="220211"/>
                    <a:pt x="9830" y="176290"/>
                  </a:cubicBezTo>
                  <a:cubicBezTo>
                    <a:pt x="305" y="132369"/>
                    <a:pt x="-4987" y="-17385"/>
                    <a:pt x="6655" y="1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359E6A04-1688-F29A-7AE6-B682619B6F93}"/>
                </a:ext>
              </a:extLst>
            </p:cNvPr>
            <p:cNvSpPr/>
            <p:nvPr/>
          </p:nvSpPr>
          <p:spPr>
            <a:xfrm>
              <a:off x="3921123" y="2128474"/>
              <a:ext cx="184778" cy="162308"/>
            </a:xfrm>
            <a:custGeom>
              <a:avLst/>
              <a:gdLst>
                <a:gd name="connsiteX0" fmla="*/ 180977 w 184778"/>
                <a:gd name="connsiteY0" fmla="*/ 1951 h 162308"/>
                <a:gd name="connsiteX1" fmla="*/ 53977 w 184778"/>
                <a:gd name="connsiteY1" fmla="*/ 71801 h 162308"/>
                <a:gd name="connsiteX2" fmla="*/ 107952 w 184778"/>
                <a:gd name="connsiteY2" fmla="*/ 65451 h 162308"/>
                <a:gd name="connsiteX3" fmla="*/ 2 w 184778"/>
                <a:gd name="connsiteY3" fmla="*/ 160701 h 162308"/>
                <a:gd name="connsiteX4" fmla="*/ 104777 w 184778"/>
                <a:gd name="connsiteY4" fmla="*/ 125776 h 162308"/>
                <a:gd name="connsiteX5" fmla="*/ 104777 w 184778"/>
                <a:gd name="connsiteY5" fmla="*/ 132126 h 162308"/>
                <a:gd name="connsiteX6" fmla="*/ 152402 w 184778"/>
                <a:gd name="connsiteY6" fmla="*/ 94026 h 162308"/>
                <a:gd name="connsiteX7" fmla="*/ 152402 w 184778"/>
                <a:gd name="connsiteY7" fmla="*/ 160701 h 162308"/>
                <a:gd name="connsiteX8" fmla="*/ 180977 w 184778"/>
                <a:gd name="connsiteY8" fmla="*/ 1951 h 1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78" h="162308">
                  <a:moveTo>
                    <a:pt x="180977" y="1951"/>
                  </a:moveTo>
                  <a:cubicBezTo>
                    <a:pt x="164573" y="-12866"/>
                    <a:pt x="66148" y="61218"/>
                    <a:pt x="53977" y="71801"/>
                  </a:cubicBezTo>
                  <a:cubicBezTo>
                    <a:pt x="41806" y="82384"/>
                    <a:pt x="116948" y="50634"/>
                    <a:pt x="107952" y="65451"/>
                  </a:cubicBezTo>
                  <a:cubicBezTo>
                    <a:pt x="98956" y="80268"/>
                    <a:pt x="531" y="150647"/>
                    <a:pt x="2" y="160701"/>
                  </a:cubicBezTo>
                  <a:cubicBezTo>
                    <a:pt x="-527" y="170755"/>
                    <a:pt x="87314" y="130539"/>
                    <a:pt x="104777" y="125776"/>
                  </a:cubicBezTo>
                  <a:cubicBezTo>
                    <a:pt x="122240" y="121013"/>
                    <a:pt x="96840" y="137418"/>
                    <a:pt x="104777" y="132126"/>
                  </a:cubicBezTo>
                  <a:cubicBezTo>
                    <a:pt x="112714" y="126834"/>
                    <a:pt x="144464" y="89264"/>
                    <a:pt x="152402" y="94026"/>
                  </a:cubicBezTo>
                  <a:cubicBezTo>
                    <a:pt x="160339" y="98789"/>
                    <a:pt x="149227" y="170755"/>
                    <a:pt x="152402" y="160701"/>
                  </a:cubicBezTo>
                  <a:cubicBezTo>
                    <a:pt x="155577" y="150647"/>
                    <a:pt x="197381" y="16768"/>
                    <a:pt x="180977" y="19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247C2963-A7D0-582C-78A8-D865EBC0BD30}"/>
                </a:ext>
              </a:extLst>
            </p:cNvPr>
            <p:cNvSpPr/>
            <p:nvPr/>
          </p:nvSpPr>
          <p:spPr>
            <a:xfrm>
              <a:off x="3876524" y="2269310"/>
              <a:ext cx="217686" cy="209015"/>
            </a:xfrm>
            <a:custGeom>
              <a:avLst/>
              <a:gdLst>
                <a:gd name="connsiteX0" fmla="*/ 3326 w 217686"/>
                <a:gd name="connsiteY0" fmla="*/ 26215 h 209015"/>
                <a:gd name="connsiteX1" fmla="*/ 203351 w 217686"/>
                <a:gd name="connsiteY1" fmla="*/ 815 h 209015"/>
                <a:gd name="connsiteX2" fmla="*/ 171601 w 217686"/>
                <a:gd name="connsiteY2" fmla="*/ 42090 h 209015"/>
                <a:gd name="connsiteX3" fmla="*/ 212876 w 217686"/>
                <a:gd name="connsiteY3" fmla="*/ 35740 h 209015"/>
                <a:gd name="connsiteX4" fmla="*/ 38251 w 217686"/>
                <a:gd name="connsiteY4" fmla="*/ 204015 h 209015"/>
                <a:gd name="connsiteX5" fmla="*/ 73176 w 217686"/>
                <a:gd name="connsiteY5" fmla="*/ 153215 h 209015"/>
                <a:gd name="connsiteX6" fmla="*/ 3326 w 217686"/>
                <a:gd name="connsiteY6" fmla="*/ 26215 h 20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6" h="209015">
                  <a:moveTo>
                    <a:pt x="3326" y="26215"/>
                  </a:moveTo>
                  <a:cubicBezTo>
                    <a:pt x="25022" y="815"/>
                    <a:pt x="175305" y="-1831"/>
                    <a:pt x="203351" y="815"/>
                  </a:cubicBezTo>
                  <a:cubicBezTo>
                    <a:pt x="231397" y="3461"/>
                    <a:pt x="170014" y="36269"/>
                    <a:pt x="171601" y="42090"/>
                  </a:cubicBezTo>
                  <a:cubicBezTo>
                    <a:pt x="173189" y="47911"/>
                    <a:pt x="235101" y="8753"/>
                    <a:pt x="212876" y="35740"/>
                  </a:cubicBezTo>
                  <a:cubicBezTo>
                    <a:pt x="190651" y="62727"/>
                    <a:pt x="61534" y="184436"/>
                    <a:pt x="38251" y="204015"/>
                  </a:cubicBezTo>
                  <a:cubicBezTo>
                    <a:pt x="14968" y="223594"/>
                    <a:pt x="73176" y="181261"/>
                    <a:pt x="73176" y="153215"/>
                  </a:cubicBezTo>
                  <a:cubicBezTo>
                    <a:pt x="73176" y="125169"/>
                    <a:pt x="-18370" y="51615"/>
                    <a:pt x="3326" y="262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 451">
              <a:extLst>
                <a:ext uri="{FF2B5EF4-FFF2-40B4-BE49-F238E27FC236}">
                  <a16:creationId xmlns:a16="http://schemas.microsoft.com/office/drawing/2014/main" id="{A4A0FEEE-4A13-A183-3446-2670CE5F4317}"/>
                </a:ext>
              </a:extLst>
            </p:cNvPr>
            <p:cNvSpPr/>
            <p:nvPr/>
          </p:nvSpPr>
          <p:spPr>
            <a:xfrm>
              <a:off x="3917771" y="2381221"/>
              <a:ext cx="196051" cy="257679"/>
            </a:xfrm>
            <a:custGeom>
              <a:avLst/>
              <a:gdLst>
                <a:gd name="connsiteX0" fmla="*/ 168454 w 196051"/>
                <a:gd name="connsiteY0" fmla="*/ 29 h 257679"/>
                <a:gd name="connsiteX1" fmla="*/ 12879 w 196051"/>
                <a:gd name="connsiteY1" fmla="*/ 196879 h 257679"/>
                <a:gd name="connsiteX2" fmla="*/ 108129 w 196051"/>
                <a:gd name="connsiteY2" fmla="*/ 152429 h 257679"/>
                <a:gd name="connsiteX3" fmla="*/ 3354 w 196051"/>
                <a:gd name="connsiteY3" fmla="*/ 250854 h 257679"/>
                <a:gd name="connsiteX4" fmla="*/ 41454 w 196051"/>
                <a:gd name="connsiteY4" fmla="*/ 244504 h 257679"/>
                <a:gd name="connsiteX5" fmla="*/ 193854 w 196051"/>
                <a:gd name="connsiteY5" fmla="*/ 206404 h 257679"/>
                <a:gd name="connsiteX6" fmla="*/ 133529 w 196051"/>
                <a:gd name="connsiteY6" fmla="*/ 212754 h 257679"/>
                <a:gd name="connsiteX7" fmla="*/ 168454 w 196051"/>
                <a:gd name="connsiteY7" fmla="*/ 29 h 25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051" h="257679">
                  <a:moveTo>
                    <a:pt x="168454" y="29"/>
                  </a:moveTo>
                  <a:cubicBezTo>
                    <a:pt x="148346" y="-2617"/>
                    <a:pt x="22933" y="171479"/>
                    <a:pt x="12879" y="196879"/>
                  </a:cubicBezTo>
                  <a:cubicBezTo>
                    <a:pt x="2825" y="222279"/>
                    <a:pt x="109716" y="143433"/>
                    <a:pt x="108129" y="152429"/>
                  </a:cubicBezTo>
                  <a:cubicBezTo>
                    <a:pt x="106542" y="161425"/>
                    <a:pt x="14466" y="235508"/>
                    <a:pt x="3354" y="250854"/>
                  </a:cubicBezTo>
                  <a:cubicBezTo>
                    <a:pt x="-7758" y="266200"/>
                    <a:pt x="9704" y="251912"/>
                    <a:pt x="41454" y="244504"/>
                  </a:cubicBezTo>
                  <a:cubicBezTo>
                    <a:pt x="73204" y="237096"/>
                    <a:pt x="178508" y="211696"/>
                    <a:pt x="193854" y="206404"/>
                  </a:cubicBezTo>
                  <a:cubicBezTo>
                    <a:pt x="209200" y="201112"/>
                    <a:pt x="139350" y="241329"/>
                    <a:pt x="133529" y="212754"/>
                  </a:cubicBezTo>
                  <a:cubicBezTo>
                    <a:pt x="127708" y="184179"/>
                    <a:pt x="188562" y="2675"/>
                    <a:pt x="168454" y="2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FF015C82-BFB4-A4D1-2A7E-4E40B5B043F8}"/>
                </a:ext>
              </a:extLst>
            </p:cNvPr>
            <p:cNvSpPr/>
            <p:nvPr/>
          </p:nvSpPr>
          <p:spPr>
            <a:xfrm>
              <a:off x="3720658" y="2647861"/>
              <a:ext cx="192402" cy="99013"/>
            </a:xfrm>
            <a:custGeom>
              <a:avLst/>
              <a:gdLst>
                <a:gd name="connsiteX0" fmla="*/ 442 w 192402"/>
                <a:gd name="connsiteY0" fmla="*/ 31839 h 99013"/>
                <a:gd name="connsiteX1" fmla="*/ 159192 w 192402"/>
                <a:gd name="connsiteY1" fmla="*/ 89 h 99013"/>
                <a:gd name="connsiteX2" fmla="*/ 111567 w 192402"/>
                <a:gd name="connsiteY2" fmla="*/ 22314 h 99013"/>
                <a:gd name="connsiteX3" fmla="*/ 190942 w 192402"/>
                <a:gd name="connsiteY3" fmla="*/ 22314 h 99013"/>
                <a:gd name="connsiteX4" fmla="*/ 29017 w 192402"/>
                <a:gd name="connsiteY4" fmla="*/ 95339 h 99013"/>
                <a:gd name="connsiteX5" fmla="*/ 108392 w 192402"/>
                <a:gd name="connsiteY5" fmla="*/ 82639 h 99013"/>
                <a:gd name="connsiteX6" fmla="*/ 442 w 192402"/>
                <a:gd name="connsiteY6" fmla="*/ 31839 h 9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2" h="99013">
                  <a:moveTo>
                    <a:pt x="442" y="31839"/>
                  </a:moveTo>
                  <a:cubicBezTo>
                    <a:pt x="8909" y="18081"/>
                    <a:pt x="140671" y="1676"/>
                    <a:pt x="159192" y="89"/>
                  </a:cubicBezTo>
                  <a:cubicBezTo>
                    <a:pt x="177713" y="-1498"/>
                    <a:pt x="106275" y="18610"/>
                    <a:pt x="111567" y="22314"/>
                  </a:cubicBezTo>
                  <a:cubicBezTo>
                    <a:pt x="116859" y="26018"/>
                    <a:pt x="204700" y="10143"/>
                    <a:pt x="190942" y="22314"/>
                  </a:cubicBezTo>
                  <a:cubicBezTo>
                    <a:pt x="177184" y="34485"/>
                    <a:pt x="42775" y="85285"/>
                    <a:pt x="29017" y="95339"/>
                  </a:cubicBezTo>
                  <a:cubicBezTo>
                    <a:pt x="15259" y="105393"/>
                    <a:pt x="108921" y="92693"/>
                    <a:pt x="108392" y="82639"/>
                  </a:cubicBezTo>
                  <a:cubicBezTo>
                    <a:pt x="107863" y="72585"/>
                    <a:pt x="-8025" y="45597"/>
                    <a:pt x="442" y="3183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4B5796D7-A132-5E68-3D70-015129C682AC}"/>
                </a:ext>
              </a:extLst>
            </p:cNvPr>
            <p:cNvSpPr/>
            <p:nvPr/>
          </p:nvSpPr>
          <p:spPr>
            <a:xfrm>
              <a:off x="3869724" y="2651089"/>
              <a:ext cx="125777" cy="171577"/>
            </a:xfrm>
            <a:custGeom>
              <a:avLst/>
              <a:gdLst>
                <a:gd name="connsiteX0" fmla="*/ 124426 w 125777"/>
                <a:gd name="connsiteY0" fmla="*/ 36 h 171577"/>
                <a:gd name="connsiteX1" fmla="*/ 601 w 125777"/>
                <a:gd name="connsiteY1" fmla="*/ 168311 h 171577"/>
                <a:gd name="connsiteX2" fmla="*/ 76801 w 125777"/>
                <a:gd name="connsiteY2" fmla="*/ 114336 h 171577"/>
                <a:gd name="connsiteX3" fmla="*/ 67276 w 125777"/>
                <a:gd name="connsiteY3" fmla="*/ 152436 h 171577"/>
                <a:gd name="connsiteX4" fmla="*/ 124426 w 125777"/>
                <a:gd name="connsiteY4" fmla="*/ 36 h 17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77" h="171577">
                  <a:moveTo>
                    <a:pt x="124426" y="36"/>
                  </a:moveTo>
                  <a:cubicBezTo>
                    <a:pt x="113313" y="2682"/>
                    <a:pt x="8538" y="149261"/>
                    <a:pt x="601" y="168311"/>
                  </a:cubicBezTo>
                  <a:cubicBezTo>
                    <a:pt x="-7336" y="187361"/>
                    <a:pt x="65688" y="116982"/>
                    <a:pt x="76801" y="114336"/>
                  </a:cubicBezTo>
                  <a:cubicBezTo>
                    <a:pt x="87914" y="111690"/>
                    <a:pt x="59868" y="165136"/>
                    <a:pt x="67276" y="152436"/>
                  </a:cubicBezTo>
                  <a:cubicBezTo>
                    <a:pt x="74684" y="139736"/>
                    <a:pt x="135539" y="-2610"/>
                    <a:pt x="124426" y="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 454">
              <a:extLst>
                <a:ext uri="{FF2B5EF4-FFF2-40B4-BE49-F238E27FC236}">
                  <a16:creationId xmlns:a16="http://schemas.microsoft.com/office/drawing/2014/main" id="{2E487073-5936-DFB3-9FF8-8AD104CEAD30}"/>
                </a:ext>
              </a:extLst>
            </p:cNvPr>
            <p:cNvSpPr/>
            <p:nvPr/>
          </p:nvSpPr>
          <p:spPr>
            <a:xfrm>
              <a:off x="3971512" y="2628685"/>
              <a:ext cx="202365" cy="152769"/>
            </a:xfrm>
            <a:custGeom>
              <a:avLst/>
              <a:gdLst>
                <a:gd name="connsiteX0" fmla="*/ 175038 w 202365"/>
                <a:gd name="connsiteY0" fmla="*/ 215 h 152769"/>
                <a:gd name="connsiteX1" fmla="*/ 162338 w 202365"/>
                <a:gd name="connsiteY1" fmla="*/ 60540 h 152769"/>
                <a:gd name="connsiteX2" fmla="*/ 190913 w 202365"/>
                <a:gd name="connsiteY2" fmla="*/ 114515 h 152769"/>
                <a:gd name="connsiteX3" fmla="*/ 152813 w 202365"/>
                <a:gd name="connsiteY3" fmla="*/ 127215 h 152769"/>
                <a:gd name="connsiteX4" fmla="*/ 197263 w 202365"/>
                <a:gd name="connsiteY4" fmla="*/ 130390 h 152769"/>
                <a:gd name="connsiteX5" fmla="*/ 9938 w 202365"/>
                <a:gd name="connsiteY5" fmla="*/ 152615 h 152769"/>
                <a:gd name="connsiteX6" fmla="*/ 60738 w 202365"/>
                <a:gd name="connsiteY6" fmla="*/ 139915 h 152769"/>
                <a:gd name="connsiteX7" fmla="*/ 413 w 202365"/>
                <a:gd name="connsiteY7" fmla="*/ 133565 h 152769"/>
                <a:gd name="connsiteX8" fmla="*/ 57563 w 202365"/>
                <a:gd name="connsiteY8" fmla="*/ 47840 h 152769"/>
                <a:gd name="connsiteX9" fmla="*/ 3588 w 202365"/>
                <a:gd name="connsiteY9" fmla="*/ 82765 h 152769"/>
                <a:gd name="connsiteX10" fmla="*/ 175038 w 202365"/>
                <a:gd name="connsiteY10" fmla="*/ 215 h 15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365" h="152769">
                  <a:moveTo>
                    <a:pt x="175038" y="215"/>
                  </a:moveTo>
                  <a:cubicBezTo>
                    <a:pt x="201496" y="-3489"/>
                    <a:pt x="159692" y="41490"/>
                    <a:pt x="162338" y="60540"/>
                  </a:cubicBezTo>
                  <a:cubicBezTo>
                    <a:pt x="164984" y="79590"/>
                    <a:pt x="192500" y="103403"/>
                    <a:pt x="190913" y="114515"/>
                  </a:cubicBezTo>
                  <a:cubicBezTo>
                    <a:pt x="189326" y="125627"/>
                    <a:pt x="151755" y="124569"/>
                    <a:pt x="152813" y="127215"/>
                  </a:cubicBezTo>
                  <a:cubicBezTo>
                    <a:pt x="153871" y="129861"/>
                    <a:pt x="221075" y="126157"/>
                    <a:pt x="197263" y="130390"/>
                  </a:cubicBezTo>
                  <a:cubicBezTo>
                    <a:pt x="173451" y="134623"/>
                    <a:pt x="32692" y="151028"/>
                    <a:pt x="9938" y="152615"/>
                  </a:cubicBezTo>
                  <a:cubicBezTo>
                    <a:pt x="-12816" y="154202"/>
                    <a:pt x="62325" y="143090"/>
                    <a:pt x="60738" y="139915"/>
                  </a:cubicBezTo>
                  <a:cubicBezTo>
                    <a:pt x="59151" y="136740"/>
                    <a:pt x="942" y="148911"/>
                    <a:pt x="413" y="133565"/>
                  </a:cubicBezTo>
                  <a:cubicBezTo>
                    <a:pt x="-116" y="118219"/>
                    <a:pt x="57034" y="56307"/>
                    <a:pt x="57563" y="47840"/>
                  </a:cubicBezTo>
                  <a:cubicBezTo>
                    <a:pt x="58092" y="39373"/>
                    <a:pt x="-17049" y="89115"/>
                    <a:pt x="3588" y="82765"/>
                  </a:cubicBezTo>
                  <a:cubicBezTo>
                    <a:pt x="24225" y="76415"/>
                    <a:pt x="148580" y="3919"/>
                    <a:pt x="175038" y="2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 455">
              <a:extLst>
                <a:ext uri="{FF2B5EF4-FFF2-40B4-BE49-F238E27FC236}">
                  <a16:creationId xmlns:a16="http://schemas.microsoft.com/office/drawing/2014/main" id="{24C5DA11-A037-B8E5-800E-26451499634F}"/>
                </a:ext>
              </a:extLst>
            </p:cNvPr>
            <p:cNvSpPr/>
            <p:nvPr/>
          </p:nvSpPr>
          <p:spPr>
            <a:xfrm>
              <a:off x="3828126" y="2827197"/>
              <a:ext cx="341084" cy="163661"/>
            </a:xfrm>
            <a:custGeom>
              <a:avLst/>
              <a:gdLst>
                <a:gd name="connsiteX0" fmla="*/ 340649 w 341084"/>
                <a:gd name="connsiteY0" fmla="*/ 8078 h 163661"/>
                <a:gd name="connsiteX1" fmla="*/ 134274 w 341084"/>
                <a:gd name="connsiteY1" fmla="*/ 65228 h 163661"/>
                <a:gd name="connsiteX2" fmla="*/ 153324 w 341084"/>
                <a:gd name="connsiteY2" fmla="*/ 49353 h 163661"/>
                <a:gd name="connsiteX3" fmla="*/ 924 w 341084"/>
                <a:gd name="connsiteY3" fmla="*/ 163653 h 163661"/>
                <a:gd name="connsiteX4" fmla="*/ 86649 w 341084"/>
                <a:gd name="connsiteY4" fmla="*/ 43003 h 163661"/>
                <a:gd name="connsiteX5" fmla="*/ 26324 w 341084"/>
                <a:gd name="connsiteY5" fmla="*/ 62053 h 163661"/>
                <a:gd name="connsiteX6" fmla="*/ 64424 w 341084"/>
                <a:gd name="connsiteY6" fmla="*/ 20778 h 163661"/>
                <a:gd name="connsiteX7" fmla="*/ 70774 w 341084"/>
                <a:gd name="connsiteY7" fmla="*/ 1728 h 163661"/>
                <a:gd name="connsiteX8" fmla="*/ 340649 w 341084"/>
                <a:gd name="connsiteY8" fmla="*/ 8078 h 1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084" h="163661">
                  <a:moveTo>
                    <a:pt x="340649" y="8078"/>
                  </a:moveTo>
                  <a:cubicBezTo>
                    <a:pt x="351232" y="18661"/>
                    <a:pt x="165495" y="58349"/>
                    <a:pt x="134274" y="65228"/>
                  </a:cubicBezTo>
                  <a:cubicBezTo>
                    <a:pt x="103053" y="72107"/>
                    <a:pt x="175549" y="32949"/>
                    <a:pt x="153324" y="49353"/>
                  </a:cubicBezTo>
                  <a:cubicBezTo>
                    <a:pt x="131099" y="65757"/>
                    <a:pt x="12036" y="164711"/>
                    <a:pt x="924" y="163653"/>
                  </a:cubicBezTo>
                  <a:cubicBezTo>
                    <a:pt x="-10188" y="162595"/>
                    <a:pt x="82416" y="59936"/>
                    <a:pt x="86649" y="43003"/>
                  </a:cubicBezTo>
                  <a:cubicBezTo>
                    <a:pt x="90882" y="26070"/>
                    <a:pt x="30028" y="65757"/>
                    <a:pt x="26324" y="62053"/>
                  </a:cubicBezTo>
                  <a:cubicBezTo>
                    <a:pt x="22620" y="58349"/>
                    <a:pt x="57016" y="30832"/>
                    <a:pt x="64424" y="20778"/>
                  </a:cubicBezTo>
                  <a:cubicBezTo>
                    <a:pt x="71832" y="10724"/>
                    <a:pt x="27382" y="3845"/>
                    <a:pt x="70774" y="1728"/>
                  </a:cubicBezTo>
                  <a:cubicBezTo>
                    <a:pt x="114166" y="-389"/>
                    <a:pt x="330066" y="-2505"/>
                    <a:pt x="340649" y="80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 456">
              <a:extLst>
                <a:ext uri="{FF2B5EF4-FFF2-40B4-BE49-F238E27FC236}">
                  <a16:creationId xmlns:a16="http://schemas.microsoft.com/office/drawing/2014/main" id="{032D83BA-71A4-1041-0FF5-F8414B0B48BD}"/>
                </a:ext>
              </a:extLst>
            </p:cNvPr>
            <p:cNvSpPr/>
            <p:nvPr/>
          </p:nvSpPr>
          <p:spPr>
            <a:xfrm>
              <a:off x="3949718" y="2837899"/>
              <a:ext cx="217347" cy="162955"/>
            </a:xfrm>
            <a:custGeom>
              <a:avLst/>
              <a:gdLst>
                <a:gd name="connsiteX0" fmla="*/ 203182 w 217347"/>
                <a:gd name="connsiteY0" fmla="*/ 551 h 162955"/>
                <a:gd name="connsiteX1" fmla="*/ 15857 w 217347"/>
                <a:gd name="connsiteY1" fmla="*/ 156126 h 162955"/>
                <a:gd name="connsiteX2" fmla="*/ 63482 w 217347"/>
                <a:gd name="connsiteY2" fmla="*/ 133901 h 162955"/>
                <a:gd name="connsiteX3" fmla="*/ 3157 w 217347"/>
                <a:gd name="connsiteY3" fmla="*/ 162476 h 162955"/>
                <a:gd name="connsiteX4" fmla="*/ 180957 w 217347"/>
                <a:gd name="connsiteY4" fmla="*/ 105326 h 162955"/>
                <a:gd name="connsiteX5" fmla="*/ 203182 w 217347"/>
                <a:gd name="connsiteY5" fmla="*/ 551 h 1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47" h="162955">
                  <a:moveTo>
                    <a:pt x="203182" y="551"/>
                  </a:moveTo>
                  <a:cubicBezTo>
                    <a:pt x="175665" y="9018"/>
                    <a:pt x="39140" y="133901"/>
                    <a:pt x="15857" y="156126"/>
                  </a:cubicBezTo>
                  <a:cubicBezTo>
                    <a:pt x="-7426" y="178351"/>
                    <a:pt x="65599" y="132843"/>
                    <a:pt x="63482" y="133901"/>
                  </a:cubicBezTo>
                  <a:cubicBezTo>
                    <a:pt x="61365" y="134959"/>
                    <a:pt x="-16422" y="167238"/>
                    <a:pt x="3157" y="162476"/>
                  </a:cubicBezTo>
                  <a:cubicBezTo>
                    <a:pt x="22736" y="157714"/>
                    <a:pt x="146561" y="127022"/>
                    <a:pt x="180957" y="105326"/>
                  </a:cubicBezTo>
                  <a:cubicBezTo>
                    <a:pt x="215353" y="83630"/>
                    <a:pt x="230699" y="-7916"/>
                    <a:pt x="203182" y="5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 457">
              <a:extLst>
                <a:ext uri="{FF2B5EF4-FFF2-40B4-BE49-F238E27FC236}">
                  <a16:creationId xmlns:a16="http://schemas.microsoft.com/office/drawing/2014/main" id="{F521EAA4-71C0-4FC3-1AB8-D3FF786A5F0E}"/>
                </a:ext>
              </a:extLst>
            </p:cNvPr>
            <p:cNvSpPr/>
            <p:nvPr/>
          </p:nvSpPr>
          <p:spPr>
            <a:xfrm>
              <a:off x="3965463" y="2816124"/>
              <a:ext cx="201747" cy="169928"/>
            </a:xfrm>
            <a:custGeom>
              <a:avLst/>
              <a:gdLst>
                <a:gd name="connsiteX0" fmla="*/ 200137 w 201747"/>
                <a:gd name="connsiteY0" fmla="*/ 101 h 169928"/>
                <a:gd name="connsiteX1" fmla="*/ 3287 w 201747"/>
                <a:gd name="connsiteY1" fmla="*/ 165201 h 169928"/>
                <a:gd name="connsiteX2" fmla="*/ 73137 w 201747"/>
                <a:gd name="connsiteY2" fmla="*/ 127101 h 169928"/>
                <a:gd name="connsiteX3" fmla="*/ 22337 w 201747"/>
                <a:gd name="connsiteY3" fmla="*/ 149326 h 169928"/>
                <a:gd name="connsiteX4" fmla="*/ 171562 w 201747"/>
                <a:gd name="connsiteY4" fmla="*/ 111226 h 169928"/>
                <a:gd name="connsiteX5" fmla="*/ 101712 w 201747"/>
                <a:gd name="connsiteY5" fmla="*/ 139801 h 169928"/>
                <a:gd name="connsiteX6" fmla="*/ 200137 w 201747"/>
                <a:gd name="connsiteY6" fmla="*/ 101 h 16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747" h="169928">
                  <a:moveTo>
                    <a:pt x="200137" y="101"/>
                  </a:moveTo>
                  <a:cubicBezTo>
                    <a:pt x="183733" y="4334"/>
                    <a:pt x="24454" y="144034"/>
                    <a:pt x="3287" y="165201"/>
                  </a:cubicBezTo>
                  <a:cubicBezTo>
                    <a:pt x="-17880" y="186368"/>
                    <a:pt x="69962" y="129747"/>
                    <a:pt x="73137" y="127101"/>
                  </a:cubicBezTo>
                  <a:cubicBezTo>
                    <a:pt x="76312" y="124455"/>
                    <a:pt x="5933" y="151972"/>
                    <a:pt x="22337" y="149326"/>
                  </a:cubicBezTo>
                  <a:cubicBezTo>
                    <a:pt x="38741" y="146680"/>
                    <a:pt x="158333" y="112813"/>
                    <a:pt x="171562" y="111226"/>
                  </a:cubicBezTo>
                  <a:cubicBezTo>
                    <a:pt x="184791" y="109639"/>
                    <a:pt x="101183" y="154089"/>
                    <a:pt x="101712" y="139801"/>
                  </a:cubicBezTo>
                  <a:cubicBezTo>
                    <a:pt x="102241" y="125514"/>
                    <a:pt x="216541" y="-4132"/>
                    <a:pt x="200137" y="1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BAF09618-B123-E4BA-4128-68F394ED7693}"/>
                </a:ext>
              </a:extLst>
            </p:cNvPr>
            <p:cNvSpPr/>
            <p:nvPr/>
          </p:nvSpPr>
          <p:spPr>
            <a:xfrm>
              <a:off x="3971378" y="2987517"/>
              <a:ext cx="198597" cy="279768"/>
            </a:xfrm>
            <a:custGeom>
              <a:avLst/>
              <a:gdLst>
                <a:gd name="connsiteX0" fmla="*/ 197397 w 198597"/>
                <a:gd name="connsiteY0" fmla="*/ 158 h 279768"/>
                <a:gd name="connsiteX1" fmla="*/ 57697 w 198597"/>
                <a:gd name="connsiteY1" fmla="*/ 117633 h 279768"/>
                <a:gd name="connsiteX2" fmla="*/ 35472 w 198597"/>
                <a:gd name="connsiteY2" fmla="*/ 241458 h 279768"/>
                <a:gd name="connsiteX3" fmla="*/ 102147 w 198597"/>
                <a:gd name="connsiteY3" fmla="*/ 139858 h 279768"/>
                <a:gd name="connsiteX4" fmla="*/ 547 w 198597"/>
                <a:gd name="connsiteY4" fmla="*/ 279558 h 279768"/>
                <a:gd name="connsiteX5" fmla="*/ 156122 w 198597"/>
                <a:gd name="connsiteY5" fmla="*/ 101758 h 279768"/>
                <a:gd name="connsiteX6" fmla="*/ 127547 w 198597"/>
                <a:gd name="connsiteY6" fmla="*/ 143033 h 279768"/>
                <a:gd name="connsiteX7" fmla="*/ 197397 w 198597"/>
                <a:gd name="connsiteY7" fmla="*/ 158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97" h="279768">
                  <a:moveTo>
                    <a:pt x="197397" y="158"/>
                  </a:moveTo>
                  <a:cubicBezTo>
                    <a:pt x="185755" y="-4075"/>
                    <a:pt x="84684" y="77416"/>
                    <a:pt x="57697" y="117633"/>
                  </a:cubicBezTo>
                  <a:cubicBezTo>
                    <a:pt x="30710" y="157850"/>
                    <a:pt x="28064" y="237754"/>
                    <a:pt x="35472" y="241458"/>
                  </a:cubicBezTo>
                  <a:cubicBezTo>
                    <a:pt x="42880" y="245162"/>
                    <a:pt x="107968" y="133508"/>
                    <a:pt x="102147" y="139858"/>
                  </a:cubicBezTo>
                  <a:cubicBezTo>
                    <a:pt x="96326" y="146208"/>
                    <a:pt x="-8449" y="285908"/>
                    <a:pt x="547" y="279558"/>
                  </a:cubicBezTo>
                  <a:cubicBezTo>
                    <a:pt x="9543" y="273208"/>
                    <a:pt x="134955" y="124512"/>
                    <a:pt x="156122" y="101758"/>
                  </a:cubicBezTo>
                  <a:cubicBezTo>
                    <a:pt x="177289" y="79004"/>
                    <a:pt x="122785" y="154675"/>
                    <a:pt x="127547" y="143033"/>
                  </a:cubicBezTo>
                  <a:cubicBezTo>
                    <a:pt x="132309" y="131391"/>
                    <a:pt x="209039" y="4391"/>
                    <a:pt x="197397" y="15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37F8E020-9DE0-0662-DA9C-B24583C6423E}"/>
                </a:ext>
              </a:extLst>
            </p:cNvPr>
            <p:cNvSpPr/>
            <p:nvPr/>
          </p:nvSpPr>
          <p:spPr>
            <a:xfrm>
              <a:off x="3989325" y="3669701"/>
              <a:ext cx="118554" cy="474247"/>
            </a:xfrm>
            <a:custGeom>
              <a:avLst/>
              <a:gdLst>
                <a:gd name="connsiteX0" fmla="*/ 115950 w 118554"/>
                <a:gd name="connsiteY0" fmla="*/ 599 h 474247"/>
                <a:gd name="connsiteX1" fmla="*/ 4825 w 118554"/>
                <a:gd name="connsiteY1" fmla="*/ 206974 h 474247"/>
                <a:gd name="connsiteX2" fmla="*/ 23875 w 118554"/>
                <a:gd name="connsiteY2" fmla="*/ 156174 h 474247"/>
                <a:gd name="connsiteX3" fmla="*/ 1650 w 118554"/>
                <a:gd name="connsiteY3" fmla="*/ 473674 h 474247"/>
                <a:gd name="connsiteX4" fmla="*/ 77850 w 118554"/>
                <a:gd name="connsiteY4" fmla="*/ 235549 h 474247"/>
                <a:gd name="connsiteX5" fmla="*/ 84200 w 118554"/>
                <a:gd name="connsiteY5" fmla="*/ 283174 h 474247"/>
                <a:gd name="connsiteX6" fmla="*/ 115950 w 118554"/>
                <a:gd name="connsiteY6" fmla="*/ 599 h 47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54" h="474247">
                  <a:moveTo>
                    <a:pt x="115950" y="599"/>
                  </a:moveTo>
                  <a:cubicBezTo>
                    <a:pt x="102721" y="-12101"/>
                    <a:pt x="20171" y="181045"/>
                    <a:pt x="4825" y="206974"/>
                  </a:cubicBezTo>
                  <a:cubicBezTo>
                    <a:pt x="-10521" y="232903"/>
                    <a:pt x="24404" y="111724"/>
                    <a:pt x="23875" y="156174"/>
                  </a:cubicBezTo>
                  <a:cubicBezTo>
                    <a:pt x="23346" y="200624"/>
                    <a:pt x="-7346" y="460445"/>
                    <a:pt x="1650" y="473674"/>
                  </a:cubicBezTo>
                  <a:cubicBezTo>
                    <a:pt x="10646" y="486903"/>
                    <a:pt x="64092" y="267299"/>
                    <a:pt x="77850" y="235549"/>
                  </a:cubicBezTo>
                  <a:cubicBezTo>
                    <a:pt x="91608" y="203799"/>
                    <a:pt x="80496" y="318099"/>
                    <a:pt x="84200" y="283174"/>
                  </a:cubicBezTo>
                  <a:cubicBezTo>
                    <a:pt x="87904" y="248249"/>
                    <a:pt x="129179" y="13299"/>
                    <a:pt x="115950" y="59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7D80FD8C-3B85-3C9F-C2DA-1B38D745300C}"/>
                </a:ext>
              </a:extLst>
            </p:cNvPr>
            <p:cNvSpPr/>
            <p:nvPr/>
          </p:nvSpPr>
          <p:spPr>
            <a:xfrm>
              <a:off x="4314908" y="3589078"/>
              <a:ext cx="245782" cy="610767"/>
            </a:xfrm>
            <a:custGeom>
              <a:avLst/>
              <a:gdLst>
                <a:gd name="connsiteX0" fmla="*/ 12617 w 245782"/>
                <a:gd name="connsiteY0" fmla="*/ 5022 h 610767"/>
                <a:gd name="connsiteX1" fmla="*/ 196767 w 245782"/>
                <a:gd name="connsiteY1" fmla="*/ 312997 h 610767"/>
                <a:gd name="connsiteX2" fmla="*/ 174542 w 245782"/>
                <a:gd name="connsiteY2" fmla="*/ 278072 h 610767"/>
                <a:gd name="connsiteX3" fmla="*/ 212642 w 245782"/>
                <a:gd name="connsiteY3" fmla="*/ 341572 h 610767"/>
                <a:gd name="connsiteX4" fmla="*/ 206292 w 245782"/>
                <a:gd name="connsiteY4" fmla="*/ 386022 h 610767"/>
                <a:gd name="connsiteX5" fmla="*/ 244392 w 245782"/>
                <a:gd name="connsiteY5" fmla="*/ 354272 h 610767"/>
                <a:gd name="connsiteX6" fmla="*/ 149142 w 245782"/>
                <a:gd name="connsiteY6" fmla="*/ 462222 h 610767"/>
                <a:gd name="connsiteX7" fmla="*/ 133267 w 245782"/>
                <a:gd name="connsiteY7" fmla="*/ 544772 h 610767"/>
                <a:gd name="connsiteX8" fmla="*/ 130092 w 245782"/>
                <a:gd name="connsiteY8" fmla="*/ 424122 h 610767"/>
                <a:gd name="connsiteX9" fmla="*/ 85642 w 245782"/>
                <a:gd name="connsiteY9" fmla="*/ 608272 h 610767"/>
                <a:gd name="connsiteX10" fmla="*/ 53892 w 245782"/>
                <a:gd name="connsiteY10" fmla="*/ 262197 h 610767"/>
                <a:gd name="connsiteX11" fmla="*/ 60242 w 245782"/>
                <a:gd name="connsiteY11" fmla="*/ 360622 h 610767"/>
                <a:gd name="connsiteX12" fmla="*/ 22142 w 245782"/>
                <a:gd name="connsiteY12" fmla="*/ 87572 h 610767"/>
                <a:gd name="connsiteX13" fmla="*/ 18967 w 245782"/>
                <a:gd name="connsiteY13" fmla="*/ 119322 h 610767"/>
                <a:gd name="connsiteX14" fmla="*/ 12617 w 245782"/>
                <a:gd name="connsiteY14" fmla="*/ 5022 h 6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5782" h="610767">
                  <a:moveTo>
                    <a:pt x="12617" y="5022"/>
                  </a:moveTo>
                  <a:cubicBezTo>
                    <a:pt x="42250" y="37301"/>
                    <a:pt x="169779" y="267489"/>
                    <a:pt x="196767" y="312997"/>
                  </a:cubicBezTo>
                  <a:cubicBezTo>
                    <a:pt x="223755" y="358505"/>
                    <a:pt x="171896" y="273310"/>
                    <a:pt x="174542" y="278072"/>
                  </a:cubicBezTo>
                  <a:cubicBezTo>
                    <a:pt x="177188" y="282834"/>
                    <a:pt x="207350" y="323580"/>
                    <a:pt x="212642" y="341572"/>
                  </a:cubicBezTo>
                  <a:cubicBezTo>
                    <a:pt x="217934" y="359564"/>
                    <a:pt x="201000" y="383905"/>
                    <a:pt x="206292" y="386022"/>
                  </a:cubicBezTo>
                  <a:cubicBezTo>
                    <a:pt x="211584" y="388139"/>
                    <a:pt x="253917" y="341572"/>
                    <a:pt x="244392" y="354272"/>
                  </a:cubicBezTo>
                  <a:cubicBezTo>
                    <a:pt x="234867" y="366972"/>
                    <a:pt x="167663" y="430472"/>
                    <a:pt x="149142" y="462222"/>
                  </a:cubicBezTo>
                  <a:cubicBezTo>
                    <a:pt x="130621" y="493972"/>
                    <a:pt x="136442" y="551122"/>
                    <a:pt x="133267" y="544772"/>
                  </a:cubicBezTo>
                  <a:cubicBezTo>
                    <a:pt x="130092" y="538422"/>
                    <a:pt x="138029" y="413539"/>
                    <a:pt x="130092" y="424122"/>
                  </a:cubicBezTo>
                  <a:cubicBezTo>
                    <a:pt x="122155" y="434705"/>
                    <a:pt x="98342" y="635259"/>
                    <a:pt x="85642" y="608272"/>
                  </a:cubicBezTo>
                  <a:cubicBezTo>
                    <a:pt x="72942" y="581285"/>
                    <a:pt x="58125" y="303472"/>
                    <a:pt x="53892" y="262197"/>
                  </a:cubicBezTo>
                  <a:cubicBezTo>
                    <a:pt x="49659" y="220922"/>
                    <a:pt x="65534" y="389726"/>
                    <a:pt x="60242" y="360622"/>
                  </a:cubicBezTo>
                  <a:cubicBezTo>
                    <a:pt x="54950" y="331518"/>
                    <a:pt x="29021" y="127789"/>
                    <a:pt x="22142" y="87572"/>
                  </a:cubicBezTo>
                  <a:cubicBezTo>
                    <a:pt x="15263" y="47355"/>
                    <a:pt x="23729" y="132551"/>
                    <a:pt x="18967" y="119322"/>
                  </a:cubicBezTo>
                  <a:cubicBezTo>
                    <a:pt x="14205" y="106093"/>
                    <a:pt x="-17016" y="-27257"/>
                    <a:pt x="12617" y="50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 461">
              <a:extLst>
                <a:ext uri="{FF2B5EF4-FFF2-40B4-BE49-F238E27FC236}">
                  <a16:creationId xmlns:a16="http://schemas.microsoft.com/office/drawing/2014/main" id="{7C3B3124-D53E-6A0C-B890-95706F5DAE69}"/>
                </a:ext>
              </a:extLst>
            </p:cNvPr>
            <p:cNvSpPr/>
            <p:nvPr/>
          </p:nvSpPr>
          <p:spPr>
            <a:xfrm>
              <a:off x="4571456" y="4250545"/>
              <a:ext cx="330752" cy="321832"/>
            </a:xfrm>
            <a:custGeom>
              <a:avLst/>
              <a:gdLst>
                <a:gd name="connsiteX0" fmla="*/ 330744 w 330752"/>
                <a:gd name="connsiteY0" fmla="*/ 780 h 321832"/>
                <a:gd name="connsiteX1" fmla="*/ 210094 w 330752"/>
                <a:gd name="connsiteY1" fmla="*/ 80155 h 321832"/>
                <a:gd name="connsiteX2" fmla="*/ 251369 w 330752"/>
                <a:gd name="connsiteY2" fmla="*/ 105555 h 321832"/>
                <a:gd name="connsiteX3" fmla="*/ 175169 w 330752"/>
                <a:gd name="connsiteY3" fmla="*/ 86505 h 321832"/>
                <a:gd name="connsiteX4" fmla="*/ 235494 w 330752"/>
                <a:gd name="connsiteY4" fmla="*/ 118255 h 321832"/>
                <a:gd name="connsiteX5" fmla="*/ 181519 w 330752"/>
                <a:gd name="connsiteY5" fmla="*/ 137305 h 321832"/>
                <a:gd name="connsiteX6" fmla="*/ 114844 w 330752"/>
                <a:gd name="connsiteY6" fmla="*/ 194455 h 321832"/>
                <a:gd name="connsiteX7" fmla="*/ 544 w 330752"/>
                <a:gd name="connsiteY7" fmla="*/ 321455 h 321832"/>
                <a:gd name="connsiteX8" fmla="*/ 165644 w 330752"/>
                <a:gd name="connsiteY8" fmla="*/ 150005 h 321832"/>
                <a:gd name="connsiteX9" fmla="*/ 149769 w 330752"/>
                <a:gd name="connsiteY9" fmla="*/ 134130 h 321832"/>
                <a:gd name="connsiteX10" fmla="*/ 213269 w 330752"/>
                <a:gd name="connsiteY10" fmla="*/ 23005 h 321832"/>
                <a:gd name="connsiteX11" fmla="*/ 216444 w 330752"/>
                <a:gd name="connsiteY11" fmla="*/ 38880 h 321832"/>
                <a:gd name="connsiteX12" fmla="*/ 330744 w 330752"/>
                <a:gd name="connsiteY12" fmla="*/ 780 h 32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752" h="321832">
                  <a:moveTo>
                    <a:pt x="330744" y="780"/>
                  </a:moveTo>
                  <a:cubicBezTo>
                    <a:pt x="329686" y="7659"/>
                    <a:pt x="223323" y="62693"/>
                    <a:pt x="210094" y="80155"/>
                  </a:cubicBezTo>
                  <a:cubicBezTo>
                    <a:pt x="196865" y="97618"/>
                    <a:pt x="257190" y="104497"/>
                    <a:pt x="251369" y="105555"/>
                  </a:cubicBezTo>
                  <a:cubicBezTo>
                    <a:pt x="245548" y="106613"/>
                    <a:pt x="177815" y="84388"/>
                    <a:pt x="175169" y="86505"/>
                  </a:cubicBezTo>
                  <a:cubicBezTo>
                    <a:pt x="172523" y="88622"/>
                    <a:pt x="234436" y="109788"/>
                    <a:pt x="235494" y="118255"/>
                  </a:cubicBezTo>
                  <a:cubicBezTo>
                    <a:pt x="236552" y="126722"/>
                    <a:pt x="201627" y="124605"/>
                    <a:pt x="181519" y="137305"/>
                  </a:cubicBezTo>
                  <a:cubicBezTo>
                    <a:pt x="161411" y="150005"/>
                    <a:pt x="145006" y="163763"/>
                    <a:pt x="114844" y="194455"/>
                  </a:cubicBezTo>
                  <a:cubicBezTo>
                    <a:pt x="84682" y="225147"/>
                    <a:pt x="-7923" y="328863"/>
                    <a:pt x="544" y="321455"/>
                  </a:cubicBezTo>
                  <a:cubicBezTo>
                    <a:pt x="9011" y="314047"/>
                    <a:pt x="165644" y="150005"/>
                    <a:pt x="165644" y="150005"/>
                  </a:cubicBezTo>
                  <a:cubicBezTo>
                    <a:pt x="190515" y="118784"/>
                    <a:pt x="141831" y="155297"/>
                    <a:pt x="149769" y="134130"/>
                  </a:cubicBezTo>
                  <a:cubicBezTo>
                    <a:pt x="157706" y="112963"/>
                    <a:pt x="202156" y="38880"/>
                    <a:pt x="213269" y="23005"/>
                  </a:cubicBezTo>
                  <a:cubicBezTo>
                    <a:pt x="224381" y="7130"/>
                    <a:pt x="201627" y="43113"/>
                    <a:pt x="216444" y="38880"/>
                  </a:cubicBezTo>
                  <a:cubicBezTo>
                    <a:pt x="231261" y="34647"/>
                    <a:pt x="331802" y="-6099"/>
                    <a:pt x="330744" y="78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 462">
              <a:extLst>
                <a:ext uri="{FF2B5EF4-FFF2-40B4-BE49-F238E27FC236}">
                  <a16:creationId xmlns:a16="http://schemas.microsoft.com/office/drawing/2014/main" id="{7B1CF73D-0F96-AFF7-2E28-8A4D6D022B71}"/>
                </a:ext>
              </a:extLst>
            </p:cNvPr>
            <p:cNvSpPr/>
            <p:nvPr/>
          </p:nvSpPr>
          <p:spPr>
            <a:xfrm>
              <a:off x="4755778" y="4213167"/>
              <a:ext cx="201856" cy="161989"/>
            </a:xfrm>
            <a:custGeom>
              <a:avLst/>
              <a:gdLst>
                <a:gd name="connsiteX0" fmla="*/ 200397 w 201856"/>
                <a:gd name="connsiteY0" fmla="*/ 58 h 161989"/>
                <a:gd name="connsiteX1" fmla="*/ 76572 w 201856"/>
                <a:gd name="connsiteY1" fmla="*/ 108008 h 161989"/>
                <a:gd name="connsiteX2" fmla="*/ 372 w 201856"/>
                <a:gd name="connsiteY2" fmla="*/ 139758 h 161989"/>
                <a:gd name="connsiteX3" fmla="*/ 47997 w 201856"/>
                <a:gd name="connsiteY3" fmla="*/ 127058 h 161989"/>
                <a:gd name="connsiteX4" fmla="*/ 60697 w 201856"/>
                <a:gd name="connsiteY4" fmla="*/ 161983 h 161989"/>
                <a:gd name="connsiteX5" fmla="*/ 140072 w 201856"/>
                <a:gd name="connsiteY5" fmla="*/ 123883 h 161989"/>
                <a:gd name="connsiteX6" fmla="*/ 200397 w 201856"/>
                <a:gd name="connsiteY6" fmla="*/ 58 h 16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56" h="161989">
                  <a:moveTo>
                    <a:pt x="200397" y="58"/>
                  </a:moveTo>
                  <a:cubicBezTo>
                    <a:pt x="189814" y="-2588"/>
                    <a:pt x="109909" y="84725"/>
                    <a:pt x="76572" y="108008"/>
                  </a:cubicBezTo>
                  <a:cubicBezTo>
                    <a:pt x="43235" y="131291"/>
                    <a:pt x="5134" y="136583"/>
                    <a:pt x="372" y="139758"/>
                  </a:cubicBezTo>
                  <a:cubicBezTo>
                    <a:pt x="-4390" y="142933"/>
                    <a:pt x="37943" y="123354"/>
                    <a:pt x="47997" y="127058"/>
                  </a:cubicBezTo>
                  <a:cubicBezTo>
                    <a:pt x="58051" y="130762"/>
                    <a:pt x="45351" y="162512"/>
                    <a:pt x="60697" y="161983"/>
                  </a:cubicBezTo>
                  <a:cubicBezTo>
                    <a:pt x="76043" y="161454"/>
                    <a:pt x="118905" y="143462"/>
                    <a:pt x="140072" y="123883"/>
                  </a:cubicBezTo>
                  <a:cubicBezTo>
                    <a:pt x="161239" y="104304"/>
                    <a:pt x="210980" y="2704"/>
                    <a:pt x="200397" y="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 463">
              <a:extLst>
                <a:ext uri="{FF2B5EF4-FFF2-40B4-BE49-F238E27FC236}">
                  <a16:creationId xmlns:a16="http://schemas.microsoft.com/office/drawing/2014/main" id="{1CF15FF9-EC6C-3E1D-EAFB-441E7C9D130C}"/>
                </a:ext>
              </a:extLst>
            </p:cNvPr>
            <p:cNvSpPr/>
            <p:nvPr/>
          </p:nvSpPr>
          <p:spPr>
            <a:xfrm>
              <a:off x="4356049" y="4390761"/>
              <a:ext cx="391451" cy="343363"/>
            </a:xfrm>
            <a:custGeom>
              <a:avLst/>
              <a:gdLst>
                <a:gd name="connsiteX0" fmla="*/ 390576 w 391451"/>
                <a:gd name="connsiteY0" fmla="*/ 264 h 343363"/>
                <a:gd name="connsiteX1" fmla="*/ 336601 w 391451"/>
                <a:gd name="connsiteY1" fmla="*/ 197114 h 343363"/>
                <a:gd name="connsiteX2" fmla="*/ 349301 w 391451"/>
                <a:gd name="connsiteY2" fmla="*/ 136789 h 343363"/>
                <a:gd name="connsiteX3" fmla="*/ 298501 w 391451"/>
                <a:gd name="connsiteY3" fmla="*/ 187589 h 343363"/>
                <a:gd name="connsiteX4" fmla="*/ 342951 w 391451"/>
                <a:gd name="connsiteY4" fmla="*/ 178064 h 343363"/>
                <a:gd name="connsiteX5" fmla="*/ 193726 w 391451"/>
                <a:gd name="connsiteY5" fmla="*/ 254264 h 343363"/>
                <a:gd name="connsiteX6" fmla="*/ 349301 w 391451"/>
                <a:gd name="connsiteY6" fmla="*/ 216164 h 343363"/>
                <a:gd name="connsiteX7" fmla="*/ 155626 w 391451"/>
                <a:gd name="connsiteY7" fmla="*/ 244739 h 343363"/>
                <a:gd name="connsiteX8" fmla="*/ 51 w 391451"/>
                <a:gd name="connsiteY8" fmla="*/ 343164 h 343363"/>
                <a:gd name="connsiteX9" fmla="*/ 171501 w 391451"/>
                <a:gd name="connsiteY9" fmla="*/ 216164 h 343363"/>
                <a:gd name="connsiteX10" fmla="*/ 174676 w 391451"/>
                <a:gd name="connsiteY10" fmla="*/ 219339 h 343363"/>
                <a:gd name="connsiteX11" fmla="*/ 285801 w 391451"/>
                <a:gd name="connsiteY11" fmla="*/ 155839 h 343363"/>
                <a:gd name="connsiteX12" fmla="*/ 390576 w 391451"/>
                <a:gd name="connsiteY12" fmla="*/ 264 h 3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1451" h="343363">
                  <a:moveTo>
                    <a:pt x="390576" y="264"/>
                  </a:moveTo>
                  <a:cubicBezTo>
                    <a:pt x="399043" y="7143"/>
                    <a:pt x="343480" y="174360"/>
                    <a:pt x="336601" y="197114"/>
                  </a:cubicBezTo>
                  <a:cubicBezTo>
                    <a:pt x="329722" y="219868"/>
                    <a:pt x="355651" y="138377"/>
                    <a:pt x="349301" y="136789"/>
                  </a:cubicBezTo>
                  <a:cubicBezTo>
                    <a:pt x="342951" y="135202"/>
                    <a:pt x="299559" y="180710"/>
                    <a:pt x="298501" y="187589"/>
                  </a:cubicBezTo>
                  <a:cubicBezTo>
                    <a:pt x="297443" y="194468"/>
                    <a:pt x="360413" y="166952"/>
                    <a:pt x="342951" y="178064"/>
                  </a:cubicBezTo>
                  <a:cubicBezTo>
                    <a:pt x="325489" y="189176"/>
                    <a:pt x="192668" y="247914"/>
                    <a:pt x="193726" y="254264"/>
                  </a:cubicBezTo>
                  <a:cubicBezTo>
                    <a:pt x="194784" y="260614"/>
                    <a:pt x="355651" y="217752"/>
                    <a:pt x="349301" y="216164"/>
                  </a:cubicBezTo>
                  <a:cubicBezTo>
                    <a:pt x="342951" y="214577"/>
                    <a:pt x="213834" y="223572"/>
                    <a:pt x="155626" y="244739"/>
                  </a:cubicBezTo>
                  <a:cubicBezTo>
                    <a:pt x="97418" y="265906"/>
                    <a:pt x="-2595" y="347926"/>
                    <a:pt x="51" y="343164"/>
                  </a:cubicBezTo>
                  <a:cubicBezTo>
                    <a:pt x="2697" y="338402"/>
                    <a:pt x="171501" y="216164"/>
                    <a:pt x="171501" y="216164"/>
                  </a:cubicBezTo>
                  <a:cubicBezTo>
                    <a:pt x="200605" y="195527"/>
                    <a:pt x="155626" y="229393"/>
                    <a:pt x="174676" y="219339"/>
                  </a:cubicBezTo>
                  <a:cubicBezTo>
                    <a:pt x="193726" y="209285"/>
                    <a:pt x="252464" y="189176"/>
                    <a:pt x="285801" y="155839"/>
                  </a:cubicBezTo>
                  <a:cubicBezTo>
                    <a:pt x="319138" y="122502"/>
                    <a:pt x="382109" y="-6615"/>
                    <a:pt x="390576" y="2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 464">
              <a:extLst>
                <a:ext uri="{FF2B5EF4-FFF2-40B4-BE49-F238E27FC236}">
                  <a16:creationId xmlns:a16="http://schemas.microsoft.com/office/drawing/2014/main" id="{A705092D-1AEA-4119-7441-700BE7C4CC63}"/>
                </a:ext>
              </a:extLst>
            </p:cNvPr>
            <p:cNvSpPr/>
            <p:nvPr/>
          </p:nvSpPr>
          <p:spPr>
            <a:xfrm>
              <a:off x="4209062" y="4578201"/>
              <a:ext cx="139563" cy="139849"/>
            </a:xfrm>
            <a:custGeom>
              <a:avLst/>
              <a:gdLst>
                <a:gd name="connsiteX0" fmla="*/ 137513 w 139563"/>
                <a:gd name="connsiteY0" fmla="*/ 149 h 139849"/>
                <a:gd name="connsiteX1" fmla="*/ 988 w 139563"/>
                <a:gd name="connsiteY1" fmla="*/ 127149 h 139849"/>
                <a:gd name="connsiteX2" fmla="*/ 74013 w 139563"/>
                <a:gd name="connsiteY2" fmla="*/ 101749 h 139849"/>
                <a:gd name="connsiteX3" fmla="*/ 35913 w 139563"/>
                <a:gd name="connsiteY3" fmla="*/ 139849 h 139849"/>
                <a:gd name="connsiteX4" fmla="*/ 80363 w 139563"/>
                <a:gd name="connsiteY4" fmla="*/ 101749 h 139849"/>
                <a:gd name="connsiteX5" fmla="*/ 137513 w 139563"/>
                <a:gd name="connsiteY5" fmla="*/ 149 h 1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63" h="139849">
                  <a:moveTo>
                    <a:pt x="137513" y="149"/>
                  </a:moveTo>
                  <a:cubicBezTo>
                    <a:pt x="124284" y="4382"/>
                    <a:pt x="11571" y="110216"/>
                    <a:pt x="988" y="127149"/>
                  </a:cubicBezTo>
                  <a:cubicBezTo>
                    <a:pt x="-9595" y="144082"/>
                    <a:pt x="68192" y="99632"/>
                    <a:pt x="74013" y="101749"/>
                  </a:cubicBezTo>
                  <a:cubicBezTo>
                    <a:pt x="79834" y="103866"/>
                    <a:pt x="34855" y="139849"/>
                    <a:pt x="35913" y="139849"/>
                  </a:cubicBezTo>
                  <a:cubicBezTo>
                    <a:pt x="36971" y="139849"/>
                    <a:pt x="64488" y="120799"/>
                    <a:pt x="80363" y="101749"/>
                  </a:cubicBezTo>
                  <a:cubicBezTo>
                    <a:pt x="96238" y="82699"/>
                    <a:pt x="150742" y="-4084"/>
                    <a:pt x="137513" y="14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>
              <a:extLst>
                <a:ext uri="{FF2B5EF4-FFF2-40B4-BE49-F238E27FC236}">
                  <a16:creationId xmlns:a16="http://schemas.microsoft.com/office/drawing/2014/main" id="{BB1BF1A4-92B7-8C28-D3FF-DCB1BD6880B5}"/>
                </a:ext>
              </a:extLst>
            </p:cNvPr>
            <p:cNvSpPr/>
            <p:nvPr/>
          </p:nvSpPr>
          <p:spPr>
            <a:xfrm>
              <a:off x="3786378" y="4386565"/>
              <a:ext cx="338012" cy="526205"/>
            </a:xfrm>
            <a:custGeom>
              <a:avLst/>
              <a:gdLst>
                <a:gd name="connsiteX0" fmla="*/ 337947 w 338012"/>
                <a:gd name="connsiteY0" fmla="*/ 1285 h 526205"/>
                <a:gd name="connsiteX1" fmla="*/ 210947 w 338012"/>
                <a:gd name="connsiteY1" fmla="*/ 163210 h 526205"/>
                <a:gd name="connsiteX2" fmla="*/ 233172 w 338012"/>
                <a:gd name="connsiteY2" fmla="*/ 140985 h 526205"/>
                <a:gd name="connsiteX3" fmla="*/ 150622 w 338012"/>
                <a:gd name="connsiteY3" fmla="*/ 267985 h 526205"/>
                <a:gd name="connsiteX4" fmla="*/ 166497 w 338012"/>
                <a:gd name="connsiteY4" fmla="*/ 264810 h 526205"/>
                <a:gd name="connsiteX5" fmla="*/ 64897 w 338012"/>
                <a:gd name="connsiteY5" fmla="*/ 420385 h 526205"/>
                <a:gd name="connsiteX6" fmla="*/ 112522 w 338012"/>
                <a:gd name="connsiteY6" fmla="*/ 385460 h 526205"/>
                <a:gd name="connsiteX7" fmla="*/ 1397 w 338012"/>
                <a:gd name="connsiteY7" fmla="*/ 525160 h 526205"/>
                <a:gd name="connsiteX8" fmla="*/ 204597 w 338012"/>
                <a:gd name="connsiteY8" fmla="*/ 299735 h 526205"/>
                <a:gd name="connsiteX9" fmla="*/ 153797 w 338012"/>
                <a:gd name="connsiteY9" fmla="*/ 337835 h 526205"/>
                <a:gd name="connsiteX10" fmla="*/ 287147 w 338012"/>
                <a:gd name="connsiteY10" fmla="*/ 239410 h 526205"/>
                <a:gd name="connsiteX11" fmla="*/ 191897 w 338012"/>
                <a:gd name="connsiteY11" fmla="*/ 264810 h 526205"/>
                <a:gd name="connsiteX12" fmla="*/ 337947 w 338012"/>
                <a:gd name="connsiteY12" fmla="*/ 1285 h 5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8012" h="526205">
                  <a:moveTo>
                    <a:pt x="337947" y="1285"/>
                  </a:moveTo>
                  <a:cubicBezTo>
                    <a:pt x="341122" y="-15648"/>
                    <a:pt x="228409" y="139927"/>
                    <a:pt x="210947" y="163210"/>
                  </a:cubicBezTo>
                  <a:cubicBezTo>
                    <a:pt x="193484" y="186493"/>
                    <a:pt x="243226" y="123523"/>
                    <a:pt x="233172" y="140985"/>
                  </a:cubicBezTo>
                  <a:cubicBezTo>
                    <a:pt x="223118" y="158447"/>
                    <a:pt x="150622" y="267985"/>
                    <a:pt x="150622" y="267985"/>
                  </a:cubicBezTo>
                  <a:cubicBezTo>
                    <a:pt x="139510" y="288622"/>
                    <a:pt x="180784" y="239410"/>
                    <a:pt x="166497" y="264810"/>
                  </a:cubicBezTo>
                  <a:cubicBezTo>
                    <a:pt x="152210" y="290210"/>
                    <a:pt x="73893" y="400277"/>
                    <a:pt x="64897" y="420385"/>
                  </a:cubicBezTo>
                  <a:cubicBezTo>
                    <a:pt x="55901" y="440493"/>
                    <a:pt x="123105" y="367998"/>
                    <a:pt x="112522" y="385460"/>
                  </a:cubicBezTo>
                  <a:cubicBezTo>
                    <a:pt x="101939" y="402923"/>
                    <a:pt x="-13949" y="539448"/>
                    <a:pt x="1397" y="525160"/>
                  </a:cubicBezTo>
                  <a:cubicBezTo>
                    <a:pt x="16743" y="510873"/>
                    <a:pt x="179197" y="330956"/>
                    <a:pt x="204597" y="299735"/>
                  </a:cubicBezTo>
                  <a:cubicBezTo>
                    <a:pt x="229997" y="268514"/>
                    <a:pt x="153797" y="337835"/>
                    <a:pt x="153797" y="337835"/>
                  </a:cubicBezTo>
                  <a:cubicBezTo>
                    <a:pt x="167555" y="327781"/>
                    <a:pt x="280797" y="251581"/>
                    <a:pt x="287147" y="239410"/>
                  </a:cubicBezTo>
                  <a:cubicBezTo>
                    <a:pt x="293497" y="227239"/>
                    <a:pt x="181843" y="300793"/>
                    <a:pt x="191897" y="264810"/>
                  </a:cubicBezTo>
                  <a:cubicBezTo>
                    <a:pt x="201951" y="228827"/>
                    <a:pt x="334772" y="18218"/>
                    <a:pt x="337947" y="1285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30A41691-9CA2-73FE-1BEE-C039AFDF46C0}"/>
                </a:ext>
              </a:extLst>
            </p:cNvPr>
            <p:cNvSpPr/>
            <p:nvPr/>
          </p:nvSpPr>
          <p:spPr>
            <a:xfrm>
              <a:off x="4698861" y="4307533"/>
              <a:ext cx="502619" cy="606871"/>
            </a:xfrm>
            <a:custGeom>
              <a:avLst/>
              <a:gdLst>
                <a:gd name="connsiteX0" fmla="*/ 244614 w 502619"/>
                <a:gd name="connsiteY0" fmla="*/ 4117 h 606871"/>
                <a:gd name="connsiteX1" fmla="*/ 501789 w 502619"/>
                <a:gd name="connsiteY1" fmla="*/ 16817 h 606871"/>
                <a:gd name="connsiteX2" fmla="*/ 327164 w 502619"/>
                <a:gd name="connsiteY2" fmla="*/ 108892 h 606871"/>
                <a:gd name="connsiteX3" fmla="*/ 339864 w 502619"/>
                <a:gd name="connsiteY3" fmla="*/ 108892 h 606871"/>
                <a:gd name="connsiteX4" fmla="*/ 285889 w 502619"/>
                <a:gd name="connsiteY4" fmla="*/ 156517 h 606871"/>
                <a:gd name="connsiteX5" fmla="*/ 276364 w 502619"/>
                <a:gd name="connsiteY5" fmla="*/ 242242 h 606871"/>
                <a:gd name="connsiteX6" fmla="*/ 279539 w 502619"/>
                <a:gd name="connsiteY6" fmla="*/ 194617 h 606871"/>
                <a:gd name="connsiteX7" fmla="*/ 76339 w 502619"/>
                <a:gd name="connsiteY7" fmla="*/ 445442 h 606871"/>
                <a:gd name="connsiteX8" fmla="*/ 152539 w 502619"/>
                <a:gd name="connsiteY8" fmla="*/ 356542 h 606871"/>
                <a:gd name="connsiteX9" fmla="*/ 57289 w 502619"/>
                <a:gd name="connsiteY9" fmla="*/ 496242 h 606871"/>
                <a:gd name="connsiteX10" fmla="*/ 3314 w 502619"/>
                <a:gd name="connsiteY10" fmla="*/ 601017 h 606871"/>
                <a:gd name="connsiteX11" fmla="*/ 152539 w 502619"/>
                <a:gd name="connsiteY11" fmla="*/ 315267 h 606871"/>
                <a:gd name="connsiteX12" fmla="*/ 22364 w 502619"/>
                <a:gd name="connsiteY12" fmla="*/ 448617 h 606871"/>
                <a:gd name="connsiteX13" fmla="*/ 225564 w 502619"/>
                <a:gd name="connsiteY13" fmla="*/ 146992 h 606871"/>
                <a:gd name="connsiteX14" fmla="*/ 181114 w 502619"/>
                <a:gd name="connsiteY14" fmla="*/ 188267 h 606871"/>
                <a:gd name="connsiteX15" fmla="*/ 289064 w 502619"/>
                <a:gd name="connsiteY15" fmla="*/ 89842 h 606871"/>
                <a:gd name="connsiteX16" fmla="*/ 216039 w 502619"/>
                <a:gd name="connsiteY16" fmla="*/ 115242 h 606871"/>
                <a:gd name="connsiteX17" fmla="*/ 374789 w 502619"/>
                <a:gd name="connsiteY17" fmla="*/ 64442 h 606871"/>
                <a:gd name="connsiteX18" fmla="*/ 244614 w 502619"/>
                <a:gd name="connsiteY18" fmla="*/ 4117 h 60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2619" h="606871">
                  <a:moveTo>
                    <a:pt x="244614" y="4117"/>
                  </a:moveTo>
                  <a:cubicBezTo>
                    <a:pt x="265781" y="-3821"/>
                    <a:pt x="488031" y="-645"/>
                    <a:pt x="501789" y="16817"/>
                  </a:cubicBezTo>
                  <a:cubicBezTo>
                    <a:pt x="515547" y="34279"/>
                    <a:pt x="354151" y="93546"/>
                    <a:pt x="327164" y="108892"/>
                  </a:cubicBezTo>
                  <a:cubicBezTo>
                    <a:pt x="300177" y="124238"/>
                    <a:pt x="346743" y="100954"/>
                    <a:pt x="339864" y="108892"/>
                  </a:cubicBezTo>
                  <a:cubicBezTo>
                    <a:pt x="332985" y="116830"/>
                    <a:pt x="296472" y="134292"/>
                    <a:pt x="285889" y="156517"/>
                  </a:cubicBezTo>
                  <a:cubicBezTo>
                    <a:pt x="275306" y="178742"/>
                    <a:pt x="277422" y="235892"/>
                    <a:pt x="276364" y="242242"/>
                  </a:cubicBezTo>
                  <a:cubicBezTo>
                    <a:pt x="275306" y="248592"/>
                    <a:pt x="312876" y="160750"/>
                    <a:pt x="279539" y="194617"/>
                  </a:cubicBezTo>
                  <a:cubicBezTo>
                    <a:pt x="246202" y="228484"/>
                    <a:pt x="97506" y="418455"/>
                    <a:pt x="76339" y="445442"/>
                  </a:cubicBezTo>
                  <a:cubicBezTo>
                    <a:pt x="55172" y="472430"/>
                    <a:pt x="155714" y="348075"/>
                    <a:pt x="152539" y="356542"/>
                  </a:cubicBezTo>
                  <a:cubicBezTo>
                    <a:pt x="149364" y="365009"/>
                    <a:pt x="82160" y="455496"/>
                    <a:pt x="57289" y="496242"/>
                  </a:cubicBezTo>
                  <a:cubicBezTo>
                    <a:pt x="32418" y="536988"/>
                    <a:pt x="-12561" y="631179"/>
                    <a:pt x="3314" y="601017"/>
                  </a:cubicBezTo>
                  <a:cubicBezTo>
                    <a:pt x="19189" y="570855"/>
                    <a:pt x="149364" y="340667"/>
                    <a:pt x="152539" y="315267"/>
                  </a:cubicBezTo>
                  <a:cubicBezTo>
                    <a:pt x="155714" y="289867"/>
                    <a:pt x="10193" y="476663"/>
                    <a:pt x="22364" y="448617"/>
                  </a:cubicBezTo>
                  <a:cubicBezTo>
                    <a:pt x="34535" y="420571"/>
                    <a:pt x="199106" y="190384"/>
                    <a:pt x="225564" y="146992"/>
                  </a:cubicBezTo>
                  <a:cubicBezTo>
                    <a:pt x="252022" y="103600"/>
                    <a:pt x="170531" y="197792"/>
                    <a:pt x="181114" y="188267"/>
                  </a:cubicBezTo>
                  <a:cubicBezTo>
                    <a:pt x="191697" y="178742"/>
                    <a:pt x="283243" y="102013"/>
                    <a:pt x="289064" y="89842"/>
                  </a:cubicBezTo>
                  <a:cubicBezTo>
                    <a:pt x="294885" y="77671"/>
                    <a:pt x="201752" y="119475"/>
                    <a:pt x="216039" y="115242"/>
                  </a:cubicBezTo>
                  <a:cubicBezTo>
                    <a:pt x="230326" y="111009"/>
                    <a:pt x="365264" y="78200"/>
                    <a:pt x="374789" y="64442"/>
                  </a:cubicBezTo>
                  <a:cubicBezTo>
                    <a:pt x="384314" y="50684"/>
                    <a:pt x="223447" y="12055"/>
                    <a:pt x="244614" y="4117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 600">
              <a:extLst>
                <a:ext uri="{FF2B5EF4-FFF2-40B4-BE49-F238E27FC236}">
                  <a16:creationId xmlns:a16="http://schemas.microsoft.com/office/drawing/2014/main" id="{9C7A5CDD-891C-1426-9811-3BBC31FD27E9}"/>
                </a:ext>
              </a:extLst>
            </p:cNvPr>
            <p:cNvSpPr/>
            <p:nvPr/>
          </p:nvSpPr>
          <p:spPr>
            <a:xfrm>
              <a:off x="3698849" y="4873043"/>
              <a:ext cx="236663" cy="1145682"/>
            </a:xfrm>
            <a:custGeom>
              <a:avLst/>
              <a:gdLst>
                <a:gd name="connsiteX0" fmla="*/ 234976 w 236663"/>
                <a:gd name="connsiteY0" fmla="*/ 582 h 1145682"/>
                <a:gd name="connsiteX1" fmla="*/ 130201 w 236663"/>
                <a:gd name="connsiteY1" fmla="*/ 232357 h 1145682"/>
                <a:gd name="connsiteX2" fmla="*/ 76226 w 236663"/>
                <a:gd name="connsiteY2" fmla="*/ 645107 h 1145682"/>
                <a:gd name="connsiteX3" fmla="*/ 73051 w 236663"/>
                <a:gd name="connsiteY3" fmla="*/ 476832 h 1145682"/>
                <a:gd name="connsiteX4" fmla="*/ 19076 w 236663"/>
                <a:gd name="connsiteY4" fmla="*/ 1143582 h 1145682"/>
                <a:gd name="connsiteX5" fmla="*/ 26 w 236663"/>
                <a:gd name="connsiteY5" fmla="*/ 219657 h 1145682"/>
                <a:gd name="connsiteX6" fmla="*/ 22251 w 236663"/>
                <a:gd name="connsiteY6" fmla="*/ 340307 h 1145682"/>
                <a:gd name="connsiteX7" fmla="*/ 63526 w 236663"/>
                <a:gd name="connsiteY7" fmla="*/ 149807 h 1145682"/>
                <a:gd name="connsiteX8" fmla="*/ 38126 w 236663"/>
                <a:gd name="connsiteY8" fmla="*/ 165682 h 1145682"/>
                <a:gd name="connsiteX9" fmla="*/ 234976 w 236663"/>
                <a:gd name="connsiteY9" fmla="*/ 582 h 114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63" h="1145682">
                  <a:moveTo>
                    <a:pt x="234976" y="582"/>
                  </a:moveTo>
                  <a:cubicBezTo>
                    <a:pt x="250322" y="11694"/>
                    <a:pt x="156659" y="124936"/>
                    <a:pt x="130201" y="232357"/>
                  </a:cubicBezTo>
                  <a:cubicBezTo>
                    <a:pt x="103743" y="339778"/>
                    <a:pt x="85751" y="604361"/>
                    <a:pt x="76226" y="645107"/>
                  </a:cubicBezTo>
                  <a:cubicBezTo>
                    <a:pt x="66701" y="685853"/>
                    <a:pt x="82576" y="393753"/>
                    <a:pt x="73051" y="476832"/>
                  </a:cubicBezTo>
                  <a:cubicBezTo>
                    <a:pt x="63526" y="559911"/>
                    <a:pt x="31247" y="1186444"/>
                    <a:pt x="19076" y="1143582"/>
                  </a:cubicBezTo>
                  <a:cubicBezTo>
                    <a:pt x="6905" y="1100720"/>
                    <a:pt x="-503" y="353536"/>
                    <a:pt x="26" y="219657"/>
                  </a:cubicBezTo>
                  <a:cubicBezTo>
                    <a:pt x="555" y="85778"/>
                    <a:pt x="11668" y="351949"/>
                    <a:pt x="22251" y="340307"/>
                  </a:cubicBezTo>
                  <a:cubicBezTo>
                    <a:pt x="32834" y="328665"/>
                    <a:pt x="60880" y="178911"/>
                    <a:pt x="63526" y="149807"/>
                  </a:cubicBezTo>
                  <a:cubicBezTo>
                    <a:pt x="66172" y="120703"/>
                    <a:pt x="9551" y="190553"/>
                    <a:pt x="38126" y="165682"/>
                  </a:cubicBezTo>
                  <a:cubicBezTo>
                    <a:pt x="66701" y="140811"/>
                    <a:pt x="219630" y="-10530"/>
                    <a:pt x="234976" y="582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 681">
              <a:extLst>
                <a:ext uri="{FF2B5EF4-FFF2-40B4-BE49-F238E27FC236}">
                  <a16:creationId xmlns:a16="http://schemas.microsoft.com/office/drawing/2014/main" id="{6881D92C-ABD8-CAB4-BE5B-E538F8F74F85}"/>
                </a:ext>
              </a:extLst>
            </p:cNvPr>
            <p:cNvSpPr/>
            <p:nvPr/>
          </p:nvSpPr>
          <p:spPr>
            <a:xfrm>
              <a:off x="4743157" y="5426009"/>
              <a:ext cx="143838" cy="670731"/>
            </a:xfrm>
            <a:custGeom>
              <a:avLst/>
              <a:gdLst>
                <a:gd name="connsiteX0" fmla="*/ 143168 w 143838"/>
                <a:gd name="connsiteY0" fmla="*/ 66 h 670731"/>
                <a:gd name="connsiteX1" fmla="*/ 82843 w 143838"/>
                <a:gd name="connsiteY1" fmla="*/ 139766 h 670731"/>
                <a:gd name="connsiteX2" fmla="*/ 124118 w 143838"/>
                <a:gd name="connsiteY2" fmla="*/ 393766 h 670731"/>
                <a:gd name="connsiteX3" fmla="*/ 120943 w 143838"/>
                <a:gd name="connsiteY3" fmla="*/ 346141 h 670731"/>
                <a:gd name="connsiteX4" fmla="*/ 105068 w 143838"/>
                <a:gd name="connsiteY4" fmla="*/ 612841 h 670731"/>
                <a:gd name="connsiteX5" fmla="*/ 105068 w 143838"/>
                <a:gd name="connsiteY5" fmla="*/ 549341 h 670731"/>
                <a:gd name="connsiteX6" fmla="*/ 89193 w 143838"/>
                <a:gd name="connsiteY6" fmla="*/ 619191 h 670731"/>
                <a:gd name="connsiteX7" fmla="*/ 22518 w 143838"/>
                <a:gd name="connsiteY7" fmla="*/ 463616 h 670731"/>
                <a:gd name="connsiteX8" fmla="*/ 293 w 143838"/>
                <a:gd name="connsiteY8" fmla="*/ 663641 h 670731"/>
                <a:gd name="connsiteX9" fmla="*/ 35218 w 143838"/>
                <a:gd name="connsiteY9" fmla="*/ 155641 h 670731"/>
                <a:gd name="connsiteX10" fmla="*/ 143168 w 143838"/>
                <a:gd name="connsiteY10" fmla="*/ 66 h 67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838" h="670731">
                  <a:moveTo>
                    <a:pt x="143168" y="66"/>
                  </a:moveTo>
                  <a:cubicBezTo>
                    <a:pt x="151105" y="-2580"/>
                    <a:pt x="86018" y="74149"/>
                    <a:pt x="82843" y="139766"/>
                  </a:cubicBezTo>
                  <a:cubicBezTo>
                    <a:pt x="79668" y="205383"/>
                    <a:pt x="117768" y="359370"/>
                    <a:pt x="124118" y="393766"/>
                  </a:cubicBezTo>
                  <a:cubicBezTo>
                    <a:pt x="130468" y="428162"/>
                    <a:pt x="124118" y="309629"/>
                    <a:pt x="120943" y="346141"/>
                  </a:cubicBezTo>
                  <a:cubicBezTo>
                    <a:pt x="117768" y="382653"/>
                    <a:pt x="107714" y="578974"/>
                    <a:pt x="105068" y="612841"/>
                  </a:cubicBezTo>
                  <a:cubicBezTo>
                    <a:pt x="102422" y="646708"/>
                    <a:pt x="107714" y="548283"/>
                    <a:pt x="105068" y="549341"/>
                  </a:cubicBezTo>
                  <a:cubicBezTo>
                    <a:pt x="102422" y="550399"/>
                    <a:pt x="102951" y="633479"/>
                    <a:pt x="89193" y="619191"/>
                  </a:cubicBezTo>
                  <a:cubicBezTo>
                    <a:pt x="75435" y="604903"/>
                    <a:pt x="37335" y="456208"/>
                    <a:pt x="22518" y="463616"/>
                  </a:cubicBezTo>
                  <a:cubicBezTo>
                    <a:pt x="7701" y="471024"/>
                    <a:pt x="-1824" y="714970"/>
                    <a:pt x="293" y="663641"/>
                  </a:cubicBezTo>
                  <a:cubicBezTo>
                    <a:pt x="2410" y="612312"/>
                    <a:pt x="13522" y="262533"/>
                    <a:pt x="35218" y="155641"/>
                  </a:cubicBezTo>
                  <a:cubicBezTo>
                    <a:pt x="56914" y="48749"/>
                    <a:pt x="135231" y="2712"/>
                    <a:pt x="143168" y="66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 683">
              <a:extLst>
                <a:ext uri="{FF2B5EF4-FFF2-40B4-BE49-F238E27FC236}">
                  <a16:creationId xmlns:a16="http://schemas.microsoft.com/office/drawing/2014/main" id="{178C611B-7C5C-20CE-B7B0-4E54FF32F240}"/>
                </a:ext>
              </a:extLst>
            </p:cNvPr>
            <p:cNvSpPr/>
            <p:nvPr/>
          </p:nvSpPr>
          <p:spPr>
            <a:xfrm>
              <a:off x="4081790" y="5845129"/>
              <a:ext cx="182643" cy="1028760"/>
            </a:xfrm>
            <a:custGeom>
              <a:avLst/>
              <a:gdLst>
                <a:gd name="connsiteX0" fmla="*/ 106035 w 182643"/>
                <a:gd name="connsiteY0" fmla="*/ 46 h 1028760"/>
                <a:gd name="connsiteX1" fmla="*/ 17135 w 182643"/>
                <a:gd name="connsiteY1" fmla="*/ 327071 h 1028760"/>
                <a:gd name="connsiteX2" fmla="*/ 61585 w 182643"/>
                <a:gd name="connsiteY2" fmla="*/ 269921 h 1028760"/>
                <a:gd name="connsiteX3" fmla="*/ 13960 w 182643"/>
                <a:gd name="connsiteY3" fmla="*/ 501696 h 1028760"/>
                <a:gd name="connsiteX4" fmla="*/ 13960 w 182643"/>
                <a:gd name="connsiteY4" fmla="*/ 473121 h 1028760"/>
                <a:gd name="connsiteX5" fmla="*/ 175885 w 182643"/>
                <a:gd name="connsiteY5" fmla="*/ 1028746 h 1028760"/>
                <a:gd name="connsiteX6" fmla="*/ 48885 w 182643"/>
                <a:gd name="connsiteY6" fmla="*/ 492171 h 1028760"/>
                <a:gd name="connsiteX7" fmla="*/ 182235 w 182643"/>
                <a:gd name="connsiteY7" fmla="*/ 914446 h 1028760"/>
                <a:gd name="connsiteX8" fmla="*/ 90160 w 182643"/>
                <a:gd name="connsiteY8" fmla="*/ 212771 h 1028760"/>
                <a:gd name="connsiteX9" fmla="*/ 80635 w 182643"/>
                <a:gd name="connsiteY9" fmla="*/ 352471 h 1028760"/>
                <a:gd name="connsiteX10" fmla="*/ 106035 w 182643"/>
                <a:gd name="connsiteY10" fmla="*/ 46 h 102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43" h="1028760">
                  <a:moveTo>
                    <a:pt x="106035" y="46"/>
                  </a:moveTo>
                  <a:cubicBezTo>
                    <a:pt x="95452" y="-4187"/>
                    <a:pt x="24543" y="282092"/>
                    <a:pt x="17135" y="327071"/>
                  </a:cubicBezTo>
                  <a:cubicBezTo>
                    <a:pt x="9727" y="372050"/>
                    <a:pt x="62114" y="240817"/>
                    <a:pt x="61585" y="269921"/>
                  </a:cubicBezTo>
                  <a:cubicBezTo>
                    <a:pt x="61056" y="299025"/>
                    <a:pt x="21897" y="467829"/>
                    <a:pt x="13960" y="501696"/>
                  </a:cubicBezTo>
                  <a:cubicBezTo>
                    <a:pt x="6022" y="535563"/>
                    <a:pt x="-13027" y="385279"/>
                    <a:pt x="13960" y="473121"/>
                  </a:cubicBezTo>
                  <a:cubicBezTo>
                    <a:pt x="40947" y="560963"/>
                    <a:pt x="170064" y="1025571"/>
                    <a:pt x="175885" y="1028746"/>
                  </a:cubicBezTo>
                  <a:cubicBezTo>
                    <a:pt x="181706" y="1031921"/>
                    <a:pt x="47827" y="511221"/>
                    <a:pt x="48885" y="492171"/>
                  </a:cubicBezTo>
                  <a:cubicBezTo>
                    <a:pt x="49943" y="473121"/>
                    <a:pt x="175356" y="961013"/>
                    <a:pt x="182235" y="914446"/>
                  </a:cubicBezTo>
                  <a:cubicBezTo>
                    <a:pt x="189114" y="867879"/>
                    <a:pt x="107093" y="306434"/>
                    <a:pt x="90160" y="212771"/>
                  </a:cubicBezTo>
                  <a:cubicBezTo>
                    <a:pt x="73227" y="119109"/>
                    <a:pt x="76402" y="382633"/>
                    <a:pt x="80635" y="352471"/>
                  </a:cubicBezTo>
                  <a:cubicBezTo>
                    <a:pt x="84868" y="322309"/>
                    <a:pt x="116618" y="4279"/>
                    <a:pt x="106035" y="46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 684">
              <a:extLst>
                <a:ext uri="{FF2B5EF4-FFF2-40B4-BE49-F238E27FC236}">
                  <a16:creationId xmlns:a16="http://schemas.microsoft.com/office/drawing/2014/main" id="{B775399A-C975-A508-1AFC-8D3438902276}"/>
                </a:ext>
              </a:extLst>
            </p:cNvPr>
            <p:cNvSpPr/>
            <p:nvPr/>
          </p:nvSpPr>
          <p:spPr>
            <a:xfrm>
              <a:off x="4308475" y="6630883"/>
              <a:ext cx="816235" cy="186139"/>
            </a:xfrm>
            <a:custGeom>
              <a:avLst/>
              <a:gdLst>
                <a:gd name="connsiteX0" fmla="*/ 0 w 816235"/>
                <a:gd name="connsiteY0" fmla="*/ 128692 h 186139"/>
                <a:gd name="connsiteX1" fmla="*/ 708025 w 816235"/>
                <a:gd name="connsiteY1" fmla="*/ 1692 h 186139"/>
                <a:gd name="connsiteX2" fmla="*/ 517525 w 816235"/>
                <a:gd name="connsiteY2" fmla="*/ 55667 h 186139"/>
                <a:gd name="connsiteX3" fmla="*/ 812800 w 816235"/>
                <a:gd name="connsiteY3" fmla="*/ 55667 h 186139"/>
                <a:gd name="connsiteX4" fmla="*/ 679450 w 816235"/>
                <a:gd name="connsiteY4" fmla="*/ 84242 h 186139"/>
                <a:gd name="connsiteX5" fmla="*/ 692150 w 816235"/>
                <a:gd name="connsiteY5" fmla="*/ 93767 h 186139"/>
                <a:gd name="connsiteX6" fmla="*/ 682625 w 816235"/>
                <a:gd name="connsiteY6" fmla="*/ 119167 h 186139"/>
                <a:gd name="connsiteX7" fmla="*/ 758825 w 816235"/>
                <a:gd name="connsiteY7" fmla="*/ 185842 h 186139"/>
                <a:gd name="connsiteX8" fmla="*/ 574675 w 816235"/>
                <a:gd name="connsiteY8" fmla="*/ 144567 h 186139"/>
                <a:gd name="connsiteX9" fmla="*/ 593725 w 816235"/>
                <a:gd name="connsiteY9" fmla="*/ 166792 h 186139"/>
                <a:gd name="connsiteX10" fmla="*/ 574675 w 816235"/>
                <a:gd name="connsiteY10" fmla="*/ 150917 h 186139"/>
                <a:gd name="connsiteX11" fmla="*/ 434975 w 816235"/>
                <a:gd name="connsiteY11" fmla="*/ 144567 h 186139"/>
                <a:gd name="connsiteX12" fmla="*/ 0 w 816235"/>
                <a:gd name="connsiteY12" fmla="*/ 128692 h 18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6235" h="186139">
                  <a:moveTo>
                    <a:pt x="0" y="128692"/>
                  </a:moveTo>
                  <a:lnTo>
                    <a:pt x="708025" y="1692"/>
                  </a:lnTo>
                  <a:cubicBezTo>
                    <a:pt x="794279" y="-10479"/>
                    <a:pt x="500063" y="46671"/>
                    <a:pt x="517525" y="55667"/>
                  </a:cubicBezTo>
                  <a:cubicBezTo>
                    <a:pt x="534988" y="64663"/>
                    <a:pt x="785813" y="50905"/>
                    <a:pt x="812800" y="55667"/>
                  </a:cubicBezTo>
                  <a:cubicBezTo>
                    <a:pt x="839787" y="60429"/>
                    <a:pt x="699558" y="77892"/>
                    <a:pt x="679450" y="84242"/>
                  </a:cubicBezTo>
                  <a:cubicBezTo>
                    <a:pt x="659342" y="90592"/>
                    <a:pt x="691621" y="87946"/>
                    <a:pt x="692150" y="93767"/>
                  </a:cubicBezTo>
                  <a:cubicBezTo>
                    <a:pt x="692679" y="99588"/>
                    <a:pt x="671513" y="103821"/>
                    <a:pt x="682625" y="119167"/>
                  </a:cubicBezTo>
                  <a:cubicBezTo>
                    <a:pt x="693737" y="134513"/>
                    <a:pt x="776817" y="181609"/>
                    <a:pt x="758825" y="185842"/>
                  </a:cubicBezTo>
                  <a:cubicBezTo>
                    <a:pt x="740833" y="190075"/>
                    <a:pt x="602192" y="147742"/>
                    <a:pt x="574675" y="144567"/>
                  </a:cubicBezTo>
                  <a:cubicBezTo>
                    <a:pt x="547158" y="141392"/>
                    <a:pt x="593725" y="165734"/>
                    <a:pt x="593725" y="166792"/>
                  </a:cubicBezTo>
                  <a:cubicBezTo>
                    <a:pt x="593725" y="167850"/>
                    <a:pt x="601133" y="154621"/>
                    <a:pt x="574675" y="150917"/>
                  </a:cubicBezTo>
                  <a:cubicBezTo>
                    <a:pt x="548217" y="147213"/>
                    <a:pt x="434975" y="144567"/>
                    <a:pt x="434975" y="144567"/>
                  </a:cubicBezTo>
                  <a:lnTo>
                    <a:pt x="0" y="128692"/>
                  </a:ln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 685">
              <a:extLst>
                <a:ext uri="{FF2B5EF4-FFF2-40B4-BE49-F238E27FC236}">
                  <a16:creationId xmlns:a16="http://schemas.microsoft.com/office/drawing/2014/main" id="{28DF5FCC-0C60-9A70-3DE2-98F4240E85BC}"/>
                </a:ext>
              </a:extLst>
            </p:cNvPr>
            <p:cNvSpPr/>
            <p:nvPr/>
          </p:nvSpPr>
          <p:spPr>
            <a:xfrm>
              <a:off x="4657482" y="6692900"/>
              <a:ext cx="848094" cy="768634"/>
            </a:xfrm>
            <a:custGeom>
              <a:avLst/>
              <a:gdLst>
                <a:gd name="connsiteX0" fmla="*/ 676518 w 848094"/>
                <a:gd name="connsiteY0" fmla="*/ 60325 h 768634"/>
                <a:gd name="connsiteX1" fmla="*/ 793993 w 848094"/>
                <a:gd name="connsiteY1" fmla="*/ 638175 h 768634"/>
                <a:gd name="connsiteX2" fmla="*/ 784468 w 848094"/>
                <a:gd name="connsiteY2" fmla="*/ 523875 h 768634"/>
                <a:gd name="connsiteX3" fmla="*/ 847968 w 848094"/>
                <a:gd name="connsiteY3" fmla="*/ 768350 h 768634"/>
                <a:gd name="connsiteX4" fmla="*/ 765418 w 848094"/>
                <a:gd name="connsiteY4" fmla="*/ 466725 h 768634"/>
                <a:gd name="connsiteX5" fmla="*/ 781293 w 848094"/>
                <a:gd name="connsiteY5" fmla="*/ 571500 h 768634"/>
                <a:gd name="connsiteX6" fmla="*/ 593968 w 848094"/>
                <a:gd name="connsiteY6" fmla="*/ 314325 h 768634"/>
                <a:gd name="connsiteX7" fmla="*/ 568568 w 848094"/>
                <a:gd name="connsiteY7" fmla="*/ 625475 h 768634"/>
                <a:gd name="connsiteX8" fmla="*/ 536818 w 848094"/>
                <a:gd name="connsiteY8" fmla="*/ 434975 h 768634"/>
                <a:gd name="connsiteX9" fmla="*/ 486018 w 848094"/>
                <a:gd name="connsiteY9" fmla="*/ 663575 h 768634"/>
                <a:gd name="connsiteX10" fmla="*/ 466968 w 848094"/>
                <a:gd name="connsiteY10" fmla="*/ 415925 h 768634"/>
                <a:gd name="connsiteX11" fmla="*/ 451093 w 848094"/>
                <a:gd name="connsiteY11" fmla="*/ 631825 h 768634"/>
                <a:gd name="connsiteX12" fmla="*/ 416168 w 848094"/>
                <a:gd name="connsiteY12" fmla="*/ 196850 h 768634"/>
                <a:gd name="connsiteX13" fmla="*/ 457443 w 848094"/>
                <a:gd name="connsiteY13" fmla="*/ 228600 h 768634"/>
                <a:gd name="connsiteX14" fmla="*/ 362193 w 848094"/>
                <a:gd name="connsiteY14" fmla="*/ 107950 h 768634"/>
                <a:gd name="connsiteX15" fmla="*/ 92318 w 848094"/>
                <a:gd name="connsiteY15" fmla="*/ 101600 h 768634"/>
                <a:gd name="connsiteX16" fmla="*/ 343143 w 848094"/>
                <a:gd name="connsiteY16" fmla="*/ 47625 h 768634"/>
                <a:gd name="connsiteX17" fmla="*/ 243 w 848094"/>
                <a:gd name="connsiteY17" fmla="*/ 22225 h 768634"/>
                <a:gd name="connsiteX18" fmla="*/ 406643 w 848094"/>
                <a:gd name="connsiteY18" fmla="*/ 0 h 768634"/>
                <a:gd name="connsiteX19" fmla="*/ 406643 w 848094"/>
                <a:gd name="connsiteY19" fmla="*/ 22225 h 768634"/>
                <a:gd name="connsiteX20" fmla="*/ 517768 w 848094"/>
                <a:gd name="connsiteY20" fmla="*/ 130175 h 768634"/>
                <a:gd name="connsiteX21" fmla="*/ 476493 w 848094"/>
                <a:gd name="connsiteY21" fmla="*/ 19050 h 768634"/>
                <a:gd name="connsiteX22" fmla="*/ 593968 w 848094"/>
                <a:gd name="connsiteY22" fmla="*/ 133350 h 768634"/>
                <a:gd name="connsiteX23" fmla="*/ 562218 w 848094"/>
                <a:gd name="connsiteY23" fmla="*/ 120650 h 768634"/>
                <a:gd name="connsiteX24" fmla="*/ 676518 w 848094"/>
                <a:gd name="connsiteY24" fmla="*/ 60325 h 7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48094" h="768634">
                  <a:moveTo>
                    <a:pt x="676518" y="60325"/>
                  </a:moveTo>
                  <a:cubicBezTo>
                    <a:pt x="715147" y="146579"/>
                    <a:pt x="776001" y="560917"/>
                    <a:pt x="793993" y="638175"/>
                  </a:cubicBezTo>
                  <a:cubicBezTo>
                    <a:pt x="811985" y="715433"/>
                    <a:pt x="775472" y="502179"/>
                    <a:pt x="784468" y="523875"/>
                  </a:cubicBezTo>
                  <a:cubicBezTo>
                    <a:pt x="793464" y="545571"/>
                    <a:pt x="851143" y="777875"/>
                    <a:pt x="847968" y="768350"/>
                  </a:cubicBezTo>
                  <a:cubicBezTo>
                    <a:pt x="844793" y="758825"/>
                    <a:pt x="776531" y="499533"/>
                    <a:pt x="765418" y="466725"/>
                  </a:cubicBezTo>
                  <a:cubicBezTo>
                    <a:pt x="754306" y="433917"/>
                    <a:pt x="809868" y="596900"/>
                    <a:pt x="781293" y="571500"/>
                  </a:cubicBezTo>
                  <a:cubicBezTo>
                    <a:pt x="752718" y="546100"/>
                    <a:pt x="629422" y="305329"/>
                    <a:pt x="593968" y="314325"/>
                  </a:cubicBezTo>
                  <a:cubicBezTo>
                    <a:pt x="558514" y="323321"/>
                    <a:pt x="578093" y="605367"/>
                    <a:pt x="568568" y="625475"/>
                  </a:cubicBezTo>
                  <a:cubicBezTo>
                    <a:pt x="559043" y="645583"/>
                    <a:pt x="550576" y="428625"/>
                    <a:pt x="536818" y="434975"/>
                  </a:cubicBezTo>
                  <a:cubicBezTo>
                    <a:pt x="523060" y="441325"/>
                    <a:pt x="497660" y="666750"/>
                    <a:pt x="486018" y="663575"/>
                  </a:cubicBezTo>
                  <a:cubicBezTo>
                    <a:pt x="474376" y="660400"/>
                    <a:pt x="472789" y="421217"/>
                    <a:pt x="466968" y="415925"/>
                  </a:cubicBezTo>
                  <a:cubicBezTo>
                    <a:pt x="461147" y="410633"/>
                    <a:pt x="459560" y="668338"/>
                    <a:pt x="451093" y="631825"/>
                  </a:cubicBezTo>
                  <a:cubicBezTo>
                    <a:pt x="442626" y="595313"/>
                    <a:pt x="415110" y="264054"/>
                    <a:pt x="416168" y="196850"/>
                  </a:cubicBezTo>
                  <a:cubicBezTo>
                    <a:pt x="417226" y="129646"/>
                    <a:pt x="466439" y="243417"/>
                    <a:pt x="457443" y="228600"/>
                  </a:cubicBezTo>
                  <a:cubicBezTo>
                    <a:pt x="448447" y="213783"/>
                    <a:pt x="423047" y="129117"/>
                    <a:pt x="362193" y="107950"/>
                  </a:cubicBezTo>
                  <a:cubicBezTo>
                    <a:pt x="301339" y="86783"/>
                    <a:pt x="95493" y="111654"/>
                    <a:pt x="92318" y="101600"/>
                  </a:cubicBezTo>
                  <a:cubicBezTo>
                    <a:pt x="89143" y="91546"/>
                    <a:pt x="358489" y="60854"/>
                    <a:pt x="343143" y="47625"/>
                  </a:cubicBezTo>
                  <a:cubicBezTo>
                    <a:pt x="327797" y="34396"/>
                    <a:pt x="-10340" y="30162"/>
                    <a:pt x="243" y="22225"/>
                  </a:cubicBezTo>
                  <a:cubicBezTo>
                    <a:pt x="10826" y="14288"/>
                    <a:pt x="338910" y="0"/>
                    <a:pt x="406643" y="0"/>
                  </a:cubicBezTo>
                  <a:cubicBezTo>
                    <a:pt x="474376" y="0"/>
                    <a:pt x="388122" y="529"/>
                    <a:pt x="406643" y="22225"/>
                  </a:cubicBezTo>
                  <a:cubicBezTo>
                    <a:pt x="425164" y="43921"/>
                    <a:pt x="506126" y="130704"/>
                    <a:pt x="517768" y="130175"/>
                  </a:cubicBezTo>
                  <a:cubicBezTo>
                    <a:pt x="529410" y="129646"/>
                    <a:pt x="463793" y="18521"/>
                    <a:pt x="476493" y="19050"/>
                  </a:cubicBezTo>
                  <a:cubicBezTo>
                    <a:pt x="489193" y="19579"/>
                    <a:pt x="579681" y="116417"/>
                    <a:pt x="593968" y="133350"/>
                  </a:cubicBezTo>
                  <a:cubicBezTo>
                    <a:pt x="608255" y="150283"/>
                    <a:pt x="547402" y="131762"/>
                    <a:pt x="562218" y="120650"/>
                  </a:cubicBezTo>
                  <a:cubicBezTo>
                    <a:pt x="577034" y="109538"/>
                    <a:pt x="637889" y="-25929"/>
                    <a:pt x="676518" y="60325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 686">
              <a:extLst>
                <a:ext uri="{FF2B5EF4-FFF2-40B4-BE49-F238E27FC236}">
                  <a16:creationId xmlns:a16="http://schemas.microsoft.com/office/drawing/2014/main" id="{26BDDE76-FC52-721C-BD26-2A08C1EFEE71}"/>
                </a:ext>
              </a:extLst>
            </p:cNvPr>
            <p:cNvSpPr/>
            <p:nvPr/>
          </p:nvSpPr>
          <p:spPr>
            <a:xfrm>
              <a:off x="4223425" y="6691562"/>
              <a:ext cx="908773" cy="334718"/>
            </a:xfrm>
            <a:custGeom>
              <a:avLst/>
              <a:gdLst>
                <a:gd name="connsiteX0" fmla="*/ 177125 w 908773"/>
                <a:gd name="connsiteY0" fmla="*/ 96588 h 334718"/>
                <a:gd name="connsiteX1" fmla="*/ 745450 w 908773"/>
                <a:gd name="connsiteY1" fmla="*/ 36263 h 334718"/>
                <a:gd name="connsiteX2" fmla="*/ 713700 w 908773"/>
                <a:gd name="connsiteY2" fmla="*/ 58488 h 334718"/>
                <a:gd name="connsiteX3" fmla="*/ 751800 w 908773"/>
                <a:gd name="connsiteY3" fmla="*/ 80713 h 334718"/>
                <a:gd name="connsiteX4" fmla="*/ 789900 w 908773"/>
                <a:gd name="connsiteY4" fmla="*/ 150563 h 334718"/>
                <a:gd name="connsiteX5" fmla="*/ 843875 w 908773"/>
                <a:gd name="connsiteY5" fmla="*/ 334713 h 334718"/>
                <a:gd name="connsiteX6" fmla="*/ 859750 w 908773"/>
                <a:gd name="connsiteY6" fmla="*/ 144213 h 334718"/>
                <a:gd name="connsiteX7" fmla="*/ 907375 w 908773"/>
                <a:gd name="connsiteY7" fmla="*/ 125163 h 334718"/>
                <a:gd name="connsiteX8" fmla="*/ 799425 w 908773"/>
                <a:gd name="connsiteY8" fmla="*/ 10863 h 334718"/>
                <a:gd name="connsiteX9" fmla="*/ 621625 w 908773"/>
                <a:gd name="connsiteY9" fmla="*/ 14038 h 334718"/>
                <a:gd name="connsiteX10" fmla="*/ 24725 w 908773"/>
                <a:gd name="connsiteY10" fmla="*/ 93413 h 334718"/>
                <a:gd name="connsiteX11" fmla="*/ 177125 w 908773"/>
                <a:gd name="connsiteY11" fmla="*/ 96588 h 33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8773" h="334718">
                  <a:moveTo>
                    <a:pt x="177125" y="96588"/>
                  </a:moveTo>
                  <a:cubicBezTo>
                    <a:pt x="297246" y="87063"/>
                    <a:pt x="656021" y="42613"/>
                    <a:pt x="745450" y="36263"/>
                  </a:cubicBezTo>
                  <a:cubicBezTo>
                    <a:pt x="834879" y="29913"/>
                    <a:pt x="712642" y="51080"/>
                    <a:pt x="713700" y="58488"/>
                  </a:cubicBezTo>
                  <a:cubicBezTo>
                    <a:pt x="714758" y="65896"/>
                    <a:pt x="739100" y="65367"/>
                    <a:pt x="751800" y="80713"/>
                  </a:cubicBezTo>
                  <a:cubicBezTo>
                    <a:pt x="764500" y="96059"/>
                    <a:pt x="774554" y="108230"/>
                    <a:pt x="789900" y="150563"/>
                  </a:cubicBezTo>
                  <a:cubicBezTo>
                    <a:pt x="805246" y="192896"/>
                    <a:pt x="832233" y="335771"/>
                    <a:pt x="843875" y="334713"/>
                  </a:cubicBezTo>
                  <a:cubicBezTo>
                    <a:pt x="855517" y="333655"/>
                    <a:pt x="849167" y="179138"/>
                    <a:pt x="859750" y="144213"/>
                  </a:cubicBezTo>
                  <a:cubicBezTo>
                    <a:pt x="870333" y="109288"/>
                    <a:pt x="917429" y="147388"/>
                    <a:pt x="907375" y="125163"/>
                  </a:cubicBezTo>
                  <a:cubicBezTo>
                    <a:pt x="897321" y="102938"/>
                    <a:pt x="847050" y="29384"/>
                    <a:pt x="799425" y="10863"/>
                  </a:cubicBezTo>
                  <a:cubicBezTo>
                    <a:pt x="751800" y="-7658"/>
                    <a:pt x="750742" y="280"/>
                    <a:pt x="621625" y="14038"/>
                  </a:cubicBezTo>
                  <a:cubicBezTo>
                    <a:pt x="492508" y="27796"/>
                    <a:pt x="99337" y="83888"/>
                    <a:pt x="24725" y="93413"/>
                  </a:cubicBezTo>
                  <a:cubicBezTo>
                    <a:pt x="-49887" y="102938"/>
                    <a:pt x="57004" y="106113"/>
                    <a:pt x="177125" y="96588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 687">
              <a:extLst>
                <a:ext uri="{FF2B5EF4-FFF2-40B4-BE49-F238E27FC236}">
                  <a16:creationId xmlns:a16="http://schemas.microsoft.com/office/drawing/2014/main" id="{7AAB61F2-E1F4-5726-B557-A11B33B36BC1}"/>
                </a:ext>
              </a:extLst>
            </p:cNvPr>
            <p:cNvSpPr/>
            <p:nvPr/>
          </p:nvSpPr>
          <p:spPr>
            <a:xfrm>
              <a:off x="5056531" y="7396963"/>
              <a:ext cx="422402" cy="641348"/>
            </a:xfrm>
            <a:custGeom>
              <a:avLst/>
              <a:gdLst>
                <a:gd name="connsiteX0" fmla="*/ 404469 w 422402"/>
                <a:gd name="connsiteY0" fmla="*/ 76987 h 641348"/>
                <a:gd name="connsiteX1" fmla="*/ 407644 w 422402"/>
                <a:gd name="connsiteY1" fmla="*/ 623087 h 641348"/>
                <a:gd name="connsiteX2" fmla="*/ 379069 w 422402"/>
                <a:gd name="connsiteY2" fmla="*/ 518312 h 641348"/>
                <a:gd name="connsiteX3" fmla="*/ 385419 w 422402"/>
                <a:gd name="connsiteY3" fmla="*/ 584987 h 641348"/>
                <a:gd name="connsiteX4" fmla="*/ 115544 w 422402"/>
                <a:gd name="connsiteY4" fmla="*/ 619912 h 641348"/>
                <a:gd name="connsiteX5" fmla="*/ 226669 w 422402"/>
                <a:gd name="connsiteY5" fmla="*/ 578637 h 641348"/>
                <a:gd name="connsiteX6" fmla="*/ 131419 w 422402"/>
                <a:gd name="connsiteY6" fmla="*/ 594512 h 641348"/>
                <a:gd name="connsiteX7" fmla="*/ 118719 w 422402"/>
                <a:gd name="connsiteY7" fmla="*/ 372262 h 641348"/>
                <a:gd name="connsiteX8" fmla="*/ 55219 w 422402"/>
                <a:gd name="connsiteY8" fmla="*/ 162712 h 641348"/>
                <a:gd name="connsiteX9" fmla="*/ 10769 w 422402"/>
                <a:gd name="connsiteY9" fmla="*/ 140487 h 641348"/>
                <a:gd name="connsiteX10" fmla="*/ 267944 w 422402"/>
                <a:gd name="connsiteY10" fmla="*/ 48412 h 641348"/>
                <a:gd name="connsiteX11" fmla="*/ 115544 w 422402"/>
                <a:gd name="connsiteY11" fmla="*/ 73812 h 641348"/>
                <a:gd name="connsiteX12" fmla="*/ 118719 w 422402"/>
                <a:gd name="connsiteY12" fmla="*/ 3962 h 641348"/>
                <a:gd name="connsiteX13" fmla="*/ 191744 w 422402"/>
                <a:gd name="connsiteY13" fmla="*/ 16662 h 641348"/>
                <a:gd name="connsiteX14" fmla="*/ 404469 w 422402"/>
                <a:gd name="connsiteY14" fmla="*/ 76987 h 64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402" h="641348">
                  <a:moveTo>
                    <a:pt x="404469" y="76987"/>
                  </a:moveTo>
                  <a:cubicBezTo>
                    <a:pt x="440452" y="178058"/>
                    <a:pt x="411877" y="549533"/>
                    <a:pt x="407644" y="623087"/>
                  </a:cubicBezTo>
                  <a:cubicBezTo>
                    <a:pt x="403411" y="696641"/>
                    <a:pt x="382773" y="524662"/>
                    <a:pt x="379069" y="518312"/>
                  </a:cubicBezTo>
                  <a:cubicBezTo>
                    <a:pt x="375365" y="511962"/>
                    <a:pt x="429340" y="568054"/>
                    <a:pt x="385419" y="584987"/>
                  </a:cubicBezTo>
                  <a:cubicBezTo>
                    <a:pt x="341498" y="601920"/>
                    <a:pt x="142002" y="620970"/>
                    <a:pt x="115544" y="619912"/>
                  </a:cubicBezTo>
                  <a:cubicBezTo>
                    <a:pt x="89086" y="618854"/>
                    <a:pt x="224023" y="582870"/>
                    <a:pt x="226669" y="578637"/>
                  </a:cubicBezTo>
                  <a:cubicBezTo>
                    <a:pt x="229315" y="574404"/>
                    <a:pt x="149411" y="628908"/>
                    <a:pt x="131419" y="594512"/>
                  </a:cubicBezTo>
                  <a:cubicBezTo>
                    <a:pt x="113427" y="560116"/>
                    <a:pt x="131419" y="444229"/>
                    <a:pt x="118719" y="372262"/>
                  </a:cubicBezTo>
                  <a:cubicBezTo>
                    <a:pt x="106019" y="300295"/>
                    <a:pt x="73211" y="201341"/>
                    <a:pt x="55219" y="162712"/>
                  </a:cubicBezTo>
                  <a:cubicBezTo>
                    <a:pt x="37227" y="124083"/>
                    <a:pt x="-24685" y="159537"/>
                    <a:pt x="10769" y="140487"/>
                  </a:cubicBezTo>
                  <a:cubicBezTo>
                    <a:pt x="46223" y="121437"/>
                    <a:pt x="250482" y="59524"/>
                    <a:pt x="267944" y="48412"/>
                  </a:cubicBezTo>
                  <a:cubicBezTo>
                    <a:pt x="285406" y="37300"/>
                    <a:pt x="140415" y="81220"/>
                    <a:pt x="115544" y="73812"/>
                  </a:cubicBezTo>
                  <a:cubicBezTo>
                    <a:pt x="90673" y="66404"/>
                    <a:pt x="106019" y="13487"/>
                    <a:pt x="118719" y="3962"/>
                  </a:cubicBezTo>
                  <a:cubicBezTo>
                    <a:pt x="131419" y="-5563"/>
                    <a:pt x="144648" y="3433"/>
                    <a:pt x="191744" y="16662"/>
                  </a:cubicBezTo>
                  <a:cubicBezTo>
                    <a:pt x="238840" y="29891"/>
                    <a:pt x="368486" y="-24084"/>
                    <a:pt x="404469" y="76987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 688">
              <a:extLst>
                <a:ext uri="{FF2B5EF4-FFF2-40B4-BE49-F238E27FC236}">
                  <a16:creationId xmlns:a16="http://schemas.microsoft.com/office/drawing/2014/main" id="{3AEAC26C-0405-9BA7-573C-C4E3A6628D85}"/>
                </a:ext>
              </a:extLst>
            </p:cNvPr>
            <p:cNvSpPr/>
            <p:nvPr/>
          </p:nvSpPr>
          <p:spPr>
            <a:xfrm>
              <a:off x="2592218" y="9441790"/>
              <a:ext cx="46277" cy="185690"/>
            </a:xfrm>
            <a:custGeom>
              <a:avLst/>
              <a:gdLst>
                <a:gd name="connsiteX0" fmla="*/ 17851 w 46277"/>
                <a:gd name="connsiteY0" fmla="*/ 3 h 185690"/>
                <a:gd name="connsiteX1" fmla="*/ 24858 w 46277"/>
                <a:gd name="connsiteY1" fmla="*/ 101603 h 185690"/>
                <a:gd name="connsiteX2" fmla="*/ 334 w 46277"/>
                <a:gd name="connsiteY2" fmla="*/ 185686 h 185690"/>
                <a:gd name="connsiteX3" fmla="*/ 45879 w 46277"/>
                <a:gd name="connsiteY3" fmla="*/ 98100 h 185690"/>
                <a:gd name="connsiteX4" fmla="*/ 17851 w 46277"/>
                <a:gd name="connsiteY4" fmla="*/ 3 h 18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7" h="185690">
                  <a:moveTo>
                    <a:pt x="17851" y="3"/>
                  </a:moveTo>
                  <a:cubicBezTo>
                    <a:pt x="14347" y="587"/>
                    <a:pt x="27778" y="70656"/>
                    <a:pt x="24858" y="101603"/>
                  </a:cubicBezTo>
                  <a:cubicBezTo>
                    <a:pt x="21939" y="132550"/>
                    <a:pt x="-3170" y="186270"/>
                    <a:pt x="334" y="185686"/>
                  </a:cubicBezTo>
                  <a:cubicBezTo>
                    <a:pt x="3837" y="185102"/>
                    <a:pt x="41792" y="122624"/>
                    <a:pt x="45879" y="98100"/>
                  </a:cubicBezTo>
                  <a:cubicBezTo>
                    <a:pt x="49966" y="73576"/>
                    <a:pt x="21355" y="-581"/>
                    <a:pt x="17851" y="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 689">
              <a:extLst>
                <a:ext uri="{FF2B5EF4-FFF2-40B4-BE49-F238E27FC236}">
                  <a16:creationId xmlns:a16="http://schemas.microsoft.com/office/drawing/2014/main" id="{F17B2EDD-302F-A8B3-FCB6-E9A32AB950EF}"/>
                </a:ext>
              </a:extLst>
            </p:cNvPr>
            <p:cNvSpPr/>
            <p:nvPr/>
          </p:nvSpPr>
          <p:spPr>
            <a:xfrm>
              <a:off x="2718197" y="9049080"/>
              <a:ext cx="147888" cy="240120"/>
            </a:xfrm>
            <a:custGeom>
              <a:avLst/>
              <a:gdLst>
                <a:gd name="connsiteX0" fmla="*/ 144120 w 147888"/>
                <a:gd name="connsiteY0" fmla="*/ 3830 h 240120"/>
                <a:gd name="connsiteX1" fmla="*/ 479 w 147888"/>
                <a:gd name="connsiteY1" fmla="*/ 238561 h 240120"/>
                <a:gd name="connsiteX2" fmla="*/ 98575 w 147888"/>
                <a:gd name="connsiteY2" fmla="*/ 101927 h 240120"/>
                <a:gd name="connsiteX3" fmla="*/ 144120 w 147888"/>
                <a:gd name="connsiteY3" fmla="*/ 3830 h 24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888" h="240120">
                  <a:moveTo>
                    <a:pt x="144120" y="3830"/>
                  </a:moveTo>
                  <a:cubicBezTo>
                    <a:pt x="127771" y="26602"/>
                    <a:pt x="8070" y="222212"/>
                    <a:pt x="479" y="238561"/>
                  </a:cubicBezTo>
                  <a:cubicBezTo>
                    <a:pt x="-7112" y="254911"/>
                    <a:pt x="77554" y="138129"/>
                    <a:pt x="98575" y="101927"/>
                  </a:cubicBezTo>
                  <a:cubicBezTo>
                    <a:pt x="119596" y="65725"/>
                    <a:pt x="160469" y="-18942"/>
                    <a:pt x="144120" y="38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 690">
              <a:extLst>
                <a:ext uri="{FF2B5EF4-FFF2-40B4-BE49-F238E27FC236}">
                  <a16:creationId xmlns:a16="http://schemas.microsoft.com/office/drawing/2014/main" id="{9978B244-2A3C-824D-E2B3-B81DCFBE8B05}"/>
                </a:ext>
              </a:extLst>
            </p:cNvPr>
            <p:cNvSpPr/>
            <p:nvPr/>
          </p:nvSpPr>
          <p:spPr>
            <a:xfrm>
              <a:off x="2785238" y="9671464"/>
              <a:ext cx="206369" cy="54131"/>
            </a:xfrm>
            <a:custGeom>
              <a:avLst/>
              <a:gdLst>
                <a:gd name="connsiteX0" fmla="*/ 3 w 206369"/>
                <a:gd name="connsiteY0" fmla="*/ 8564 h 54131"/>
                <a:gd name="connsiteX1" fmla="*/ 101603 w 206369"/>
                <a:gd name="connsiteY1" fmla="*/ 54108 h 54131"/>
                <a:gd name="connsiteX2" fmla="*/ 196196 w 206369"/>
                <a:gd name="connsiteY2" fmla="*/ 1557 h 54131"/>
                <a:gd name="connsiteX3" fmla="*/ 192693 w 206369"/>
                <a:gd name="connsiteY3" fmla="*/ 15570 h 54131"/>
                <a:gd name="connsiteX4" fmla="*/ 98100 w 206369"/>
                <a:gd name="connsiteY4" fmla="*/ 33088 h 54131"/>
                <a:gd name="connsiteX5" fmla="*/ 3 w 206369"/>
                <a:gd name="connsiteY5" fmla="*/ 8564 h 5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69" h="54131">
                  <a:moveTo>
                    <a:pt x="3" y="8564"/>
                  </a:moveTo>
                  <a:cubicBezTo>
                    <a:pt x="587" y="12067"/>
                    <a:pt x="68904" y="55276"/>
                    <a:pt x="101603" y="54108"/>
                  </a:cubicBezTo>
                  <a:cubicBezTo>
                    <a:pt x="134302" y="52940"/>
                    <a:pt x="196196" y="1557"/>
                    <a:pt x="196196" y="1557"/>
                  </a:cubicBezTo>
                  <a:cubicBezTo>
                    <a:pt x="211378" y="-4866"/>
                    <a:pt x="209042" y="10315"/>
                    <a:pt x="192693" y="15570"/>
                  </a:cubicBezTo>
                  <a:cubicBezTo>
                    <a:pt x="176344" y="20825"/>
                    <a:pt x="124376" y="31336"/>
                    <a:pt x="98100" y="33088"/>
                  </a:cubicBezTo>
                  <a:cubicBezTo>
                    <a:pt x="71824" y="34840"/>
                    <a:pt x="-581" y="5061"/>
                    <a:pt x="3" y="85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 691">
              <a:extLst>
                <a:ext uri="{FF2B5EF4-FFF2-40B4-BE49-F238E27FC236}">
                  <a16:creationId xmlns:a16="http://schemas.microsoft.com/office/drawing/2014/main" id="{0CCE0DF8-EE55-76A3-E7FA-1B2E00C8CBDF}"/>
                </a:ext>
              </a:extLst>
            </p:cNvPr>
            <p:cNvSpPr/>
            <p:nvPr/>
          </p:nvSpPr>
          <p:spPr>
            <a:xfrm>
              <a:off x="2757118" y="9385285"/>
              <a:ext cx="31635" cy="198442"/>
            </a:xfrm>
            <a:custGeom>
              <a:avLst/>
              <a:gdLst>
                <a:gd name="connsiteX0" fmla="*/ 96 w 31635"/>
                <a:gd name="connsiteY0" fmla="*/ 453 h 198442"/>
                <a:gd name="connsiteX1" fmla="*/ 21116 w 31635"/>
                <a:gd name="connsiteY1" fmla="*/ 154605 h 198442"/>
                <a:gd name="connsiteX2" fmla="*/ 96 w 31635"/>
                <a:gd name="connsiteY2" fmla="*/ 196646 h 198442"/>
                <a:gd name="connsiteX3" fmla="*/ 31627 w 31635"/>
                <a:gd name="connsiteY3" fmla="*/ 109060 h 198442"/>
                <a:gd name="connsiteX4" fmla="*/ 96 w 31635"/>
                <a:gd name="connsiteY4" fmla="*/ 453 h 19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5" h="198442">
                  <a:moveTo>
                    <a:pt x="96" y="453"/>
                  </a:moveTo>
                  <a:cubicBezTo>
                    <a:pt x="-1656" y="8044"/>
                    <a:pt x="21116" y="121906"/>
                    <a:pt x="21116" y="154605"/>
                  </a:cubicBezTo>
                  <a:cubicBezTo>
                    <a:pt x="21116" y="187304"/>
                    <a:pt x="-1656" y="204237"/>
                    <a:pt x="96" y="196646"/>
                  </a:cubicBezTo>
                  <a:cubicBezTo>
                    <a:pt x="1848" y="189055"/>
                    <a:pt x="32211" y="135336"/>
                    <a:pt x="31627" y="109060"/>
                  </a:cubicBezTo>
                  <a:cubicBezTo>
                    <a:pt x="31043" y="82784"/>
                    <a:pt x="1848" y="-7138"/>
                    <a:pt x="96" y="4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 692">
              <a:extLst>
                <a:ext uri="{FF2B5EF4-FFF2-40B4-BE49-F238E27FC236}">
                  <a16:creationId xmlns:a16="http://schemas.microsoft.com/office/drawing/2014/main" id="{D9625A18-6D41-E1BA-C437-55E3E11712CA}"/>
                </a:ext>
              </a:extLst>
            </p:cNvPr>
            <p:cNvSpPr/>
            <p:nvPr/>
          </p:nvSpPr>
          <p:spPr>
            <a:xfrm>
              <a:off x="4147511" y="9355298"/>
              <a:ext cx="205912" cy="322967"/>
            </a:xfrm>
            <a:custGeom>
              <a:avLst/>
              <a:gdLst>
                <a:gd name="connsiteX0" fmla="*/ 200268 w 205912"/>
                <a:gd name="connsiteY0" fmla="*/ 5916 h 322967"/>
                <a:gd name="connsiteX1" fmla="*/ 572 w 205912"/>
                <a:gd name="connsiteY1" fmla="*/ 321226 h 322967"/>
                <a:gd name="connsiteX2" fmla="*/ 140710 w 205912"/>
                <a:gd name="connsiteY2" fmla="*/ 128536 h 322967"/>
                <a:gd name="connsiteX3" fmla="*/ 200268 w 205912"/>
                <a:gd name="connsiteY3" fmla="*/ 5916 h 32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912" h="322967">
                  <a:moveTo>
                    <a:pt x="200268" y="5916"/>
                  </a:moveTo>
                  <a:cubicBezTo>
                    <a:pt x="176912" y="38031"/>
                    <a:pt x="10498" y="300789"/>
                    <a:pt x="572" y="321226"/>
                  </a:cubicBezTo>
                  <a:cubicBezTo>
                    <a:pt x="-9354" y="341663"/>
                    <a:pt x="112682" y="176417"/>
                    <a:pt x="140710" y="128536"/>
                  </a:cubicBezTo>
                  <a:cubicBezTo>
                    <a:pt x="168738" y="80655"/>
                    <a:pt x="223624" y="-26199"/>
                    <a:pt x="200268" y="59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 693">
              <a:extLst>
                <a:ext uri="{FF2B5EF4-FFF2-40B4-BE49-F238E27FC236}">
                  <a16:creationId xmlns:a16="http://schemas.microsoft.com/office/drawing/2014/main" id="{CB2A18C4-5E7E-A98A-E004-3FFD17E294CE}"/>
                </a:ext>
              </a:extLst>
            </p:cNvPr>
            <p:cNvSpPr/>
            <p:nvPr/>
          </p:nvSpPr>
          <p:spPr>
            <a:xfrm>
              <a:off x="4074499" y="10135128"/>
              <a:ext cx="133466" cy="133579"/>
            </a:xfrm>
            <a:custGeom>
              <a:avLst/>
              <a:gdLst>
                <a:gd name="connsiteX0" fmla="*/ 11 w 133466"/>
                <a:gd name="connsiteY0" fmla="*/ 348 h 133579"/>
                <a:gd name="connsiteX1" fmla="*/ 108618 w 133466"/>
                <a:gd name="connsiteY1" fmla="*/ 52900 h 133579"/>
                <a:gd name="connsiteX2" fmla="*/ 133142 w 133466"/>
                <a:gd name="connsiteY2" fmla="*/ 133479 h 133579"/>
                <a:gd name="connsiteX3" fmla="*/ 115625 w 133466"/>
                <a:gd name="connsiteY3" fmla="*/ 35382 h 133579"/>
                <a:gd name="connsiteX4" fmla="*/ 11 w 133466"/>
                <a:gd name="connsiteY4" fmla="*/ 348 h 13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6" h="133579">
                  <a:moveTo>
                    <a:pt x="11" y="348"/>
                  </a:moveTo>
                  <a:cubicBezTo>
                    <a:pt x="-1157" y="3268"/>
                    <a:pt x="86430" y="30712"/>
                    <a:pt x="108618" y="52900"/>
                  </a:cubicBezTo>
                  <a:cubicBezTo>
                    <a:pt x="130806" y="75088"/>
                    <a:pt x="131974" y="136399"/>
                    <a:pt x="133142" y="133479"/>
                  </a:cubicBezTo>
                  <a:cubicBezTo>
                    <a:pt x="134310" y="130559"/>
                    <a:pt x="133142" y="57571"/>
                    <a:pt x="115625" y="35382"/>
                  </a:cubicBezTo>
                  <a:cubicBezTo>
                    <a:pt x="98108" y="13193"/>
                    <a:pt x="1179" y="-2572"/>
                    <a:pt x="11" y="34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 694">
              <a:extLst>
                <a:ext uri="{FF2B5EF4-FFF2-40B4-BE49-F238E27FC236}">
                  <a16:creationId xmlns:a16="http://schemas.microsoft.com/office/drawing/2014/main" id="{5A48982C-0A51-49C8-44AC-CB1CBF1CF05B}"/>
                </a:ext>
              </a:extLst>
            </p:cNvPr>
            <p:cNvSpPr/>
            <p:nvPr/>
          </p:nvSpPr>
          <p:spPr>
            <a:xfrm>
              <a:off x="4305176" y="9764103"/>
              <a:ext cx="169052" cy="418321"/>
            </a:xfrm>
            <a:custGeom>
              <a:avLst/>
              <a:gdLst>
                <a:gd name="connsiteX0" fmla="*/ 39100 w 169052"/>
                <a:gd name="connsiteY0" fmla="*/ 7 h 418321"/>
                <a:gd name="connsiteX1" fmla="*/ 18079 w 169052"/>
                <a:gd name="connsiteY1" fmla="*/ 206711 h 418321"/>
                <a:gd name="connsiteX2" fmla="*/ 168727 w 169052"/>
                <a:gd name="connsiteY2" fmla="*/ 416918 h 418321"/>
                <a:gd name="connsiteX3" fmla="*/ 56617 w 169052"/>
                <a:gd name="connsiteY3" fmla="*/ 294297 h 418321"/>
                <a:gd name="connsiteX4" fmla="*/ 562 w 169052"/>
                <a:gd name="connsiteY4" fmla="*/ 213718 h 418321"/>
                <a:gd name="connsiteX5" fmla="*/ 39100 w 169052"/>
                <a:gd name="connsiteY5" fmla="*/ 7 h 41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052" h="418321">
                  <a:moveTo>
                    <a:pt x="39100" y="7"/>
                  </a:moveTo>
                  <a:cubicBezTo>
                    <a:pt x="42019" y="-1161"/>
                    <a:pt x="-3526" y="137226"/>
                    <a:pt x="18079" y="206711"/>
                  </a:cubicBezTo>
                  <a:cubicBezTo>
                    <a:pt x="39684" y="276196"/>
                    <a:pt x="162304" y="402320"/>
                    <a:pt x="168727" y="416918"/>
                  </a:cubicBezTo>
                  <a:cubicBezTo>
                    <a:pt x="175150" y="431516"/>
                    <a:pt x="84644" y="328164"/>
                    <a:pt x="56617" y="294297"/>
                  </a:cubicBezTo>
                  <a:cubicBezTo>
                    <a:pt x="28590" y="260430"/>
                    <a:pt x="6401" y="258679"/>
                    <a:pt x="562" y="213718"/>
                  </a:cubicBezTo>
                  <a:cubicBezTo>
                    <a:pt x="-5277" y="168757"/>
                    <a:pt x="36181" y="1175"/>
                    <a:pt x="39100" y="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 695">
              <a:extLst>
                <a:ext uri="{FF2B5EF4-FFF2-40B4-BE49-F238E27FC236}">
                  <a16:creationId xmlns:a16="http://schemas.microsoft.com/office/drawing/2014/main" id="{F029A53F-D27E-24D8-DAE1-6C9C4F499531}"/>
                </a:ext>
              </a:extLst>
            </p:cNvPr>
            <p:cNvSpPr/>
            <p:nvPr/>
          </p:nvSpPr>
          <p:spPr>
            <a:xfrm>
              <a:off x="3479592" y="9917519"/>
              <a:ext cx="1125612" cy="1665545"/>
            </a:xfrm>
            <a:custGeom>
              <a:avLst/>
              <a:gdLst>
                <a:gd name="connsiteX0" fmla="*/ 3383 w 1125612"/>
                <a:gd name="connsiteY0" fmla="*/ 32931 h 1665545"/>
                <a:gd name="connsiteX1" fmla="*/ 295483 w 1125612"/>
                <a:gd name="connsiteY1" fmla="*/ 312331 h 1665545"/>
                <a:gd name="connsiteX2" fmla="*/ 295483 w 1125612"/>
                <a:gd name="connsiteY2" fmla="*/ 274231 h 1665545"/>
                <a:gd name="connsiteX3" fmla="*/ 549483 w 1125612"/>
                <a:gd name="connsiteY3" fmla="*/ 655231 h 1665545"/>
                <a:gd name="connsiteX4" fmla="*/ 546308 w 1125612"/>
                <a:gd name="connsiteY4" fmla="*/ 626656 h 1665545"/>
                <a:gd name="connsiteX5" fmla="*/ 790783 w 1125612"/>
                <a:gd name="connsiteY5" fmla="*/ 1112431 h 1665545"/>
                <a:gd name="connsiteX6" fmla="*/ 917783 w 1125612"/>
                <a:gd name="connsiteY6" fmla="*/ 1331506 h 1665545"/>
                <a:gd name="connsiteX7" fmla="*/ 905083 w 1125612"/>
                <a:gd name="connsiteY7" fmla="*/ 1312456 h 1665545"/>
                <a:gd name="connsiteX8" fmla="*/ 1124158 w 1125612"/>
                <a:gd name="connsiteY8" fmla="*/ 1661706 h 1665545"/>
                <a:gd name="connsiteX9" fmla="*/ 781258 w 1125612"/>
                <a:gd name="connsiteY9" fmla="*/ 1052106 h 1665545"/>
                <a:gd name="connsiteX10" fmla="*/ 774908 w 1125612"/>
                <a:gd name="connsiteY10" fmla="*/ 1045756 h 1665545"/>
                <a:gd name="connsiteX11" fmla="*/ 412958 w 1125612"/>
                <a:gd name="connsiteY11" fmla="*/ 369481 h 1665545"/>
                <a:gd name="connsiteX12" fmla="*/ 435183 w 1125612"/>
                <a:gd name="connsiteY12" fmla="*/ 404406 h 1665545"/>
                <a:gd name="connsiteX13" fmla="*/ 174833 w 1125612"/>
                <a:gd name="connsiteY13" fmla="*/ 74206 h 1665545"/>
                <a:gd name="connsiteX14" fmla="*/ 368508 w 1125612"/>
                <a:gd name="connsiteY14" fmla="*/ 258356 h 1665545"/>
                <a:gd name="connsiteX15" fmla="*/ 73233 w 1125612"/>
                <a:gd name="connsiteY15" fmla="*/ 4356 h 1665545"/>
                <a:gd name="connsiteX16" fmla="*/ 130383 w 1125612"/>
                <a:gd name="connsiteY16" fmla="*/ 93256 h 1665545"/>
                <a:gd name="connsiteX17" fmla="*/ 3383 w 1125612"/>
                <a:gd name="connsiteY17" fmla="*/ 32931 h 166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5612" h="1665545">
                  <a:moveTo>
                    <a:pt x="3383" y="32931"/>
                  </a:moveTo>
                  <a:cubicBezTo>
                    <a:pt x="30900" y="69443"/>
                    <a:pt x="246800" y="272114"/>
                    <a:pt x="295483" y="312331"/>
                  </a:cubicBezTo>
                  <a:cubicBezTo>
                    <a:pt x="344166" y="352548"/>
                    <a:pt x="253150" y="217081"/>
                    <a:pt x="295483" y="274231"/>
                  </a:cubicBezTo>
                  <a:cubicBezTo>
                    <a:pt x="337816" y="331381"/>
                    <a:pt x="507679" y="596494"/>
                    <a:pt x="549483" y="655231"/>
                  </a:cubicBezTo>
                  <a:cubicBezTo>
                    <a:pt x="591287" y="713968"/>
                    <a:pt x="506091" y="550456"/>
                    <a:pt x="546308" y="626656"/>
                  </a:cubicBezTo>
                  <a:cubicBezTo>
                    <a:pt x="586525" y="702856"/>
                    <a:pt x="728870" y="994956"/>
                    <a:pt x="790783" y="1112431"/>
                  </a:cubicBezTo>
                  <a:cubicBezTo>
                    <a:pt x="852696" y="1229906"/>
                    <a:pt x="917783" y="1331506"/>
                    <a:pt x="917783" y="1331506"/>
                  </a:cubicBezTo>
                  <a:cubicBezTo>
                    <a:pt x="936833" y="1364844"/>
                    <a:pt x="905083" y="1312456"/>
                    <a:pt x="905083" y="1312456"/>
                  </a:cubicBezTo>
                  <a:cubicBezTo>
                    <a:pt x="939479" y="1367489"/>
                    <a:pt x="1144796" y="1705098"/>
                    <a:pt x="1124158" y="1661706"/>
                  </a:cubicBezTo>
                  <a:cubicBezTo>
                    <a:pt x="1103521" y="1618314"/>
                    <a:pt x="839466" y="1154764"/>
                    <a:pt x="781258" y="1052106"/>
                  </a:cubicBezTo>
                  <a:cubicBezTo>
                    <a:pt x="723050" y="949448"/>
                    <a:pt x="836291" y="1159527"/>
                    <a:pt x="774908" y="1045756"/>
                  </a:cubicBezTo>
                  <a:cubicBezTo>
                    <a:pt x="713525" y="931985"/>
                    <a:pt x="469579" y="476373"/>
                    <a:pt x="412958" y="369481"/>
                  </a:cubicBezTo>
                  <a:cubicBezTo>
                    <a:pt x="356337" y="262589"/>
                    <a:pt x="474871" y="453619"/>
                    <a:pt x="435183" y="404406"/>
                  </a:cubicBezTo>
                  <a:cubicBezTo>
                    <a:pt x="395496" y="355194"/>
                    <a:pt x="185945" y="98548"/>
                    <a:pt x="174833" y="74206"/>
                  </a:cubicBezTo>
                  <a:cubicBezTo>
                    <a:pt x="163721" y="49864"/>
                    <a:pt x="385441" y="269998"/>
                    <a:pt x="368508" y="258356"/>
                  </a:cubicBezTo>
                  <a:cubicBezTo>
                    <a:pt x="351575" y="246714"/>
                    <a:pt x="112921" y="31873"/>
                    <a:pt x="73233" y="4356"/>
                  </a:cubicBezTo>
                  <a:cubicBezTo>
                    <a:pt x="33545" y="-23161"/>
                    <a:pt x="135675" y="88494"/>
                    <a:pt x="130383" y="93256"/>
                  </a:cubicBezTo>
                  <a:cubicBezTo>
                    <a:pt x="125091" y="98019"/>
                    <a:pt x="-24134" y="-3581"/>
                    <a:pt x="3383" y="3293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 696">
              <a:extLst>
                <a:ext uri="{FF2B5EF4-FFF2-40B4-BE49-F238E27FC236}">
                  <a16:creationId xmlns:a16="http://schemas.microsoft.com/office/drawing/2014/main" id="{D19FF681-9452-E4F3-9F39-DAAB3F9E8382}"/>
                </a:ext>
              </a:extLst>
            </p:cNvPr>
            <p:cNvSpPr/>
            <p:nvPr/>
          </p:nvSpPr>
          <p:spPr>
            <a:xfrm>
              <a:off x="3002847" y="9934575"/>
              <a:ext cx="995125" cy="1680249"/>
            </a:xfrm>
            <a:custGeom>
              <a:avLst/>
              <a:gdLst>
                <a:gd name="connsiteX0" fmla="*/ 546803 w 995125"/>
                <a:gd name="connsiteY0" fmla="*/ 0 h 1680249"/>
                <a:gd name="connsiteX1" fmla="*/ 238828 w 995125"/>
                <a:gd name="connsiteY1" fmla="*/ 260350 h 1680249"/>
                <a:gd name="connsiteX2" fmla="*/ 308678 w 995125"/>
                <a:gd name="connsiteY2" fmla="*/ 234950 h 1680249"/>
                <a:gd name="connsiteX3" fmla="*/ 99128 w 995125"/>
                <a:gd name="connsiteY3" fmla="*/ 368300 h 1680249"/>
                <a:gd name="connsiteX4" fmla="*/ 130878 w 995125"/>
                <a:gd name="connsiteY4" fmla="*/ 422275 h 1680249"/>
                <a:gd name="connsiteX5" fmla="*/ 102303 w 995125"/>
                <a:gd name="connsiteY5" fmla="*/ 409575 h 1680249"/>
                <a:gd name="connsiteX6" fmla="*/ 442028 w 995125"/>
                <a:gd name="connsiteY6" fmla="*/ 793750 h 1680249"/>
                <a:gd name="connsiteX7" fmla="*/ 410278 w 995125"/>
                <a:gd name="connsiteY7" fmla="*/ 742950 h 1680249"/>
                <a:gd name="connsiteX8" fmla="*/ 896053 w 995125"/>
                <a:gd name="connsiteY8" fmla="*/ 1317625 h 1680249"/>
                <a:gd name="connsiteX9" fmla="*/ 896053 w 995125"/>
                <a:gd name="connsiteY9" fmla="*/ 1304925 h 1680249"/>
                <a:gd name="connsiteX10" fmla="*/ 991303 w 995125"/>
                <a:gd name="connsiteY10" fmla="*/ 1520825 h 1680249"/>
                <a:gd name="connsiteX11" fmla="*/ 918278 w 995125"/>
                <a:gd name="connsiteY11" fmla="*/ 1679575 h 1680249"/>
                <a:gd name="connsiteX12" fmla="*/ 988128 w 995125"/>
                <a:gd name="connsiteY12" fmla="*/ 1577975 h 1680249"/>
                <a:gd name="connsiteX13" fmla="*/ 975428 w 995125"/>
                <a:gd name="connsiteY13" fmla="*/ 1577975 h 1680249"/>
                <a:gd name="connsiteX14" fmla="*/ 835728 w 995125"/>
                <a:gd name="connsiteY14" fmla="*/ 1250950 h 1680249"/>
                <a:gd name="connsiteX15" fmla="*/ 797628 w 995125"/>
                <a:gd name="connsiteY15" fmla="*/ 1250950 h 1680249"/>
                <a:gd name="connsiteX16" fmla="*/ 248353 w 995125"/>
                <a:gd name="connsiteY16" fmla="*/ 660400 h 1680249"/>
                <a:gd name="connsiteX17" fmla="*/ 327728 w 995125"/>
                <a:gd name="connsiteY17" fmla="*/ 727075 h 1680249"/>
                <a:gd name="connsiteX18" fmla="*/ 7053 w 995125"/>
                <a:gd name="connsiteY18" fmla="*/ 371475 h 1680249"/>
                <a:gd name="connsiteX19" fmla="*/ 102303 w 995125"/>
                <a:gd name="connsiteY19" fmla="*/ 457200 h 1680249"/>
                <a:gd name="connsiteX20" fmla="*/ 57853 w 995125"/>
                <a:gd name="connsiteY20" fmla="*/ 320675 h 1680249"/>
                <a:gd name="connsiteX21" fmla="*/ 270578 w 995125"/>
                <a:gd name="connsiteY21" fmla="*/ 152400 h 1680249"/>
                <a:gd name="connsiteX22" fmla="*/ 181678 w 995125"/>
                <a:gd name="connsiteY22" fmla="*/ 200025 h 1680249"/>
                <a:gd name="connsiteX23" fmla="*/ 546803 w 995125"/>
                <a:gd name="connsiteY23" fmla="*/ 0 h 16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25" h="1680249">
                  <a:moveTo>
                    <a:pt x="546803" y="0"/>
                  </a:moveTo>
                  <a:cubicBezTo>
                    <a:pt x="412659" y="110596"/>
                    <a:pt x="278515" y="221192"/>
                    <a:pt x="238828" y="260350"/>
                  </a:cubicBezTo>
                  <a:cubicBezTo>
                    <a:pt x="199140" y="299508"/>
                    <a:pt x="331961" y="216958"/>
                    <a:pt x="308678" y="234950"/>
                  </a:cubicBezTo>
                  <a:cubicBezTo>
                    <a:pt x="285395" y="252942"/>
                    <a:pt x="128761" y="337079"/>
                    <a:pt x="99128" y="368300"/>
                  </a:cubicBezTo>
                  <a:cubicBezTo>
                    <a:pt x="69495" y="399521"/>
                    <a:pt x="130349" y="415396"/>
                    <a:pt x="130878" y="422275"/>
                  </a:cubicBezTo>
                  <a:cubicBezTo>
                    <a:pt x="131407" y="429154"/>
                    <a:pt x="50445" y="347662"/>
                    <a:pt x="102303" y="409575"/>
                  </a:cubicBezTo>
                  <a:cubicBezTo>
                    <a:pt x="154161" y="471488"/>
                    <a:pt x="390699" y="738188"/>
                    <a:pt x="442028" y="793750"/>
                  </a:cubicBezTo>
                  <a:cubicBezTo>
                    <a:pt x="493357" y="849312"/>
                    <a:pt x="334607" y="655638"/>
                    <a:pt x="410278" y="742950"/>
                  </a:cubicBezTo>
                  <a:cubicBezTo>
                    <a:pt x="485949" y="830262"/>
                    <a:pt x="896053" y="1317625"/>
                    <a:pt x="896053" y="1317625"/>
                  </a:cubicBezTo>
                  <a:cubicBezTo>
                    <a:pt x="977015" y="1411287"/>
                    <a:pt x="880178" y="1271058"/>
                    <a:pt x="896053" y="1304925"/>
                  </a:cubicBezTo>
                  <a:cubicBezTo>
                    <a:pt x="911928" y="1338792"/>
                    <a:pt x="987599" y="1458383"/>
                    <a:pt x="991303" y="1520825"/>
                  </a:cubicBezTo>
                  <a:cubicBezTo>
                    <a:pt x="995007" y="1583267"/>
                    <a:pt x="918807" y="1670050"/>
                    <a:pt x="918278" y="1679575"/>
                  </a:cubicBezTo>
                  <a:cubicBezTo>
                    <a:pt x="917749" y="1689100"/>
                    <a:pt x="978603" y="1594908"/>
                    <a:pt x="988128" y="1577975"/>
                  </a:cubicBezTo>
                  <a:cubicBezTo>
                    <a:pt x="997653" y="1561042"/>
                    <a:pt x="1000828" y="1632479"/>
                    <a:pt x="975428" y="1577975"/>
                  </a:cubicBezTo>
                  <a:cubicBezTo>
                    <a:pt x="950028" y="1523471"/>
                    <a:pt x="865361" y="1305454"/>
                    <a:pt x="835728" y="1250950"/>
                  </a:cubicBezTo>
                  <a:cubicBezTo>
                    <a:pt x="806095" y="1196446"/>
                    <a:pt x="895524" y="1349375"/>
                    <a:pt x="797628" y="1250950"/>
                  </a:cubicBezTo>
                  <a:cubicBezTo>
                    <a:pt x="699732" y="1152525"/>
                    <a:pt x="326670" y="747712"/>
                    <a:pt x="248353" y="660400"/>
                  </a:cubicBezTo>
                  <a:cubicBezTo>
                    <a:pt x="170036" y="573088"/>
                    <a:pt x="367945" y="775229"/>
                    <a:pt x="327728" y="727075"/>
                  </a:cubicBezTo>
                  <a:cubicBezTo>
                    <a:pt x="287511" y="678921"/>
                    <a:pt x="44624" y="416454"/>
                    <a:pt x="7053" y="371475"/>
                  </a:cubicBezTo>
                  <a:cubicBezTo>
                    <a:pt x="-30518" y="326496"/>
                    <a:pt x="93836" y="465667"/>
                    <a:pt x="102303" y="457200"/>
                  </a:cubicBezTo>
                  <a:cubicBezTo>
                    <a:pt x="110770" y="448733"/>
                    <a:pt x="29807" y="371475"/>
                    <a:pt x="57853" y="320675"/>
                  </a:cubicBezTo>
                  <a:cubicBezTo>
                    <a:pt x="85899" y="269875"/>
                    <a:pt x="249941" y="172508"/>
                    <a:pt x="270578" y="152400"/>
                  </a:cubicBezTo>
                  <a:cubicBezTo>
                    <a:pt x="291215" y="132292"/>
                    <a:pt x="181678" y="200025"/>
                    <a:pt x="181678" y="200025"/>
                  </a:cubicBezTo>
                  <a:lnTo>
                    <a:pt x="54680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 697">
              <a:extLst>
                <a:ext uri="{FF2B5EF4-FFF2-40B4-BE49-F238E27FC236}">
                  <a16:creationId xmlns:a16="http://schemas.microsoft.com/office/drawing/2014/main" id="{9BBFC5C1-965E-B615-23AD-0FE21E3FA8BE}"/>
                </a:ext>
              </a:extLst>
            </p:cNvPr>
            <p:cNvSpPr/>
            <p:nvPr/>
          </p:nvSpPr>
          <p:spPr>
            <a:xfrm>
              <a:off x="3821677" y="10155528"/>
              <a:ext cx="789387" cy="1505209"/>
            </a:xfrm>
            <a:custGeom>
              <a:avLst/>
              <a:gdLst>
                <a:gd name="connsiteX0" fmla="*/ 165707 w 789387"/>
                <a:gd name="connsiteY0" fmla="*/ 382557 h 1505209"/>
                <a:gd name="connsiteX1" fmla="*/ 480500 w 789387"/>
                <a:gd name="connsiteY1" fmla="*/ 1120823 h 1505209"/>
                <a:gd name="connsiteX2" fmla="*/ 510480 w 789387"/>
                <a:gd name="connsiteY2" fmla="*/ 1087095 h 1505209"/>
                <a:gd name="connsiteX3" fmla="*/ 690362 w 789387"/>
                <a:gd name="connsiteY3" fmla="*/ 1375656 h 1505209"/>
                <a:gd name="connsiteX4" fmla="*/ 622907 w 789387"/>
                <a:gd name="connsiteY4" fmla="*/ 1251987 h 1505209"/>
                <a:gd name="connsiteX5" fmla="*/ 746575 w 789387"/>
                <a:gd name="connsiteY5" fmla="*/ 1503072 h 1505209"/>
                <a:gd name="connsiteX6" fmla="*/ 709100 w 789387"/>
                <a:gd name="connsiteY6" fmla="*/ 1375656 h 1505209"/>
                <a:gd name="connsiteX7" fmla="*/ 772808 w 789387"/>
                <a:gd name="connsiteY7" fmla="*/ 1424374 h 1505209"/>
                <a:gd name="connsiteX8" fmla="*/ 353084 w 789387"/>
                <a:gd name="connsiteY8" fmla="*/ 611157 h 1505209"/>
                <a:gd name="connsiteX9" fmla="*/ 386812 w 789387"/>
                <a:gd name="connsiteY9" fmla="*/ 716088 h 1505209"/>
                <a:gd name="connsiteX10" fmla="*/ 815 w 789387"/>
                <a:gd name="connsiteY10" fmla="*/ 308 h 1505209"/>
                <a:gd name="connsiteX11" fmla="*/ 281880 w 789387"/>
                <a:gd name="connsiteY11" fmla="*/ 813524 h 1505209"/>
                <a:gd name="connsiteX12" fmla="*/ 176949 w 789387"/>
                <a:gd name="connsiteY12" fmla="*/ 438770 h 1505209"/>
                <a:gd name="connsiteX13" fmla="*/ 165707 w 789387"/>
                <a:gd name="connsiteY13" fmla="*/ 382557 h 150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387" h="1505209">
                  <a:moveTo>
                    <a:pt x="165707" y="382557"/>
                  </a:moveTo>
                  <a:cubicBezTo>
                    <a:pt x="216299" y="496232"/>
                    <a:pt x="423038" y="1003400"/>
                    <a:pt x="480500" y="1120823"/>
                  </a:cubicBezTo>
                  <a:cubicBezTo>
                    <a:pt x="537962" y="1238246"/>
                    <a:pt x="475503" y="1044623"/>
                    <a:pt x="510480" y="1087095"/>
                  </a:cubicBezTo>
                  <a:cubicBezTo>
                    <a:pt x="545457" y="1129567"/>
                    <a:pt x="671624" y="1348174"/>
                    <a:pt x="690362" y="1375656"/>
                  </a:cubicBezTo>
                  <a:cubicBezTo>
                    <a:pt x="709100" y="1403138"/>
                    <a:pt x="613538" y="1230751"/>
                    <a:pt x="622907" y="1251987"/>
                  </a:cubicBezTo>
                  <a:cubicBezTo>
                    <a:pt x="632276" y="1273223"/>
                    <a:pt x="732210" y="1482461"/>
                    <a:pt x="746575" y="1503072"/>
                  </a:cubicBezTo>
                  <a:cubicBezTo>
                    <a:pt x="760940" y="1523683"/>
                    <a:pt x="704728" y="1388772"/>
                    <a:pt x="709100" y="1375656"/>
                  </a:cubicBezTo>
                  <a:cubicBezTo>
                    <a:pt x="713472" y="1362540"/>
                    <a:pt x="832144" y="1551790"/>
                    <a:pt x="772808" y="1424374"/>
                  </a:cubicBezTo>
                  <a:cubicBezTo>
                    <a:pt x="713472" y="1296958"/>
                    <a:pt x="417417" y="729205"/>
                    <a:pt x="353084" y="611157"/>
                  </a:cubicBezTo>
                  <a:cubicBezTo>
                    <a:pt x="288751" y="493109"/>
                    <a:pt x="445524" y="817896"/>
                    <a:pt x="386812" y="716088"/>
                  </a:cubicBezTo>
                  <a:cubicBezTo>
                    <a:pt x="328101" y="614280"/>
                    <a:pt x="18304" y="-15931"/>
                    <a:pt x="815" y="308"/>
                  </a:cubicBezTo>
                  <a:cubicBezTo>
                    <a:pt x="-16674" y="16547"/>
                    <a:pt x="252524" y="740447"/>
                    <a:pt x="281880" y="813524"/>
                  </a:cubicBezTo>
                  <a:cubicBezTo>
                    <a:pt x="311236" y="886601"/>
                    <a:pt x="195062" y="507475"/>
                    <a:pt x="176949" y="438770"/>
                  </a:cubicBezTo>
                  <a:cubicBezTo>
                    <a:pt x="158836" y="370065"/>
                    <a:pt x="115115" y="268882"/>
                    <a:pt x="165707" y="3825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 698">
              <a:extLst>
                <a:ext uri="{FF2B5EF4-FFF2-40B4-BE49-F238E27FC236}">
                  <a16:creationId xmlns:a16="http://schemas.microsoft.com/office/drawing/2014/main" id="{D1BB5D1D-DF4A-798B-28E8-27EA8F6EDBB7}"/>
                </a:ext>
              </a:extLst>
            </p:cNvPr>
            <p:cNvSpPr/>
            <p:nvPr/>
          </p:nvSpPr>
          <p:spPr>
            <a:xfrm>
              <a:off x="3026514" y="10031536"/>
              <a:ext cx="1020850" cy="1385238"/>
            </a:xfrm>
            <a:custGeom>
              <a:avLst/>
              <a:gdLst>
                <a:gd name="connsiteX0" fmla="*/ 106430 w 1020850"/>
                <a:gd name="connsiteY0" fmla="*/ 307930 h 1385238"/>
                <a:gd name="connsiteX1" fmla="*/ 698542 w 1020850"/>
                <a:gd name="connsiteY1" fmla="*/ 986234 h 1385238"/>
                <a:gd name="connsiteX2" fmla="*/ 713532 w 1020850"/>
                <a:gd name="connsiteY2" fmla="*/ 963749 h 1385238"/>
                <a:gd name="connsiteX3" fmla="*/ 1009588 w 1020850"/>
                <a:gd name="connsiteY3" fmla="*/ 1338503 h 1385238"/>
                <a:gd name="connsiteX4" fmla="*/ 957122 w 1020850"/>
                <a:gd name="connsiteY4" fmla="*/ 1233572 h 1385238"/>
                <a:gd name="connsiteX5" fmla="*/ 1020830 w 1020850"/>
                <a:gd name="connsiteY5" fmla="*/ 1383474 h 1385238"/>
                <a:gd name="connsiteX6" fmla="*/ 964617 w 1020850"/>
                <a:gd name="connsiteY6" fmla="*/ 1319766 h 1385238"/>
                <a:gd name="connsiteX7" fmla="*/ 260079 w 1020850"/>
                <a:gd name="connsiteY7" fmla="*/ 574005 h 1385238"/>
                <a:gd name="connsiteX8" fmla="*/ 316293 w 1020850"/>
                <a:gd name="connsiteY8" fmla="*/ 641461 h 1385238"/>
                <a:gd name="connsiteX9" fmla="*/ 23984 w 1020850"/>
                <a:gd name="connsiteY9" fmla="*/ 296687 h 1385238"/>
                <a:gd name="connsiteX10" fmla="*/ 68955 w 1020850"/>
                <a:gd name="connsiteY10" fmla="*/ 341657 h 1385238"/>
                <a:gd name="connsiteX11" fmla="*/ 481184 w 1020850"/>
                <a:gd name="connsiteY11" fmla="*/ 8126 h 1385238"/>
                <a:gd name="connsiteX12" fmla="*/ 290060 w 1020850"/>
                <a:gd name="connsiteY12" fmla="*/ 116805 h 1385238"/>
                <a:gd name="connsiteX13" fmla="*/ 106430 w 1020850"/>
                <a:gd name="connsiteY13" fmla="*/ 307930 h 138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0850" h="1385238">
                  <a:moveTo>
                    <a:pt x="106430" y="307930"/>
                  </a:moveTo>
                  <a:cubicBezTo>
                    <a:pt x="174510" y="452835"/>
                    <a:pt x="597358" y="876931"/>
                    <a:pt x="698542" y="986234"/>
                  </a:cubicBezTo>
                  <a:cubicBezTo>
                    <a:pt x="799726" y="1095537"/>
                    <a:pt x="661691" y="905038"/>
                    <a:pt x="713532" y="963749"/>
                  </a:cubicBezTo>
                  <a:cubicBezTo>
                    <a:pt x="765373" y="1022460"/>
                    <a:pt x="968990" y="1293533"/>
                    <a:pt x="1009588" y="1338503"/>
                  </a:cubicBezTo>
                  <a:cubicBezTo>
                    <a:pt x="1050186" y="1383474"/>
                    <a:pt x="955248" y="1226077"/>
                    <a:pt x="957122" y="1233572"/>
                  </a:cubicBezTo>
                  <a:cubicBezTo>
                    <a:pt x="958996" y="1241067"/>
                    <a:pt x="1019581" y="1369108"/>
                    <a:pt x="1020830" y="1383474"/>
                  </a:cubicBezTo>
                  <a:cubicBezTo>
                    <a:pt x="1022079" y="1397840"/>
                    <a:pt x="964617" y="1319766"/>
                    <a:pt x="964617" y="1319766"/>
                  </a:cubicBezTo>
                  <a:lnTo>
                    <a:pt x="260079" y="574005"/>
                  </a:lnTo>
                  <a:cubicBezTo>
                    <a:pt x="152025" y="460954"/>
                    <a:pt x="316293" y="641461"/>
                    <a:pt x="316293" y="641461"/>
                  </a:cubicBezTo>
                  <a:lnTo>
                    <a:pt x="23984" y="296687"/>
                  </a:lnTo>
                  <a:cubicBezTo>
                    <a:pt x="-17239" y="246720"/>
                    <a:pt x="-7245" y="389750"/>
                    <a:pt x="68955" y="341657"/>
                  </a:cubicBezTo>
                  <a:cubicBezTo>
                    <a:pt x="145155" y="293564"/>
                    <a:pt x="444333" y="45601"/>
                    <a:pt x="481184" y="8126"/>
                  </a:cubicBezTo>
                  <a:cubicBezTo>
                    <a:pt x="518035" y="-29349"/>
                    <a:pt x="351270" y="72459"/>
                    <a:pt x="290060" y="116805"/>
                  </a:cubicBezTo>
                  <a:cubicBezTo>
                    <a:pt x="228850" y="161151"/>
                    <a:pt x="38350" y="163025"/>
                    <a:pt x="106430" y="30793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 699">
              <a:extLst>
                <a:ext uri="{FF2B5EF4-FFF2-40B4-BE49-F238E27FC236}">
                  <a16:creationId xmlns:a16="http://schemas.microsoft.com/office/drawing/2014/main" id="{D2CD11C0-0819-0EEB-227C-F3F7B7047388}"/>
                </a:ext>
              </a:extLst>
            </p:cNvPr>
            <p:cNvSpPr/>
            <p:nvPr/>
          </p:nvSpPr>
          <p:spPr>
            <a:xfrm>
              <a:off x="3816477" y="11271642"/>
              <a:ext cx="395830" cy="526797"/>
            </a:xfrm>
            <a:custGeom>
              <a:avLst/>
              <a:gdLst>
                <a:gd name="connsiteX0" fmla="*/ 290828 w 395830"/>
                <a:gd name="connsiteY0" fmla="*/ 143368 h 526797"/>
                <a:gd name="connsiteX1" fmla="*/ 174654 w 395830"/>
                <a:gd name="connsiteY1" fmla="*/ 270784 h 526797"/>
                <a:gd name="connsiteX2" fmla="*/ 302071 w 395830"/>
                <a:gd name="connsiteY2" fmla="*/ 218319 h 526797"/>
                <a:gd name="connsiteX3" fmla="*/ 283333 w 395830"/>
                <a:gd name="connsiteY3" fmla="*/ 229561 h 526797"/>
                <a:gd name="connsiteX4" fmla="*/ 395759 w 395830"/>
                <a:gd name="connsiteY4" fmla="*/ 330745 h 526797"/>
                <a:gd name="connsiteX5" fmla="*/ 264595 w 395830"/>
                <a:gd name="connsiteY5" fmla="*/ 304512 h 526797"/>
                <a:gd name="connsiteX6" fmla="*/ 320808 w 395830"/>
                <a:gd name="connsiteY6" fmla="*/ 297017 h 526797"/>
                <a:gd name="connsiteX7" fmla="*/ 182149 w 395830"/>
                <a:gd name="connsiteY7" fmla="*/ 315755 h 526797"/>
                <a:gd name="connsiteX8" fmla="*/ 58480 w 395830"/>
                <a:gd name="connsiteY8" fmla="*/ 443171 h 526797"/>
                <a:gd name="connsiteX9" fmla="*/ 77218 w 395830"/>
                <a:gd name="connsiteY9" fmla="*/ 379463 h 526797"/>
                <a:gd name="connsiteX10" fmla="*/ 2267 w 395830"/>
                <a:gd name="connsiteY10" fmla="*/ 514374 h 526797"/>
                <a:gd name="connsiteX11" fmla="*/ 178402 w 395830"/>
                <a:gd name="connsiteY11" fmla="*/ 12204 h 526797"/>
                <a:gd name="connsiteX12" fmla="*/ 125936 w 395830"/>
                <a:gd name="connsiteY12" fmla="*/ 154610 h 526797"/>
                <a:gd name="connsiteX13" fmla="*/ 290828 w 395830"/>
                <a:gd name="connsiteY13" fmla="*/ 143368 h 52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5830" h="526797">
                  <a:moveTo>
                    <a:pt x="290828" y="143368"/>
                  </a:moveTo>
                  <a:cubicBezTo>
                    <a:pt x="298948" y="162730"/>
                    <a:pt x="172780" y="258292"/>
                    <a:pt x="174654" y="270784"/>
                  </a:cubicBezTo>
                  <a:cubicBezTo>
                    <a:pt x="176528" y="283276"/>
                    <a:pt x="283958" y="225189"/>
                    <a:pt x="302071" y="218319"/>
                  </a:cubicBezTo>
                  <a:cubicBezTo>
                    <a:pt x="320184" y="211449"/>
                    <a:pt x="267718" y="210823"/>
                    <a:pt x="283333" y="229561"/>
                  </a:cubicBezTo>
                  <a:cubicBezTo>
                    <a:pt x="298948" y="248299"/>
                    <a:pt x="398882" y="318253"/>
                    <a:pt x="395759" y="330745"/>
                  </a:cubicBezTo>
                  <a:cubicBezTo>
                    <a:pt x="392636" y="343237"/>
                    <a:pt x="277087" y="310133"/>
                    <a:pt x="264595" y="304512"/>
                  </a:cubicBezTo>
                  <a:cubicBezTo>
                    <a:pt x="252103" y="298891"/>
                    <a:pt x="320808" y="297017"/>
                    <a:pt x="320808" y="297017"/>
                  </a:cubicBezTo>
                  <a:cubicBezTo>
                    <a:pt x="307067" y="298891"/>
                    <a:pt x="225870" y="291396"/>
                    <a:pt x="182149" y="315755"/>
                  </a:cubicBezTo>
                  <a:cubicBezTo>
                    <a:pt x="138428" y="340114"/>
                    <a:pt x="75968" y="432553"/>
                    <a:pt x="58480" y="443171"/>
                  </a:cubicBezTo>
                  <a:cubicBezTo>
                    <a:pt x="40991" y="453789"/>
                    <a:pt x="86587" y="367596"/>
                    <a:pt x="77218" y="379463"/>
                  </a:cubicBezTo>
                  <a:cubicBezTo>
                    <a:pt x="67849" y="391330"/>
                    <a:pt x="-14597" y="575584"/>
                    <a:pt x="2267" y="514374"/>
                  </a:cubicBezTo>
                  <a:cubicBezTo>
                    <a:pt x="19131" y="453164"/>
                    <a:pt x="157790" y="72165"/>
                    <a:pt x="178402" y="12204"/>
                  </a:cubicBezTo>
                  <a:cubicBezTo>
                    <a:pt x="199013" y="-47757"/>
                    <a:pt x="111570" y="131500"/>
                    <a:pt x="125936" y="154610"/>
                  </a:cubicBezTo>
                  <a:cubicBezTo>
                    <a:pt x="140301" y="177720"/>
                    <a:pt x="282708" y="124006"/>
                    <a:pt x="290828" y="14336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 700">
              <a:extLst>
                <a:ext uri="{FF2B5EF4-FFF2-40B4-BE49-F238E27FC236}">
                  <a16:creationId xmlns:a16="http://schemas.microsoft.com/office/drawing/2014/main" id="{96D1431E-7152-FE57-B9A0-9AC9D69A5C33}"/>
                </a:ext>
              </a:extLst>
            </p:cNvPr>
            <p:cNvSpPr/>
            <p:nvPr/>
          </p:nvSpPr>
          <p:spPr>
            <a:xfrm>
              <a:off x="4595263" y="10775029"/>
              <a:ext cx="1747193" cy="1204747"/>
            </a:xfrm>
            <a:custGeom>
              <a:avLst/>
              <a:gdLst>
                <a:gd name="connsiteX0" fmla="*/ 162551 w 1747193"/>
                <a:gd name="connsiteY0" fmla="*/ 21737 h 1204747"/>
                <a:gd name="connsiteX1" fmla="*/ 891137 w 1747193"/>
                <a:gd name="connsiteY1" fmla="*/ 711204 h 1204747"/>
                <a:gd name="connsiteX2" fmla="*/ 886247 w 1747193"/>
                <a:gd name="connsiteY2" fmla="*/ 608518 h 1204747"/>
                <a:gd name="connsiteX3" fmla="*/ 1257875 w 1747193"/>
                <a:gd name="connsiteY3" fmla="*/ 1170849 h 1204747"/>
                <a:gd name="connsiteX4" fmla="*/ 1350782 w 1747193"/>
                <a:gd name="connsiteY4" fmla="*/ 1141510 h 1204747"/>
                <a:gd name="connsiteX5" fmla="*/ 1746859 w 1747193"/>
                <a:gd name="connsiteY5" fmla="*/ 1141510 h 1204747"/>
                <a:gd name="connsiteX6" fmla="*/ 1277434 w 1747193"/>
                <a:gd name="connsiteY6" fmla="*/ 1063273 h 1204747"/>
                <a:gd name="connsiteX7" fmla="*/ 1399680 w 1747193"/>
                <a:gd name="connsiteY7" fmla="*/ 1077942 h 1204747"/>
                <a:gd name="connsiteX8" fmla="*/ 509730 w 1747193"/>
                <a:gd name="connsiteY8" fmla="*/ 515611 h 1204747"/>
                <a:gd name="connsiteX9" fmla="*/ 583077 w 1747193"/>
                <a:gd name="connsiteY9" fmla="*/ 584068 h 1204747"/>
                <a:gd name="connsiteX10" fmla="*/ 15856 w 1747193"/>
                <a:gd name="connsiteY10" fmla="*/ 134203 h 1204747"/>
                <a:gd name="connsiteX11" fmla="*/ 152771 w 1747193"/>
                <a:gd name="connsiteY11" fmla="*/ 232000 h 1204747"/>
                <a:gd name="connsiteX12" fmla="*/ 103873 w 1747193"/>
                <a:gd name="connsiteY12" fmla="*/ 148873 h 1204747"/>
                <a:gd name="connsiteX13" fmla="*/ 142992 w 1747193"/>
                <a:gd name="connsiteY13" fmla="*/ 168432 h 1204747"/>
                <a:gd name="connsiteX14" fmla="*/ 162551 w 1747193"/>
                <a:gd name="connsiteY14" fmla="*/ 21737 h 120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7193" h="1204747">
                  <a:moveTo>
                    <a:pt x="162551" y="21737"/>
                  </a:moveTo>
                  <a:cubicBezTo>
                    <a:pt x="287242" y="112199"/>
                    <a:pt x="770521" y="613407"/>
                    <a:pt x="891137" y="711204"/>
                  </a:cubicBezTo>
                  <a:cubicBezTo>
                    <a:pt x="1011753" y="809001"/>
                    <a:pt x="825124" y="531911"/>
                    <a:pt x="886247" y="608518"/>
                  </a:cubicBezTo>
                  <a:cubicBezTo>
                    <a:pt x="947370" y="685125"/>
                    <a:pt x="1180453" y="1082017"/>
                    <a:pt x="1257875" y="1170849"/>
                  </a:cubicBezTo>
                  <a:cubicBezTo>
                    <a:pt x="1335297" y="1259681"/>
                    <a:pt x="1269285" y="1146400"/>
                    <a:pt x="1350782" y="1141510"/>
                  </a:cubicBezTo>
                  <a:cubicBezTo>
                    <a:pt x="1432279" y="1136620"/>
                    <a:pt x="1759084" y="1154549"/>
                    <a:pt x="1746859" y="1141510"/>
                  </a:cubicBezTo>
                  <a:cubicBezTo>
                    <a:pt x="1734634" y="1128471"/>
                    <a:pt x="1335297" y="1073868"/>
                    <a:pt x="1277434" y="1063273"/>
                  </a:cubicBezTo>
                  <a:cubicBezTo>
                    <a:pt x="1219571" y="1052678"/>
                    <a:pt x="1527631" y="1169219"/>
                    <a:pt x="1399680" y="1077942"/>
                  </a:cubicBezTo>
                  <a:cubicBezTo>
                    <a:pt x="1271729" y="986665"/>
                    <a:pt x="645830" y="597923"/>
                    <a:pt x="509730" y="515611"/>
                  </a:cubicBezTo>
                  <a:cubicBezTo>
                    <a:pt x="373630" y="433299"/>
                    <a:pt x="665389" y="647636"/>
                    <a:pt x="583077" y="584068"/>
                  </a:cubicBezTo>
                  <a:cubicBezTo>
                    <a:pt x="500765" y="520500"/>
                    <a:pt x="87574" y="192881"/>
                    <a:pt x="15856" y="134203"/>
                  </a:cubicBezTo>
                  <a:cubicBezTo>
                    <a:pt x="-55862" y="75525"/>
                    <a:pt x="138101" y="229555"/>
                    <a:pt x="152771" y="232000"/>
                  </a:cubicBezTo>
                  <a:cubicBezTo>
                    <a:pt x="167441" y="234445"/>
                    <a:pt x="105503" y="159468"/>
                    <a:pt x="103873" y="148873"/>
                  </a:cubicBezTo>
                  <a:cubicBezTo>
                    <a:pt x="102243" y="138278"/>
                    <a:pt x="136472" y="185546"/>
                    <a:pt x="142992" y="168432"/>
                  </a:cubicBezTo>
                  <a:cubicBezTo>
                    <a:pt x="149512" y="151318"/>
                    <a:pt x="37860" y="-68725"/>
                    <a:pt x="162551" y="217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 701">
              <a:extLst>
                <a:ext uri="{FF2B5EF4-FFF2-40B4-BE49-F238E27FC236}">
                  <a16:creationId xmlns:a16="http://schemas.microsoft.com/office/drawing/2014/main" id="{00DDF493-696E-96F8-6D81-3CF7A41C4606}"/>
                </a:ext>
              </a:extLst>
            </p:cNvPr>
            <p:cNvSpPr/>
            <p:nvPr/>
          </p:nvSpPr>
          <p:spPr>
            <a:xfrm>
              <a:off x="5055321" y="10345150"/>
              <a:ext cx="1261846" cy="1577111"/>
            </a:xfrm>
            <a:custGeom>
              <a:avLst/>
              <a:gdLst>
                <a:gd name="connsiteX0" fmla="*/ 773 w 1261846"/>
                <a:gd name="connsiteY0" fmla="*/ 216903 h 1577111"/>
                <a:gd name="connsiteX1" fmla="*/ 563105 w 1261846"/>
                <a:gd name="connsiteY1" fmla="*/ 745006 h 1577111"/>
                <a:gd name="connsiteX2" fmla="*/ 519096 w 1261846"/>
                <a:gd name="connsiteY2" fmla="*/ 696108 h 1577111"/>
                <a:gd name="connsiteX3" fmla="*/ 954292 w 1261846"/>
                <a:gd name="connsiteY3" fmla="*/ 1043286 h 1577111"/>
                <a:gd name="connsiteX4" fmla="*/ 797817 w 1261846"/>
                <a:gd name="connsiteY4" fmla="*/ 965049 h 1577111"/>
                <a:gd name="connsiteX5" fmla="*/ 1169445 w 1261846"/>
                <a:gd name="connsiteY5" fmla="*/ 1532270 h 1577111"/>
                <a:gd name="connsiteX6" fmla="*/ 1105877 w 1261846"/>
                <a:gd name="connsiteY6" fmla="*/ 1370906 h 1577111"/>
                <a:gd name="connsiteX7" fmla="*/ 1233013 w 1261846"/>
                <a:gd name="connsiteY7" fmla="*/ 1527380 h 1577111"/>
                <a:gd name="connsiteX8" fmla="*/ 465308 w 1261846"/>
                <a:gd name="connsiteY8" fmla="*/ 339149 h 1577111"/>
                <a:gd name="connsiteX9" fmla="*/ 587554 w 1261846"/>
                <a:gd name="connsiteY9" fmla="*/ 578752 h 1577111"/>
                <a:gd name="connsiteX10" fmla="*/ 30112 w 1261846"/>
                <a:gd name="connsiteY10" fmla="*/ 1751 h 1577111"/>
                <a:gd name="connsiteX11" fmla="*/ 431079 w 1261846"/>
                <a:gd name="connsiteY11" fmla="*/ 392938 h 1577111"/>
                <a:gd name="connsiteX12" fmla="*/ 773 w 1261846"/>
                <a:gd name="connsiteY12" fmla="*/ 216903 h 15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1846" h="1577111">
                  <a:moveTo>
                    <a:pt x="773" y="216903"/>
                  </a:moveTo>
                  <a:cubicBezTo>
                    <a:pt x="22777" y="275581"/>
                    <a:pt x="476718" y="665139"/>
                    <a:pt x="563105" y="745006"/>
                  </a:cubicBezTo>
                  <a:cubicBezTo>
                    <a:pt x="649492" y="824874"/>
                    <a:pt x="453898" y="646395"/>
                    <a:pt x="519096" y="696108"/>
                  </a:cubicBezTo>
                  <a:cubicBezTo>
                    <a:pt x="584294" y="745821"/>
                    <a:pt x="907839" y="998463"/>
                    <a:pt x="954292" y="1043286"/>
                  </a:cubicBezTo>
                  <a:cubicBezTo>
                    <a:pt x="1000745" y="1088109"/>
                    <a:pt x="761958" y="883552"/>
                    <a:pt x="797817" y="965049"/>
                  </a:cubicBezTo>
                  <a:cubicBezTo>
                    <a:pt x="833676" y="1046546"/>
                    <a:pt x="1118102" y="1464627"/>
                    <a:pt x="1169445" y="1532270"/>
                  </a:cubicBezTo>
                  <a:cubicBezTo>
                    <a:pt x="1220788" y="1599913"/>
                    <a:pt x="1095282" y="1371721"/>
                    <a:pt x="1105877" y="1370906"/>
                  </a:cubicBezTo>
                  <a:cubicBezTo>
                    <a:pt x="1116472" y="1370091"/>
                    <a:pt x="1339774" y="1699339"/>
                    <a:pt x="1233013" y="1527380"/>
                  </a:cubicBezTo>
                  <a:cubicBezTo>
                    <a:pt x="1126252" y="1355421"/>
                    <a:pt x="572884" y="497254"/>
                    <a:pt x="465308" y="339149"/>
                  </a:cubicBezTo>
                  <a:cubicBezTo>
                    <a:pt x="357732" y="181044"/>
                    <a:pt x="660087" y="634985"/>
                    <a:pt x="587554" y="578752"/>
                  </a:cubicBezTo>
                  <a:cubicBezTo>
                    <a:pt x="515021" y="522519"/>
                    <a:pt x="56191" y="32720"/>
                    <a:pt x="30112" y="1751"/>
                  </a:cubicBezTo>
                  <a:cubicBezTo>
                    <a:pt x="4033" y="-29218"/>
                    <a:pt x="428634" y="360339"/>
                    <a:pt x="431079" y="392938"/>
                  </a:cubicBezTo>
                  <a:cubicBezTo>
                    <a:pt x="433524" y="425537"/>
                    <a:pt x="-21231" y="158225"/>
                    <a:pt x="773" y="21690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 702">
              <a:extLst>
                <a:ext uri="{FF2B5EF4-FFF2-40B4-BE49-F238E27FC236}">
                  <a16:creationId xmlns:a16="http://schemas.microsoft.com/office/drawing/2014/main" id="{CDA08309-D8F8-56D2-2D06-60C462E75002}"/>
                </a:ext>
              </a:extLst>
            </p:cNvPr>
            <p:cNvSpPr/>
            <p:nvPr/>
          </p:nvSpPr>
          <p:spPr>
            <a:xfrm>
              <a:off x="4634997" y="10358670"/>
              <a:ext cx="847917" cy="482500"/>
            </a:xfrm>
            <a:custGeom>
              <a:avLst/>
              <a:gdLst>
                <a:gd name="connsiteX0" fmla="*/ 571 w 847917"/>
                <a:gd name="connsiteY0" fmla="*/ 482104 h 482500"/>
                <a:gd name="connsiteX1" fmla="*/ 455326 w 847917"/>
                <a:gd name="connsiteY1" fmla="*/ 61578 h 482500"/>
                <a:gd name="connsiteX2" fmla="*/ 235283 w 847917"/>
                <a:gd name="connsiteY2" fmla="*/ 144705 h 482500"/>
                <a:gd name="connsiteX3" fmla="*/ 469996 w 847917"/>
                <a:gd name="connsiteY3" fmla="*/ 2900 h 482500"/>
                <a:gd name="connsiteX4" fmla="*/ 846513 w 847917"/>
                <a:gd name="connsiteY4" fmla="*/ 301180 h 482500"/>
                <a:gd name="connsiteX5" fmla="*/ 592242 w 847917"/>
                <a:gd name="connsiteY5" fmla="*/ 42019 h 482500"/>
                <a:gd name="connsiteX6" fmla="*/ 440656 w 847917"/>
                <a:gd name="connsiteY6" fmla="*/ 51798 h 482500"/>
                <a:gd name="connsiteX7" fmla="*/ 210834 w 847917"/>
                <a:gd name="connsiteY7" fmla="*/ 203383 h 482500"/>
                <a:gd name="connsiteX8" fmla="*/ 357529 w 847917"/>
                <a:gd name="connsiteY8" fmla="*/ 139816 h 482500"/>
                <a:gd name="connsiteX9" fmla="*/ 571 w 847917"/>
                <a:gd name="connsiteY9" fmla="*/ 482104 h 4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917" h="482500">
                  <a:moveTo>
                    <a:pt x="571" y="482104"/>
                  </a:moveTo>
                  <a:cubicBezTo>
                    <a:pt x="16870" y="469064"/>
                    <a:pt x="416207" y="117811"/>
                    <a:pt x="455326" y="61578"/>
                  </a:cubicBezTo>
                  <a:cubicBezTo>
                    <a:pt x="494445" y="5345"/>
                    <a:pt x="232838" y="154485"/>
                    <a:pt x="235283" y="144705"/>
                  </a:cubicBezTo>
                  <a:cubicBezTo>
                    <a:pt x="237728" y="134925"/>
                    <a:pt x="368124" y="-23179"/>
                    <a:pt x="469996" y="2900"/>
                  </a:cubicBezTo>
                  <a:cubicBezTo>
                    <a:pt x="571868" y="28979"/>
                    <a:pt x="826139" y="294660"/>
                    <a:pt x="846513" y="301180"/>
                  </a:cubicBezTo>
                  <a:cubicBezTo>
                    <a:pt x="866887" y="307700"/>
                    <a:pt x="659885" y="83583"/>
                    <a:pt x="592242" y="42019"/>
                  </a:cubicBezTo>
                  <a:cubicBezTo>
                    <a:pt x="524599" y="455"/>
                    <a:pt x="504224" y="24904"/>
                    <a:pt x="440656" y="51798"/>
                  </a:cubicBezTo>
                  <a:cubicBezTo>
                    <a:pt x="377088" y="78692"/>
                    <a:pt x="224688" y="188713"/>
                    <a:pt x="210834" y="203383"/>
                  </a:cubicBezTo>
                  <a:cubicBezTo>
                    <a:pt x="196980" y="218053"/>
                    <a:pt x="393388" y="97437"/>
                    <a:pt x="357529" y="139816"/>
                  </a:cubicBezTo>
                  <a:cubicBezTo>
                    <a:pt x="321670" y="182195"/>
                    <a:pt x="-15728" y="495144"/>
                    <a:pt x="571" y="482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FAA8F051-7D21-EF21-55C5-0FE8C22D518E}"/>
                </a:ext>
              </a:extLst>
            </p:cNvPr>
            <p:cNvSpPr/>
            <p:nvPr/>
          </p:nvSpPr>
          <p:spPr>
            <a:xfrm>
              <a:off x="2502700" y="8942487"/>
              <a:ext cx="547034" cy="1332859"/>
            </a:xfrm>
            <a:custGeom>
              <a:avLst/>
              <a:gdLst>
                <a:gd name="connsiteX0" fmla="*/ 338297 w 547034"/>
                <a:gd name="connsiteY0" fmla="*/ 1030 h 1332859"/>
                <a:gd name="connsiteX1" fmla="*/ 176932 w 547034"/>
                <a:gd name="connsiteY1" fmla="*/ 279750 h 1332859"/>
                <a:gd name="connsiteX2" fmla="*/ 245390 w 547034"/>
                <a:gd name="connsiteY2" fmla="*/ 201513 h 1332859"/>
                <a:gd name="connsiteX3" fmla="*/ 137813 w 547034"/>
                <a:gd name="connsiteY3" fmla="*/ 401996 h 1332859"/>
                <a:gd name="connsiteX4" fmla="*/ 201381 w 547034"/>
                <a:gd name="connsiteY4" fmla="*/ 338429 h 1332859"/>
                <a:gd name="connsiteX5" fmla="*/ 132924 w 547034"/>
                <a:gd name="connsiteY5" fmla="*/ 529132 h 1332859"/>
                <a:gd name="connsiteX6" fmla="*/ 152483 w 547034"/>
                <a:gd name="connsiteY6" fmla="*/ 509573 h 1332859"/>
                <a:gd name="connsiteX7" fmla="*/ 103584 w 547034"/>
                <a:gd name="connsiteY7" fmla="*/ 695387 h 1332859"/>
                <a:gd name="connsiteX8" fmla="*/ 113364 w 547034"/>
                <a:gd name="connsiteY8" fmla="*/ 666048 h 1332859"/>
                <a:gd name="connsiteX9" fmla="*/ 538780 w 547034"/>
                <a:gd name="connsiteY9" fmla="*/ 1321286 h 1332859"/>
                <a:gd name="connsiteX10" fmla="*/ 396975 w 547034"/>
                <a:gd name="connsiteY10" fmla="*/ 1091464 h 1332859"/>
                <a:gd name="connsiteX11" fmla="*/ 426314 w 547034"/>
                <a:gd name="connsiteY11" fmla="*/ 1179481 h 1332859"/>
                <a:gd name="connsiteX12" fmla="*/ 157373 w 547034"/>
                <a:gd name="connsiteY12" fmla="*/ 822523 h 1332859"/>
                <a:gd name="connsiteX13" fmla="*/ 220941 w 547034"/>
                <a:gd name="connsiteY13" fmla="*/ 890980 h 1332859"/>
                <a:gd name="connsiteX14" fmla="*/ 898 w 547034"/>
                <a:gd name="connsiteY14" fmla="*/ 670938 h 1332859"/>
                <a:gd name="connsiteX15" fmla="*/ 142703 w 547034"/>
                <a:gd name="connsiteY15" fmla="*/ 387327 h 1332859"/>
                <a:gd name="connsiteX16" fmla="*/ 132924 w 547034"/>
                <a:gd name="connsiteY16" fmla="*/ 397107 h 1332859"/>
                <a:gd name="connsiteX17" fmla="*/ 338297 w 547034"/>
                <a:gd name="connsiteY17" fmla="*/ 1030 h 133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7034" h="1332859">
                  <a:moveTo>
                    <a:pt x="338297" y="1030"/>
                  </a:moveTo>
                  <a:cubicBezTo>
                    <a:pt x="345632" y="-18529"/>
                    <a:pt x="192416" y="246336"/>
                    <a:pt x="176932" y="279750"/>
                  </a:cubicBezTo>
                  <a:cubicBezTo>
                    <a:pt x="161448" y="313164"/>
                    <a:pt x="251910" y="181139"/>
                    <a:pt x="245390" y="201513"/>
                  </a:cubicBezTo>
                  <a:cubicBezTo>
                    <a:pt x="238870" y="221887"/>
                    <a:pt x="145148" y="379177"/>
                    <a:pt x="137813" y="401996"/>
                  </a:cubicBezTo>
                  <a:cubicBezTo>
                    <a:pt x="130478" y="424815"/>
                    <a:pt x="202196" y="317240"/>
                    <a:pt x="201381" y="338429"/>
                  </a:cubicBezTo>
                  <a:cubicBezTo>
                    <a:pt x="200566" y="359618"/>
                    <a:pt x="141074" y="500608"/>
                    <a:pt x="132924" y="529132"/>
                  </a:cubicBezTo>
                  <a:cubicBezTo>
                    <a:pt x="124774" y="557656"/>
                    <a:pt x="157373" y="481864"/>
                    <a:pt x="152483" y="509573"/>
                  </a:cubicBezTo>
                  <a:cubicBezTo>
                    <a:pt x="147593" y="537282"/>
                    <a:pt x="110104" y="669308"/>
                    <a:pt x="103584" y="695387"/>
                  </a:cubicBezTo>
                  <a:cubicBezTo>
                    <a:pt x="97064" y="721466"/>
                    <a:pt x="40831" y="561732"/>
                    <a:pt x="113364" y="666048"/>
                  </a:cubicBezTo>
                  <a:cubicBezTo>
                    <a:pt x="185897" y="770364"/>
                    <a:pt x="491512" y="1250383"/>
                    <a:pt x="538780" y="1321286"/>
                  </a:cubicBezTo>
                  <a:cubicBezTo>
                    <a:pt x="586048" y="1392189"/>
                    <a:pt x="415719" y="1115098"/>
                    <a:pt x="396975" y="1091464"/>
                  </a:cubicBezTo>
                  <a:cubicBezTo>
                    <a:pt x="378231" y="1067830"/>
                    <a:pt x="466248" y="1224304"/>
                    <a:pt x="426314" y="1179481"/>
                  </a:cubicBezTo>
                  <a:cubicBezTo>
                    <a:pt x="386380" y="1134658"/>
                    <a:pt x="191602" y="870607"/>
                    <a:pt x="157373" y="822523"/>
                  </a:cubicBezTo>
                  <a:cubicBezTo>
                    <a:pt x="123144" y="774439"/>
                    <a:pt x="247020" y="916244"/>
                    <a:pt x="220941" y="890980"/>
                  </a:cubicBezTo>
                  <a:cubicBezTo>
                    <a:pt x="194862" y="865716"/>
                    <a:pt x="13938" y="754880"/>
                    <a:pt x="898" y="670938"/>
                  </a:cubicBezTo>
                  <a:cubicBezTo>
                    <a:pt x="-12142" y="586996"/>
                    <a:pt x="120699" y="432966"/>
                    <a:pt x="142703" y="387327"/>
                  </a:cubicBezTo>
                  <a:cubicBezTo>
                    <a:pt x="164707" y="341689"/>
                    <a:pt x="103585" y="457415"/>
                    <a:pt x="132924" y="397107"/>
                  </a:cubicBezTo>
                  <a:cubicBezTo>
                    <a:pt x="162263" y="336799"/>
                    <a:pt x="330962" y="20589"/>
                    <a:pt x="338297" y="103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28F60BEC-5871-9C98-954D-3D89AF804C6D}"/>
                </a:ext>
              </a:extLst>
            </p:cNvPr>
            <p:cNvSpPr/>
            <p:nvPr/>
          </p:nvSpPr>
          <p:spPr>
            <a:xfrm>
              <a:off x="3009924" y="9894982"/>
              <a:ext cx="506208" cy="374306"/>
            </a:xfrm>
            <a:custGeom>
              <a:avLst/>
              <a:gdLst>
                <a:gd name="connsiteX0" fmla="*/ 505871 w 506208"/>
                <a:gd name="connsiteY0" fmla="*/ 2053 h 374306"/>
                <a:gd name="connsiteX1" fmla="*/ 202701 w 506208"/>
                <a:gd name="connsiteY1" fmla="*/ 178088 h 374306"/>
                <a:gd name="connsiteX2" fmla="*/ 305387 w 506208"/>
                <a:gd name="connsiteY2" fmla="*/ 148748 h 374306"/>
                <a:gd name="connsiteX3" fmla="*/ 2217 w 506208"/>
                <a:gd name="connsiteY3" fmla="*/ 373681 h 374306"/>
                <a:gd name="connsiteX4" fmla="*/ 163582 w 506208"/>
                <a:gd name="connsiteY4" fmla="*/ 217206 h 374306"/>
                <a:gd name="connsiteX5" fmla="*/ 75565 w 506208"/>
                <a:gd name="connsiteY5" fmla="*/ 256325 h 374306"/>
                <a:gd name="connsiteX6" fmla="*/ 295608 w 506208"/>
                <a:gd name="connsiteY6" fmla="*/ 168308 h 374306"/>
                <a:gd name="connsiteX7" fmla="*/ 134243 w 506208"/>
                <a:gd name="connsiteY7" fmla="*/ 315003 h 374306"/>
                <a:gd name="connsiteX8" fmla="*/ 505871 w 506208"/>
                <a:gd name="connsiteY8" fmla="*/ 2053 h 37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208" h="374306">
                  <a:moveTo>
                    <a:pt x="505871" y="2053"/>
                  </a:moveTo>
                  <a:cubicBezTo>
                    <a:pt x="517281" y="-20766"/>
                    <a:pt x="236115" y="153639"/>
                    <a:pt x="202701" y="178088"/>
                  </a:cubicBezTo>
                  <a:cubicBezTo>
                    <a:pt x="169287" y="202537"/>
                    <a:pt x="338801" y="116149"/>
                    <a:pt x="305387" y="148748"/>
                  </a:cubicBezTo>
                  <a:cubicBezTo>
                    <a:pt x="271973" y="181347"/>
                    <a:pt x="25851" y="362271"/>
                    <a:pt x="2217" y="373681"/>
                  </a:cubicBezTo>
                  <a:cubicBezTo>
                    <a:pt x="-21417" y="385091"/>
                    <a:pt x="151357" y="236765"/>
                    <a:pt x="163582" y="217206"/>
                  </a:cubicBezTo>
                  <a:cubicBezTo>
                    <a:pt x="175807" y="197647"/>
                    <a:pt x="53561" y="264475"/>
                    <a:pt x="75565" y="256325"/>
                  </a:cubicBezTo>
                  <a:cubicBezTo>
                    <a:pt x="97569" y="248175"/>
                    <a:pt x="285828" y="158528"/>
                    <a:pt x="295608" y="168308"/>
                  </a:cubicBezTo>
                  <a:cubicBezTo>
                    <a:pt x="305388" y="178088"/>
                    <a:pt x="93494" y="337822"/>
                    <a:pt x="134243" y="315003"/>
                  </a:cubicBezTo>
                  <a:cubicBezTo>
                    <a:pt x="174992" y="292184"/>
                    <a:pt x="494461" y="24872"/>
                    <a:pt x="505871" y="205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918387F2-0ADB-062B-4461-EBE49ABB7A7E}"/>
                </a:ext>
              </a:extLst>
            </p:cNvPr>
            <p:cNvSpPr/>
            <p:nvPr/>
          </p:nvSpPr>
          <p:spPr>
            <a:xfrm>
              <a:off x="3985219" y="9315765"/>
              <a:ext cx="646829" cy="1453175"/>
            </a:xfrm>
            <a:custGeom>
              <a:avLst/>
              <a:gdLst>
                <a:gd name="connsiteX0" fmla="*/ 63568 w 646829"/>
                <a:gd name="connsiteY0" fmla="*/ 4269 h 1453175"/>
                <a:gd name="connsiteX1" fmla="*/ 14670 w 646829"/>
                <a:gd name="connsiteY1" fmla="*/ 679067 h 1453175"/>
                <a:gd name="connsiteX2" fmla="*/ 19560 w 646829"/>
                <a:gd name="connsiteY2" fmla="*/ 639948 h 1453175"/>
                <a:gd name="connsiteX3" fmla="*/ 9780 w 646829"/>
                <a:gd name="connsiteY3" fmla="*/ 786644 h 1453175"/>
                <a:gd name="connsiteX4" fmla="*/ 0 w 646829"/>
                <a:gd name="connsiteY4" fmla="*/ 781754 h 1453175"/>
                <a:gd name="connsiteX5" fmla="*/ 493874 w 646829"/>
                <a:gd name="connsiteY5" fmla="*/ 1172941 h 1453175"/>
                <a:gd name="connsiteX6" fmla="*/ 171145 w 646829"/>
                <a:gd name="connsiteY6" fmla="*/ 1016466 h 1453175"/>
                <a:gd name="connsiteX7" fmla="*/ 630790 w 646829"/>
                <a:gd name="connsiteY7" fmla="*/ 1432102 h 1453175"/>
                <a:gd name="connsiteX8" fmla="*/ 503654 w 646829"/>
                <a:gd name="connsiteY8" fmla="*/ 1334306 h 1453175"/>
                <a:gd name="connsiteX9" fmla="*/ 132026 w 646829"/>
                <a:gd name="connsiteY9" fmla="*/ 840432 h 1453175"/>
                <a:gd name="connsiteX10" fmla="*/ 132026 w 646829"/>
                <a:gd name="connsiteY10" fmla="*/ 874661 h 1453175"/>
                <a:gd name="connsiteX11" fmla="*/ 78238 w 646829"/>
                <a:gd name="connsiteY11" fmla="*/ 273210 h 1453175"/>
                <a:gd name="connsiteX12" fmla="*/ 97797 w 646829"/>
                <a:gd name="connsiteY12" fmla="*/ 1050695 h 1453175"/>
                <a:gd name="connsiteX13" fmla="*/ 63568 w 646829"/>
                <a:gd name="connsiteY13" fmla="*/ 4269 h 14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6829" h="1453175">
                  <a:moveTo>
                    <a:pt x="63568" y="4269"/>
                  </a:moveTo>
                  <a:cubicBezTo>
                    <a:pt x="49714" y="-57669"/>
                    <a:pt x="22005" y="573121"/>
                    <a:pt x="14670" y="679067"/>
                  </a:cubicBezTo>
                  <a:cubicBezTo>
                    <a:pt x="7335" y="785013"/>
                    <a:pt x="20375" y="622019"/>
                    <a:pt x="19560" y="639948"/>
                  </a:cubicBezTo>
                  <a:cubicBezTo>
                    <a:pt x="18745" y="657877"/>
                    <a:pt x="9780" y="786644"/>
                    <a:pt x="9780" y="786644"/>
                  </a:cubicBezTo>
                  <a:cubicBezTo>
                    <a:pt x="6520" y="810278"/>
                    <a:pt x="0" y="781754"/>
                    <a:pt x="0" y="781754"/>
                  </a:cubicBezTo>
                  <a:cubicBezTo>
                    <a:pt x="80682" y="846137"/>
                    <a:pt x="465350" y="1133823"/>
                    <a:pt x="493874" y="1172941"/>
                  </a:cubicBezTo>
                  <a:cubicBezTo>
                    <a:pt x="522398" y="1212059"/>
                    <a:pt x="148326" y="973272"/>
                    <a:pt x="171145" y="1016466"/>
                  </a:cubicBezTo>
                  <a:cubicBezTo>
                    <a:pt x="193964" y="1059660"/>
                    <a:pt x="575372" y="1379129"/>
                    <a:pt x="630790" y="1432102"/>
                  </a:cubicBezTo>
                  <a:cubicBezTo>
                    <a:pt x="686208" y="1485075"/>
                    <a:pt x="586781" y="1432918"/>
                    <a:pt x="503654" y="1334306"/>
                  </a:cubicBezTo>
                  <a:cubicBezTo>
                    <a:pt x="420527" y="1235694"/>
                    <a:pt x="193964" y="917040"/>
                    <a:pt x="132026" y="840432"/>
                  </a:cubicBezTo>
                  <a:cubicBezTo>
                    <a:pt x="70088" y="763824"/>
                    <a:pt x="140991" y="969198"/>
                    <a:pt x="132026" y="874661"/>
                  </a:cubicBezTo>
                  <a:cubicBezTo>
                    <a:pt x="123061" y="780124"/>
                    <a:pt x="83943" y="243871"/>
                    <a:pt x="78238" y="273210"/>
                  </a:cubicBezTo>
                  <a:cubicBezTo>
                    <a:pt x="72533" y="302549"/>
                    <a:pt x="96167" y="1093888"/>
                    <a:pt x="97797" y="1050695"/>
                  </a:cubicBezTo>
                  <a:cubicBezTo>
                    <a:pt x="99427" y="1007502"/>
                    <a:pt x="77422" y="66207"/>
                    <a:pt x="63568" y="426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2B6186C8-2112-19DB-5F7D-A915F32D3EF9}"/>
                </a:ext>
              </a:extLst>
            </p:cNvPr>
            <p:cNvSpPr/>
            <p:nvPr/>
          </p:nvSpPr>
          <p:spPr>
            <a:xfrm>
              <a:off x="3953710" y="10005930"/>
              <a:ext cx="696593" cy="791323"/>
            </a:xfrm>
            <a:custGeom>
              <a:avLst/>
              <a:gdLst>
                <a:gd name="connsiteX0" fmla="*/ 90187 w 696593"/>
                <a:gd name="connsiteY0" fmla="*/ 3572 h 791323"/>
                <a:gd name="connsiteX1" fmla="*/ 388468 w 696593"/>
                <a:gd name="connsiteY1" fmla="*/ 453437 h 791323"/>
                <a:gd name="connsiteX2" fmla="*/ 383578 w 696593"/>
                <a:gd name="connsiteY2" fmla="*/ 438767 h 791323"/>
                <a:gd name="connsiteX3" fmla="*/ 696527 w 696593"/>
                <a:gd name="connsiteY3" fmla="*/ 790836 h 791323"/>
                <a:gd name="connsiteX4" fmla="*/ 354239 w 696593"/>
                <a:gd name="connsiteY4" fmla="*/ 507225 h 791323"/>
                <a:gd name="connsiteX5" fmla="*/ 11950 w 696593"/>
                <a:gd name="connsiteY5" fmla="*/ 169826 h 791323"/>
                <a:gd name="connsiteX6" fmla="*/ 75518 w 696593"/>
                <a:gd name="connsiteY6" fmla="*/ 238284 h 791323"/>
                <a:gd name="connsiteX7" fmla="*/ 90187 w 696593"/>
                <a:gd name="connsiteY7" fmla="*/ 3572 h 7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593" h="791323">
                  <a:moveTo>
                    <a:pt x="90187" y="3572"/>
                  </a:moveTo>
                  <a:cubicBezTo>
                    <a:pt x="142345" y="39431"/>
                    <a:pt x="339570" y="380905"/>
                    <a:pt x="388468" y="453437"/>
                  </a:cubicBezTo>
                  <a:cubicBezTo>
                    <a:pt x="437367" y="525970"/>
                    <a:pt x="332235" y="382534"/>
                    <a:pt x="383578" y="438767"/>
                  </a:cubicBezTo>
                  <a:cubicBezTo>
                    <a:pt x="434921" y="495000"/>
                    <a:pt x="701417" y="779426"/>
                    <a:pt x="696527" y="790836"/>
                  </a:cubicBezTo>
                  <a:cubicBezTo>
                    <a:pt x="691637" y="802246"/>
                    <a:pt x="468335" y="610727"/>
                    <a:pt x="354239" y="507225"/>
                  </a:cubicBezTo>
                  <a:cubicBezTo>
                    <a:pt x="240143" y="403723"/>
                    <a:pt x="58403" y="214649"/>
                    <a:pt x="11950" y="169826"/>
                  </a:cubicBezTo>
                  <a:cubicBezTo>
                    <a:pt x="-34503" y="125003"/>
                    <a:pt x="68998" y="263548"/>
                    <a:pt x="75518" y="238284"/>
                  </a:cubicBezTo>
                  <a:cubicBezTo>
                    <a:pt x="82038" y="213020"/>
                    <a:pt x="38029" y="-32287"/>
                    <a:pt x="90187" y="357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65C6857F-493F-FBE8-E6F2-3F2D58272680}"/>
                </a:ext>
              </a:extLst>
            </p:cNvPr>
            <p:cNvSpPr/>
            <p:nvPr/>
          </p:nvSpPr>
          <p:spPr>
            <a:xfrm>
              <a:off x="4545738" y="10302328"/>
              <a:ext cx="579357" cy="496423"/>
            </a:xfrm>
            <a:custGeom>
              <a:avLst/>
              <a:gdLst>
                <a:gd name="connsiteX0" fmla="*/ 505466 w 579357"/>
                <a:gd name="connsiteY0" fmla="*/ 15233 h 496423"/>
                <a:gd name="connsiteX1" fmla="*/ 163178 w 579357"/>
                <a:gd name="connsiteY1" fmla="*/ 230386 h 496423"/>
                <a:gd name="connsiteX2" fmla="*/ 280534 w 579357"/>
                <a:gd name="connsiteY2" fmla="*/ 235276 h 496423"/>
                <a:gd name="connsiteX3" fmla="*/ 50711 w 579357"/>
                <a:gd name="connsiteY3" fmla="*/ 445539 h 496423"/>
                <a:gd name="connsiteX4" fmla="*/ 207186 w 579357"/>
                <a:gd name="connsiteY4" fmla="*/ 357522 h 496423"/>
                <a:gd name="connsiteX5" fmla="*/ 6703 w 579357"/>
                <a:gd name="connsiteY5" fmla="*/ 489548 h 496423"/>
                <a:gd name="connsiteX6" fmla="*/ 505466 w 579357"/>
                <a:gd name="connsiteY6" fmla="*/ 103251 h 496423"/>
                <a:gd name="connsiteX7" fmla="*/ 216966 w 579357"/>
                <a:gd name="connsiteY7" fmla="*/ 342853 h 496423"/>
                <a:gd name="connsiteX8" fmla="*/ 554365 w 579357"/>
                <a:gd name="connsiteY8" fmla="*/ 54352 h 496423"/>
                <a:gd name="connsiteX9" fmla="*/ 505466 w 579357"/>
                <a:gd name="connsiteY9" fmla="*/ 15233 h 49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357" h="496423">
                  <a:moveTo>
                    <a:pt x="505466" y="15233"/>
                  </a:moveTo>
                  <a:cubicBezTo>
                    <a:pt x="440268" y="44572"/>
                    <a:pt x="200667" y="193712"/>
                    <a:pt x="163178" y="230386"/>
                  </a:cubicBezTo>
                  <a:cubicBezTo>
                    <a:pt x="125689" y="267060"/>
                    <a:pt x="299278" y="199417"/>
                    <a:pt x="280534" y="235276"/>
                  </a:cubicBezTo>
                  <a:cubicBezTo>
                    <a:pt x="261790" y="271135"/>
                    <a:pt x="62936" y="425165"/>
                    <a:pt x="50711" y="445539"/>
                  </a:cubicBezTo>
                  <a:cubicBezTo>
                    <a:pt x="38486" y="465913"/>
                    <a:pt x="214521" y="350187"/>
                    <a:pt x="207186" y="357522"/>
                  </a:cubicBezTo>
                  <a:cubicBezTo>
                    <a:pt x="199851" y="364857"/>
                    <a:pt x="-43010" y="531926"/>
                    <a:pt x="6703" y="489548"/>
                  </a:cubicBezTo>
                  <a:cubicBezTo>
                    <a:pt x="56416" y="447170"/>
                    <a:pt x="470422" y="127700"/>
                    <a:pt x="505466" y="103251"/>
                  </a:cubicBezTo>
                  <a:cubicBezTo>
                    <a:pt x="540510" y="78802"/>
                    <a:pt x="208816" y="351003"/>
                    <a:pt x="216966" y="342853"/>
                  </a:cubicBezTo>
                  <a:cubicBezTo>
                    <a:pt x="225116" y="334703"/>
                    <a:pt x="502207" y="109770"/>
                    <a:pt x="554365" y="54352"/>
                  </a:cubicBezTo>
                  <a:cubicBezTo>
                    <a:pt x="606523" y="-1066"/>
                    <a:pt x="570664" y="-14106"/>
                    <a:pt x="505466" y="1523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7AE7F54B-FDBB-F9D8-4A13-70142D1C833F}"/>
                </a:ext>
              </a:extLst>
            </p:cNvPr>
            <p:cNvSpPr/>
            <p:nvPr/>
          </p:nvSpPr>
          <p:spPr>
            <a:xfrm>
              <a:off x="2842327" y="7636001"/>
              <a:ext cx="935438" cy="1500404"/>
            </a:xfrm>
            <a:custGeom>
              <a:avLst/>
              <a:gdLst>
                <a:gd name="connsiteX0" fmla="*/ 563305 w 935438"/>
                <a:gd name="connsiteY0" fmla="*/ 8383 h 1500404"/>
                <a:gd name="connsiteX1" fmla="*/ 6537 w 935438"/>
                <a:gd name="connsiteY1" fmla="*/ 865887 h 1500404"/>
                <a:gd name="connsiteX2" fmla="*/ 246313 w 935438"/>
                <a:gd name="connsiteY2" fmla="*/ 666751 h 1500404"/>
                <a:gd name="connsiteX3" fmla="*/ 55305 w 935438"/>
                <a:gd name="connsiteY3" fmla="*/ 1186943 h 1500404"/>
                <a:gd name="connsiteX4" fmla="*/ 356041 w 935438"/>
                <a:gd name="connsiteY4" fmla="*/ 703327 h 1500404"/>
                <a:gd name="connsiteX5" fmla="*/ 205673 w 935438"/>
                <a:gd name="connsiteY5" fmla="*/ 1239775 h 1500404"/>
                <a:gd name="connsiteX6" fmla="*/ 587689 w 935438"/>
                <a:gd name="connsiteY6" fmla="*/ 280671 h 1500404"/>
                <a:gd name="connsiteX7" fmla="*/ 534857 w 935438"/>
                <a:gd name="connsiteY7" fmla="*/ 1499871 h 1500404"/>
                <a:gd name="connsiteX8" fmla="*/ 717737 w 935438"/>
                <a:gd name="connsiteY8" fmla="*/ 447295 h 1500404"/>
                <a:gd name="connsiteX9" fmla="*/ 725865 w 935438"/>
                <a:gd name="connsiteY9" fmla="*/ 1410463 h 1500404"/>
                <a:gd name="connsiteX10" fmla="*/ 933129 w 935438"/>
                <a:gd name="connsiteY10" fmla="*/ 20575 h 1500404"/>
                <a:gd name="connsiteX11" fmla="*/ 571433 w 935438"/>
                <a:gd name="connsiteY11" fmla="*/ 711455 h 1500404"/>
                <a:gd name="connsiteX12" fmla="*/ 644585 w 935438"/>
                <a:gd name="connsiteY12" fmla="*/ 203455 h 1500404"/>
                <a:gd name="connsiteX13" fmla="*/ 563305 w 935438"/>
                <a:gd name="connsiteY13" fmla="*/ 414783 h 1500404"/>
                <a:gd name="connsiteX14" fmla="*/ 563305 w 935438"/>
                <a:gd name="connsiteY14" fmla="*/ 8383 h 150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5438" h="1500404">
                  <a:moveTo>
                    <a:pt x="563305" y="8383"/>
                  </a:moveTo>
                  <a:cubicBezTo>
                    <a:pt x="470510" y="83567"/>
                    <a:pt x="59369" y="756159"/>
                    <a:pt x="6537" y="865887"/>
                  </a:cubicBezTo>
                  <a:cubicBezTo>
                    <a:pt x="-46295" y="975615"/>
                    <a:pt x="238185" y="613242"/>
                    <a:pt x="246313" y="666751"/>
                  </a:cubicBezTo>
                  <a:cubicBezTo>
                    <a:pt x="254441" y="720260"/>
                    <a:pt x="37017" y="1180847"/>
                    <a:pt x="55305" y="1186943"/>
                  </a:cubicBezTo>
                  <a:cubicBezTo>
                    <a:pt x="73593" y="1193039"/>
                    <a:pt x="330980" y="694522"/>
                    <a:pt x="356041" y="703327"/>
                  </a:cubicBezTo>
                  <a:cubicBezTo>
                    <a:pt x="381102" y="712132"/>
                    <a:pt x="167065" y="1310218"/>
                    <a:pt x="205673" y="1239775"/>
                  </a:cubicBezTo>
                  <a:cubicBezTo>
                    <a:pt x="244281" y="1169332"/>
                    <a:pt x="532825" y="237322"/>
                    <a:pt x="587689" y="280671"/>
                  </a:cubicBezTo>
                  <a:cubicBezTo>
                    <a:pt x="642553" y="324020"/>
                    <a:pt x="513182" y="1472100"/>
                    <a:pt x="534857" y="1499871"/>
                  </a:cubicBezTo>
                  <a:cubicBezTo>
                    <a:pt x="556532" y="1527642"/>
                    <a:pt x="685902" y="462196"/>
                    <a:pt x="717737" y="447295"/>
                  </a:cubicBezTo>
                  <a:cubicBezTo>
                    <a:pt x="749572" y="432394"/>
                    <a:pt x="689966" y="1481583"/>
                    <a:pt x="725865" y="1410463"/>
                  </a:cubicBezTo>
                  <a:cubicBezTo>
                    <a:pt x="761764" y="1339343"/>
                    <a:pt x="958868" y="137076"/>
                    <a:pt x="933129" y="20575"/>
                  </a:cubicBezTo>
                  <a:cubicBezTo>
                    <a:pt x="907390" y="-95926"/>
                    <a:pt x="619524" y="680975"/>
                    <a:pt x="571433" y="711455"/>
                  </a:cubicBezTo>
                  <a:cubicBezTo>
                    <a:pt x="523342" y="741935"/>
                    <a:pt x="645940" y="252900"/>
                    <a:pt x="644585" y="203455"/>
                  </a:cubicBezTo>
                  <a:cubicBezTo>
                    <a:pt x="643230" y="154010"/>
                    <a:pt x="574820" y="441876"/>
                    <a:pt x="563305" y="414783"/>
                  </a:cubicBezTo>
                  <a:cubicBezTo>
                    <a:pt x="551790" y="387690"/>
                    <a:pt x="656100" y="-66801"/>
                    <a:pt x="563305" y="8383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D1D1586D-1797-87D2-0BF1-800C9E62EDAE}"/>
                </a:ext>
              </a:extLst>
            </p:cNvPr>
            <p:cNvSpPr/>
            <p:nvPr/>
          </p:nvSpPr>
          <p:spPr>
            <a:xfrm>
              <a:off x="3616960" y="7703589"/>
              <a:ext cx="570099" cy="1766404"/>
            </a:xfrm>
            <a:custGeom>
              <a:avLst/>
              <a:gdLst>
                <a:gd name="connsiteX0" fmla="*/ 109728 w 570099"/>
                <a:gd name="connsiteY0" fmla="*/ 38331 h 1766404"/>
                <a:gd name="connsiteX1" fmla="*/ 0 w 570099"/>
                <a:gd name="connsiteY1" fmla="*/ 1411963 h 1766404"/>
                <a:gd name="connsiteX2" fmla="*/ 109728 w 570099"/>
                <a:gd name="connsiteY2" fmla="*/ 1094971 h 1766404"/>
                <a:gd name="connsiteX3" fmla="*/ 130048 w 570099"/>
                <a:gd name="connsiteY3" fmla="*/ 1615163 h 1766404"/>
                <a:gd name="connsiteX4" fmla="*/ 239776 w 570099"/>
                <a:gd name="connsiteY4" fmla="*/ 968987 h 1766404"/>
                <a:gd name="connsiteX5" fmla="*/ 292608 w 570099"/>
                <a:gd name="connsiteY5" fmla="*/ 1476987 h 1766404"/>
                <a:gd name="connsiteX6" fmla="*/ 345440 w 570099"/>
                <a:gd name="connsiteY6" fmla="*/ 1070587 h 1766404"/>
                <a:gd name="connsiteX7" fmla="*/ 308864 w 570099"/>
                <a:gd name="connsiteY7" fmla="*/ 1765531 h 1766404"/>
                <a:gd name="connsiteX8" fmla="*/ 422656 w 570099"/>
                <a:gd name="connsiteY8" fmla="*/ 899899 h 1766404"/>
                <a:gd name="connsiteX9" fmla="*/ 447040 w 570099"/>
                <a:gd name="connsiteY9" fmla="*/ 1566395 h 1766404"/>
                <a:gd name="connsiteX10" fmla="*/ 479552 w 570099"/>
                <a:gd name="connsiteY10" fmla="*/ 952731 h 1766404"/>
                <a:gd name="connsiteX11" fmla="*/ 536448 w 570099"/>
                <a:gd name="connsiteY11" fmla="*/ 1566395 h 1766404"/>
                <a:gd name="connsiteX12" fmla="*/ 560832 w 570099"/>
                <a:gd name="connsiteY12" fmla="*/ 245595 h 1766404"/>
                <a:gd name="connsiteX13" fmla="*/ 568960 w 570099"/>
                <a:gd name="connsiteY13" fmla="*/ 1021819 h 1766404"/>
                <a:gd name="connsiteX14" fmla="*/ 552704 w 570099"/>
                <a:gd name="connsiteY14" fmla="*/ 156187 h 1766404"/>
                <a:gd name="connsiteX15" fmla="*/ 414528 w 570099"/>
                <a:gd name="connsiteY15" fmla="*/ 810491 h 1766404"/>
                <a:gd name="connsiteX16" fmla="*/ 390144 w 570099"/>
                <a:gd name="connsiteY16" fmla="*/ 192763 h 1766404"/>
                <a:gd name="connsiteX17" fmla="*/ 337312 w 570099"/>
                <a:gd name="connsiteY17" fmla="*/ 725147 h 1766404"/>
                <a:gd name="connsiteX18" fmla="*/ 312928 w 570099"/>
                <a:gd name="connsiteY18" fmla="*/ 192763 h 1766404"/>
                <a:gd name="connsiteX19" fmla="*/ 227584 w 570099"/>
                <a:gd name="connsiteY19" fmla="*/ 363451 h 1766404"/>
                <a:gd name="connsiteX20" fmla="*/ 109728 w 570099"/>
                <a:gd name="connsiteY20" fmla="*/ 38331 h 17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099" h="1766404">
                  <a:moveTo>
                    <a:pt x="109728" y="38331"/>
                  </a:moveTo>
                  <a:cubicBezTo>
                    <a:pt x="71797" y="213083"/>
                    <a:pt x="0" y="1235856"/>
                    <a:pt x="0" y="1411963"/>
                  </a:cubicBezTo>
                  <a:cubicBezTo>
                    <a:pt x="0" y="1588070"/>
                    <a:pt x="88053" y="1061104"/>
                    <a:pt x="109728" y="1094971"/>
                  </a:cubicBezTo>
                  <a:cubicBezTo>
                    <a:pt x="131403" y="1128838"/>
                    <a:pt x="108373" y="1636160"/>
                    <a:pt x="130048" y="1615163"/>
                  </a:cubicBezTo>
                  <a:cubicBezTo>
                    <a:pt x="151723" y="1594166"/>
                    <a:pt x="212683" y="992016"/>
                    <a:pt x="239776" y="968987"/>
                  </a:cubicBezTo>
                  <a:cubicBezTo>
                    <a:pt x="266869" y="945958"/>
                    <a:pt x="274997" y="1460054"/>
                    <a:pt x="292608" y="1476987"/>
                  </a:cubicBezTo>
                  <a:cubicBezTo>
                    <a:pt x="310219" y="1493920"/>
                    <a:pt x="342731" y="1022496"/>
                    <a:pt x="345440" y="1070587"/>
                  </a:cubicBezTo>
                  <a:cubicBezTo>
                    <a:pt x="348149" y="1118678"/>
                    <a:pt x="295995" y="1793979"/>
                    <a:pt x="308864" y="1765531"/>
                  </a:cubicBezTo>
                  <a:cubicBezTo>
                    <a:pt x="321733" y="1737083"/>
                    <a:pt x="399627" y="933088"/>
                    <a:pt x="422656" y="899899"/>
                  </a:cubicBezTo>
                  <a:cubicBezTo>
                    <a:pt x="445685" y="866710"/>
                    <a:pt x="437557" y="1557590"/>
                    <a:pt x="447040" y="1566395"/>
                  </a:cubicBezTo>
                  <a:cubicBezTo>
                    <a:pt x="456523" y="1575200"/>
                    <a:pt x="464651" y="952731"/>
                    <a:pt x="479552" y="952731"/>
                  </a:cubicBezTo>
                  <a:cubicBezTo>
                    <a:pt x="494453" y="952731"/>
                    <a:pt x="522901" y="1684251"/>
                    <a:pt x="536448" y="1566395"/>
                  </a:cubicBezTo>
                  <a:cubicBezTo>
                    <a:pt x="549995" y="1448539"/>
                    <a:pt x="555413" y="336358"/>
                    <a:pt x="560832" y="245595"/>
                  </a:cubicBezTo>
                  <a:cubicBezTo>
                    <a:pt x="566251" y="154832"/>
                    <a:pt x="570315" y="1036720"/>
                    <a:pt x="568960" y="1021819"/>
                  </a:cubicBezTo>
                  <a:cubicBezTo>
                    <a:pt x="567605" y="1006918"/>
                    <a:pt x="578443" y="191408"/>
                    <a:pt x="552704" y="156187"/>
                  </a:cubicBezTo>
                  <a:cubicBezTo>
                    <a:pt x="526965" y="120966"/>
                    <a:pt x="441621" y="804395"/>
                    <a:pt x="414528" y="810491"/>
                  </a:cubicBezTo>
                  <a:cubicBezTo>
                    <a:pt x="387435" y="816587"/>
                    <a:pt x="403013" y="206987"/>
                    <a:pt x="390144" y="192763"/>
                  </a:cubicBezTo>
                  <a:cubicBezTo>
                    <a:pt x="377275" y="178539"/>
                    <a:pt x="350181" y="725147"/>
                    <a:pt x="337312" y="725147"/>
                  </a:cubicBezTo>
                  <a:cubicBezTo>
                    <a:pt x="324443" y="725147"/>
                    <a:pt x="331216" y="253046"/>
                    <a:pt x="312928" y="192763"/>
                  </a:cubicBezTo>
                  <a:cubicBezTo>
                    <a:pt x="294640" y="132480"/>
                    <a:pt x="258064" y="385126"/>
                    <a:pt x="227584" y="363451"/>
                  </a:cubicBezTo>
                  <a:cubicBezTo>
                    <a:pt x="197104" y="341776"/>
                    <a:pt x="147659" y="-136421"/>
                    <a:pt x="109728" y="38331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88B6508C-A797-B93E-1D78-6716843353A5}"/>
                </a:ext>
              </a:extLst>
            </p:cNvPr>
            <p:cNvSpPr/>
            <p:nvPr/>
          </p:nvSpPr>
          <p:spPr>
            <a:xfrm>
              <a:off x="4039557" y="7815053"/>
              <a:ext cx="712842" cy="1614429"/>
            </a:xfrm>
            <a:custGeom>
              <a:avLst/>
              <a:gdLst>
                <a:gd name="connsiteX0" fmla="*/ 59 w 712842"/>
                <a:gd name="connsiteY0" fmla="*/ 52851 h 1614429"/>
                <a:gd name="connsiteX1" fmla="*/ 121979 w 712842"/>
                <a:gd name="connsiteY1" fmla="*/ 804691 h 1614429"/>
                <a:gd name="connsiteX2" fmla="*/ 16315 w 712842"/>
                <a:gd name="connsiteY2" fmla="*/ 459251 h 1614429"/>
                <a:gd name="connsiteX3" fmla="*/ 203259 w 712842"/>
                <a:gd name="connsiteY3" fmla="*/ 1434611 h 1614429"/>
                <a:gd name="connsiteX4" fmla="*/ 182939 w 712842"/>
                <a:gd name="connsiteY4" fmla="*/ 1215155 h 1614429"/>
                <a:gd name="connsiteX5" fmla="*/ 142299 w 712842"/>
                <a:gd name="connsiteY5" fmla="*/ 670579 h 1614429"/>
                <a:gd name="connsiteX6" fmla="*/ 353627 w 712842"/>
                <a:gd name="connsiteY6" fmla="*/ 1483379 h 1614429"/>
                <a:gd name="connsiteX7" fmla="*/ 345499 w 712842"/>
                <a:gd name="connsiteY7" fmla="*/ 1357395 h 1614429"/>
                <a:gd name="connsiteX8" fmla="*/ 321115 w 712842"/>
                <a:gd name="connsiteY8" fmla="*/ 699027 h 1614429"/>
                <a:gd name="connsiteX9" fmla="*/ 459291 w 712842"/>
                <a:gd name="connsiteY9" fmla="*/ 1463059 h 1614429"/>
                <a:gd name="connsiteX10" fmla="*/ 451163 w 712842"/>
                <a:gd name="connsiteY10" fmla="*/ 1117619 h 1614429"/>
                <a:gd name="connsiteX11" fmla="*/ 569019 w 712842"/>
                <a:gd name="connsiteY11" fmla="*/ 1393971 h 1614429"/>
                <a:gd name="connsiteX12" fmla="*/ 593403 w 712842"/>
                <a:gd name="connsiteY12" fmla="*/ 1105427 h 1614429"/>
                <a:gd name="connsiteX13" fmla="*/ 711259 w 712842"/>
                <a:gd name="connsiteY13" fmla="*/ 1605299 h 1614429"/>
                <a:gd name="connsiteX14" fmla="*/ 662491 w 712842"/>
                <a:gd name="connsiteY14" fmla="*/ 1341139 h 1614429"/>
                <a:gd name="connsiteX15" fmla="*/ 678747 w 712842"/>
                <a:gd name="connsiteY15" fmla="*/ 308883 h 1614429"/>
                <a:gd name="connsiteX16" fmla="*/ 695003 w 712842"/>
                <a:gd name="connsiteY16" fmla="*/ 483635 h 1614429"/>
                <a:gd name="connsiteX17" fmla="*/ 629979 w 712842"/>
                <a:gd name="connsiteY17" fmla="*/ 166643 h 1614429"/>
                <a:gd name="connsiteX18" fmla="*/ 634043 w 712842"/>
                <a:gd name="connsiteY18" fmla="*/ 638067 h 1614429"/>
                <a:gd name="connsiteX19" fmla="*/ 528379 w 712842"/>
                <a:gd name="connsiteY19" fmla="*/ 109747 h 1614429"/>
                <a:gd name="connsiteX20" fmla="*/ 516187 w 712842"/>
                <a:gd name="connsiteY20" fmla="*/ 597427 h 1614429"/>
                <a:gd name="connsiteX21" fmla="*/ 288603 w 712842"/>
                <a:gd name="connsiteY21" fmla="*/ 40659 h 1614429"/>
                <a:gd name="connsiteX22" fmla="*/ 268283 w 712842"/>
                <a:gd name="connsiteY22" fmla="*/ 459251 h 1614429"/>
                <a:gd name="connsiteX23" fmla="*/ 105723 w 712842"/>
                <a:gd name="connsiteY23" fmla="*/ 19 h 1614429"/>
                <a:gd name="connsiteX24" fmla="*/ 105723 w 712842"/>
                <a:gd name="connsiteY24" fmla="*/ 438931 h 1614429"/>
                <a:gd name="connsiteX25" fmla="*/ 59 w 712842"/>
                <a:gd name="connsiteY25" fmla="*/ 52851 h 161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2842" h="1614429">
                  <a:moveTo>
                    <a:pt x="59" y="52851"/>
                  </a:moveTo>
                  <a:cubicBezTo>
                    <a:pt x="2768" y="113811"/>
                    <a:pt x="119270" y="736958"/>
                    <a:pt x="121979" y="804691"/>
                  </a:cubicBezTo>
                  <a:cubicBezTo>
                    <a:pt x="124688" y="872424"/>
                    <a:pt x="2768" y="354264"/>
                    <a:pt x="16315" y="459251"/>
                  </a:cubicBezTo>
                  <a:cubicBezTo>
                    <a:pt x="29862" y="564238"/>
                    <a:pt x="175488" y="1308627"/>
                    <a:pt x="203259" y="1434611"/>
                  </a:cubicBezTo>
                  <a:cubicBezTo>
                    <a:pt x="231030" y="1560595"/>
                    <a:pt x="193099" y="1342494"/>
                    <a:pt x="182939" y="1215155"/>
                  </a:cubicBezTo>
                  <a:cubicBezTo>
                    <a:pt x="172779" y="1087816"/>
                    <a:pt x="113851" y="625875"/>
                    <a:pt x="142299" y="670579"/>
                  </a:cubicBezTo>
                  <a:cubicBezTo>
                    <a:pt x="170747" y="715283"/>
                    <a:pt x="319760" y="1368910"/>
                    <a:pt x="353627" y="1483379"/>
                  </a:cubicBezTo>
                  <a:cubicBezTo>
                    <a:pt x="387494" y="1597848"/>
                    <a:pt x="350918" y="1488120"/>
                    <a:pt x="345499" y="1357395"/>
                  </a:cubicBezTo>
                  <a:cubicBezTo>
                    <a:pt x="340080" y="1226670"/>
                    <a:pt x="302150" y="681416"/>
                    <a:pt x="321115" y="699027"/>
                  </a:cubicBezTo>
                  <a:cubicBezTo>
                    <a:pt x="340080" y="716638"/>
                    <a:pt x="437616" y="1393294"/>
                    <a:pt x="459291" y="1463059"/>
                  </a:cubicBezTo>
                  <a:cubicBezTo>
                    <a:pt x="480966" y="1532824"/>
                    <a:pt x="432875" y="1129134"/>
                    <a:pt x="451163" y="1117619"/>
                  </a:cubicBezTo>
                  <a:cubicBezTo>
                    <a:pt x="469451" y="1106104"/>
                    <a:pt x="545312" y="1396003"/>
                    <a:pt x="569019" y="1393971"/>
                  </a:cubicBezTo>
                  <a:cubicBezTo>
                    <a:pt x="592726" y="1391939"/>
                    <a:pt x="569696" y="1070206"/>
                    <a:pt x="593403" y="1105427"/>
                  </a:cubicBezTo>
                  <a:cubicBezTo>
                    <a:pt x="617110" y="1140648"/>
                    <a:pt x="699744" y="1566014"/>
                    <a:pt x="711259" y="1605299"/>
                  </a:cubicBezTo>
                  <a:cubicBezTo>
                    <a:pt x="722774" y="1644584"/>
                    <a:pt x="667910" y="1557208"/>
                    <a:pt x="662491" y="1341139"/>
                  </a:cubicBezTo>
                  <a:cubicBezTo>
                    <a:pt x="657072" y="1125070"/>
                    <a:pt x="673328" y="451800"/>
                    <a:pt x="678747" y="308883"/>
                  </a:cubicBezTo>
                  <a:cubicBezTo>
                    <a:pt x="684166" y="165966"/>
                    <a:pt x="703131" y="507342"/>
                    <a:pt x="695003" y="483635"/>
                  </a:cubicBezTo>
                  <a:cubicBezTo>
                    <a:pt x="686875" y="459928"/>
                    <a:pt x="640139" y="140904"/>
                    <a:pt x="629979" y="166643"/>
                  </a:cubicBezTo>
                  <a:cubicBezTo>
                    <a:pt x="619819" y="192382"/>
                    <a:pt x="650976" y="647550"/>
                    <a:pt x="634043" y="638067"/>
                  </a:cubicBezTo>
                  <a:cubicBezTo>
                    <a:pt x="617110" y="628584"/>
                    <a:pt x="548022" y="116520"/>
                    <a:pt x="528379" y="109747"/>
                  </a:cubicBezTo>
                  <a:cubicBezTo>
                    <a:pt x="508736" y="102974"/>
                    <a:pt x="556150" y="608942"/>
                    <a:pt x="516187" y="597427"/>
                  </a:cubicBezTo>
                  <a:cubicBezTo>
                    <a:pt x="476224" y="585912"/>
                    <a:pt x="329920" y="63688"/>
                    <a:pt x="288603" y="40659"/>
                  </a:cubicBezTo>
                  <a:cubicBezTo>
                    <a:pt x="247286" y="17630"/>
                    <a:pt x="298763" y="466024"/>
                    <a:pt x="268283" y="459251"/>
                  </a:cubicBezTo>
                  <a:cubicBezTo>
                    <a:pt x="237803" y="452478"/>
                    <a:pt x="132816" y="3406"/>
                    <a:pt x="105723" y="19"/>
                  </a:cubicBezTo>
                  <a:cubicBezTo>
                    <a:pt x="78630" y="-3368"/>
                    <a:pt x="123334" y="425384"/>
                    <a:pt x="105723" y="438931"/>
                  </a:cubicBezTo>
                  <a:cubicBezTo>
                    <a:pt x="88112" y="452478"/>
                    <a:pt x="-2650" y="-8109"/>
                    <a:pt x="59" y="52851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03B58F7F-8793-2F2F-6614-058B3944240D}"/>
                </a:ext>
              </a:extLst>
            </p:cNvPr>
            <p:cNvSpPr/>
            <p:nvPr/>
          </p:nvSpPr>
          <p:spPr>
            <a:xfrm>
              <a:off x="4071246" y="7935379"/>
              <a:ext cx="1720804" cy="1470362"/>
            </a:xfrm>
            <a:custGeom>
              <a:avLst/>
              <a:gdLst>
                <a:gd name="connsiteX0" fmla="*/ 882 w 1720804"/>
                <a:gd name="connsiteY0" fmla="*/ 25997 h 1470362"/>
                <a:gd name="connsiteX1" fmla="*/ 273170 w 1720804"/>
                <a:gd name="connsiteY1" fmla="*/ 1216749 h 1470362"/>
                <a:gd name="connsiteX2" fmla="*/ 232530 w 1720804"/>
                <a:gd name="connsiteY2" fmla="*/ 964781 h 1470362"/>
                <a:gd name="connsiteX3" fmla="*/ 423538 w 1720804"/>
                <a:gd name="connsiteY3" fmla="*/ 1293965 h 1470362"/>
                <a:gd name="connsiteX4" fmla="*/ 321938 w 1720804"/>
                <a:gd name="connsiteY4" fmla="*/ 704685 h 1470362"/>
                <a:gd name="connsiteX5" fmla="*/ 659250 w 1720804"/>
                <a:gd name="connsiteY5" fmla="*/ 1375245 h 1470362"/>
                <a:gd name="connsiteX6" fmla="*/ 634866 w 1720804"/>
                <a:gd name="connsiteY6" fmla="*/ 1212685 h 1470362"/>
                <a:gd name="connsiteX7" fmla="*/ 626738 w 1720804"/>
                <a:gd name="connsiteY7" fmla="*/ 737197 h 1470362"/>
                <a:gd name="connsiteX8" fmla="*/ 642994 w 1720804"/>
                <a:gd name="connsiteY8" fmla="*/ 834733 h 1470362"/>
                <a:gd name="connsiteX9" fmla="*/ 764914 w 1720804"/>
                <a:gd name="connsiteY9" fmla="*/ 1383373 h 1470362"/>
                <a:gd name="connsiteX10" fmla="*/ 667378 w 1720804"/>
                <a:gd name="connsiteY10" fmla="*/ 359245 h 1470362"/>
                <a:gd name="connsiteX11" fmla="*/ 842130 w 1720804"/>
                <a:gd name="connsiteY11" fmla="*/ 1306157 h 1470362"/>
                <a:gd name="connsiteX12" fmla="*/ 894962 w 1720804"/>
                <a:gd name="connsiteY12" fmla="*/ 1395565 h 1470362"/>
                <a:gd name="connsiteX13" fmla="*/ 817746 w 1720804"/>
                <a:gd name="connsiteY13" fmla="*/ 521805 h 1470362"/>
                <a:gd name="connsiteX14" fmla="*/ 1065650 w 1720804"/>
                <a:gd name="connsiteY14" fmla="*/ 1440269 h 1470362"/>
                <a:gd name="connsiteX15" fmla="*/ 943730 w 1720804"/>
                <a:gd name="connsiteY15" fmla="*/ 448653 h 1470362"/>
                <a:gd name="connsiteX16" fmla="*/ 1163186 w 1720804"/>
                <a:gd name="connsiteY16" fmla="*/ 1358989 h 1470362"/>
                <a:gd name="connsiteX17" fmla="*/ 1134738 w 1720804"/>
                <a:gd name="connsiteY17" fmla="*/ 643725 h 1470362"/>
                <a:gd name="connsiteX18" fmla="*/ 1358258 w 1720804"/>
                <a:gd name="connsiteY18" fmla="*/ 1399629 h 1470362"/>
                <a:gd name="connsiteX19" fmla="*/ 1256658 w 1720804"/>
                <a:gd name="connsiteY19" fmla="*/ 538061 h 1470362"/>
                <a:gd name="connsiteX20" fmla="*/ 1573650 w 1720804"/>
                <a:gd name="connsiteY20" fmla="*/ 1216749 h 1470362"/>
                <a:gd name="connsiteX21" fmla="*/ 1524882 w 1720804"/>
                <a:gd name="connsiteY21" fmla="*/ 716877 h 1470362"/>
                <a:gd name="connsiteX22" fmla="*/ 1719954 w 1720804"/>
                <a:gd name="connsiteY22" fmla="*/ 1216749 h 1470362"/>
                <a:gd name="connsiteX23" fmla="*/ 1435474 w 1720804"/>
                <a:gd name="connsiteY23" fmla="*/ 86957 h 1470362"/>
                <a:gd name="connsiteX24" fmla="*/ 1423282 w 1720804"/>
                <a:gd name="connsiteY24" fmla="*/ 347053 h 1470362"/>
                <a:gd name="connsiteX25" fmla="*/ 1276978 w 1720804"/>
                <a:gd name="connsiteY25" fmla="*/ 115405 h 1470362"/>
                <a:gd name="connsiteX26" fmla="*/ 1244466 w 1720804"/>
                <a:gd name="connsiteY26" fmla="*/ 387693 h 1470362"/>
                <a:gd name="connsiteX27" fmla="*/ 1016882 w 1720804"/>
                <a:gd name="connsiteY27" fmla="*/ 123533 h 1470362"/>
                <a:gd name="connsiteX28" fmla="*/ 1012818 w 1720804"/>
                <a:gd name="connsiteY28" fmla="*/ 347053 h 1470362"/>
                <a:gd name="connsiteX29" fmla="*/ 671442 w 1720804"/>
                <a:gd name="connsiteY29" fmla="*/ 38189 h 1470362"/>
                <a:gd name="connsiteX30" fmla="*/ 691762 w 1720804"/>
                <a:gd name="connsiteY30" fmla="*/ 765645 h 1470362"/>
                <a:gd name="connsiteX31" fmla="*/ 334130 w 1720804"/>
                <a:gd name="connsiteY31" fmla="*/ 1613 h 1470362"/>
                <a:gd name="connsiteX32" fmla="*/ 378834 w 1720804"/>
                <a:gd name="connsiteY32" fmla="*/ 550253 h 1470362"/>
                <a:gd name="connsiteX33" fmla="*/ 882 w 1720804"/>
                <a:gd name="connsiteY33" fmla="*/ 25997 h 14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20804" h="1470362">
                  <a:moveTo>
                    <a:pt x="882" y="25997"/>
                  </a:moveTo>
                  <a:cubicBezTo>
                    <a:pt x="-16729" y="137080"/>
                    <a:pt x="234562" y="1060285"/>
                    <a:pt x="273170" y="1216749"/>
                  </a:cubicBezTo>
                  <a:cubicBezTo>
                    <a:pt x="311778" y="1373213"/>
                    <a:pt x="207469" y="951912"/>
                    <a:pt x="232530" y="964781"/>
                  </a:cubicBezTo>
                  <a:cubicBezTo>
                    <a:pt x="257591" y="977650"/>
                    <a:pt x="408637" y="1337314"/>
                    <a:pt x="423538" y="1293965"/>
                  </a:cubicBezTo>
                  <a:cubicBezTo>
                    <a:pt x="438439" y="1250616"/>
                    <a:pt x="282653" y="691138"/>
                    <a:pt x="321938" y="704685"/>
                  </a:cubicBezTo>
                  <a:cubicBezTo>
                    <a:pt x="361223" y="718232"/>
                    <a:pt x="607095" y="1290578"/>
                    <a:pt x="659250" y="1375245"/>
                  </a:cubicBezTo>
                  <a:cubicBezTo>
                    <a:pt x="711405" y="1459912"/>
                    <a:pt x="640285" y="1319026"/>
                    <a:pt x="634866" y="1212685"/>
                  </a:cubicBezTo>
                  <a:cubicBezTo>
                    <a:pt x="629447" y="1106344"/>
                    <a:pt x="625383" y="800189"/>
                    <a:pt x="626738" y="737197"/>
                  </a:cubicBezTo>
                  <a:cubicBezTo>
                    <a:pt x="628093" y="674205"/>
                    <a:pt x="619965" y="727037"/>
                    <a:pt x="642994" y="834733"/>
                  </a:cubicBezTo>
                  <a:cubicBezTo>
                    <a:pt x="666023" y="942429"/>
                    <a:pt x="760850" y="1462621"/>
                    <a:pt x="764914" y="1383373"/>
                  </a:cubicBezTo>
                  <a:cubicBezTo>
                    <a:pt x="768978" y="1304125"/>
                    <a:pt x="654509" y="372114"/>
                    <a:pt x="667378" y="359245"/>
                  </a:cubicBezTo>
                  <a:cubicBezTo>
                    <a:pt x="680247" y="346376"/>
                    <a:pt x="804199" y="1133437"/>
                    <a:pt x="842130" y="1306157"/>
                  </a:cubicBezTo>
                  <a:cubicBezTo>
                    <a:pt x="880061" y="1478877"/>
                    <a:pt x="899026" y="1526290"/>
                    <a:pt x="894962" y="1395565"/>
                  </a:cubicBezTo>
                  <a:cubicBezTo>
                    <a:pt x="890898" y="1264840"/>
                    <a:pt x="789298" y="514354"/>
                    <a:pt x="817746" y="521805"/>
                  </a:cubicBezTo>
                  <a:cubicBezTo>
                    <a:pt x="846194" y="529256"/>
                    <a:pt x="1044653" y="1452461"/>
                    <a:pt x="1065650" y="1440269"/>
                  </a:cubicBezTo>
                  <a:cubicBezTo>
                    <a:pt x="1086647" y="1428077"/>
                    <a:pt x="927474" y="462200"/>
                    <a:pt x="943730" y="448653"/>
                  </a:cubicBezTo>
                  <a:cubicBezTo>
                    <a:pt x="959986" y="435106"/>
                    <a:pt x="1131351" y="1326477"/>
                    <a:pt x="1163186" y="1358989"/>
                  </a:cubicBezTo>
                  <a:cubicBezTo>
                    <a:pt x="1195021" y="1391501"/>
                    <a:pt x="1102226" y="636952"/>
                    <a:pt x="1134738" y="643725"/>
                  </a:cubicBezTo>
                  <a:cubicBezTo>
                    <a:pt x="1167250" y="650498"/>
                    <a:pt x="1337938" y="1417240"/>
                    <a:pt x="1358258" y="1399629"/>
                  </a:cubicBezTo>
                  <a:cubicBezTo>
                    <a:pt x="1378578" y="1382018"/>
                    <a:pt x="1220759" y="568541"/>
                    <a:pt x="1256658" y="538061"/>
                  </a:cubicBezTo>
                  <a:cubicBezTo>
                    <a:pt x="1292557" y="507581"/>
                    <a:pt x="1528946" y="1186946"/>
                    <a:pt x="1573650" y="1216749"/>
                  </a:cubicBezTo>
                  <a:cubicBezTo>
                    <a:pt x="1618354" y="1246552"/>
                    <a:pt x="1500498" y="716877"/>
                    <a:pt x="1524882" y="716877"/>
                  </a:cubicBezTo>
                  <a:cubicBezTo>
                    <a:pt x="1549266" y="716877"/>
                    <a:pt x="1734855" y="1321736"/>
                    <a:pt x="1719954" y="1216749"/>
                  </a:cubicBezTo>
                  <a:cubicBezTo>
                    <a:pt x="1705053" y="1111762"/>
                    <a:pt x="1484919" y="231906"/>
                    <a:pt x="1435474" y="86957"/>
                  </a:cubicBezTo>
                  <a:cubicBezTo>
                    <a:pt x="1386029" y="-57992"/>
                    <a:pt x="1449698" y="342312"/>
                    <a:pt x="1423282" y="347053"/>
                  </a:cubicBezTo>
                  <a:cubicBezTo>
                    <a:pt x="1396866" y="351794"/>
                    <a:pt x="1306781" y="108632"/>
                    <a:pt x="1276978" y="115405"/>
                  </a:cubicBezTo>
                  <a:cubicBezTo>
                    <a:pt x="1247175" y="122178"/>
                    <a:pt x="1287815" y="386338"/>
                    <a:pt x="1244466" y="387693"/>
                  </a:cubicBezTo>
                  <a:cubicBezTo>
                    <a:pt x="1201117" y="389048"/>
                    <a:pt x="1055490" y="130306"/>
                    <a:pt x="1016882" y="123533"/>
                  </a:cubicBezTo>
                  <a:cubicBezTo>
                    <a:pt x="978274" y="116760"/>
                    <a:pt x="1070391" y="361277"/>
                    <a:pt x="1012818" y="347053"/>
                  </a:cubicBezTo>
                  <a:cubicBezTo>
                    <a:pt x="955245" y="332829"/>
                    <a:pt x="724951" y="-31576"/>
                    <a:pt x="671442" y="38189"/>
                  </a:cubicBezTo>
                  <a:cubicBezTo>
                    <a:pt x="617933" y="107954"/>
                    <a:pt x="747981" y="771741"/>
                    <a:pt x="691762" y="765645"/>
                  </a:cubicBezTo>
                  <a:cubicBezTo>
                    <a:pt x="635543" y="759549"/>
                    <a:pt x="386285" y="37512"/>
                    <a:pt x="334130" y="1613"/>
                  </a:cubicBezTo>
                  <a:cubicBezTo>
                    <a:pt x="281975" y="-34286"/>
                    <a:pt x="434375" y="540770"/>
                    <a:pt x="378834" y="550253"/>
                  </a:cubicBezTo>
                  <a:cubicBezTo>
                    <a:pt x="323293" y="559736"/>
                    <a:pt x="18493" y="-85086"/>
                    <a:pt x="882" y="25997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6EE64D87-FB99-B628-0F79-3C1D84065549}"/>
                </a:ext>
              </a:extLst>
            </p:cNvPr>
            <p:cNvSpPr/>
            <p:nvPr/>
          </p:nvSpPr>
          <p:spPr>
            <a:xfrm>
              <a:off x="2725533" y="7594801"/>
              <a:ext cx="859925" cy="1626686"/>
            </a:xfrm>
            <a:custGeom>
              <a:avLst/>
              <a:gdLst>
                <a:gd name="connsiteX0" fmla="*/ 728867 w 859925"/>
                <a:gd name="connsiteY0" fmla="*/ 4879 h 1626686"/>
                <a:gd name="connsiteX1" fmla="*/ 25795 w 859925"/>
                <a:gd name="connsiteY1" fmla="*/ 1008687 h 1626686"/>
                <a:gd name="connsiteX2" fmla="*/ 139587 w 859925"/>
                <a:gd name="connsiteY2" fmla="*/ 874575 h 1626686"/>
                <a:gd name="connsiteX3" fmla="*/ 13603 w 859925"/>
                <a:gd name="connsiteY3" fmla="*/ 1126543 h 1626686"/>
                <a:gd name="connsiteX4" fmla="*/ 204611 w 859925"/>
                <a:gd name="connsiteY4" fmla="*/ 882703 h 1626686"/>
                <a:gd name="connsiteX5" fmla="*/ 115203 w 859925"/>
                <a:gd name="connsiteY5" fmla="*/ 1203759 h 1626686"/>
                <a:gd name="connsiteX6" fmla="*/ 269635 w 859925"/>
                <a:gd name="connsiteY6" fmla="*/ 951791 h 1626686"/>
                <a:gd name="connsiteX7" fmla="*/ 180227 w 859925"/>
                <a:gd name="connsiteY7" fmla="*/ 1321615 h 1626686"/>
                <a:gd name="connsiteX8" fmla="*/ 558179 w 859925"/>
                <a:gd name="connsiteY8" fmla="*/ 565711 h 1626686"/>
                <a:gd name="connsiteX9" fmla="*/ 359043 w 859925"/>
                <a:gd name="connsiteY9" fmla="*/ 1354127 h 1626686"/>
                <a:gd name="connsiteX10" fmla="*/ 578499 w 859925"/>
                <a:gd name="connsiteY10" fmla="*/ 801423 h 1626686"/>
                <a:gd name="connsiteX11" fmla="*/ 359043 w 859925"/>
                <a:gd name="connsiteY11" fmla="*/ 1557327 h 1626686"/>
                <a:gd name="connsiteX12" fmla="*/ 667907 w 859925"/>
                <a:gd name="connsiteY12" fmla="*/ 801423 h 1626686"/>
                <a:gd name="connsiteX13" fmla="*/ 521603 w 859925"/>
                <a:gd name="connsiteY13" fmla="*/ 1602031 h 1626686"/>
                <a:gd name="connsiteX14" fmla="*/ 570371 w 859925"/>
                <a:gd name="connsiteY14" fmla="*/ 1439471 h 1626686"/>
                <a:gd name="connsiteX15" fmla="*/ 562243 w 859925"/>
                <a:gd name="connsiteY15" fmla="*/ 1622351 h 1626686"/>
                <a:gd name="connsiteX16" fmla="*/ 631331 w 859925"/>
                <a:gd name="connsiteY16" fmla="*/ 1309423 h 1626686"/>
                <a:gd name="connsiteX17" fmla="*/ 602883 w 859925"/>
                <a:gd name="connsiteY17" fmla="*/ 1557327 h 1626686"/>
                <a:gd name="connsiteX18" fmla="*/ 639459 w 859925"/>
                <a:gd name="connsiteY18" fmla="*/ 1443535 h 1626686"/>
                <a:gd name="connsiteX19" fmla="*/ 688227 w 859925"/>
                <a:gd name="connsiteY19" fmla="*/ 1541071 h 1626686"/>
                <a:gd name="connsiteX20" fmla="*/ 810147 w 859925"/>
                <a:gd name="connsiteY20" fmla="*/ 1154991 h 1626686"/>
                <a:gd name="connsiteX21" fmla="*/ 838595 w 859925"/>
                <a:gd name="connsiteY21" fmla="*/ 866447 h 1626686"/>
                <a:gd name="connsiteX22" fmla="*/ 850787 w 859925"/>
                <a:gd name="connsiteY22" fmla="*/ 69903 h 1626686"/>
                <a:gd name="connsiteX23" fmla="*/ 696355 w 859925"/>
                <a:gd name="connsiteY23" fmla="*/ 602287 h 1626686"/>
                <a:gd name="connsiteX24" fmla="*/ 728867 w 859925"/>
                <a:gd name="connsiteY24" fmla="*/ 4879 h 162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9925" h="1626686">
                  <a:moveTo>
                    <a:pt x="728867" y="4879"/>
                  </a:moveTo>
                  <a:cubicBezTo>
                    <a:pt x="617107" y="72612"/>
                    <a:pt x="124008" y="863738"/>
                    <a:pt x="25795" y="1008687"/>
                  </a:cubicBezTo>
                  <a:cubicBezTo>
                    <a:pt x="-72418" y="1153636"/>
                    <a:pt x="141619" y="854932"/>
                    <a:pt x="139587" y="874575"/>
                  </a:cubicBezTo>
                  <a:cubicBezTo>
                    <a:pt x="137555" y="894218"/>
                    <a:pt x="2766" y="1125188"/>
                    <a:pt x="13603" y="1126543"/>
                  </a:cubicBezTo>
                  <a:cubicBezTo>
                    <a:pt x="24440" y="1127898"/>
                    <a:pt x="187678" y="869834"/>
                    <a:pt x="204611" y="882703"/>
                  </a:cubicBezTo>
                  <a:cubicBezTo>
                    <a:pt x="221544" y="895572"/>
                    <a:pt x="104366" y="1192244"/>
                    <a:pt x="115203" y="1203759"/>
                  </a:cubicBezTo>
                  <a:cubicBezTo>
                    <a:pt x="126040" y="1215274"/>
                    <a:pt x="258798" y="932148"/>
                    <a:pt x="269635" y="951791"/>
                  </a:cubicBezTo>
                  <a:cubicBezTo>
                    <a:pt x="280472" y="971434"/>
                    <a:pt x="132136" y="1385962"/>
                    <a:pt x="180227" y="1321615"/>
                  </a:cubicBezTo>
                  <a:cubicBezTo>
                    <a:pt x="228318" y="1257268"/>
                    <a:pt x="528376" y="560292"/>
                    <a:pt x="558179" y="565711"/>
                  </a:cubicBezTo>
                  <a:cubicBezTo>
                    <a:pt x="587982" y="571130"/>
                    <a:pt x="355656" y="1314842"/>
                    <a:pt x="359043" y="1354127"/>
                  </a:cubicBezTo>
                  <a:cubicBezTo>
                    <a:pt x="362430" y="1393412"/>
                    <a:pt x="578499" y="767556"/>
                    <a:pt x="578499" y="801423"/>
                  </a:cubicBezTo>
                  <a:cubicBezTo>
                    <a:pt x="578499" y="835290"/>
                    <a:pt x="344142" y="1557327"/>
                    <a:pt x="359043" y="1557327"/>
                  </a:cubicBezTo>
                  <a:cubicBezTo>
                    <a:pt x="373944" y="1557327"/>
                    <a:pt x="640814" y="793972"/>
                    <a:pt x="667907" y="801423"/>
                  </a:cubicBezTo>
                  <a:cubicBezTo>
                    <a:pt x="695000" y="808874"/>
                    <a:pt x="537859" y="1495690"/>
                    <a:pt x="521603" y="1602031"/>
                  </a:cubicBezTo>
                  <a:cubicBezTo>
                    <a:pt x="505347" y="1708372"/>
                    <a:pt x="563598" y="1436084"/>
                    <a:pt x="570371" y="1439471"/>
                  </a:cubicBezTo>
                  <a:cubicBezTo>
                    <a:pt x="577144" y="1442858"/>
                    <a:pt x="552083" y="1644026"/>
                    <a:pt x="562243" y="1622351"/>
                  </a:cubicBezTo>
                  <a:cubicBezTo>
                    <a:pt x="572403" y="1600676"/>
                    <a:pt x="624558" y="1320260"/>
                    <a:pt x="631331" y="1309423"/>
                  </a:cubicBezTo>
                  <a:cubicBezTo>
                    <a:pt x="638104" y="1298586"/>
                    <a:pt x="601528" y="1534975"/>
                    <a:pt x="602883" y="1557327"/>
                  </a:cubicBezTo>
                  <a:cubicBezTo>
                    <a:pt x="604238" y="1579679"/>
                    <a:pt x="625235" y="1446244"/>
                    <a:pt x="639459" y="1443535"/>
                  </a:cubicBezTo>
                  <a:cubicBezTo>
                    <a:pt x="653683" y="1440826"/>
                    <a:pt x="659779" y="1589162"/>
                    <a:pt x="688227" y="1541071"/>
                  </a:cubicBezTo>
                  <a:cubicBezTo>
                    <a:pt x="716675" y="1492980"/>
                    <a:pt x="785086" y="1267428"/>
                    <a:pt x="810147" y="1154991"/>
                  </a:cubicBezTo>
                  <a:cubicBezTo>
                    <a:pt x="835208" y="1042554"/>
                    <a:pt x="831822" y="1047295"/>
                    <a:pt x="838595" y="866447"/>
                  </a:cubicBezTo>
                  <a:cubicBezTo>
                    <a:pt x="845368" y="685599"/>
                    <a:pt x="874494" y="113930"/>
                    <a:pt x="850787" y="69903"/>
                  </a:cubicBezTo>
                  <a:cubicBezTo>
                    <a:pt x="827080" y="25876"/>
                    <a:pt x="715998" y="607706"/>
                    <a:pt x="696355" y="602287"/>
                  </a:cubicBezTo>
                  <a:cubicBezTo>
                    <a:pt x="676712" y="596868"/>
                    <a:pt x="840627" y="-62854"/>
                    <a:pt x="728867" y="4879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3430E24A-3939-4463-4DA5-CCBE586E025C}"/>
                </a:ext>
              </a:extLst>
            </p:cNvPr>
            <p:cNvSpPr/>
            <p:nvPr/>
          </p:nvSpPr>
          <p:spPr>
            <a:xfrm>
              <a:off x="3943547" y="7825365"/>
              <a:ext cx="699604" cy="1612076"/>
            </a:xfrm>
            <a:custGeom>
              <a:avLst/>
              <a:gdLst>
                <a:gd name="connsiteX0" fmla="*/ 47301 w 699604"/>
                <a:gd name="connsiteY0" fmla="*/ 18155 h 1612076"/>
                <a:gd name="connsiteX1" fmla="*/ 2597 w 699604"/>
                <a:gd name="connsiteY1" fmla="*/ 1318635 h 1612076"/>
                <a:gd name="connsiteX2" fmla="*/ 10725 w 699604"/>
                <a:gd name="connsiteY2" fmla="*/ 1172331 h 1612076"/>
                <a:gd name="connsiteX3" fmla="*/ 55429 w 699604"/>
                <a:gd name="connsiteY3" fmla="*/ 1481195 h 1612076"/>
                <a:gd name="connsiteX4" fmla="*/ 112325 w 699604"/>
                <a:gd name="connsiteY4" fmla="*/ 973195 h 1612076"/>
                <a:gd name="connsiteX5" fmla="*/ 144837 w 699604"/>
                <a:gd name="connsiteY5" fmla="*/ 1481195 h 1612076"/>
                <a:gd name="connsiteX6" fmla="*/ 217989 w 699604"/>
                <a:gd name="connsiteY6" fmla="*/ 1038219 h 1612076"/>
                <a:gd name="connsiteX7" fmla="*/ 250501 w 699604"/>
                <a:gd name="connsiteY7" fmla="*/ 1529963 h 1612076"/>
                <a:gd name="connsiteX8" fmla="*/ 287077 w 699604"/>
                <a:gd name="connsiteY8" fmla="*/ 1200779 h 1612076"/>
                <a:gd name="connsiteX9" fmla="*/ 396805 w 699604"/>
                <a:gd name="connsiteY9" fmla="*/ 1611243 h 1612076"/>
                <a:gd name="connsiteX10" fmla="*/ 425253 w 699604"/>
                <a:gd name="connsiteY10" fmla="*/ 1310507 h 1612076"/>
                <a:gd name="connsiteX11" fmla="*/ 559365 w 699604"/>
                <a:gd name="connsiteY11" fmla="*/ 1428363 h 1612076"/>
                <a:gd name="connsiteX12" fmla="*/ 591877 w 699604"/>
                <a:gd name="connsiteY12" fmla="*/ 1196715 h 1612076"/>
                <a:gd name="connsiteX13" fmla="*/ 697541 w 699604"/>
                <a:gd name="connsiteY13" fmla="*/ 1525899 h 1612076"/>
                <a:gd name="connsiteX14" fmla="*/ 486213 w 699604"/>
                <a:gd name="connsiteY14" fmla="*/ 363595 h 1612076"/>
                <a:gd name="connsiteX15" fmla="*/ 498405 w 699604"/>
                <a:gd name="connsiteY15" fmla="*/ 554603 h 1612076"/>
                <a:gd name="connsiteX16" fmla="*/ 327717 w 699604"/>
                <a:gd name="connsiteY16" fmla="*/ 144139 h 1612076"/>
                <a:gd name="connsiteX17" fmla="*/ 331781 w 699604"/>
                <a:gd name="connsiteY17" fmla="*/ 806571 h 1612076"/>
                <a:gd name="connsiteX18" fmla="*/ 222053 w 699604"/>
                <a:gd name="connsiteY18" fmla="*/ 241675 h 1612076"/>
                <a:gd name="connsiteX19" fmla="*/ 193605 w 699604"/>
                <a:gd name="connsiteY19" fmla="*/ 534283 h 1612076"/>
                <a:gd name="connsiteX20" fmla="*/ 47301 w 699604"/>
                <a:gd name="connsiteY20" fmla="*/ 18155 h 161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9604" h="1612076">
                  <a:moveTo>
                    <a:pt x="47301" y="18155"/>
                  </a:moveTo>
                  <a:cubicBezTo>
                    <a:pt x="15466" y="148880"/>
                    <a:pt x="8693" y="1126272"/>
                    <a:pt x="2597" y="1318635"/>
                  </a:cubicBezTo>
                  <a:cubicBezTo>
                    <a:pt x="-3499" y="1510998"/>
                    <a:pt x="1920" y="1145238"/>
                    <a:pt x="10725" y="1172331"/>
                  </a:cubicBezTo>
                  <a:cubicBezTo>
                    <a:pt x="19530" y="1199424"/>
                    <a:pt x="38496" y="1514384"/>
                    <a:pt x="55429" y="1481195"/>
                  </a:cubicBezTo>
                  <a:cubicBezTo>
                    <a:pt x="72362" y="1448006"/>
                    <a:pt x="97424" y="973195"/>
                    <a:pt x="112325" y="973195"/>
                  </a:cubicBezTo>
                  <a:cubicBezTo>
                    <a:pt x="127226" y="973195"/>
                    <a:pt x="127226" y="1470358"/>
                    <a:pt x="144837" y="1481195"/>
                  </a:cubicBezTo>
                  <a:cubicBezTo>
                    <a:pt x="162448" y="1492032"/>
                    <a:pt x="200378" y="1030091"/>
                    <a:pt x="217989" y="1038219"/>
                  </a:cubicBezTo>
                  <a:cubicBezTo>
                    <a:pt x="235600" y="1046347"/>
                    <a:pt x="238986" y="1502870"/>
                    <a:pt x="250501" y="1529963"/>
                  </a:cubicBezTo>
                  <a:cubicBezTo>
                    <a:pt x="262016" y="1557056"/>
                    <a:pt x="262693" y="1187232"/>
                    <a:pt x="287077" y="1200779"/>
                  </a:cubicBezTo>
                  <a:cubicBezTo>
                    <a:pt x="311461" y="1214326"/>
                    <a:pt x="373776" y="1592955"/>
                    <a:pt x="396805" y="1611243"/>
                  </a:cubicBezTo>
                  <a:cubicBezTo>
                    <a:pt x="419834" y="1629531"/>
                    <a:pt x="398160" y="1340987"/>
                    <a:pt x="425253" y="1310507"/>
                  </a:cubicBezTo>
                  <a:cubicBezTo>
                    <a:pt x="452346" y="1280027"/>
                    <a:pt x="531594" y="1447328"/>
                    <a:pt x="559365" y="1428363"/>
                  </a:cubicBezTo>
                  <a:cubicBezTo>
                    <a:pt x="587136" y="1409398"/>
                    <a:pt x="568848" y="1180459"/>
                    <a:pt x="591877" y="1196715"/>
                  </a:cubicBezTo>
                  <a:cubicBezTo>
                    <a:pt x="614906" y="1212971"/>
                    <a:pt x="715152" y="1664752"/>
                    <a:pt x="697541" y="1525899"/>
                  </a:cubicBezTo>
                  <a:cubicBezTo>
                    <a:pt x="679930" y="1387046"/>
                    <a:pt x="519402" y="525478"/>
                    <a:pt x="486213" y="363595"/>
                  </a:cubicBezTo>
                  <a:cubicBezTo>
                    <a:pt x="453024" y="201712"/>
                    <a:pt x="524821" y="591179"/>
                    <a:pt x="498405" y="554603"/>
                  </a:cubicBezTo>
                  <a:cubicBezTo>
                    <a:pt x="471989" y="518027"/>
                    <a:pt x="355488" y="102144"/>
                    <a:pt x="327717" y="144139"/>
                  </a:cubicBezTo>
                  <a:cubicBezTo>
                    <a:pt x="299946" y="186134"/>
                    <a:pt x="349392" y="790315"/>
                    <a:pt x="331781" y="806571"/>
                  </a:cubicBezTo>
                  <a:cubicBezTo>
                    <a:pt x="314170" y="822827"/>
                    <a:pt x="245082" y="287056"/>
                    <a:pt x="222053" y="241675"/>
                  </a:cubicBezTo>
                  <a:cubicBezTo>
                    <a:pt x="199024" y="196294"/>
                    <a:pt x="222730" y="564086"/>
                    <a:pt x="193605" y="534283"/>
                  </a:cubicBezTo>
                  <a:cubicBezTo>
                    <a:pt x="164480" y="504480"/>
                    <a:pt x="79136" y="-112570"/>
                    <a:pt x="47301" y="18155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9157D85E-6E2F-6545-5FC7-5C289C5300E4}"/>
                </a:ext>
              </a:extLst>
            </p:cNvPr>
            <p:cNvSpPr/>
            <p:nvPr/>
          </p:nvSpPr>
          <p:spPr>
            <a:xfrm>
              <a:off x="4628892" y="7802450"/>
              <a:ext cx="1036752" cy="1617996"/>
            </a:xfrm>
            <a:custGeom>
              <a:avLst/>
              <a:gdLst>
                <a:gd name="connsiteX0" fmla="*/ 4 w 1036752"/>
                <a:gd name="connsiteY0" fmla="*/ 207694 h 1617996"/>
                <a:gd name="connsiteX1" fmla="*/ 85348 w 1036752"/>
                <a:gd name="connsiteY1" fmla="*/ 1508174 h 1617996"/>
                <a:gd name="connsiteX2" fmla="*/ 85348 w 1036752"/>
                <a:gd name="connsiteY2" fmla="*/ 1321230 h 1617996"/>
                <a:gd name="connsiteX3" fmla="*/ 134116 w 1036752"/>
                <a:gd name="connsiteY3" fmla="*/ 1439086 h 1617996"/>
                <a:gd name="connsiteX4" fmla="*/ 146308 w 1036752"/>
                <a:gd name="connsiteY4" fmla="*/ 1272462 h 1617996"/>
                <a:gd name="connsiteX5" fmla="*/ 264164 w 1036752"/>
                <a:gd name="connsiteY5" fmla="*/ 1544750 h 1617996"/>
                <a:gd name="connsiteX6" fmla="*/ 243844 w 1036752"/>
                <a:gd name="connsiteY6" fmla="*/ 1203374 h 1617996"/>
                <a:gd name="connsiteX7" fmla="*/ 345444 w 1036752"/>
                <a:gd name="connsiteY7" fmla="*/ 1617902 h 1617996"/>
                <a:gd name="connsiteX8" fmla="*/ 357636 w 1036752"/>
                <a:gd name="connsiteY8" fmla="*/ 1244014 h 1617996"/>
                <a:gd name="connsiteX9" fmla="*/ 491748 w 1036752"/>
                <a:gd name="connsiteY9" fmla="*/ 1479726 h 1617996"/>
                <a:gd name="connsiteX10" fmla="*/ 333252 w 1036752"/>
                <a:gd name="connsiteY10" fmla="*/ 740078 h 1617996"/>
                <a:gd name="connsiteX11" fmla="*/ 552708 w 1036752"/>
                <a:gd name="connsiteY11" fmla="*/ 1516302 h 1617996"/>
                <a:gd name="connsiteX12" fmla="*/ 544580 w 1036752"/>
                <a:gd name="connsiteY12" fmla="*/ 1008302 h 1617996"/>
                <a:gd name="connsiteX13" fmla="*/ 776228 w 1036752"/>
                <a:gd name="connsiteY13" fmla="*/ 1544750 h 1617996"/>
                <a:gd name="connsiteX14" fmla="*/ 674628 w 1036752"/>
                <a:gd name="connsiteY14" fmla="*/ 906702 h 1617996"/>
                <a:gd name="connsiteX15" fmla="*/ 865636 w 1036752"/>
                <a:gd name="connsiteY15" fmla="*/ 1361870 h 1617996"/>
                <a:gd name="connsiteX16" fmla="*/ 942852 w 1036752"/>
                <a:gd name="connsiteY16" fmla="*/ 1268398 h 1617996"/>
                <a:gd name="connsiteX17" fmla="*/ 1032260 w 1036752"/>
                <a:gd name="connsiteY17" fmla="*/ 1256206 h 1617996"/>
                <a:gd name="connsiteX18" fmla="*/ 792484 w 1036752"/>
                <a:gd name="connsiteY18" fmla="*/ 431214 h 1617996"/>
                <a:gd name="connsiteX19" fmla="*/ 910340 w 1036752"/>
                <a:gd name="connsiteY19" fmla="*/ 792910 h 1617996"/>
                <a:gd name="connsiteX20" fmla="*/ 690884 w 1036752"/>
                <a:gd name="connsiteY20" fmla="*/ 430 h 1617996"/>
                <a:gd name="connsiteX21" fmla="*/ 796548 w 1036752"/>
                <a:gd name="connsiteY21" fmla="*/ 675054 h 1617996"/>
                <a:gd name="connsiteX22" fmla="*/ 556772 w 1036752"/>
                <a:gd name="connsiteY22" fmla="*/ 215822 h 1617996"/>
                <a:gd name="connsiteX23" fmla="*/ 560836 w 1036752"/>
                <a:gd name="connsiteY23" fmla="*/ 508430 h 1617996"/>
                <a:gd name="connsiteX24" fmla="*/ 308868 w 1036752"/>
                <a:gd name="connsiteY24" fmla="*/ 232078 h 1617996"/>
                <a:gd name="connsiteX25" fmla="*/ 442980 w 1036752"/>
                <a:gd name="connsiteY25" fmla="*/ 451534 h 1617996"/>
                <a:gd name="connsiteX26" fmla="*/ 325124 w 1036752"/>
                <a:gd name="connsiteY26" fmla="*/ 305230 h 1617996"/>
                <a:gd name="connsiteX27" fmla="*/ 373892 w 1036752"/>
                <a:gd name="connsiteY27" fmla="*/ 520622 h 1617996"/>
                <a:gd name="connsiteX28" fmla="*/ 174756 w 1036752"/>
                <a:gd name="connsiteY28" fmla="*/ 362126 h 1617996"/>
                <a:gd name="connsiteX29" fmla="*/ 231652 w 1036752"/>
                <a:gd name="connsiteY29" fmla="*/ 955470 h 1617996"/>
                <a:gd name="connsiteX30" fmla="*/ 81284 w 1036752"/>
                <a:gd name="connsiteY30" fmla="*/ 264590 h 1617996"/>
                <a:gd name="connsiteX31" fmla="*/ 81284 w 1036752"/>
                <a:gd name="connsiteY31" fmla="*/ 386510 h 1617996"/>
                <a:gd name="connsiteX32" fmla="*/ 4 w 1036752"/>
                <a:gd name="connsiteY32" fmla="*/ 207694 h 16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36752" h="1617996">
                  <a:moveTo>
                    <a:pt x="4" y="207694"/>
                  </a:moveTo>
                  <a:cubicBezTo>
                    <a:pt x="681" y="394638"/>
                    <a:pt x="71124" y="1322585"/>
                    <a:pt x="85348" y="1508174"/>
                  </a:cubicBezTo>
                  <a:cubicBezTo>
                    <a:pt x="99572" y="1693763"/>
                    <a:pt x="77220" y="1332745"/>
                    <a:pt x="85348" y="1321230"/>
                  </a:cubicBezTo>
                  <a:cubicBezTo>
                    <a:pt x="93476" y="1309715"/>
                    <a:pt x="123956" y="1447214"/>
                    <a:pt x="134116" y="1439086"/>
                  </a:cubicBezTo>
                  <a:cubicBezTo>
                    <a:pt x="144276" y="1430958"/>
                    <a:pt x="124633" y="1254851"/>
                    <a:pt x="146308" y="1272462"/>
                  </a:cubicBezTo>
                  <a:cubicBezTo>
                    <a:pt x="167983" y="1290073"/>
                    <a:pt x="247908" y="1556265"/>
                    <a:pt x="264164" y="1544750"/>
                  </a:cubicBezTo>
                  <a:cubicBezTo>
                    <a:pt x="280420" y="1533235"/>
                    <a:pt x="230297" y="1191182"/>
                    <a:pt x="243844" y="1203374"/>
                  </a:cubicBezTo>
                  <a:cubicBezTo>
                    <a:pt x="257391" y="1215566"/>
                    <a:pt x="326479" y="1611129"/>
                    <a:pt x="345444" y="1617902"/>
                  </a:cubicBezTo>
                  <a:cubicBezTo>
                    <a:pt x="364409" y="1624675"/>
                    <a:pt x="333252" y="1267043"/>
                    <a:pt x="357636" y="1244014"/>
                  </a:cubicBezTo>
                  <a:cubicBezTo>
                    <a:pt x="382020" y="1220985"/>
                    <a:pt x="495812" y="1563715"/>
                    <a:pt x="491748" y="1479726"/>
                  </a:cubicBezTo>
                  <a:cubicBezTo>
                    <a:pt x="487684" y="1395737"/>
                    <a:pt x="323092" y="733982"/>
                    <a:pt x="333252" y="740078"/>
                  </a:cubicBezTo>
                  <a:cubicBezTo>
                    <a:pt x="343412" y="746174"/>
                    <a:pt x="517487" y="1471598"/>
                    <a:pt x="552708" y="1516302"/>
                  </a:cubicBezTo>
                  <a:cubicBezTo>
                    <a:pt x="587929" y="1561006"/>
                    <a:pt x="507327" y="1003561"/>
                    <a:pt x="544580" y="1008302"/>
                  </a:cubicBezTo>
                  <a:cubicBezTo>
                    <a:pt x="581833" y="1013043"/>
                    <a:pt x="754553" y="1561683"/>
                    <a:pt x="776228" y="1544750"/>
                  </a:cubicBezTo>
                  <a:cubicBezTo>
                    <a:pt x="797903" y="1527817"/>
                    <a:pt x="659727" y="937182"/>
                    <a:pt x="674628" y="906702"/>
                  </a:cubicBezTo>
                  <a:cubicBezTo>
                    <a:pt x="689529" y="876222"/>
                    <a:pt x="820932" y="1301587"/>
                    <a:pt x="865636" y="1361870"/>
                  </a:cubicBezTo>
                  <a:cubicBezTo>
                    <a:pt x="910340" y="1422153"/>
                    <a:pt x="915081" y="1286009"/>
                    <a:pt x="942852" y="1268398"/>
                  </a:cubicBezTo>
                  <a:cubicBezTo>
                    <a:pt x="970623" y="1250787"/>
                    <a:pt x="1057321" y="1395737"/>
                    <a:pt x="1032260" y="1256206"/>
                  </a:cubicBezTo>
                  <a:cubicBezTo>
                    <a:pt x="1007199" y="1116675"/>
                    <a:pt x="812804" y="508430"/>
                    <a:pt x="792484" y="431214"/>
                  </a:cubicBezTo>
                  <a:cubicBezTo>
                    <a:pt x="772164" y="353998"/>
                    <a:pt x="927273" y="864707"/>
                    <a:pt x="910340" y="792910"/>
                  </a:cubicBezTo>
                  <a:cubicBezTo>
                    <a:pt x="893407" y="721113"/>
                    <a:pt x="709849" y="20073"/>
                    <a:pt x="690884" y="430"/>
                  </a:cubicBezTo>
                  <a:cubicBezTo>
                    <a:pt x="671919" y="-19213"/>
                    <a:pt x="818900" y="639155"/>
                    <a:pt x="796548" y="675054"/>
                  </a:cubicBezTo>
                  <a:cubicBezTo>
                    <a:pt x="774196" y="710953"/>
                    <a:pt x="596057" y="243593"/>
                    <a:pt x="556772" y="215822"/>
                  </a:cubicBezTo>
                  <a:cubicBezTo>
                    <a:pt x="517487" y="188051"/>
                    <a:pt x="602153" y="505721"/>
                    <a:pt x="560836" y="508430"/>
                  </a:cubicBezTo>
                  <a:cubicBezTo>
                    <a:pt x="519519" y="511139"/>
                    <a:pt x="328511" y="241561"/>
                    <a:pt x="308868" y="232078"/>
                  </a:cubicBezTo>
                  <a:cubicBezTo>
                    <a:pt x="289225" y="222595"/>
                    <a:pt x="440271" y="439342"/>
                    <a:pt x="442980" y="451534"/>
                  </a:cubicBezTo>
                  <a:cubicBezTo>
                    <a:pt x="445689" y="463726"/>
                    <a:pt x="336639" y="293715"/>
                    <a:pt x="325124" y="305230"/>
                  </a:cubicBezTo>
                  <a:cubicBezTo>
                    <a:pt x="313609" y="316745"/>
                    <a:pt x="398953" y="511139"/>
                    <a:pt x="373892" y="520622"/>
                  </a:cubicBezTo>
                  <a:cubicBezTo>
                    <a:pt x="348831" y="530105"/>
                    <a:pt x="198463" y="289651"/>
                    <a:pt x="174756" y="362126"/>
                  </a:cubicBezTo>
                  <a:cubicBezTo>
                    <a:pt x="151049" y="434601"/>
                    <a:pt x="247231" y="971726"/>
                    <a:pt x="231652" y="955470"/>
                  </a:cubicBezTo>
                  <a:cubicBezTo>
                    <a:pt x="216073" y="939214"/>
                    <a:pt x="106345" y="359417"/>
                    <a:pt x="81284" y="264590"/>
                  </a:cubicBezTo>
                  <a:cubicBezTo>
                    <a:pt x="56223" y="169763"/>
                    <a:pt x="92799" y="389219"/>
                    <a:pt x="81284" y="386510"/>
                  </a:cubicBezTo>
                  <a:cubicBezTo>
                    <a:pt x="69769" y="383801"/>
                    <a:pt x="-673" y="20750"/>
                    <a:pt x="4" y="207694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35D19B8C-CA5C-CC02-9254-45DC7331DF8D}"/>
                </a:ext>
              </a:extLst>
            </p:cNvPr>
            <p:cNvSpPr/>
            <p:nvPr/>
          </p:nvSpPr>
          <p:spPr>
            <a:xfrm>
              <a:off x="3678806" y="476250"/>
              <a:ext cx="448694" cy="835482"/>
            </a:xfrm>
            <a:custGeom>
              <a:avLst/>
              <a:gdLst>
                <a:gd name="connsiteX0" fmla="*/ 305819 w 448694"/>
                <a:gd name="connsiteY0" fmla="*/ 34925 h 835482"/>
                <a:gd name="connsiteX1" fmla="*/ 188344 w 448694"/>
                <a:gd name="connsiteY1" fmla="*/ 85725 h 835482"/>
                <a:gd name="connsiteX2" fmla="*/ 197869 w 448694"/>
                <a:gd name="connsiteY2" fmla="*/ 69850 h 835482"/>
                <a:gd name="connsiteX3" fmla="*/ 134369 w 448694"/>
                <a:gd name="connsiteY3" fmla="*/ 231775 h 835482"/>
                <a:gd name="connsiteX4" fmla="*/ 140719 w 448694"/>
                <a:gd name="connsiteY4" fmla="*/ 187325 h 835482"/>
                <a:gd name="connsiteX5" fmla="*/ 67694 w 448694"/>
                <a:gd name="connsiteY5" fmla="*/ 387350 h 835482"/>
                <a:gd name="connsiteX6" fmla="*/ 48644 w 448694"/>
                <a:gd name="connsiteY6" fmla="*/ 698500 h 835482"/>
                <a:gd name="connsiteX7" fmla="*/ 51819 w 448694"/>
                <a:gd name="connsiteY7" fmla="*/ 609600 h 835482"/>
                <a:gd name="connsiteX8" fmla="*/ 26419 w 448694"/>
                <a:gd name="connsiteY8" fmla="*/ 835025 h 835482"/>
                <a:gd name="connsiteX9" fmla="*/ 13719 w 448694"/>
                <a:gd name="connsiteY9" fmla="*/ 539750 h 835482"/>
                <a:gd name="connsiteX10" fmla="*/ 1019 w 448694"/>
                <a:gd name="connsiteY10" fmla="*/ 733425 h 835482"/>
                <a:gd name="connsiteX11" fmla="*/ 42294 w 448694"/>
                <a:gd name="connsiteY11" fmla="*/ 374650 h 835482"/>
                <a:gd name="connsiteX12" fmla="*/ 150244 w 448694"/>
                <a:gd name="connsiteY12" fmla="*/ 117475 h 835482"/>
                <a:gd name="connsiteX13" fmla="*/ 131194 w 448694"/>
                <a:gd name="connsiteY13" fmla="*/ 127000 h 835482"/>
                <a:gd name="connsiteX14" fmla="*/ 204219 w 448694"/>
                <a:gd name="connsiteY14" fmla="*/ 28575 h 835482"/>
                <a:gd name="connsiteX15" fmla="*/ 185169 w 448694"/>
                <a:gd name="connsiteY15" fmla="*/ 38100 h 835482"/>
                <a:gd name="connsiteX16" fmla="*/ 448694 w 448694"/>
                <a:gd name="connsiteY16" fmla="*/ 0 h 835482"/>
                <a:gd name="connsiteX17" fmla="*/ 305819 w 448694"/>
                <a:gd name="connsiteY17" fmla="*/ 34925 h 8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8694" h="835482">
                  <a:moveTo>
                    <a:pt x="305819" y="34925"/>
                  </a:moveTo>
                  <a:lnTo>
                    <a:pt x="188344" y="85725"/>
                  </a:lnTo>
                  <a:cubicBezTo>
                    <a:pt x="170352" y="91546"/>
                    <a:pt x="206865" y="45508"/>
                    <a:pt x="197869" y="69850"/>
                  </a:cubicBezTo>
                  <a:cubicBezTo>
                    <a:pt x="188873" y="94192"/>
                    <a:pt x="143894" y="212196"/>
                    <a:pt x="134369" y="231775"/>
                  </a:cubicBezTo>
                  <a:cubicBezTo>
                    <a:pt x="124844" y="251354"/>
                    <a:pt x="151831" y="161396"/>
                    <a:pt x="140719" y="187325"/>
                  </a:cubicBezTo>
                  <a:cubicBezTo>
                    <a:pt x="129606" y="213254"/>
                    <a:pt x="83040" y="302154"/>
                    <a:pt x="67694" y="387350"/>
                  </a:cubicBezTo>
                  <a:cubicBezTo>
                    <a:pt x="52348" y="472546"/>
                    <a:pt x="51290" y="661458"/>
                    <a:pt x="48644" y="698500"/>
                  </a:cubicBezTo>
                  <a:cubicBezTo>
                    <a:pt x="45998" y="735542"/>
                    <a:pt x="55523" y="586846"/>
                    <a:pt x="51819" y="609600"/>
                  </a:cubicBezTo>
                  <a:cubicBezTo>
                    <a:pt x="48115" y="632354"/>
                    <a:pt x="32769" y="846667"/>
                    <a:pt x="26419" y="835025"/>
                  </a:cubicBezTo>
                  <a:cubicBezTo>
                    <a:pt x="20069" y="823383"/>
                    <a:pt x="17952" y="556683"/>
                    <a:pt x="13719" y="539750"/>
                  </a:cubicBezTo>
                  <a:cubicBezTo>
                    <a:pt x="9486" y="522817"/>
                    <a:pt x="-3743" y="760942"/>
                    <a:pt x="1019" y="733425"/>
                  </a:cubicBezTo>
                  <a:cubicBezTo>
                    <a:pt x="5781" y="705908"/>
                    <a:pt x="17423" y="477308"/>
                    <a:pt x="42294" y="374650"/>
                  </a:cubicBezTo>
                  <a:cubicBezTo>
                    <a:pt x="67165" y="271992"/>
                    <a:pt x="135427" y="158750"/>
                    <a:pt x="150244" y="117475"/>
                  </a:cubicBezTo>
                  <a:cubicBezTo>
                    <a:pt x="165061" y="76200"/>
                    <a:pt x="122198" y="141817"/>
                    <a:pt x="131194" y="127000"/>
                  </a:cubicBezTo>
                  <a:cubicBezTo>
                    <a:pt x="140190" y="112183"/>
                    <a:pt x="204219" y="28575"/>
                    <a:pt x="204219" y="28575"/>
                  </a:cubicBezTo>
                  <a:cubicBezTo>
                    <a:pt x="213215" y="13758"/>
                    <a:pt x="144423" y="42862"/>
                    <a:pt x="185169" y="38100"/>
                  </a:cubicBezTo>
                  <a:cubicBezTo>
                    <a:pt x="225915" y="33338"/>
                    <a:pt x="448694" y="0"/>
                    <a:pt x="448694" y="0"/>
                  </a:cubicBezTo>
                  <a:lnTo>
                    <a:pt x="305819" y="34925"/>
                  </a:ln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7FF0389E-2DC7-D060-D0F0-1BB3329DED98}"/>
                </a:ext>
              </a:extLst>
            </p:cNvPr>
            <p:cNvSpPr/>
            <p:nvPr/>
          </p:nvSpPr>
          <p:spPr>
            <a:xfrm>
              <a:off x="4851393" y="4371815"/>
              <a:ext cx="440332" cy="1482907"/>
            </a:xfrm>
            <a:custGeom>
              <a:avLst/>
              <a:gdLst>
                <a:gd name="connsiteX0" fmla="*/ 365132 w 440332"/>
                <a:gd name="connsiteY0" fmla="*/ 160 h 1482907"/>
                <a:gd name="connsiteX1" fmla="*/ 390532 w 440332"/>
                <a:gd name="connsiteY1" fmla="*/ 92235 h 1482907"/>
                <a:gd name="connsiteX2" fmla="*/ 330207 w 440332"/>
                <a:gd name="connsiteY2" fmla="*/ 92235 h 1482907"/>
                <a:gd name="connsiteX3" fmla="*/ 374657 w 440332"/>
                <a:gd name="connsiteY3" fmla="*/ 130335 h 1482907"/>
                <a:gd name="connsiteX4" fmla="*/ 269882 w 440332"/>
                <a:gd name="connsiteY4" fmla="*/ 143035 h 1482907"/>
                <a:gd name="connsiteX5" fmla="*/ 352432 w 440332"/>
                <a:gd name="connsiteY5" fmla="*/ 168435 h 1482907"/>
                <a:gd name="connsiteX6" fmla="*/ 244482 w 440332"/>
                <a:gd name="connsiteY6" fmla="*/ 200185 h 1482907"/>
                <a:gd name="connsiteX7" fmla="*/ 349257 w 440332"/>
                <a:gd name="connsiteY7" fmla="*/ 216060 h 1482907"/>
                <a:gd name="connsiteX8" fmla="*/ 209557 w 440332"/>
                <a:gd name="connsiteY8" fmla="*/ 257335 h 1482907"/>
                <a:gd name="connsiteX9" fmla="*/ 320682 w 440332"/>
                <a:gd name="connsiteY9" fmla="*/ 285910 h 1482907"/>
                <a:gd name="connsiteX10" fmla="*/ 171457 w 440332"/>
                <a:gd name="connsiteY10" fmla="*/ 352585 h 1482907"/>
                <a:gd name="connsiteX11" fmla="*/ 314332 w 440332"/>
                <a:gd name="connsiteY11" fmla="*/ 339885 h 1482907"/>
                <a:gd name="connsiteX12" fmla="*/ 111132 w 440332"/>
                <a:gd name="connsiteY12" fmla="*/ 403385 h 1482907"/>
                <a:gd name="connsiteX13" fmla="*/ 279407 w 440332"/>
                <a:gd name="connsiteY13" fmla="*/ 406560 h 1482907"/>
                <a:gd name="connsiteX14" fmla="*/ 73032 w 440332"/>
                <a:gd name="connsiteY14" fmla="*/ 495460 h 1482907"/>
                <a:gd name="connsiteX15" fmla="*/ 276232 w 440332"/>
                <a:gd name="connsiteY15" fmla="*/ 479585 h 1482907"/>
                <a:gd name="connsiteX16" fmla="*/ 15882 w 440332"/>
                <a:gd name="connsiteY16" fmla="*/ 590710 h 1482907"/>
                <a:gd name="connsiteX17" fmla="*/ 285757 w 440332"/>
                <a:gd name="connsiteY17" fmla="*/ 565310 h 1482907"/>
                <a:gd name="connsiteX18" fmla="*/ 6357 w 440332"/>
                <a:gd name="connsiteY18" fmla="*/ 701835 h 1482907"/>
                <a:gd name="connsiteX19" fmla="*/ 234957 w 440332"/>
                <a:gd name="connsiteY19" fmla="*/ 666910 h 1482907"/>
                <a:gd name="connsiteX20" fmla="*/ 25407 w 440332"/>
                <a:gd name="connsiteY20" fmla="*/ 768510 h 1482907"/>
                <a:gd name="connsiteX21" fmla="*/ 174632 w 440332"/>
                <a:gd name="connsiteY21" fmla="*/ 784385 h 1482907"/>
                <a:gd name="connsiteX22" fmla="*/ 60332 w 440332"/>
                <a:gd name="connsiteY22" fmla="*/ 851060 h 1482907"/>
                <a:gd name="connsiteX23" fmla="*/ 250832 w 440332"/>
                <a:gd name="connsiteY23" fmla="*/ 812960 h 1482907"/>
                <a:gd name="connsiteX24" fmla="*/ 19057 w 440332"/>
                <a:gd name="connsiteY24" fmla="*/ 959010 h 1482907"/>
                <a:gd name="connsiteX25" fmla="*/ 190507 w 440332"/>
                <a:gd name="connsiteY25" fmla="*/ 943135 h 1482907"/>
                <a:gd name="connsiteX26" fmla="*/ 88907 w 440332"/>
                <a:gd name="connsiteY26" fmla="*/ 1038385 h 1482907"/>
                <a:gd name="connsiteX27" fmla="*/ 212732 w 440332"/>
                <a:gd name="connsiteY27" fmla="*/ 1022510 h 1482907"/>
                <a:gd name="connsiteX28" fmla="*/ 82557 w 440332"/>
                <a:gd name="connsiteY28" fmla="*/ 1127285 h 1482907"/>
                <a:gd name="connsiteX29" fmla="*/ 234957 w 440332"/>
                <a:gd name="connsiteY29" fmla="*/ 1079660 h 1482907"/>
                <a:gd name="connsiteX30" fmla="*/ 57157 w 440332"/>
                <a:gd name="connsiteY30" fmla="*/ 1263810 h 1482907"/>
                <a:gd name="connsiteX31" fmla="*/ 266707 w 440332"/>
                <a:gd name="connsiteY31" fmla="*/ 1181260 h 1482907"/>
                <a:gd name="connsiteX32" fmla="*/ 117482 w 440332"/>
                <a:gd name="connsiteY32" fmla="*/ 1308260 h 1482907"/>
                <a:gd name="connsiteX33" fmla="*/ 295282 w 440332"/>
                <a:gd name="connsiteY33" fmla="*/ 1241585 h 1482907"/>
                <a:gd name="connsiteX34" fmla="*/ 161932 w 440332"/>
                <a:gd name="connsiteY34" fmla="*/ 1355885 h 1482907"/>
                <a:gd name="connsiteX35" fmla="*/ 311157 w 440332"/>
                <a:gd name="connsiteY35" fmla="*/ 1270160 h 1482907"/>
                <a:gd name="connsiteX36" fmla="*/ 234957 w 440332"/>
                <a:gd name="connsiteY36" fmla="*/ 1403510 h 1482907"/>
                <a:gd name="connsiteX37" fmla="*/ 361957 w 440332"/>
                <a:gd name="connsiteY37" fmla="*/ 1324135 h 1482907"/>
                <a:gd name="connsiteX38" fmla="*/ 219082 w 440332"/>
                <a:gd name="connsiteY38" fmla="*/ 1482885 h 1482907"/>
                <a:gd name="connsiteX39" fmla="*/ 381007 w 440332"/>
                <a:gd name="connsiteY39" fmla="*/ 1311435 h 1482907"/>
                <a:gd name="connsiteX40" fmla="*/ 190507 w 440332"/>
                <a:gd name="connsiteY40" fmla="*/ 1419385 h 1482907"/>
                <a:gd name="connsiteX41" fmla="*/ 323857 w 440332"/>
                <a:gd name="connsiteY41" fmla="*/ 1289210 h 1482907"/>
                <a:gd name="connsiteX42" fmla="*/ 114307 w 440332"/>
                <a:gd name="connsiteY42" fmla="*/ 1330485 h 1482907"/>
                <a:gd name="connsiteX43" fmla="*/ 361957 w 440332"/>
                <a:gd name="connsiteY43" fmla="*/ 1086010 h 1482907"/>
                <a:gd name="connsiteX44" fmla="*/ 73032 w 440332"/>
                <a:gd name="connsiteY44" fmla="*/ 1073310 h 1482907"/>
                <a:gd name="connsiteX45" fmla="*/ 285757 w 440332"/>
                <a:gd name="connsiteY45" fmla="*/ 946310 h 1482907"/>
                <a:gd name="connsiteX46" fmla="*/ 69857 w 440332"/>
                <a:gd name="connsiteY46" fmla="*/ 943135 h 1482907"/>
                <a:gd name="connsiteX47" fmla="*/ 247657 w 440332"/>
                <a:gd name="connsiteY47" fmla="*/ 873285 h 1482907"/>
                <a:gd name="connsiteX48" fmla="*/ 60332 w 440332"/>
                <a:gd name="connsiteY48" fmla="*/ 790735 h 1482907"/>
                <a:gd name="connsiteX49" fmla="*/ 266707 w 440332"/>
                <a:gd name="connsiteY49" fmla="*/ 736760 h 1482907"/>
                <a:gd name="connsiteX50" fmla="*/ 7 w 440332"/>
                <a:gd name="connsiteY50" fmla="*/ 660560 h 1482907"/>
                <a:gd name="connsiteX51" fmla="*/ 276232 w 440332"/>
                <a:gd name="connsiteY51" fmla="*/ 546260 h 1482907"/>
                <a:gd name="connsiteX52" fmla="*/ 171457 w 440332"/>
                <a:gd name="connsiteY52" fmla="*/ 508160 h 1482907"/>
                <a:gd name="connsiteX53" fmla="*/ 349257 w 440332"/>
                <a:gd name="connsiteY53" fmla="*/ 447835 h 1482907"/>
                <a:gd name="connsiteX54" fmla="*/ 215907 w 440332"/>
                <a:gd name="connsiteY54" fmla="*/ 343060 h 1482907"/>
                <a:gd name="connsiteX55" fmla="*/ 323857 w 440332"/>
                <a:gd name="connsiteY55" fmla="*/ 343060 h 1482907"/>
                <a:gd name="connsiteX56" fmla="*/ 234957 w 440332"/>
                <a:gd name="connsiteY56" fmla="*/ 270035 h 1482907"/>
                <a:gd name="connsiteX57" fmla="*/ 377832 w 440332"/>
                <a:gd name="connsiteY57" fmla="*/ 228760 h 1482907"/>
                <a:gd name="connsiteX58" fmla="*/ 247657 w 440332"/>
                <a:gd name="connsiteY58" fmla="*/ 168435 h 1482907"/>
                <a:gd name="connsiteX59" fmla="*/ 425457 w 440332"/>
                <a:gd name="connsiteY59" fmla="*/ 152560 h 1482907"/>
                <a:gd name="connsiteX60" fmla="*/ 276232 w 440332"/>
                <a:gd name="connsiteY60" fmla="*/ 136685 h 1482907"/>
                <a:gd name="connsiteX61" fmla="*/ 438157 w 440332"/>
                <a:gd name="connsiteY61" fmla="*/ 117635 h 1482907"/>
                <a:gd name="connsiteX62" fmla="*/ 365132 w 440332"/>
                <a:gd name="connsiteY62" fmla="*/ 160 h 148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40332" h="1482907">
                  <a:moveTo>
                    <a:pt x="365132" y="160"/>
                  </a:moveTo>
                  <a:cubicBezTo>
                    <a:pt x="357195" y="-4073"/>
                    <a:pt x="396353" y="76889"/>
                    <a:pt x="390532" y="92235"/>
                  </a:cubicBezTo>
                  <a:cubicBezTo>
                    <a:pt x="384711" y="107581"/>
                    <a:pt x="332853" y="85885"/>
                    <a:pt x="330207" y="92235"/>
                  </a:cubicBezTo>
                  <a:cubicBezTo>
                    <a:pt x="327561" y="98585"/>
                    <a:pt x="384711" y="121868"/>
                    <a:pt x="374657" y="130335"/>
                  </a:cubicBezTo>
                  <a:cubicBezTo>
                    <a:pt x="364603" y="138802"/>
                    <a:pt x="273586" y="136685"/>
                    <a:pt x="269882" y="143035"/>
                  </a:cubicBezTo>
                  <a:cubicBezTo>
                    <a:pt x="266178" y="149385"/>
                    <a:pt x="356665" y="158910"/>
                    <a:pt x="352432" y="168435"/>
                  </a:cubicBezTo>
                  <a:cubicBezTo>
                    <a:pt x="348199" y="177960"/>
                    <a:pt x="245011" y="192248"/>
                    <a:pt x="244482" y="200185"/>
                  </a:cubicBezTo>
                  <a:cubicBezTo>
                    <a:pt x="243953" y="208123"/>
                    <a:pt x="355078" y="206535"/>
                    <a:pt x="349257" y="216060"/>
                  </a:cubicBezTo>
                  <a:cubicBezTo>
                    <a:pt x="343436" y="225585"/>
                    <a:pt x="214319" y="245693"/>
                    <a:pt x="209557" y="257335"/>
                  </a:cubicBezTo>
                  <a:cubicBezTo>
                    <a:pt x="204795" y="268977"/>
                    <a:pt x="327032" y="270035"/>
                    <a:pt x="320682" y="285910"/>
                  </a:cubicBezTo>
                  <a:cubicBezTo>
                    <a:pt x="314332" y="301785"/>
                    <a:pt x="172515" y="343589"/>
                    <a:pt x="171457" y="352585"/>
                  </a:cubicBezTo>
                  <a:cubicBezTo>
                    <a:pt x="170399" y="361581"/>
                    <a:pt x="324386" y="331418"/>
                    <a:pt x="314332" y="339885"/>
                  </a:cubicBezTo>
                  <a:cubicBezTo>
                    <a:pt x="304278" y="348352"/>
                    <a:pt x="116953" y="392273"/>
                    <a:pt x="111132" y="403385"/>
                  </a:cubicBezTo>
                  <a:cubicBezTo>
                    <a:pt x="105311" y="414497"/>
                    <a:pt x="285757" y="391214"/>
                    <a:pt x="279407" y="406560"/>
                  </a:cubicBezTo>
                  <a:cubicBezTo>
                    <a:pt x="273057" y="421906"/>
                    <a:pt x="73561" y="483289"/>
                    <a:pt x="73032" y="495460"/>
                  </a:cubicBezTo>
                  <a:cubicBezTo>
                    <a:pt x="72503" y="507631"/>
                    <a:pt x="285757" y="463710"/>
                    <a:pt x="276232" y="479585"/>
                  </a:cubicBezTo>
                  <a:cubicBezTo>
                    <a:pt x="266707" y="495460"/>
                    <a:pt x="14295" y="576423"/>
                    <a:pt x="15882" y="590710"/>
                  </a:cubicBezTo>
                  <a:cubicBezTo>
                    <a:pt x="17469" y="604997"/>
                    <a:pt x="287344" y="546789"/>
                    <a:pt x="285757" y="565310"/>
                  </a:cubicBezTo>
                  <a:cubicBezTo>
                    <a:pt x="284170" y="583831"/>
                    <a:pt x="14824" y="684902"/>
                    <a:pt x="6357" y="701835"/>
                  </a:cubicBezTo>
                  <a:cubicBezTo>
                    <a:pt x="-2110" y="718768"/>
                    <a:pt x="231782" y="655797"/>
                    <a:pt x="234957" y="666910"/>
                  </a:cubicBezTo>
                  <a:cubicBezTo>
                    <a:pt x="238132" y="678023"/>
                    <a:pt x="35461" y="748931"/>
                    <a:pt x="25407" y="768510"/>
                  </a:cubicBezTo>
                  <a:cubicBezTo>
                    <a:pt x="15353" y="788089"/>
                    <a:pt x="168811" y="770627"/>
                    <a:pt x="174632" y="784385"/>
                  </a:cubicBezTo>
                  <a:cubicBezTo>
                    <a:pt x="180453" y="798143"/>
                    <a:pt x="47632" y="846297"/>
                    <a:pt x="60332" y="851060"/>
                  </a:cubicBezTo>
                  <a:cubicBezTo>
                    <a:pt x="73032" y="855823"/>
                    <a:pt x="257711" y="794968"/>
                    <a:pt x="250832" y="812960"/>
                  </a:cubicBezTo>
                  <a:cubicBezTo>
                    <a:pt x="243953" y="830952"/>
                    <a:pt x="29111" y="937314"/>
                    <a:pt x="19057" y="959010"/>
                  </a:cubicBezTo>
                  <a:cubicBezTo>
                    <a:pt x="9003" y="980706"/>
                    <a:pt x="178865" y="929906"/>
                    <a:pt x="190507" y="943135"/>
                  </a:cubicBezTo>
                  <a:cubicBezTo>
                    <a:pt x="202149" y="956364"/>
                    <a:pt x="85203" y="1025156"/>
                    <a:pt x="88907" y="1038385"/>
                  </a:cubicBezTo>
                  <a:cubicBezTo>
                    <a:pt x="92611" y="1051614"/>
                    <a:pt x="213790" y="1007693"/>
                    <a:pt x="212732" y="1022510"/>
                  </a:cubicBezTo>
                  <a:cubicBezTo>
                    <a:pt x="211674" y="1037327"/>
                    <a:pt x="78853" y="1117760"/>
                    <a:pt x="82557" y="1127285"/>
                  </a:cubicBezTo>
                  <a:cubicBezTo>
                    <a:pt x="86261" y="1136810"/>
                    <a:pt x="239190" y="1056906"/>
                    <a:pt x="234957" y="1079660"/>
                  </a:cubicBezTo>
                  <a:cubicBezTo>
                    <a:pt x="230724" y="1102414"/>
                    <a:pt x="51865" y="1246877"/>
                    <a:pt x="57157" y="1263810"/>
                  </a:cubicBezTo>
                  <a:cubicBezTo>
                    <a:pt x="62449" y="1280743"/>
                    <a:pt x="256653" y="1173852"/>
                    <a:pt x="266707" y="1181260"/>
                  </a:cubicBezTo>
                  <a:cubicBezTo>
                    <a:pt x="276761" y="1188668"/>
                    <a:pt x="112719" y="1298206"/>
                    <a:pt x="117482" y="1308260"/>
                  </a:cubicBezTo>
                  <a:cubicBezTo>
                    <a:pt x="122244" y="1318314"/>
                    <a:pt x="287874" y="1233648"/>
                    <a:pt x="295282" y="1241585"/>
                  </a:cubicBezTo>
                  <a:cubicBezTo>
                    <a:pt x="302690" y="1249523"/>
                    <a:pt x="159286" y="1351123"/>
                    <a:pt x="161932" y="1355885"/>
                  </a:cubicBezTo>
                  <a:cubicBezTo>
                    <a:pt x="164578" y="1360647"/>
                    <a:pt x="298986" y="1262223"/>
                    <a:pt x="311157" y="1270160"/>
                  </a:cubicBezTo>
                  <a:cubicBezTo>
                    <a:pt x="323328" y="1278097"/>
                    <a:pt x="226490" y="1394514"/>
                    <a:pt x="234957" y="1403510"/>
                  </a:cubicBezTo>
                  <a:cubicBezTo>
                    <a:pt x="243424" y="1412506"/>
                    <a:pt x="364603" y="1310906"/>
                    <a:pt x="361957" y="1324135"/>
                  </a:cubicBezTo>
                  <a:cubicBezTo>
                    <a:pt x="359311" y="1337364"/>
                    <a:pt x="215907" y="1485002"/>
                    <a:pt x="219082" y="1482885"/>
                  </a:cubicBezTo>
                  <a:cubicBezTo>
                    <a:pt x="222257" y="1480768"/>
                    <a:pt x="385770" y="1322018"/>
                    <a:pt x="381007" y="1311435"/>
                  </a:cubicBezTo>
                  <a:cubicBezTo>
                    <a:pt x="376245" y="1300852"/>
                    <a:pt x="200032" y="1423089"/>
                    <a:pt x="190507" y="1419385"/>
                  </a:cubicBezTo>
                  <a:cubicBezTo>
                    <a:pt x="180982" y="1415681"/>
                    <a:pt x="336557" y="1304027"/>
                    <a:pt x="323857" y="1289210"/>
                  </a:cubicBezTo>
                  <a:cubicBezTo>
                    <a:pt x="311157" y="1274393"/>
                    <a:pt x="107957" y="1364352"/>
                    <a:pt x="114307" y="1330485"/>
                  </a:cubicBezTo>
                  <a:cubicBezTo>
                    <a:pt x="120657" y="1296618"/>
                    <a:pt x="368836" y="1128873"/>
                    <a:pt x="361957" y="1086010"/>
                  </a:cubicBezTo>
                  <a:cubicBezTo>
                    <a:pt x="355078" y="1043148"/>
                    <a:pt x="85732" y="1096593"/>
                    <a:pt x="73032" y="1073310"/>
                  </a:cubicBezTo>
                  <a:cubicBezTo>
                    <a:pt x="60332" y="1050027"/>
                    <a:pt x="286286" y="968006"/>
                    <a:pt x="285757" y="946310"/>
                  </a:cubicBezTo>
                  <a:cubicBezTo>
                    <a:pt x="285228" y="924614"/>
                    <a:pt x="76207" y="955306"/>
                    <a:pt x="69857" y="943135"/>
                  </a:cubicBezTo>
                  <a:cubicBezTo>
                    <a:pt x="63507" y="930964"/>
                    <a:pt x="249244" y="898685"/>
                    <a:pt x="247657" y="873285"/>
                  </a:cubicBezTo>
                  <a:cubicBezTo>
                    <a:pt x="246069" y="847885"/>
                    <a:pt x="57157" y="813489"/>
                    <a:pt x="60332" y="790735"/>
                  </a:cubicBezTo>
                  <a:cubicBezTo>
                    <a:pt x="63507" y="767981"/>
                    <a:pt x="276761" y="758456"/>
                    <a:pt x="266707" y="736760"/>
                  </a:cubicBezTo>
                  <a:cubicBezTo>
                    <a:pt x="256653" y="715064"/>
                    <a:pt x="-1581" y="692310"/>
                    <a:pt x="7" y="660560"/>
                  </a:cubicBezTo>
                  <a:cubicBezTo>
                    <a:pt x="1595" y="628810"/>
                    <a:pt x="247657" y="571660"/>
                    <a:pt x="276232" y="546260"/>
                  </a:cubicBezTo>
                  <a:cubicBezTo>
                    <a:pt x="304807" y="520860"/>
                    <a:pt x="159286" y="524564"/>
                    <a:pt x="171457" y="508160"/>
                  </a:cubicBezTo>
                  <a:cubicBezTo>
                    <a:pt x="183628" y="491756"/>
                    <a:pt x="341849" y="475352"/>
                    <a:pt x="349257" y="447835"/>
                  </a:cubicBezTo>
                  <a:cubicBezTo>
                    <a:pt x="356665" y="420318"/>
                    <a:pt x="220140" y="360522"/>
                    <a:pt x="215907" y="343060"/>
                  </a:cubicBezTo>
                  <a:cubicBezTo>
                    <a:pt x="211674" y="325598"/>
                    <a:pt x="320682" y="355231"/>
                    <a:pt x="323857" y="343060"/>
                  </a:cubicBezTo>
                  <a:cubicBezTo>
                    <a:pt x="327032" y="330889"/>
                    <a:pt x="225961" y="289085"/>
                    <a:pt x="234957" y="270035"/>
                  </a:cubicBezTo>
                  <a:cubicBezTo>
                    <a:pt x="243953" y="250985"/>
                    <a:pt x="375715" y="245693"/>
                    <a:pt x="377832" y="228760"/>
                  </a:cubicBezTo>
                  <a:cubicBezTo>
                    <a:pt x="379949" y="211827"/>
                    <a:pt x="239720" y="181135"/>
                    <a:pt x="247657" y="168435"/>
                  </a:cubicBezTo>
                  <a:cubicBezTo>
                    <a:pt x="255594" y="155735"/>
                    <a:pt x="420695" y="157852"/>
                    <a:pt x="425457" y="152560"/>
                  </a:cubicBezTo>
                  <a:cubicBezTo>
                    <a:pt x="430220" y="147268"/>
                    <a:pt x="274115" y="142506"/>
                    <a:pt x="276232" y="136685"/>
                  </a:cubicBezTo>
                  <a:cubicBezTo>
                    <a:pt x="278349" y="130864"/>
                    <a:pt x="421753" y="134568"/>
                    <a:pt x="438157" y="117635"/>
                  </a:cubicBezTo>
                  <a:cubicBezTo>
                    <a:pt x="454561" y="100702"/>
                    <a:pt x="373069" y="4393"/>
                    <a:pt x="365132" y="16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1E6B2BDB-52EE-35E0-C27D-B94E07C33D0B}"/>
                </a:ext>
              </a:extLst>
            </p:cNvPr>
            <p:cNvSpPr/>
            <p:nvPr/>
          </p:nvSpPr>
          <p:spPr>
            <a:xfrm>
              <a:off x="4051299" y="5725310"/>
              <a:ext cx="312425" cy="469427"/>
            </a:xfrm>
            <a:custGeom>
              <a:avLst/>
              <a:gdLst>
                <a:gd name="connsiteX0" fmla="*/ 311151 w 312425"/>
                <a:gd name="connsiteY0" fmla="*/ 2390 h 469427"/>
                <a:gd name="connsiteX1" fmla="*/ 155576 w 312425"/>
                <a:gd name="connsiteY1" fmla="*/ 323065 h 469427"/>
                <a:gd name="connsiteX2" fmla="*/ 219076 w 312425"/>
                <a:gd name="connsiteY2" fmla="*/ 138915 h 469427"/>
                <a:gd name="connsiteX3" fmla="*/ 1 w 312425"/>
                <a:gd name="connsiteY3" fmla="*/ 469115 h 469427"/>
                <a:gd name="connsiteX4" fmla="*/ 215901 w 312425"/>
                <a:gd name="connsiteY4" fmla="*/ 69065 h 469427"/>
                <a:gd name="connsiteX5" fmla="*/ 53976 w 312425"/>
                <a:gd name="connsiteY5" fmla="*/ 170665 h 469427"/>
                <a:gd name="connsiteX6" fmla="*/ 311151 w 312425"/>
                <a:gd name="connsiteY6" fmla="*/ 2390 h 46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425" h="469427">
                  <a:moveTo>
                    <a:pt x="311151" y="2390"/>
                  </a:moveTo>
                  <a:cubicBezTo>
                    <a:pt x="328084" y="27790"/>
                    <a:pt x="170922" y="300311"/>
                    <a:pt x="155576" y="323065"/>
                  </a:cubicBezTo>
                  <a:cubicBezTo>
                    <a:pt x="140230" y="345819"/>
                    <a:pt x="245005" y="114573"/>
                    <a:pt x="219076" y="138915"/>
                  </a:cubicBezTo>
                  <a:cubicBezTo>
                    <a:pt x="193147" y="163257"/>
                    <a:pt x="530" y="480757"/>
                    <a:pt x="1" y="469115"/>
                  </a:cubicBezTo>
                  <a:cubicBezTo>
                    <a:pt x="-528" y="457473"/>
                    <a:pt x="206905" y="118807"/>
                    <a:pt x="215901" y="69065"/>
                  </a:cubicBezTo>
                  <a:cubicBezTo>
                    <a:pt x="224897" y="19323"/>
                    <a:pt x="41276" y="179132"/>
                    <a:pt x="53976" y="170665"/>
                  </a:cubicBezTo>
                  <a:cubicBezTo>
                    <a:pt x="66676" y="162198"/>
                    <a:pt x="294218" y="-23010"/>
                    <a:pt x="311151" y="239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69369378-09C4-8D68-FD76-60C56799A79A}"/>
                </a:ext>
              </a:extLst>
            </p:cNvPr>
            <p:cNvSpPr/>
            <p:nvPr/>
          </p:nvSpPr>
          <p:spPr>
            <a:xfrm>
              <a:off x="4093932" y="5199062"/>
              <a:ext cx="745924" cy="344833"/>
            </a:xfrm>
            <a:custGeom>
              <a:avLst/>
              <a:gdLst>
                <a:gd name="connsiteX0" fmla="*/ 17693 w 745924"/>
                <a:gd name="connsiteY0" fmla="*/ 344488 h 344833"/>
                <a:gd name="connsiteX1" fmla="*/ 744768 w 745924"/>
                <a:gd name="connsiteY1" fmla="*/ 211138 h 344833"/>
                <a:gd name="connsiteX2" fmla="*/ 198668 w 745924"/>
                <a:gd name="connsiteY2" fmla="*/ 331788 h 344833"/>
                <a:gd name="connsiteX3" fmla="*/ 706668 w 745924"/>
                <a:gd name="connsiteY3" fmla="*/ 195263 h 344833"/>
                <a:gd name="connsiteX4" fmla="*/ 192318 w 745924"/>
                <a:gd name="connsiteY4" fmla="*/ 198438 h 344833"/>
                <a:gd name="connsiteX5" fmla="*/ 570143 w 745924"/>
                <a:gd name="connsiteY5" fmla="*/ 122238 h 344833"/>
                <a:gd name="connsiteX6" fmla="*/ 157393 w 745924"/>
                <a:gd name="connsiteY6" fmla="*/ 271463 h 344833"/>
                <a:gd name="connsiteX7" fmla="*/ 455843 w 745924"/>
                <a:gd name="connsiteY7" fmla="*/ 1588 h 344833"/>
                <a:gd name="connsiteX8" fmla="*/ 185968 w 745924"/>
                <a:gd name="connsiteY8" fmla="*/ 153988 h 344833"/>
                <a:gd name="connsiteX9" fmla="*/ 417743 w 745924"/>
                <a:gd name="connsiteY9" fmla="*/ 26988 h 344833"/>
                <a:gd name="connsiteX10" fmla="*/ 52618 w 745924"/>
                <a:gd name="connsiteY10" fmla="*/ 125413 h 344833"/>
                <a:gd name="connsiteX11" fmla="*/ 135168 w 745924"/>
                <a:gd name="connsiteY11" fmla="*/ 119063 h 344833"/>
                <a:gd name="connsiteX12" fmla="*/ 122468 w 745924"/>
                <a:gd name="connsiteY12" fmla="*/ 252413 h 344833"/>
                <a:gd name="connsiteX13" fmla="*/ 217718 w 745924"/>
                <a:gd name="connsiteY13" fmla="*/ 249238 h 344833"/>
                <a:gd name="connsiteX14" fmla="*/ 17693 w 745924"/>
                <a:gd name="connsiteY14" fmla="*/ 344488 h 34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924" h="344833">
                  <a:moveTo>
                    <a:pt x="17693" y="344488"/>
                  </a:moveTo>
                  <a:cubicBezTo>
                    <a:pt x="105535" y="338138"/>
                    <a:pt x="714606" y="213255"/>
                    <a:pt x="744768" y="211138"/>
                  </a:cubicBezTo>
                  <a:cubicBezTo>
                    <a:pt x="774930" y="209021"/>
                    <a:pt x="205018" y="334434"/>
                    <a:pt x="198668" y="331788"/>
                  </a:cubicBezTo>
                  <a:cubicBezTo>
                    <a:pt x="192318" y="329142"/>
                    <a:pt x="707726" y="217488"/>
                    <a:pt x="706668" y="195263"/>
                  </a:cubicBezTo>
                  <a:cubicBezTo>
                    <a:pt x="705610" y="173038"/>
                    <a:pt x="215072" y="210609"/>
                    <a:pt x="192318" y="198438"/>
                  </a:cubicBezTo>
                  <a:cubicBezTo>
                    <a:pt x="169564" y="186267"/>
                    <a:pt x="575964" y="110067"/>
                    <a:pt x="570143" y="122238"/>
                  </a:cubicBezTo>
                  <a:cubicBezTo>
                    <a:pt x="564322" y="134409"/>
                    <a:pt x="176443" y="291571"/>
                    <a:pt x="157393" y="271463"/>
                  </a:cubicBezTo>
                  <a:cubicBezTo>
                    <a:pt x="138343" y="251355"/>
                    <a:pt x="451081" y="21167"/>
                    <a:pt x="455843" y="1588"/>
                  </a:cubicBezTo>
                  <a:cubicBezTo>
                    <a:pt x="460605" y="-17991"/>
                    <a:pt x="192318" y="149755"/>
                    <a:pt x="185968" y="153988"/>
                  </a:cubicBezTo>
                  <a:cubicBezTo>
                    <a:pt x="179618" y="158221"/>
                    <a:pt x="439968" y="31750"/>
                    <a:pt x="417743" y="26988"/>
                  </a:cubicBezTo>
                  <a:cubicBezTo>
                    <a:pt x="395518" y="22225"/>
                    <a:pt x="99714" y="110067"/>
                    <a:pt x="52618" y="125413"/>
                  </a:cubicBezTo>
                  <a:cubicBezTo>
                    <a:pt x="5522" y="140759"/>
                    <a:pt x="123526" y="97896"/>
                    <a:pt x="135168" y="119063"/>
                  </a:cubicBezTo>
                  <a:cubicBezTo>
                    <a:pt x="146810" y="140230"/>
                    <a:pt x="108710" y="230717"/>
                    <a:pt x="122468" y="252413"/>
                  </a:cubicBezTo>
                  <a:cubicBezTo>
                    <a:pt x="136226" y="274109"/>
                    <a:pt x="238885" y="230717"/>
                    <a:pt x="217718" y="249238"/>
                  </a:cubicBezTo>
                  <a:cubicBezTo>
                    <a:pt x="196551" y="267759"/>
                    <a:pt x="-70149" y="350838"/>
                    <a:pt x="17693" y="344488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5A8E6DED-827C-6B97-4E4D-BAD9F6139AC5}"/>
                </a:ext>
              </a:extLst>
            </p:cNvPr>
            <p:cNvSpPr/>
            <p:nvPr/>
          </p:nvSpPr>
          <p:spPr>
            <a:xfrm>
              <a:off x="4639998" y="5347371"/>
              <a:ext cx="230477" cy="748708"/>
            </a:xfrm>
            <a:custGeom>
              <a:avLst/>
              <a:gdLst>
                <a:gd name="connsiteX0" fmla="*/ 151077 w 230477"/>
                <a:gd name="connsiteY0" fmla="*/ 231104 h 748708"/>
                <a:gd name="connsiteX1" fmla="*/ 151077 w 230477"/>
                <a:gd name="connsiteY1" fmla="*/ 650204 h 748708"/>
                <a:gd name="connsiteX2" fmla="*/ 116152 w 230477"/>
                <a:gd name="connsiteY2" fmla="*/ 475579 h 748708"/>
                <a:gd name="connsiteX3" fmla="*/ 1852 w 230477"/>
                <a:gd name="connsiteY3" fmla="*/ 748629 h 748708"/>
                <a:gd name="connsiteX4" fmla="*/ 49477 w 230477"/>
                <a:gd name="connsiteY4" fmla="*/ 443829 h 748708"/>
                <a:gd name="connsiteX5" fmla="*/ 103452 w 230477"/>
                <a:gd name="connsiteY5" fmla="*/ 656554 h 748708"/>
                <a:gd name="connsiteX6" fmla="*/ 192352 w 230477"/>
                <a:gd name="connsiteY6" fmla="*/ 542254 h 748708"/>
                <a:gd name="connsiteX7" fmla="*/ 230452 w 230477"/>
                <a:gd name="connsiteY7" fmla="*/ 567654 h 748708"/>
                <a:gd name="connsiteX8" fmla="*/ 198702 w 230477"/>
                <a:gd name="connsiteY8" fmla="*/ 383504 h 748708"/>
                <a:gd name="connsiteX9" fmla="*/ 224102 w 230477"/>
                <a:gd name="connsiteY9" fmla="*/ 2504 h 748708"/>
                <a:gd name="connsiteX10" fmla="*/ 151077 w 230477"/>
                <a:gd name="connsiteY10" fmla="*/ 231104 h 7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477" h="748708">
                  <a:moveTo>
                    <a:pt x="151077" y="231104"/>
                  </a:moveTo>
                  <a:cubicBezTo>
                    <a:pt x="138906" y="339054"/>
                    <a:pt x="156898" y="609458"/>
                    <a:pt x="151077" y="650204"/>
                  </a:cubicBezTo>
                  <a:cubicBezTo>
                    <a:pt x="145256" y="690950"/>
                    <a:pt x="141023" y="459175"/>
                    <a:pt x="116152" y="475579"/>
                  </a:cubicBezTo>
                  <a:cubicBezTo>
                    <a:pt x="91281" y="491983"/>
                    <a:pt x="12964" y="753921"/>
                    <a:pt x="1852" y="748629"/>
                  </a:cubicBezTo>
                  <a:cubicBezTo>
                    <a:pt x="-9261" y="743337"/>
                    <a:pt x="32544" y="459175"/>
                    <a:pt x="49477" y="443829"/>
                  </a:cubicBezTo>
                  <a:cubicBezTo>
                    <a:pt x="66410" y="428483"/>
                    <a:pt x="79640" y="640150"/>
                    <a:pt x="103452" y="656554"/>
                  </a:cubicBezTo>
                  <a:cubicBezTo>
                    <a:pt x="127264" y="672958"/>
                    <a:pt x="171185" y="557071"/>
                    <a:pt x="192352" y="542254"/>
                  </a:cubicBezTo>
                  <a:cubicBezTo>
                    <a:pt x="213519" y="527437"/>
                    <a:pt x="229394" y="594112"/>
                    <a:pt x="230452" y="567654"/>
                  </a:cubicBezTo>
                  <a:cubicBezTo>
                    <a:pt x="231510" y="541196"/>
                    <a:pt x="199760" y="477696"/>
                    <a:pt x="198702" y="383504"/>
                  </a:cubicBezTo>
                  <a:cubicBezTo>
                    <a:pt x="197644" y="289312"/>
                    <a:pt x="230452" y="25787"/>
                    <a:pt x="224102" y="2504"/>
                  </a:cubicBezTo>
                  <a:cubicBezTo>
                    <a:pt x="217752" y="-20779"/>
                    <a:pt x="163248" y="123154"/>
                    <a:pt x="151077" y="231104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4B5A39E6-5124-9A66-BB8C-C83A07A6E47B}"/>
                </a:ext>
              </a:extLst>
            </p:cNvPr>
            <p:cNvSpPr/>
            <p:nvPr/>
          </p:nvSpPr>
          <p:spPr>
            <a:xfrm>
              <a:off x="4699657" y="6029324"/>
              <a:ext cx="469299" cy="269878"/>
            </a:xfrm>
            <a:custGeom>
              <a:avLst/>
              <a:gdLst>
                <a:gd name="connsiteX0" fmla="*/ 278743 w 469299"/>
                <a:gd name="connsiteY0" fmla="*/ 1 h 269878"/>
                <a:gd name="connsiteX1" fmla="*/ 348593 w 469299"/>
                <a:gd name="connsiteY1" fmla="*/ 161926 h 269878"/>
                <a:gd name="connsiteX2" fmla="*/ 21568 w 469299"/>
                <a:gd name="connsiteY2" fmla="*/ 161926 h 269878"/>
                <a:gd name="connsiteX3" fmla="*/ 193018 w 469299"/>
                <a:gd name="connsiteY3" fmla="*/ 234951 h 269878"/>
                <a:gd name="connsiteX4" fmla="*/ 2518 w 469299"/>
                <a:gd name="connsiteY4" fmla="*/ 177801 h 269878"/>
                <a:gd name="connsiteX5" fmla="*/ 361293 w 469299"/>
                <a:gd name="connsiteY5" fmla="*/ 269876 h 269878"/>
                <a:gd name="connsiteX6" fmla="*/ 469243 w 469299"/>
                <a:gd name="connsiteY6" fmla="*/ 180976 h 269878"/>
                <a:gd name="connsiteX7" fmla="*/ 351768 w 469299"/>
                <a:gd name="connsiteY7" fmla="*/ 222251 h 269878"/>
                <a:gd name="connsiteX8" fmla="*/ 450193 w 469299"/>
                <a:gd name="connsiteY8" fmla="*/ 158751 h 269878"/>
                <a:gd name="connsiteX9" fmla="*/ 278743 w 469299"/>
                <a:gd name="connsiteY9" fmla="*/ 1 h 26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9299" h="269878">
                  <a:moveTo>
                    <a:pt x="278743" y="1"/>
                  </a:moveTo>
                  <a:cubicBezTo>
                    <a:pt x="261810" y="530"/>
                    <a:pt x="391455" y="134939"/>
                    <a:pt x="348593" y="161926"/>
                  </a:cubicBezTo>
                  <a:cubicBezTo>
                    <a:pt x="305731" y="188913"/>
                    <a:pt x="47497" y="149755"/>
                    <a:pt x="21568" y="161926"/>
                  </a:cubicBezTo>
                  <a:cubicBezTo>
                    <a:pt x="-4361" y="174097"/>
                    <a:pt x="196193" y="232305"/>
                    <a:pt x="193018" y="234951"/>
                  </a:cubicBezTo>
                  <a:cubicBezTo>
                    <a:pt x="189843" y="237597"/>
                    <a:pt x="-25528" y="171980"/>
                    <a:pt x="2518" y="177801"/>
                  </a:cubicBezTo>
                  <a:cubicBezTo>
                    <a:pt x="30564" y="183622"/>
                    <a:pt x="283506" y="269347"/>
                    <a:pt x="361293" y="269876"/>
                  </a:cubicBezTo>
                  <a:cubicBezTo>
                    <a:pt x="439081" y="270405"/>
                    <a:pt x="470831" y="188914"/>
                    <a:pt x="469243" y="180976"/>
                  </a:cubicBezTo>
                  <a:cubicBezTo>
                    <a:pt x="467655" y="173038"/>
                    <a:pt x="354943" y="225955"/>
                    <a:pt x="351768" y="222251"/>
                  </a:cubicBezTo>
                  <a:cubicBezTo>
                    <a:pt x="348593" y="218547"/>
                    <a:pt x="456014" y="192618"/>
                    <a:pt x="450193" y="158751"/>
                  </a:cubicBezTo>
                  <a:cubicBezTo>
                    <a:pt x="444372" y="124884"/>
                    <a:pt x="295676" y="-528"/>
                    <a:pt x="278743" y="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1FD79F07-67EA-8D0F-C399-32F3544584D1}"/>
                </a:ext>
              </a:extLst>
            </p:cNvPr>
            <p:cNvSpPr/>
            <p:nvPr/>
          </p:nvSpPr>
          <p:spPr>
            <a:xfrm>
              <a:off x="4578128" y="3685860"/>
              <a:ext cx="143320" cy="48881"/>
            </a:xfrm>
            <a:custGeom>
              <a:avLst/>
              <a:gdLst>
                <a:gd name="connsiteX0" fmla="*/ 222 w 143320"/>
                <a:gd name="connsiteY0" fmla="*/ 44765 h 48881"/>
                <a:gd name="connsiteX1" fmla="*/ 63722 w 143320"/>
                <a:gd name="connsiteY1" fmla="*/ 44765 h 48881"/>
                <a:gd name="connsiteX2" fmla="*/ 143097 w 143320"/>
                <a:gd name="connsiteY2" fmla="*/ 315 h 48881"/>
                <a:gd name="connsiteX3" fmla="*/ 85947 w 143320"/>
                <a:gd name="connsiteY3" fmla="*/ 25715 h 48881"/>
                <a:gd name="connsiteX4" fmla="*/ 222 w 143320"/>
                <a:gd name="connsiteY4" fmla="*/ 44765 h 4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20" h="48881">
                  <a:moveTo>
                    <a:pt x="222" y="44765"/>
                  </a:moveTo>
                  <a:cubicBezTo>
                    <a:pt x="-3482" y="47940"/>
                    <a:pt x="39910" y="52173"/>
                    <a:pt x="63722" y="44765"/>
                  </a:cubicBezTo>
                  <a:cubicBezTo>
                    <a:pt x="87535" y="37357"/>
                    <a:pt x="139393" y="3490"/>
                    <a:pt x="143097" y="315"/>
                  </a:cubicBezTo>
                  <a:cubicBezTo>
                    <a:pt x="146801" y="-2860"/>
                    <a:pt x="103409" y="18836"/>
                    <a:pt x="85947" y="25715"/>
                  </a:cubicBezTo>
                  <a:cubicBezTo>
                    <a:pt x="68485" y="32594"/>
                    <a:pt x="3926" y="41590"/>
                    <a:pt x="222" y="447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BE64587A-90AD-EF87-BADE-E249D665CBC4}"/>
                </a:ext>
              </a:extLst>
            </p:cNvPr>
            <p:cNvSpPr/>
            <p:nvPr/>
          </p:nvSpPr>
          <p:spPr>
            <a:xfrm>
              <a:off x="4552950" y="3670072"/>
              <a:ext cx="141647" cy="57523"/>
            </a:xfrm>
            <a:custGeom>
              <a:avLst/>
              <a:gdLst>
                <a:gd name="connsiteX0" fmla="*/ 0 w 141647"/>
                <a:gd name="connsiteY0" fmla="*/ 228 h 57523"/>
                <a:gd name="connsiteX1" fmla="*/ 92075 w 141647"/>
                <a:gd name="connsiteY1" fmla="*/ 12928 h 57523"/>
                <a:gd name="connsiteX2" fmla="*/ 139700 w 141647"/>
                <a:gd name="connsiteY2" fmla="*/ 9753 h 57523"/>
                <a:gd name="connsiteX3" fmla="*/ 28575 w 141647"/>
                <a:gd name="connsiteY3" fmla="*/ 57378 h 57523"/>
                <a:gd name="connsiteX4" fmla="*/ 111125 w 141647"/>
                <a:gd name="connsiteY4" fmla="*/ 25628 h 57523"/>
                <a:gd name="connsiteX5" fmla="*/ 92075 w 141647"/>
                <a:gd name="connsiteY5" fmla="*/ 25628 h 57523"/>
                <a:gd name="connsiteX6" fmla="*/ 0 w 141647"/>
                <a:gd name="connsiteY6" fmla="*/ 228 h 5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47" h="57523">
                  <a:moveTo>
                    <a:pt x="0" y="228"/>
                  </a:moveTo>
                  <a:cubicBezTo>
                    <a:pt x="0" y="-1889"/>
                    <a:pt x="68792" y="11341"/>
                    <a:pt x="92075" y="12928"/>
                  </a:cubicBezTo>
                  <a:cubicBezTo>
                    <a:pt x="115358" y="14516"/>
                    <a:pt x="150283" y="2345"/>
                    <a:pt x="139700" y="9753"/>
                  </a:cubicBezTo>
                  <a:cubicBezTo>
                    <a:pt x="129117" y="17161"/>
                    <a:pt x="33337" y="54732"/>
                    <a:pt x="28575" y="57378"/>
                  </a:cubicBezTo>
                  <a:cubicBezTo>
                    <a:pt x="23813" y="60024"/>
                    <a:pt x="111125" y="25628"/>
                    <a:pt x="111125" y="25628"/>
                  </a:cubicBezTo>
                  <a:cubicBezTo>
                    <a:pt x="121708" y="20336"/>
                    <a:pt x="106892" y="27745"/>
                    <a:pt x="92075" y="25628"/>
                  </a:cubicBezTo>
                  <a:cubicBezTo>
                    <a:pt x="77258" y="23511"/>
                    <a:pt x="0" y="2345"/>
                    <a:pt x="0" y="2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9041B58C-5048-69C6-E19E-D372655B2622}"/>
                </a:ext>
              </a:extLst>
            </p:cNvPr>
            <p:cNvSpPr/>
            <p:nvPr/>
          </p:nvSpPr>
          <p:spPr>
            <a:xfrm>
              <a:off x="3386539" y="7010397"/>
              <a:ext cx="1770389" cy="1123960"/>
            </a:xfrm>
            <a:custGeom>
              <a:avLst/>
              <a:gdLst>
                <a:gd name="connsiteX0" fmla="*/ 140886 w 1770389"/>
                <a:gd name="connsiteY0" fmla="*/ 3 h 1123960"/>
                <a:gd name="connsiteX1" fmla="*/ 105961 w 1770389"/>
                <a:gd name="connsiteY1" fmla="*/ 508003 h 1123960"/>
                <a:gd name="connsiteX2" fmla="*/ 175811 w 1770389"/>
                <a:gd name="connsiteY2" fmla="*/ 158753 h 1123960"/>
                <a:gd name="connsiteX3" fmla="*/ 112311 w 1770389"/>
                <a:gd name="connsiteY3" fmla="*/ 654053 h 1123960"/>
                <a:gd name="connsiteX4" fmla="*/ 347261 w 1770389"/>
                <a:gd name="connsiteY4" fmla="*/ 184153 h 1123960"/>
                <a:gd name="connsiteX5" fmla="*/ 194861 w 1770389"/>
                <a:gd name="connsiteY5" fmla="*/ 714378 h 1123960"/>
                <a:gd name="connsiteX6" fmla="*/ 521886 w 1770389"/>
                <a:gd name="connsiteY6" fmla="*/ 247653 h 1123960"/>
                <a:gd name="connsiteX7" fmla="*/ 417111 w 1770389"/>
                <a:gd name="connsiteY7" fmla="*/ 660403 h 1123960"/>
                <a:gd name="connsiteX8" fmla="*/ 766361 w 1770389"/>
                <a:gd name="connsiteY8" fmla="*/ 365128 h 1123960"/>
                <a:gd name="connsiteX9" fmla="*/ 766361 w 1770389"/>
                <a:gd name="connsiteY9" fmla="*/ 727078 h 1123960"/>
                <a:gd name="connsiteX10" fmla="*/ 928286 w 1770389"/>
                <a:gd name="connsiteY10" fmla="*/ 485778 h 1123960"/>
                <a:gd name="connsiteX11" fmla="*/ 915586 w 1770389"/>
                <a:gd name="connsiteY11" fmla="*/ 879478 h 1123960"/>
                <a:gd name="connsiteX12" fmla="*/ 1236261 w 1770389"/>
                <a:gd name="connsiteY12" fmla="*/ 460378 h 1123960"/>
                <a:gd name="connsiteX13" fmla="*/ 1207686 w 1770389"/>
                <a:gd name="connsiteY13" fmla="*/ 996953 h 1123960"/>
                <a:gd name="connsiteX14" fmla="*/ 1493436 w 1770389"/>
                <a:gd name="connsiteY14" fmla="*/ 542928 h 1123960"/>
                <a:gd name="connsiteX15" fmla="*/ 1522011 w 1770389"/>
                <a:gd name="connsiteY15" fmla="*/ 987428 h 1123960"/>
                <a:gd name="connsiteX16" fmla="*/ 1658536 w 1770389"/>
                <a:gd name="connsiteY16" fmla="*/ 698503 h 1123960"/>
                <a:gd name="connsiteX17" fmla="*/ 1769661 w 1770389"/>
                <a:gd name="connsiteY17" fmla="*/ 1003303 h 1123960"/>
                <a:gd name="connsiteX18" fmla="*/ 1706161 w 1770389"/>
                <a:gd name="connsiteY18" fmla="*/ 288928 h 1123960"/>
                <a:gd name="connsiteX19" fmla="*/ 1696636 w 1770389"/>
                <a:gd name="connsiteY19" fmla="*/ 635003 h 1123960"/>
                <a:gd name="connsiteX20" fmla="*/ 1718861 w 1770389"/>
                <a:gd name="connsiteY20" fmla="*/ 1035053 h 1123960"/>
                <a:gd name="connsiteX21" fmla="*/ 1668061 w 1770389"/>
                <a:gd name="connsiteY21" fmla="*/ 381003 h 1123960"/>
                <a:gd name="connsiteX22" fmla="*/ 1496611 w 1770389"/>
                <a:gd name="connsiteY22" fmla="*/ 1123953 h 1123960"/>
                <a:gd name="connsiteX23" fmla="*/ 1547411 w 1770389"/>
                <a:gd name="connsiteY23" fmla="*/ 365128 h 1123960"/>
                <a:gd name="connsiteX24" fmla="*/ 1150536 w 1770389"/>
                <a:gd name="connsiteY24" fmla="*/ 1016003 h 1123960"/>
                <a:gd name="connsiteX25" fmla="*/ 1191811 w 1770389"/>
                <a:gd name="connsiteY25" fmla="*/ 441328 h 1123960"/>
                <a:gd name="connsiteX26" fmla="*/ 829861 w 1770389"/>
                <a:gd name="connsiteY26" fmla="*/ 965203 h 1123960"/>
                <a:gd name="connsiteX27" fmla="*/ 972736 w 1770389"/>
                <a:gd name="connsiteY27" fmla="*/ 428628 h 1123960"/>
                <a:gd name="connsiteX28" fmla="*/ 591736 w 1770389"/>
                <a:gd name="connsiteY28" fmla="*/ 866778 h 1123960"/>
                <a:gd name="connsiteX29" fmla="*/ 785411 w 1770389"/>
                <a:gd name="connsiteY29" fmla="*/ 387353 h 1123960"/>
                <a:gd name="connsiteX30" fmla="*/ 258361 w 1770389"/>
                <a:gd name="connsiteY30" fmla="*/ 796928 h 1123960"/>
                <a:gd name="connsiteX31" fmla="*/ 474261 w 1770389"/>
                <a:gd name="connsiteY31" fmla="*/ 193678 h 1123960"/>
                <a:gd name="connsiteX32" fmla="*/ 1186 w 1770389"/>
                <a:gd name="connsiteY32" fmla="*/ 742953 h 1123960"/>
                <a:gd name="connsiteX33" fmla="*/ 331386 w 1770389"/>
                <a:gd name="connsiteY33" fmla="*/ 190503 h 1123960"/>
                <a:gd name="connsiteX34" fmla="*/ 71036 w 1770389"/>
                <a:gd name="connsiteY34" fmla="*/ 517528 h 1123960"/>
                <a:gd name="connsiteX35" fmla="*/ 140886 w 1770389"/>
                <a:gd name="connsiteY35" fmla="*/ 3 h 112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70389" h="1123960">
                  <a:moveTo>
                    <a:pt x="140886" y="3"/>
                  </a:moveTo>
                  <a:cubicBezTo>
                    <a:pt x="146707" y="-1585"/>
                    <a:pt x="100140" y="481545"/>
                    <a:pt x="105961" y="508003"/>
                  </a:cubicBezTo>
                  <a:cubicBezTo>
                    <a:pt x="111782" y="534461"/>
                    <a:pt x="174753" y="134411"/>
                    <a:pt x="175811" y="158753"/>
                  </a:cubicBezTo>
                  <a:cubicBezTo>
                    <a:pt x="176869" y="183095"/>
                    <a:pt x="83736" y="649820"/>
                    <a:pt x="112311" y="654053"/>
                  </a:cubicBezTo>
                  <a:cubicBezTo>
                    <a:pt x="140886" y="658286"/>
                    <a:pt x="333503" y="174099"/>
                    <a:pt x="347261" y="184153"/>
                  </a:cubicBezTo>
                  <a:cubicBezTo>
                    <a:pt x="361019" y="194207"/>
                    <a:pt x="165757" y="703795"/>
                    <a:pt x="194861" y="714378"/>
                  </a:cubicBezTo>
                  <a:cubicBezTo>
                    <a:pt x="223965" y="724961"/>
                    <a:pt x="484844" y="256649"/>
                    <a:pt x="521886" y="247653"/>
                  </a:cubicBezTo>
                  <a:cubicBezTo>
                    <a:pt x="558928" y="238657"/>
                    <a:pt x="376365" y="640824"/>
                    <a:pt x="417111" y="660403"/>
                  </a:cubicBezTo>
                  <a:cubicBezTo>
                    <a:pt x="457857" y="679982"/>
                    <a:pt x="708153" y="354016"/>
                    <a:pt x="766361" y="365128"/>
                  </a:cubicBezTo>
                  <a:cubicBezTo>
                    <a:pt x="824569" y="376241"/>
                    <a:pt x="739374" y="706970"/>
                    <a:pt x="766361" y="727078"/>
                  </a:cubicBezTo>
                  <a:cubicBezTo>
                    <a:pt x="793349" y="747186"/>
                    <a:pt x="903415" y="460378"/>
                    <a:pt x="928286" y="485778"/>
                  </a:cubicBezTo>
                  <a:cubicBezTo>
                    <a:pt x="953157" y="511178"/>
                    <a:pt x="864257" y="883711"/>
                    <a:pt x="915586" y="879478"/>
                  </a:cubicBezTo>
                  <a:cubicBezTo>
                    <a:pt x="966915" y="875245"/>
                    <a:pt x="1187578" y="440799"/>
                    <a:pt x="1236261" y="460378"/>
                  </a:cubicBezTo>
                  <a:cubicBezTo>
                    <a:pt x="1284944" y="479957"/>
                    <a:pt x="1164824" y="983195"/>
                    <a:pt x="1207686" y="996953"/>
                  </a:cubicBezTo>
                  <a:cubicBezTo>
                    <a:pt x="1250548" y="1010711"/>
                    <a:pt x="1441049" y="544515"/>
                    <a:pt x="1493436" y="542928"/>
                  </a:cubicBezTo>
                  <a:cubicBezTo>
                    <a:pt x="1545823" y="541341"/>
                    <a:pt x="1494494" y="961499"/>
                    <a:pt x="1522011" y="987428"/>
                  </a:cubicBezTo>
                  <a:cubicBezTo>
                    <a:pt x="1549528" y="1013357"/>
                    <a:pt x="1617261" y="695857"/>
                    <a:pt x="1658536" y="698503"/>
                  </a:cubicBezTo>
                  <a:cubicBezTo>
                    <a:pt x="1699811" y="701149"/>
                    <a:pt x="1761724" y="1071566"/>
                    <a:pt x="1769661" y="1003303"/>
                  </a:cubicBezTo>
                  <a:cubicBezTo>
                    <a:pt x="1777599" y="935041"/>
                    <a:pt x="1718332" y="350311"/>
                    <a:pt x="1706161" y="288928"/>
                  </a:cubicBezTo>
                  <a:cubicBezTo>
                    <a:pt x="1693990" y="227545"/>
                    <a:pt x="1694519" y="510649"/>
                    <a:pt x="1696636" y="635003"/>
                  </a:cubicBezTo>
                  <a:cubicBezTo>
                    <a:pt x="1698753" y="759357"/>
                    <a:pt x="1723623" y="1077386"/>
                    <a:pt x="1718861" y="1035053"/>
                  </a:cubicBezTo>
                  <a:cubicBezTo>
                    <a:pt x="1714099" y="992720"/>
                    <a:pt x="1705103" y="366186"/>
                    <a:pt x="1668061" y="381003"/>
                  </a:cubicBezTo>
                  <a:cubicBezTo>
                    <a:pt x="1631019" y="395820"/>
                    <a:pt x="1516719" y="1126599"/>
                    <a:pt x="1496611" y="1123953"/>
                  </a:cubicBezTo>
                  <a:cubicBezTo>
                    <a:pt x="1476503" y="1121307"/>
                    <a:pt x="1605090" y="383120"/>
                    <a:pt x="1547411" y="365128"/>
                  </a:cubicBezTo>
                  <a:cubicBezTo>
                    <a:pt x="1489732" y="347136"/>
                    <a:pt x="1209803" y="1003303"/>
                    <a:pt x="1150536" y="1016003"/>
                  </a:cubicBezTo>
                  <a:cubicBezTo>
                    <a:pt x="1091269" y="1028703"/>
                    <a:pt x="1245257" y="449795"/>
                    <a:pt x="1191811" y="441328"/>
                  </a:cubicBezTo>
                  <a:cubicBezTo>
                    <a:pt x="1138365" y="432861"/>
                    <a:pt x="866373" y="967320"/>
                    <a:pt x="829861" y="965203"/>
                  </a:cubicBezTo>
                  <a:cubicBezTo>
                    <a:pt x="793349" y="963086"/>
                    <a:pt x="1012423" y="445032"/>
                    <a:pt x="972736" y="428628"/>
                  </a:cubicBezTo>
                  <a:cubicBezTo>
                    <a:pt x="933049" y="412224"/>
                    <a:pt x="622957" y="873657"/>
                    <a:pt x="591736" y="866778"/>
                  </a:cubicBezTo>
                  <a:cubicBezTo>
                    <a:pt x="560515" y="859899"/>
                    <a:pt x="840973" y="398995"/>
                    <a:pt x="785411" y="387353"/>
                  </a:cubicBezTo>
                  <a:cubicBezTo>
                    <a:pt x="729849" y="375711"/>
                    <a:pt x="310219" y="829207"/>
                    <a:pt x="258361" y="796928"/>
                  </a:cubicBezTo>
                  <a:cubicBezTo>
                    <a:pt x="206503" y="764649"/>
                    <a:pt x="517124" y="202674"/>
                    <a:pt x="474261" y="193678"/>
                  </a:cubicBezTo>
                  <a:cubicBezTo>
                    <a:pt x="431399" y="184682"/>
                    <a:pt x="24998" y="743482"/>
                    <a:pt x="1186" y="742953"/>
                  </a:cubicBezTo>
                  <a:cubicBezTo>
                    <a:pt x="-22626" y="742424"/>
                    <a:pt x="319744" y="228074"/>
                    <a:pt x="331386" y="190503"/>
                  </a:cubicBezTo>
                  <a:cubicBezTo>
                    <a:pt x="343028" y="152932"/>
                    <a:pt x="101198" y="542399"/>
                    <a:pt x="71036" y="517528"/>
                  </a:cubicBezTo>
                  <a:cubicBezTo>
                    <a:pt x="40873" y="492657"/>
                    <a:pt x="135065" y="1591"/>
                    <a:pt x="140886" y="3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D67FBE4C-D98A-CA8E-D2B8-3FE009E4B2DF}"/>
                </a:ext>
              </a:extLst>
            </p:cNvPr>
            <p:cNvSpPr/>
            <p:nvPr/>
          </p:nvSpPr>
          <p:spPr>
            <a:xfrm>
              <a:off x="5094907" y="7301537"/>
              <a:ext cx="398861" cy="932047"/>
            </a:xfrm>
            <a:custGeom>
              <a:avLst/>
              <a:gdLst>
                <a:gd name="connsiteX0" fmla="*/ 343868 w 398861"/>
                <a:gd name="connsiteY0" fmla="*/ 147013 h 932047"/>
                <a:gd name="connsiteX1" fmla="*/ 397843 w 398861"/>
                <a:gd name="connsiteY1" fmla="*/ 769313 h 932047"/>
                <a:gd name="connsiteX2" fmla="*/ 286718 w 398861"/>
                <a:gd name="connsiteY2" fmla="*/ 150188 h 932047"/>
                <a:gd name="connsiteX3" fmla="*/ 283543 w 398861"/>
                <a:gd name="connsiteY3" fmla="*/ 181938 h 932047"/>
                <a:gd name="connsiteX4" fmla="*/ 312118 w 398861"/>
                <a:gd name="connsiteY4" fmla="*/ 848688 h 932047"/>
                <a:gd name="connsiteX5" fmla="*/ 299418 w 398861"/>
                <a:gd name="connsiteY5" fmla="*/ 737563 h 932047"/>
                <a:gd name="connsiteX6" fmla="*/ 156543 w 398861"/>
                <a:gd name="connsiteY6" fmla="*/ 156538 h 932047"/>
                <a:gd name="connsiteX7" fmla="*/ 156543 w 398861"/>
                <a:gd name="connsiteY7" fmla="*/ 353388 h 932047"/>
                <a:gd name="connsiteX8" fmla="*/ 159718 w 398861"/>
                <a:gd name="connsiteY8" fmla="*/ 902663 h 932047"/>
                <a:gd name="connsiteX9" fmla="*/ 147018 w 398861"/>
                <a:gd name="connsiteY9" fmla="*/ 715338 h 932047"/>
                <a:gd name="connsiteX10" fmla="*/ 968 w 398861"/>
                <a:gd name="connsiteY10" fmla="*/ 963 h 932047"/>
                <a:gd name="connsiteX11" fmla="*/ 83518 w 398861"/>
                <a:gd name="connsiteY11" fmla="*/ 883613 h 932047"/>
                <a:gd name="connsiteX12" fmla="*/ 83518 w 398861"/>
                <a:gd name="connsiteY12" fmla="*/ 73988 h 932047"/>
                <a:gd name="connsiteX13" fmla="*/ 216868 w 398861"/>
                <a:gd name="connsiteY13" fmla="*/ 931238 h 932047"/>
                <a:gd name="connsiteX14" fmla="*/ 264493 w 398861"/>
                <a:gd name="connsiteY14" fmla="*/ 239088 h 932047"/>
                <a:gd name="connsiteX15" fmla="*/ 378793 w 398861"/>
                <a:gd name="connsiteY15" fmla="*/ 708988 h 932047"/>
                <a:gd name="connsiteX16" fmla="*/ 343868 w 398861"/>
                <a:gd name="connsiteY16" fmla="*/ 147013 h 93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861" h="932047">
                  <a:moveTo>
                    <a:pt x="343868" y="147013"/>
                  </a:moveTo>
                  <a:cubicBezTo>
                    <a:pt x="347043" y="157067"/>
                    <a:pt x="407368" y="768784"/>
                    <a:pt x="397843" y="769313"/>
                  </a:cubicBezTo>
                  <a:cubicBezTo>
                    <a:pt x="388318" y="769842"/>
                    <a:pt x="305768" y="248084"/>
                    <a:pt x="286718" y="150188"/>
                  </a:cubicBezTo>
                  <a:cubicBezTo>
                    <a:pt x="267668" y="52292"/>
                    <a:pt x="279310" y="65521"/>
                    <a:pt x="283543" y="181938"/>
                  </a:cubicBezTo>
                  <a:cubicBezTo>
                    <a:pt x="287776" y="298355"/>
                    <a:pt x="309472" y="756084"/>
                    <a:pt x="312118" y="848688"/>
                  </a:cubicBezTo>
                  <a:cubicBezTo>
                    <a:pt x="314764" y="941292"/>
                    <a:pt x="325347" y="852921"/>
                    <a:pt x="299418" y="737563"/>
                  </a:cubicBezTo>
                  <a:cubicBezTo>
                    <a:pt x="273489" y="622205"/>
                    <a:pt x="180355" y="220567"/>
                    <a:pt x="156543" y="156538"/>
                  </a:cubicBezTo>
                  <a:cubicBezTo>
                    <a:pt x="132731" y="92509"/>
                    <a:pt x="156014" y="229034"/>
                    <a:pt x="156543" y="353388"/>
                  </a:cubicBezTo>
                  <a:cubicBezTo>
                    <a:pt x="157072" y="477742"/>
                    <a:pt x="161305" y="842338"/>
                    <a:pt x="159718" y="902663"/>
                  </a:cubicBezTo>
                  <a:cubicBezTo>
                    <a:pt x="158131" y="962988"/>
                    <a:pt x="173476" y="865621"/>
                    <a:pt x="147018" y="715338"/>
                  </a:cubicBezTo>
                  <a:cubicBezTo>
                    <a:pt x="120560" y="565055"/>
                    <a:pt x="11551" y="-27083"/>
                    <a:pt x="968" y="963"/>
                  </a:cubicBezTo>
                  <a:cubicBezTo>
                    <a:pt x="-9615" y="29009"/>
                    <a:pt x="69760" y="871442"/>
                    <a:pt x="83518" y="883613"/>
                  </a:cubicBezTo>
                  <a:cubicBezTo>
                    <a:pt x="97276" y="895784"/>
                    <a:pt x="61293" y="66050"/>
                    <a:pt x="83518" y="73988"/>
                  </a:cubicBezTo>
                  <a:cubicBezTo>
                    <a:pt x="105743" y="81925"/>
                    <a:pt x="186706" y="903721"/>
                    <a:pt x="216868" y="931238"/>
                  </a:cubicBezTo>
                  <a:cubicBezTo>
                    <a:pt x="247030" y="958755"/>
                    <a:pt x="237506" y="276130"/>
                    <a:pt x="264493" y="239088"/>
                  </a:cubicBezTo>
                  <a:cubicBezTo>
                    <a:pt x="291480" y="202046"/>
                    <a:pt x="365564" y="716925"/>
                    <a:pt x="378793" y="708988"/>
                  </a:cubicBezTo>
                  <a:cubicBezTo>
                    <a:pt x="392022" y="701051"/>
                    <a:pt x="340693" y="136959"/>
                    <a:pt x="343868" y="147013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056CED5D-BBB9-B4C3-8F70-ED7EFA3F060F}"/>
                </a:ext>
              </a:extLst>
            </p:cNvPr>
            <p:cNvSpPr/>
            <p:nvPr/>
          </p:nvSpPr>
          <p:spPr>
            <a:xfrm>
              <a:off x="3348244" y="6876803"/>
              <a:ext cx="1811423" cy="1217612"/>
            </a:xfrm>
            <a:custGeom>
              <a:avLst/>
              <a:gdLst>
                <a:gd name="connsiteX0" fmla="*/ 38823 w 1811423"/>
                <a:gd name="connsiteY0" fmla="*/ 719751 h 1217612"/>
                <a:gd name="connsiteX1" fmla="*/ 287713 w 1811423"/>
                <a:gd name="connsiteY1" fmla="*/ 59651 h 1217612"/>
                <a:gd name="connsiteX2" fmla="*/ 271481 w 1811423"/>
                <a:gd name="connsiteY2" fmla="*/ 113758 h 1217612"/>
                <a:gd name="connsiteX3" fmla="*/ 55055 w 1811423"/>
                <a:gd name="connsiteY3" fmla="*/ 790089 h 1217612"/>
                <a:gd name="connsiteX4" fmla="*/ 390516 w 1811423"/>
                <a:gd name="connsiteY4" fmla="*/ 178686 h 1217612"/>
                <a:gd name="connsiteX5" fmla="*/ 174090 w 1811423"/>
                <a:gd name="connsiteY5" fmla="*/ 665644 h 1217612"/>
                <a:gd name="connsiteX6" fmla="*/ 579889 w 1811423"/>
                <a:gd name="connsiteY6" fmla="*/ 146222 h 1217612"/>
                <a:gd name="connsiteX7" fmla="*/ 303945 w 1811423"/>
                <a:gd name="connsiteY7" fmla="*/ 795500 h 1217612"/>
                <a:gd name="connsiteX8" fmla="*/ 704334 w 1811423"/>
                <a:gd name="connsiteY8" fmla="*/ 227382 h 1217612"/>
                <a:gd name="connsiteX9" fmla="*/ 617763 w 1811423"/>
                <a:gd name="connsiteY9" fmla="*/ 400522 h 1217612"/>
                <a:gd name="connsiteX10" fmla="*/ 444622 w 1811423"/>
                <a:gd name="connsiteY10" fmla="*/ 871249 h 1217612"/>
                <a:gd name="connsiteX11" fmla="*/ 725976 w 1811423"/>
                <a:gd name="connsiteY11" fmla="*/ 335595 h 1217612"/>
                <a:gd name="connsiteX12" fmla="*/ 498729 w 1811423"/>
                <a:gd name="connsiteY12" fmla="*/ 790089 h 1217612"/>
                <a:gd name="connsiteX13" fmla="*/ 823368 w 1811423"/>
                <a:gd name="connsiteY13" fmla="*/ 405933 h 1217612"/>
                <a:gd name="connsiteX14" fmla="*/ 542014 w 1811423"/>
                <a:gd name="connsiteY14" fmla="*/ 930766 h 1217612"/>
                <a:gd name="connsiteX15" fmla="*/ 931581 w 1811423"/>
                <a:gd name="connsiteY15" fmla="*/ 432986 h 1217612"/>
                <a:gd name="connsiteX16" fmla="*/ 720565 w 1811423"/>
                <a:gd name="connsiteY16" fmla="*/ 876660 h 1217612"/>
                <a:gd name="connsiteX17" fmla="*/ 1191292 w 1811423"/>
                <a:gd name="connsiteY17" fmla="*/ 362648 h 1217612"/>
                <a:gd name="connsiteX18" fmla="*/ 882885 w 1811423"/>
                <a:gd name="connsiteY18" fmla="*/ 968641 h 1217612"/>
                <a:gd name="connsiteX19" fmla="*/ 1234577 w 1811423"/>
                <a:gd name="connsiteY19" fmla="*/ 508735 h 1217612"/>
                <a:gd name="connsiteX20" fmla="*/ 1066847 w 1811423"/>
                <a:gd name="connsiteY20" fmla="*/ 995694 h 1217612"/>
                <a:gd name="connsiteX21" fmla="*/ 1429361 w 1811423"/>
                <a:gd name="connsiteY21" fmla="*/ 541199 h 1217612"/>
                <a:gd name="connsiteX22" fmla="*/ 1315737 w 1811423"/>
                <a:gd name="connsiteY22" fmla="*/ 1033569 h 1217612"/>
                <a:gd name="connsiteX23" fmla="*/ 1634965 w 1811423"/>
                <a:gd name="connsiteY23" fmla="*/ 611538 h 1217612"/>
                <a:gd name="connsiteX24" fmla="*/ 1505110 w 1811423"/>
                <a:gd name="connsiteY24" fmla="*/ 1114728 h 1217612"/>
                <a:gd name="connsiteX25" fmla="*/ 1759410 w 1811423"/>
                <a:gd name="connsiteY25" fmla="*/ 730572 h 1217612"/>
                <a:gd name="connsiteX26" fmla="*/ 1808106 w 1811423"/>
                <a:gd name="connsiteY26" fmla="*/ 1125550 h 1217612"/>
                <a:gd name="connsiteX27" fmla="*/ 1705304 w 1811423"/>
                <a:gd name="connsiteY27" fmla="*/ 427576 h 1217612"/>
                <a:gd name="connsiteX28" fmla="*/ 1553806 w 1811423"/>
                <a:gd name="connsiteY28" fmla="*/ 1217531 h 1217612"/>
                <a:gd name="connsiteX29" fmla="*/ 1429361 w 1811423"/>
                <a:gd name="connsiteY29" fmla="*/ 481682 h 1217612"/>
                <a:gd name="connsiteX30" fmla="*/ 1093900 w 1811423"/>
                <a:gd name="connsiteY30" fmla="*/ 1206709 h 1217612"/>
                <a:gd name="connsiteX31" fmla="*/ 1196703 w 1811423"/>
                <a:gd name="connsiteY31" fmla="*/ 389701 h 1217612"/>
                <a:gd name="connsiteX32" fmla="*/ 807136 w 1811423"/>
                <a:gd name="connsiteY32" fmla="*/ 968641 h 1217612"/>
                <a:gd name="connsiteX33" fmla="*/ 861242 w 1811423"/>
                <a:gd name="connsiteY33" fmla="*/ 449218 h 1217612"/>
                <a:gd name="connsiteX34" fmla="*/ 471676 w 1811423"/>
                <a:gd name="connsiteY34" fmla="*/ 692698 h 1217612"/>
                <a:gd name="connsiteX35" fmla="*/ 487907 w 1811423"/>
                <a:gd name="connsiteY35" fmla="*/ 324773 h 1217612"/>
                <a:gd name="connsiteX36" fmla="*/ 44234 w 1811423"/>
                <a:gd name="connsiteY36" fmla="*/ 827964 h 1217612"/>
                <a:gd name="connsiteX37" fmla="*/ 38823 w 1811423"/>
                <a:gd name="connsiteY37" fmla="*/ 719751 h 121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11423" h="1217612">
                  <a:moveTo>
                    <a:pt x="38823" y="719751"/>
                  </a:moveTo>
                  <a:cubicBezTo>
                    <a:pt x="79403" y="591699"/>
                    <a:pt x="248937" y="160650"/>
                    <a:pt x="287713" y="59651"/>
                  </a:cubicBezTo>
                  <a:cubicBezTo>
                    <a:pt x="326489" y="-41348"/>
                    <a:pt x="310257" y="-7982"/>
                    <a:pt x="271481" y="113758"/>
                  </a:cubicBezTo>
                  <a:cubicBezTo>
                    <a:pt x="232705" y="235498"/>
                    <a:pt x="35216" y="779268"/>
                    <a:pt x="55055" y="790089"/>
                  </a:cubicBezTo>
                  <a:cubicBezTo>
                    <a:pt x="74894" y="800910"/>
                    <a:pt x="370677" y="199427"/>
                    <a:pt x="390516" y="178686"/>
                  </a:cubicBezTo>
                  <a:cubicBezTo>
                    <a:pt x="410355" y="157945"/>
                    <a:pt x="142528" y="671055"/>
                    <a:pt x="174090" y="665644"/>
                  </a:cubicBezTo>
                  <a:cubicBezTo>
                    <a:pt x="205652" y="660233"/>
                    <a:pt x="558247" y="124579"/>
                    <a:pt x="579889" y="146222"/>
                  </a:cubicBezTo>
                  <a:cubicBezTo>
                    <a:pt x="601531" y="167865"/>
                    <a:pt x="283204" y="781973"/>
                    <a:pt x="303945" y="795500"/>
                  </a:cubicBezTo>
                  <a:cubicBezTo>
                    <a:pt x="324686" y="809027"/>
                    <a:pt x="652031" y="293212"/>
                    <a:pt x="704334" y="227382"/>
                  </a:cubicBezTo>
                  <a:cubicBezTo>
                    <a:pt x="756637" y="161552"/>
                    <a:pt x="661048" y="293211"/>
                    <a:pt x="617763" y="400522"/>
                  </a:cubicBezTo>
                  <a:cubicBezTo>
                    <a:pt x="574478" y="507833"/>
                    <a:pt x="426586" y="882070"/>
                    <a:pt x="444622" y="871249"/>
                  </a:cubicBezTo>
                  <a:cubicBezTo>
                    <a:pt x="462658" y="860428"/>
                    <a:pt x="716958" y="349122"/>
                    <a:pt x="725976" y="335595"/>
                  </a:cubicBezTo>
                  <a:cubicBezTo>
                    <a:pt x="734994" y="322068"/>
                    <a:pt x="482497" y="778366"/>
                    <a:pt x="498729" y="790089"/>
                  </a:cubicBezTo>
                  <a:cubicBezTo>
                    <a:pt x="514961" y="801812"/>
                    <a:pt x="816154" y="382487"/>
                    <a:pt x="823368" y="405933"/>
                  </a:cubicBezTo>
                  <a:cubicBezTo>
                    <a:pt x="830582" y="429379"/>
                    <a:pt x="523979" y="926257"/>
                    <a:pt x="542014" y="930766"/>
                  </a:cubicBezTo>
                  <a:cubicBezTo>
                    <a:pt x="560049" y="935275"/>
                    <a:pt x="901822" y="442004"/>
                    <a:pt x="931581" y="432986"/>
                  </a:cubicBezTo>
                  <a:cubicBezTo>
                    <a:pt x="961340" y="423968"/>
                    <a:pt x="677280" y="888383"/>
                    <a:pt x="720565" y="876660"/>
                  </a:cubicBezTo>
                  <a:cubicBezTo>
                    <a:pt x="763850" y="864937"/>
                    <a:pt x="1164239" y="347318"/>
                    <a:pt x="1191292" y="362648"/>
                  </a:cubicBezTo>
                  <a:cubicBezTo>
                    <a:pt x="1218345" y="377978"/>
                    <a:pt x="875671" y="944293"/>
                    <a:pt x="882885" y="968641"/>
                  </a:cubicBezTo>
                  <a:cubicBezTo>
                    <a:pt x="890099" y="992989"/>
                    <a:pt x="1203917" y="504226"/>
                    <a:pt x="1234577" y="508735"/>
                  </a:cubicBezTo>
                  <a:cubicBezTo>
                    <a:pt x="1265237" y="513244"/>
                    <a:pt x="1034383" y="990283"/>
                    <a:pt x="1066847" y="995694"/>
                  </a:cubicBezTo>
                  <a:cubicBezTo>
                    <a:pt x="1099311" y="1001105"/>
                    <a:pt x="1387879" y="534886"/>
                    <a:pt x="1429361" y="541199"/>
                  </a:cubicBezTo>
                  <a:cubicBezTo>
                    <a:pt x="1470843" y="547512"/>
                    <a:pt x="1281470" y="1021846"/>
                    <a:pt x="1315737" y="1033569"/>
                  </a:cubicBezTo>
                  <a:cubicBezTo>
                    <a:pt x="1350004" y="1045292"/>
                    <a:pt x="1603403" y="598012"/>
                    <a:pt x="1634965" y="611538"/>
                  </a:cubicBezTo>
                  <a:cubicBezTo>
                    <a:pt x="1666527" y="625064"/>
                    <a:pt x="1484369" y="1094889"/>
                    <a:pt x="1505110" y="1114728"/>
                  </a:cubicBezTo>
                  <a:cubicBezTo>
                    <a:pt x="1525851" y="1134567"/>
                    <a:pt x="1708911" y="728768"/>
                    <a:pt x="1759410" y="730572"/>
                  </a:cubicBezTo>
                  <a:cubicBezTo>
                    <a:pt x="1809909" y="732376"/>
                    <a:pt x="1817124" y="1176049"/>
                    <a:pt x="1808106" y="1125550"/>
                  </a:cubicBezTo>
                  <a:cubicBezTo>
                    <a:pt x="1799088" y="1075051"/>
                    <a:pt x="1747687" y="412246"/>
                    <a:pt x="1705304" y="427576"/>
                  </a:cubicBezTo>
                  <a:cubicBezTo>
                    <a:pt x="1662921" y="442906"/>
                    <a:pt x="1599797" y="1208513"/>
                    <a:pt x="1553806" y="1217531"/>
                  </a:cubicBezTo>
                  <a:cubicBezTo>
                    <a:pt x="1507816" y="1226549"/>
                    <a:pt x="1506012" y="483486"/>
                    <a:pt x="1429361" y="481682"/>
                  </a:cubicBezTo>
                  <a:cubicBezTo>
                    <a:pt x="1352710" y="479878"/>
                    <a:pt x="1132676" y="1222039"/>
                    <a:pt x="1093900" y="1206709"/>
                  </a:cubicBezTo>
                  <a:cubicBezTo>
                    <a:pt x="1055124" y="1191379"/>
                    <a:pt x="1244497" y="429379"/>
                    <a:pt x="1196703" y="389701"/>
                  </a:cubicBezTo>
                  <a:cubicBezTo>
                    <a:pt x="1148909" y="350023"/>
                    <a:pt x="863046" y="958722"/>
                    <a:pt x="807136" y="968641"/>
                  </a:cubicBezTo>
                  <a:cubicBezTo>
                    <a:pt x="751226" y="978560"/>
                    <a:pt x="917152" y="495208"/>
                    <a:pt x="861242" y="449218"/>
                  </a:cubicBezTo>
                  <a:cubicBezTo>
                    <a:pt x="805332" y="403227"/>
                    <a:pt x="533898" y="713439"/>
                    <a:pt x="471676" y="692698"/>
                  </a:cubicBezTo>
                  <a:cubicBezTo>
                    <a:pt x="409454" y="671957"/>
                    <a:pt x="559147" y="302229"/>
                    <a:pt x="487907" y="324773"/>
                  </a:cubicBezTo>
                  <a:cubicBezTo>
                    <a:pt x="416667" y="347317"/>
                    <a:pt x="113671" y="763036"/>
                    <a:pt x="44234" y="827964"/>
                  </a:cubicBezTo>
                  <a:cubicBezTo>
                    <a:pt x="-25203" y="892892"/>
                    <a:pt x="-1757" y="847803"/>
                    <a:pt x="38823" y="71975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575E4416-FAA8-3888-7275-8B09B3F8610A}"/>
                </a:ext>
              </a:extLst>
            </p:cNvPr>
            <p:cNvSpPr/>
            <p:nvPr/>
          </p:nvSpPr>
          <p:spPr>
            <a:xfrm>
              <a:off x="3544820" y="5503151"/>
              <a:ext cx="144402" cy="1810643"/>
            </a:xfrm>
            <a:custGeom>
              <a:avLst/>
              <a:gdLst>
                <a:gd name="connsiteX0" fmla="*/ 138659 w 144402"/>
                <a:gd name="connsiteY0" fmla="*/ 502 h 1810643"/>
                <a:gd name="connsiteX1" fmla="*/ 121406 w 144402"/>
                <a:gd name="connsiteY1" fmla="*/ 1264272 h 1810643"/>
                <a:gd name="connsiteX2" fmla="*/ 134346 w 144402"/>
                <a:gd name="connsiteY2" fmla="*/ 940781 h 1810643"/>
                <a:gd name="connsiteX3" fmla="*/ 4950 w 144402"/>
                <a:gd name="connsiteY3" fmla="*/ 1807736 h 1810643"/>
                <a:gd name="connsiteX4" fmla="*/ 26516 w 144402"/>
                <a:gd name="connsiteY4" fmla="*/ 591411 h 1810643"/>
                <a:gd name="connsiteX5" fmla="*/ 4950 w 144402"/>
                <a:gd name="connsiteY5" fmla="*/ 1104683 h 1810643"/>
                <a:gd name="connsiteX6" fmla="*/ 138659 w 144402"/>
                <a:gd name="connsiteY6" fmla="*/ 502 h 181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02" h="1810643">
                  <a:moveTo>
                    <a:pt x="138659" y="502"/>
                  </a:moveTo>
                  <a:cubicBezTo>
                    <a:pt x="158068" y="27100"/>
                    <a:pt x="122125" y="1107559"/>
                    <a:pt x="121406" y="1264272"/>
                  </a:cubicBezTo>
                  <a:cubicBezTo>
                    <a:pt x="120687" y="1420985"/>
                    <a:pt x="153755" y="850204"/>
                    <a:pt x="134346" y="940781"/>
                  </a:cubicBezTo>
                  <a:cubicBezTo>
                    <a:pt x="114937" y="1031358"/>
                    <a:pt x="22922" y="1865964"/>
                    <a:pt x="4950" y="1807736"/>
                  </a:cubicBezTo>
                  <a:cubicBezTo>
                    <a:pt x="-13022" y="1749508"/>
                    <a:pt x="26516" y="708586"/>
                    <a:pt x="26516" y="591411"/>
                  </a:cubicBezTo>
                  <a:cubicBezTo>
                    <a:pt x="26516" y="474236"/>
                    <a:pt x="-13740" y="1198136"/>
                    <a:pt x="4950" y="1104683"/>
                  </a:cubicBezTo>
                  <a:cubicBezTo>
                    <a:pt x="23640" y="1011230"/>
                    <a:pt x="119250" y="-26096"/>
                    <a:pt x="138659" y="502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BDE5C986-F2A2-B35C-40AC-D78466B51C6B}"/>
                </a:ext>
              </a:extLst>
            </p:cNvPr>
            <p:cNvSpPr/>
            <p:nvPr/>
          </p:nvSpPr>
          <p:spPr>
            <a:xfrm>
              <a:off x="3834104" y="5262518"/>
              <a:ext cx="194569" cy="1914664"/>
            </a:xfrm>
            <a:custGeom>
              <a:avLst/>
              <a:gdLst>
                <a:gd name="connsiteX0" fmla="*/ 338 w 194569"/>
                <a:gd name="connsiteY0" fmla="*/ 292893 h 1914664"/>
                <a:gd name="connsiteX1" fmla="*/ 99541 w 194569"/>
                <a:gd name="connsiteY1" fmla="*/ 1358256 h 1914664"/>
                <a:gd name="connsiteX2" fmla="*/ 86602 w 194569"/>
                <a:gd name="connsiteY2" fmla="*/ 1181414 h 1914664"/>
                <a:gd name="connsiteX3" fmla="*/ 60722 w 194569"/>
                <a:gd name="connsiteY3" fmla="*/ 1629988 h 1914664"/>
                <a:gd name="connsiteX4" fmla="*/ 77975 w 194569"/>
                <a:gd name="connsiteY4" fmla="*/ 1513531 h 1914664"/>
                <a:gd name="connsiteX5" fmla="*/ 194432 w 194569"/>
                <a:gd name="connsiteY5" fmla="*/ 1867214 h 1914664"/>
                <a:gd name="connsiteX6" fmla="*/ 52096 w 194569"/>
                <a:gd name="connsiteY6" fmla="*/ 288580 h 1914664"/>
                <a:gd name="connsiteX7" fmla="*/ 129734 w 194569"/>
                <a:gd name="connsiteY7" fmla="*/ 1349629 h 1914664"/>
                <a:gd name="connsiteX8" fmla="*/ 142673 w 194569"/>
                <a:gd name="connsiteY8" fmla="*/ 16848 h 1914664"/>
                <a:gd name="connsiteX9" fmla="*/ 69349 w 194569"/>
                <a:gd name="connsiteY9" fmla="*/ 581878 h 1914664"/>
                <a:gd name="connsiteX10" fmla="*/ 338 w 194569"/>
                <a:gd name="connsiteY10" fmla="*/ 292893 h 191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569" h="1914664">
                  <a:moveTo>
                    <a:pt x="338" y="292893"/>
                  </a:moveTo>
                  <a:cubicBezTo>
                    <a:pt x="5370" y="422289"/>
                    <a:pt x="85164" y="1210169"/>
                    <a:pt x="99541" y="1358256"/>
                  </a:cubicBezTo>
                  <a:cubicBezTo>
                    <a:pt x="113918" y="1506343"/>
                    <a:pt x="93072" y="1136125"/>
                    <a:pt x="86602" y="1181414"/>
                  </a:cubicBezTo>
                  <a:cubicBezTo>
                    <a:pt x="80132" y="1226703"/>
                    <a:pt x="62160" y="1574635"/>
                    <a:pt x="60722" y="1629988"/>
                  </a:cubicBezTo>
                  <a:cubicBezTo>
                    <a:pt x="59284" y="1685341"/>
                    <a:pt x="55690" y="1473993"/>
                    <a:pt x="77975" y="1513531"/>
                  </a:cubicBezTo>
                  <a:cubicBezTo>
                    <a:pt x="100260" y="1553069"/>
                    <a:pt x="198745" y="2071372"/>
                    <a:pt x="194432" y="1867214"/>
                  </a:cubicBezTo>
                  <a:cubicBezTo>
                    <a:pt x="190119" y="1663056"/>
                    <a:pt x="62879" y="374844"/>
                    <a:pt x="52096" y="288580"/>
                  </a:cubicBezTo>
                  <a:cubicBezTo>
                    <a:pt x="41313" y="202316"/>
                    <a:pt x="114638" y="1394918"/>
                    <a:pt x="129734" y="1349629"/>
                  </a:cubicBezTo>
                  <a:cubicBezTo>
                    <a:pt x="144830" y="1304340"/>
                    <a:pt x="152737" y="144806"/>
                    <a:pt x="142673" y="16848"/>
                  </a:cubicBezTo>
                  <a:cubicBezTo>
                    <a:pt x="132609" y="-111110"/>
                    <a:pt x="90915" y="530120"/>
                    <a:pt x="69349" y="581878"/>
                  </a:cubicBezTo>
                  <a:cubicBezTo>
                    <a:pt x="47783" y="633637"/>
                    <a:pt x="-4694" y="163497"/>
                    <a:pt x="338" y="292893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85B8C98A-FA95-3921-C997-EE12334CB60E}"/>
                </a:ext>
              </a:extLst>
            </p:cNvPr>
            <p:cNvSpPr/>
            <p:nvPr/>
          </p:nvSpPr>
          <p:spPr>
            <a:xfrm>
              <a:off x="4011643" y="4858156"/>
              <a:ext cx="410091" cy="651357"/>
            </a:xfrm>
            <a:custGeom>
              <a:avLst/>
              <a:gdLst>
                <a:gd name="connsiteX0" fmla="*/ 407957 w 410091"/>
                <a:gd name="connsiteY0" fmla="*/ 171 h 651357"/>
                <a:gd name="connsiteX1" fmla="*/ 56975 w 410091"/>
                <a:gd name="connsiteY1" fmla="*/ 258789 h 651357"/>
                <a:gd name="connsiteX2" fmla="*/ 112393 w 410091"/>
                <a:gd name="connsiteY2" fmla="*/ 244935 h 651357"/>
                <a:gd name="connsiteX3" fmla="*/ 80066 w 410091"/>
                <a:gd name="connsiteY3" fmla="*/ 277262 h 651357"/>
                <a:gd name="connsiteX4" fmla="*/ 1557 w 410091"/>
                <a:gd name="connsiteY4" fmla="*/ 651335 h 651357"/>
                <a:gd name="connsiteX5" fmla="*/ 158575 w 410091"/>
                <a:gd name="connsiteY5" fmla="*/ 258789 h 651357"/>
                <a:gd name="connsiteX6" fmla="*/ 66212 w 410091"/>
                <a:gd name="connsiteY6" fmla="*/ 374244 h 651357"/>
                <a:gd name="connsiteX7" fmla="*/ 306357 w 410091"/>
                <a:gd name="connsiteY7" fmla="*/ 152571 h 651357"/>
                <a:gd name="connsiteX8" fmla="*/ 209375 w 410091"/>
                <a:gd name="connsiteY8" fmla="*/ 217226 h 651357"/>
                <a:gd name="connsiteX9" fmla="*/ 407957 w 410091"/>
                <a:gd name="connsiteY9" fmla="*/ 171 h 6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091" h="651357">
                  <a:moveTo>
                    <a:pt x="407957" y="171"/>
                  </a:moveTo>
                  <a:cubicBezTo>
                    <a:pt x="382557" y="7098"/>
                    <a:pt x="106236" y="217995"/>
                    <a:pt x="56975" y="258789"/>
                  </a:cubicBezTo>
                  <a:cubicBezTo>
                    <a:pt x="7714" y="299583"/>
                    <a:pt x="108545" y="241856"/>
                    <a:pt x="112393" y="244935"/>
                  </a:cubicBezTo>
                  <a:cubicBezTo>
                    <a:pt x="116241" y="248014"/>
                    <a:pt x="98539" y="209529"/>
                    <a:pt x="80066" y="277262"/>
                  </a:cubicBezTo>
                  <a:cubicBezTo>
                    <a:pt x="61593" y="344995"/>
                    <a:pt x="-11528" y="654414"/>
                    <a:pt x="1557" y="651335"/>
                  </a:cubicBezTo>
                  <a:cubicBezTo>
                    <a:pt x="14642" y="648256"/>
                    <a:pt x="147799" y="304971"/>
                    <a:pt x="158575" y="258789"/>
                  </a:cubicBezTo>
                  <a:cubicBezTo>
                    <a:pt x="169351" y="212607"/>
                    <a:pt x="41582" y="391947"/>
                    <a:pt x="66212" y="374244"/>
                  </a:cubicBezTo>
                  <a:cubicBezTo>
                    <a:pt x="90842" y="356541"/>
                    <a:pt x="282497" y="178741"/>
                    <a:pt x="306357" y="152571"/>
                  </a:cubicBezTo>
                  <a:cubicBezTo>
                    <a:pt x="330217" y="126401"/>
                    <a:pt x="194751" y="236468"/>
                    <a:pt x="209375" y="217226"/>
                  </a:cubicBezTo>
                  <a:cubicBezTo>
                    <a:pt x="223999" y="197984"/>
                    <a:pt x="433357" y="-6756"/>
                    <a:pt x="407957" y="17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614379F4-EA42-343D-1CC0-535326445A4F}"/>
                </a:ext>
              </a:extLst>
            </p:cNvPr>
            <p:cNvSpPr/>
            <p:nvPr/>
          </p:nvSpPr>
          <p:spPr>
            <a:xfrm>
              <a:off x="4324614" y="5592285"/>
              <a:ext cx="350051" cy="739501"/>
            </a:xfrm>
            <a:custGeom>
              <a:avLst/>
              <a:gdLst>
                <a:gd name="connsiteX0" fmla="*/ 348986 w 350051"/>
                <a:gd name="connsiteY0" fmla="*/ 333 h 739501"/>
                <a:gd name="connsiteX1" fmla="*/ 53422 w 350051"/>
                <a:gd name="connsiteY1" fmla="*/ 540660 h 739501"/>
                <a:gd name="connsiteX2" fmla="*/ 99604 w 350051"/>
                <a:gd name="connsiteY2" fmla="*/ 388260 h 739501"/>
                <a:gd name="connsiteX3" fmla="*/ 2622 w 350051"/>
                <a:gd name="connsiteY3" fmla="*/ 739242 h 739501"/>
                <a:gd name="connsiteX4" fmla="*/ 224295 w 350051"/>
                <a:gd name="connsiteY4" fmla="*/ 323606 h 739501"/>
                <a:gd name="connsiteX5" fmla="*/ 155022 w 350051"/>
                <a:gd name="connsiteY5" fmla="*/ 457533 h 739501"/>
                <a:gd name="connsiteX6" fmla="*/ 348986 w 350051"/>
                <a:gd name="connsiteY6" fmla="*/ 333 h 73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051" h="739501">
                  <a:moveTo>
                    <a:pt x="348986" y="333"/>
                  </a:moveTo>
                  <a:cubicBezTo>
                    <a:pt x="332053" y="14188"/>
                    <a:pt x="94986" y="476005"/>
                    <a:pt x="53422" y="540660"/>
                  </a:cubicBezTo>
                  <a:cubicBezTo>
                    <a:pt x="11858" y="605315"/>
                    <a:pt x="108071" y="355163"/>
                    <a:pt x="99604" y="388260"/>
                  </a:cubicBezTo>
                  <a:cubicBezTo>
                    <a:pt x="91137" y="421357"/>
                    <a:pt x="-18160" y="750018"/>
                    <a:pt x="2622" y="739242"/>
                  </a:cubicBezTo>
                  <a:cubicBezTo>
                    <a:pt x="23404" y="728466"/>
                    <a:pt x="198895" y="370557"/>
                    <a:pt x="224295" y="323606"/>
                  </a:cubicBezTo>
                  <a:cubicBezTo>
                    <a:pt x="249695" y="276655"/>
                    <a:pt x="134240" y="506794"/>
                    <a:pt x="155022" y="457533"/>
                  </a:cubicBezTo>
                  <a:cubicBezTo>
                    <a:pt x="175804" y="408272"/>
                    <a:pt x="365919" y="-13522"/>
                    <a:pt x="348986" y="333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7ECA9B2D-1036-D785-34BB-DB9557B02145}"/>
                </a:ext>
              </a:extLst>
            </p:cNvPr>
            <p:cNvSpPr/>
            <p:nvPr/>
          </p:nvSpPr>
          <p:spPr>
            <a:xfrm>
              <a:off x="3323126" y="10351827"/>
              <a:ext cx="232247" cy="368489"/>
            </a:xfrm>
            <a:custGeom>
              <a:avLst/>
              <a:gdLst>
                <a:gd name="connsiteX0" fmla="*/ 104 w 232247"/>
                <a:gd name="connsiteY0" fmla="*/ 0 h 368489"/>
                <a:gd name="connsiteX1" fmla="*/ 116110 w 232247"/>
                <a:gd name="connsiteY1" fmla="*/ 163773 h 368489"/>
                <a:gd name="connsiteX2" fmla="*/ 232116 w 232247"/>
                <a:gd name="connsiteY2" fmla="*/ 368489 h 368489"/>
                <a:gd name="connsiteX3" fmla="*/ 136581 w 232247"/>
                <a:gd name="connsiteY3" fmla="*/ 163773 h 368489"/>
                <a:gd name="connsiteX4" fmla="*/ 104 w 232247"/>
                <a:gd name="connsiteY4" fmla="*/ 0 h 3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47" h="368489">
                  <a:moveTo>
                    <a:pt x="104" y="0"/>
                  </a:moveTo>
                  <a:cubicBezTo>
                    <a:pt x="-3308" y="0"/>
                    <a:pt x="77441" y="102358"/>
                    <a:pt x="116110" y="163773"/>
                  </a:cubicBezTo>
                  <a:cubicBezTo>
                    <a:pt x="154779" y="225188"/>
                    <a:pt x="228704" y="368489"/>
                    <a:pt x="232116" y="368489"/>
                  </a:cubicBezTo>
                  <a:cubicBezTo>
                    <a:pt x="235528" y="368489"/>
                    <a:pt x="171838" y="218364"/>
                    <a:pt x="136581" y="163773"/>
                  </a:cubicBezTo>
                  <a:cubicBezTo>
                    <a:pt x="101324" y="109182"/>
                    <a:pt x="3516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D33DCBC8-30B6-BC77-1833-E29A7B88E04A}"/>
                </a:ext>
              </a:extLst>
            </p:cNvPr>
            <p:cNvSpPr/>
            <p:nvPr/>
          </p:nvSpPr>
          <p:spPr>
            <a:xfrm>
              <a:off x="4741595" y="10849896"/>
              <a:ext cx="630683" cy="245770"/>
            </a:xfrm>
            <a:custGeom>
              <a:avLst/>
              <a:gdLst>
                <a:gd name="connsiteX0" fmla="*/ 1002 w 630683"/>
                <a:gd name="connsiteY0" fmla="*/ 74 h 245770"/>
                <a:gd name="connsiteX1" fmla="*/ 321724 w 630683"/>
                <a:gd name="connsiteY1" fmla="*/ 88785 h 245770"/>
                <a:gd name="connsiteX2" fmla="*/ 628799 w 630683"/>
                <a:gd name="connsiteY2" fmla="*/ 245734 h 245770"/>
                <a:gd name="connsiteX3" fmla="*/ 430906 w 630683"/>
                <a:gd name="connsiteY3" fmla="*/ 102432 h 245770"/>
                <a:gd name="connsiteX4" fmla="*/ 1002 w 630683"/>
                <a:gd name="connsiteY4" fmla="*/ 74 h 2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683" h="245770">
                  <a:moveTo>
                    <a:pt x="1002" y="74"/>
                  </a:moveTo>
                  <a:cubicBezTo>
                    <a:pt x="-17195" y="-2201"/>
                    <a:pt x="217091" y="47842"/>
                    <a:pt x="321724" y="88785"/>
                  </a:cubicBezTo>
                  <a:cubicBezTo>
                    <a:pt x="426357" y="129728"/>
                    <a:pt x="610602" y="243460"/>
                    <a:pt x="628799" y="245734"/>
                  </a:cubicBezTo>
                  <a:cubicBezTo>
                    <a:pt x="646996" y="248009"/>
                    <a:pt x="529852" y="144513"/>
                    <a:pt x="430906" y="102432"/>
                  </a:cubicBezTo>
                  <a:cubicBezTo>
                    <a:pt x="331960" y="60351"/>
                    <a:pt x="19199" y="2349"/>
                    <a:pt x="1002" y="7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3B280A23-778B-1138-433B-BD7797317DAC}"/>
                </a:ext>
              </a:extLst>
            </p:cNvPr>
            <p:cNvSpPr/>
            <p:nvPr/>
          </p:nvSpPr>
          <p:spPr>
            <a:xfrm>
              <a:off x="3836662" y="10458509"/>
              <a:ext cx="308312" cy="943280"/>
            </a:xfrm>
            <a:custGeom>
              <a:avLst/>
              <a:gdLst>
                <a:gd name="connsiteX0" fmla="*/ 16382 w 308312"/>
                <a:gd name="connsiteY0" fmla="*/ 46621 h 943280"/>
                <a:gd name="connsiteX1" fmla="*/ 295588 w 308312"/>
                <a:gd name="connsiteY1" fmla="*/ 919140 h 943280"/>
                <a:gd name="connsiteX2" fmla="*/ 239747 w 308312"/>
                <a:gd name="connsiteY2" fmla="*/ 653894 h 943280"/>
                <a:gd name="connsiteX3" fmla="*/ 51283 w 308312"/>
                <a:gd name="connsiteY3" fmla="*/ 172264 h 943280"/>
                <a:gd name="connsiteX4" fmla="*/ 16382 w 308312"/>
                <a:gd name="connsiteY4" fmla="*/ 46621 h 94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12" h="943280">
                  <a:moveTo>
                    <a:pt x="16382" y="46621"/>
                  </a:moveTo>
                  <a:cubicBezTo>
                    <a:pt x="57100" y="171100"/>
                    <a:pt x="258361" y="817928"/>
                    <a:pt x="295588" y="919140"/>
                  </a:cubicBezTo>
                  <a:cubicBezTo>
                    <a:pt x="332816" y="1020352"/>
                    <a:pt x="280465" y="778373"/>
                    <a:pt x="239747" y="653894"/>
                  </a:cubicBezTo>
                  <a:cubicBezTo>
                    <a:pt x="199030" y="529415"/>
                    <a:pt x="82694" y="268823"/>
                    <a:pt x="51283" y="172264"/>
                  </a:cubicBezTo>
                  <a:cubicBezTo>
                    <a:pt x="19872" y="75705"/>
                    <a:pt x="-24336" y="-77858"/>
                    <a:pt x="16382" y="4662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661F65FE-B6B2-F3E5-F445-1176DF1C9AEB}"/>
                </a:ext>
              </a:extLst>
            </p:cNvPr>
            <p:cNvSpPr/>
            <p:nvPr/>
          </p:nvSpPr>
          <p:spPr>
            <a:xfrm>
              <a:off x="5576275" y="11279927"/>
              <a:ext cx="510785" cy="502571"/>
            </a:xfrm>
            <a:custGeom>
              <a:avLst/>
              <a:gdLst>
                <a:gd name="connsiteX0" fmla="*/ 867 w 510785"/>
                <a:gd name="connsiteY0" fmla="*/ 0 h 502571"/>
                <a:gd name="connsiteX1" fmla="*/ 161410 w 510785"/>
                <a:gd name="connsiteY1" fmla="*/ 83762 h 502571"/>
                <a:gd name="connsiteX2" fmla="*/ 510418 w 510785"/>
                <a:gd name="connsiteY2" fmla="*/ 502571 h 502571"/>
                <a:gd name="connsiteX3" fmla="*/ 224232 w 510785"/>
                <a:gd name="connsiteY3" fmla="*/ 83762 h 502571"/>
                <a:gd name="connsiteX4" fmla="*/ 867 w 510785"/>
                <a:gd name="connsiteY4" fmla="*/ 0 h 5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85" h="502571">
                  <a:moveTo>
                    <a:pt x="867" y="0"/>
                  </a:moveTo>
                  <a:cubicBezTo>
                    <a:pt x="-9603" y="0"/>
                    <a:pt x="76485" y="0"/>
                    <a:pt x="161410" y="83762"/>
                  </a:cubicBezTo>
                  <a:cubicBezTo>
                    <a:pt x="246335" y="167524"/>
                    <a:pt x="499948" y="502571"/>
                    <a:pt x="510418" y="502571"/>
                  </a:cubicBezTo>
                  <a:cubicBezTo>
                    <a:pt x="520888" y="502571"/>
                    <a:pt x="304504" y="167524"/>
                    <a:pt x="224232" y="83762"/>
                  </a:cubicBezTo>
                  <a:cubicBezTo>
                    <a:pt x="143960" y="0"/>
                    <a:pt x="11337" y="0"/>
                    <a:pt x="86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8DF31774-133A-7834-346B-2AB9D78E74FB}"/>
                </a:ext>
              </a:extLst>
            </p:cNvPr>
            <p:cNvSpPr/>
            <p:nvPr/>
          </p:nvSpPr>
          <p:spPr>
            <a:xfrm>
              <a:off x="5603633" y="5349864"/>
              <a:ext cx="243209" cy="229066"/>
            </a:xfrm>
            <a:custGeom>
              <a:avLst/>
              <a:gdLst>
                <a:gd name="connsiteX0" fmla="*/ 242 w 243209"/>
                <a:gd name="connsiteY0" fmla="*/ 11 h 229066"/>
                <a:gd name="connsiteX1" fmla="*/ 174867 w 243209"/>
                <a:gd name="connsiteY1" fmla="*/ 98436 h 229066"/>
                <a:gd name="connsiteX2" fmla="*/ 241542 w 243209"/>
                <a:gd name="connsiteY2" fmla="*/ 228611 h 229066"/>
                <a:gd name="connsiteX3" fmla="*/ 222492 w 243209"/>
                <a:gd name="connsiteY3" fmla="*/ 139711 h 229066"/>
                <a:gd name="connsiteX4" fmla="*/ 216142 w 243209"/>
                <a:gd name="connsiteY4" fmla="*/ 92086 h 229066"/>
                <a:gd name="connsiteX5" fmla="*/ 242 w 243209"/>
                <a:gd name="connsiteY5" fmla="*/ 11 h 22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209" h="229066">
                  <a:moveTo>
                    <a:pt x="242" y="11"/>
                  </a:moveTo>
                  <a:cubicBezTo>
                    <a:pt x="-6637" y="1069"/>
                    <a:pt x="134650" y="60336"/>
                    <a:pt x="174867" y="98436"/>
                  </a:cubicBezTo>
                  <a:cubicBezTo>
                    <a:pt x="215084" y="136536"/>
                    <a:pt x="233604" y="221732"/>
                    <a:pt x="241542" y="228611"/>
                  </a:cubicBezTo>
                  <a:cubicBezTo>
                    <a:pt x="249480" y="235490"/>
                    <a:pt x="226725" y="162465"/>
                    <a:pt x="222492" y="139711"/>
                  </a:cubicBezTo>
                  <a:cubicBezTo>
                    <a:pt x="218259" y="116957"/>
                    <a:pt x="250538" y="112194"/>
                    <a:pt x="216142" y="92086"/>
                  </a:cubicBezTo>
                  <a:cubicBezTo>
                    <a:pt x="181746" y="71978"/>
                    <a:pt x="7121" y="-1047"/>
                    <a:pt x="242" y="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DCE8D52B-C774-FC92-9F1F-4F1BBE85BBBE}"/>
                </a:ext>
              </a:extLst>
            </p:cNvPr>
            <p:cNvSpPr/>
            <p:nvPr/>
          </p:nvSpPr>
          <p:spPr>
            <a:xfrm>
              <a:off x="5813164" y="5723712"/>
              <a:ext cx="179179" cy="87532"/>
            </a:xfrm>
            <a:custGeom>
              <a:avLst/>
              <a:gdLst>
                <a:gd name="connsiteX0" fmla="*/ 171711 w 179179"/>
                <a:gd name="connsiteY0" fmla="*/ 813 h 87532"/>
                <a:gd name="connsiteX1" fmla="*/ 261 w 179179"/>
                <a:gd name="connsiteY1" fmla="*/ 86538 h 87532"/>
                <a:gd name="connsiteX2" fmla="*/ 133611 w 179179"/>
                <a:gd name="connsiteY2" fmla="*/ 45263 h 87532"/>
                <a:gd name="connsiteX3" fmla="*/ 171711 w 179179"/>
                <a:gd name="connsiteY3" fmla="*/ 813 h 8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179" h="87532">
                  <a:moveTo>
                    <a:pt x="171711" y="813"/>
                  </a:moveTo>
                  <a:cubicBezTo>
                    <a:pt x="149486" y="7692"/>
                    <a:pt x="6611" y="79130"/>
                    <a:pt x="261" y="86538"/>
                  </a:cubicBezTo>
                  <a:cubicBezTo>
                    <a:pt x="-6089" y="93946"/>
                    <a:pt x="105036" y="57963"/>
                    <a:pt x="133611" y="45263"/>
                  </a:cubicBezTo>
                  <a:cubicBezTo>
                    <a:pt x="162186" y="32563"/>
                    <a:pt x="193936" y="-6066"/>
                    <a:pt x="171711" y="81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244E6842-9AA9-D364-5207-AF7929529E2A}"/>
                </a:ext>
              </a:extLst>
            </p:cNvPr>
            <p:cNvSpPr/>
            <p:nvPr/>
          </p:nvSpPr>
          <p:spPr>
            <a:xfrm>
              <a:off x="5451328" y="5779573"/>
              <a:ext cx="365501" cy="275541"/>
            </a:xfrm>
            <a:custGeom>
              <a:avLst/>
              <a:gdLst>
                <a:gd name="connsiteX0" fmla="*/ 365272 w 365501"/>
                <a:gd name="connsiteY0" fmla="*/ 2102 h 275541"/>
                <a:gd name="connsiteX1" fmla="*/ 222397 w 365501"/>
                <a:gd name="connsiteY1" fmla="*/ 56077 h 275541"/>
                <a:gd name="connsiteX2" fmla="*/ 147 w 365501"/>
                <a:gd name="connsiteY2" fmla="*/ 275152 h 275541"/>
                <a:gd name="connsiteX3" fmla="*/ 190647 w 365501"/>
                <a:gd name="connsiteY3" fmla="*/ 106877 h 275541"/>
                <a:gd name="connsiteX4" fmla="*/ 365272 w 365501"/>
                <a:gd name="connsiteY4" fmla="*/ 2102 h 27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01" h="275541">
                  <a:moveTo>
                    <a:pt x="365272" y="2102"/>
                  </a:moveTo>
                  <a:cubicBezTo>
                    <a:pt x="370564" y="-6365"/>
                    <a:pt x="283251" y="10569"/>
                    <a:pt x="222397" y="56077"/>
                  </a:cubicBezTo>
                  <a:cubicBezTo>
                    <a:pt x="161543" y="101585"/>
                    <a:pt x="5439" y="266685"/>
                    <a:pt x="147" y="275152"/>
                  </a:cubicBezTo>
                  <a:cubicBezTo>
                    <a:pt x="-5145" y="283619"/>
                    <a:pt x="133497" y="151856"/>
                    <a:pt x="190647" y="106877"/>
                  </a:cubicBezTo>
                  <a:cubicBezTo>
                    <a:pt x="247797" y="61898"/>
                    <a:pt x="359980" y="10569"/>
                    <a:pt x="365272" y="210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D4EAF003-A410-B057-F715-D5329E10DC03}"/>
                </a:ext>
              </a:extLst>
            </p:cNvPr>
            <p:cNvSpPr/>
            <p:nvPr/>
          </p:nvSpPr>
          <p:spPr>
            <a:xfrm>
              <a:off x="5943267" y="6051166"/>
              <a:ext cx="314974" cy="111956"/>
            </a:xfrm>
            <a:custGeom>
              <a:avLst/>
              <a:gdLst>
                <a:gd name="connsiteX0" fmla="*/ 314658 w 314974"/>
                <a:gd name="connsiteY0" fmla="*/ 384 h 111956"/>
                <a:gd name="connsiteX1" fmla="*/ 32083 w 314974"/>
                <a:gd name="connsiteY1" fmla="*/ 95634 h 111956"/>
                <a:gd name="connsiteX2" fmla="*/ 187658 w 314974"/>
                <a:gd name="connsiteY2" fmla="*/ 35309 h 111956"/>
                <a:gd name="connsiteX3" fmla="*/ 3508 w 314974"/>
                <a:gd name="connsiteY3" fmla="*/ 111509 h 111956"/>
                <a:gd name="connsiteX4" fmla="*/ 86058 w 314974"/>
                <a:gd name="connsiteY4" fmla="*/ 63884 h 111956"/>
                <a:gd name="connsiteX5" fmla="*/ 314658 w 314974"/>
                <a:gd name="connsiteY5" fmla="*/ 384 h 1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974" h="111956">
                  <a:moveTo>
                    <a:pt x="314658" y="384"/>
                  </a:moveTo>
                  <a:cubicBezTo>
                    <a:pt x="305662" y="5676"/>
                    <a:pt x="53250" y="89813"/>
                    <a:pt x="32083" y="95634"/>
                  </a:cubicBezTo>
                  <a:cubicBezTo>
                    <a:pt x="10916" y="101455"/>
                    <a:pt x="192420" y="32663"/>
                    <a:pt x="187658" y="35309"/>
                  </a:cubicBezTo>
                  <a:cubicBezTo>
                    <a:pt x="182896" y="37955"/>
                    <a:pt x="20441" y="106747"/>
                    <a:pt x="3508" y="111509"/>
                  </a:cubicBezTo>
                  <a:cubicBezTo>
                    <a:pt x="-13425" y="116271"/>
                    <a:pt x="33671" y="81876"/>
                    <a:pt x="86058" y="63884"/>
                  </a:cubicBezTo>
                  <a:cubicBezTo>
                    <a:pt x="138445" y="45892"/>
                    <a:pt x="323654" y="-4908"/>
                    <a:pt x="314658" y="38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C34CF91A-8710-4B43-906F-489FCD754ACE}"/>
                </a:ext>
              </a:extLst>
            </p:cNvPr>
            <p:cNvSpPr/>
            <p:nvPr/>
          </p:nvSpPr>
          <p:spPr>
            <a:xfrm>
              <a:off x="5575300" y="6258631"/>
              <a:ext cx="264823" cy="69144"/>
            </a:xfrm>
            <a:custGeom>
              <a:avLst/>
              <a:gdLst>
                <a:gd name="connsiteX0" fmla="*/ 0 w 264823"/>
                <a:gd name="connsiteY0" fmla="*/ 69144 h 69144"/>
                <a:gd name="connsiteX1" fmla="*/ 257175 w 264823"/>
                <a:gd name="connsiteY1" fmla="*/ 8819 h 69144"/>
                <a:gd name="connsiteX2" fmla="*/ 184150 w 264823"/>
                <a:gd name="connsiteY2" fmla="*/ 5644 h 69144"/>
                <a:gd name="connsiteX3" fmla="*/ 50800 w 264823"/>
                <a:gd name="connsiteY3" fmla="*/ 59619 h 69144"/>
                <a:gd name="connsiteX4" fmla="*/ 0 w 264823"/>
                <a:gd name="connsiteY4" fmla="*/ 69144 h 6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23" h="69144">
                  <a:moveTo>
                    <a:pt x="0" y="69144"/>
                  </a:moveTo>
                  <a:cubicBezTo>
                    <a:pt x="113241" y="44273"/>
                    <a:pt x="226483" y="19402"/>
                    <a:pt x="257175" y="8819"/>
                  </a:cubicBezTo>
                  <a:cubicBezTo>
                    <a:pt x="287867" y="-1764"/>
                    <a:pt x="218546" y="-2823"/>
                    <a:pt x="184150" y="5644"/>
                  </a:cubicBezTo>
                  <a:cubicBezTo>
                    <a:pt x="149754" y="14111"/>
                    <a:pt x="50800" y="59619"/>
                    <a:pt x="50800" y="59619"/>
                  </a:cubicBezTo>
                  <a:lnTo>
                    <a:pt x="0" y="691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444490CC-FAAC-307F-19DE-C60C4A8C3169}"/>
                </a:ext>
              </a:extLst>
            </p:cNvPr>
            <p:cNvSpPr/>
            <p:nvPr/>
          </p:nvSpPr>
          <p:spPr>
            <a:xfrm>
              <a:off x="5519459" y="6355757"/>
              <a:ext cx="271843" cy="125775"/>
            </a:xfrm>
            <a:custGeom>
              <a:avLst/>
              <a:gdLst>
                <a:gd name="connsiteX0" fmla="*/ 271741 w 271843"/>
                <a:gd name="connsiteY0" fmla="*/ 593 h 125775"/>
                <a:gd name="connsiteX1" fmla="*/ 68541 w 271843"/>
                <a:gd name="connsiteY1" fmla="*/ 83143 h 125775"/>
                <a:gd name="connsiteX2" fmla="*/ 1866 w 271843"/>
                <a:gd name="connsiteY2" fmla="*/ 124418 h 125775"/>
                <a:gd name="connsiteX3" fmla="*/ 128866 w 271843"/>
                <a:gd name="connsiteY3" fmla="*/ 35518 h 125775"/>
                <a:gd name="connsiteX4" fmla="*/ 97116 w 271843"/>
                <a:gd name="connsiteY4" fmla="*/ 45043 h 125775"/>
                <a:gd name="connsiteX5" fmla="*/ 271741 w 271843"/>
                <a:gd name="connsiteY5" fmla="*/ 593 h 12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843" h="125775">
                  <a:moveTo>
                    <a:pt x="271741" y="593"/>
                  </a:moveTo>
                  <a:cubicBezTo>
                    <a:pt x="266979" y="6943"/>
                    <a:pt x="113520" y="62506"/>
                    <a:pt x="68541" y="83143"/>
                  </a:cubicBezTo>
                  <a:cubicBezTo>
                    <a:pt x="23562" y="103780"/>
                    <a:pt x="-8188" y="132355"/>
                    <a:pt x="1866" y="124418"/>
                  </a:cubicBezTo>
                  <a:cubicBezTo>
                    <a:pt x="11920" y="116481"/>
                    <a:pt x="112991" y="48747"/>
                    <a:pt x="128866" y="35518"/>
                  </a:cubicBezTo>
                  <a:cubicBezTo>
                    <a:pt x="144741" y="22289"/>
                    <a:pt x="80183" y="49276"/>
                    <a:pt x="97116" y="45043"/>
                  </a:cubicBezTo>
                  <a:cubicBezTo>
                    <a:pt x="114049" y="40810"/>
                    <a:pt x="276503" y="-5757"/>
                    <a:pt x="271741" y="59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B6AAF87F-DCA3-22AC-C170-CB8AD1D4D1A2}"/>
                </a:ext>
              </a:extLst>
            </p:cNvPr>
            <p:cNvSpPr/>
            <p:nvPr/>
          </p:nvSpPr>
          <p:spPr>
            <a:xfrm>
              <a:off x="5379605" y="5885569"/>
              <a:ext cx="442771" cy="449637"/>
            </a:xfrm>
            <a:custGeom>
              <a:avLst/>
              <a:gdLst>
                <a:gd name="connsiteX0" fmla="*/ 438489 w 442771"/>
                <a:gd name="connsiteY0" fmla="*/ 4243 h 449637"/>
                <a:gd name="connsiteX1" fmla="*/ 241266 w 442771"/>
                <a:gd name="connsiteY1" fmla="*/ 107337 h 449637"/>
                <a:gd name="connsiteX2" fmla="*/ 48524 w 442771"/>
                <a:gd name="connsiteY2" fmla="*/ 268702 h 449637"/>
                <a:gd name="connsiteX3" fmla="*/ 79901 w 442771"/>
                <a:gd name="connsiteY3" fmla="*/ 259737 h 449637"/>
                <a:gd name="connsiteX4" fmla="*/ 17148 w 442771"/>
                <a:gd name="connsiteY4" fmla="*/ 340419 h 449637"/>
                <a:gd name="connsiteX5" fmla="*/ 8183 w 442771"/>
                <a:gd name="connsiteY5" fmla="*/ 447996 h 449637"/>
                <a:gd name="connsiteX6" fmla="*/ 44042 w 442771"/>
                <a:gd name="connsiteY6" fmla="*/ 250772 h 449637"/>
                <a:gd name="connsiteX7" fmla="*/ 438489 w 442771"/>
                <a:gd name="connsiteY7" fmla="*/ 4243 h 44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771" h="449637">
                  <a:moveTo>
                    <a:pt x="438489" y="4243"/>
                  </a:moveTo>
                  <a:cubicBezTo>
                    <a:pt x="471360" y="-19663"/>
                    <a:pt x="306260" y="63260"/>
                    <a:pt x="241266" y="107337"/>
                  </a:cubicBezTo>
                  <a:cubicBezTo>
                    <a:pt x="176272" y="151414"/>
                    <a:pt x="75418" y="243302"/>
                    <a:pt x="48524" y="268702"/>
                  </a:cubicBezTo>
                  <a:cubicBezTo>
                    <a:pt x="21630" y="294102"/>
                    <a:pt x="85130" y="247784"/>
                    <a:pt x="79901" y="259737"/>
                  </a:cubicBezTo>
                  <a:cubicBezTo>
                    <a:pt x="74672" y="271690"/>
                    <a:pt x="29101" y="309043"/>
                    <a:pt x="17148" y="340419"/>
                  </a:cubicBezTo>
                  <a:cubicBezTo>
                    <a:pt x="5195" y="371796"/>
                    <a:pt x="3701" y="462937"/>
                    <a:pt x="8183" y="447996"/>
                  </a:cubicBezTo>
                  <a:cubicBezTo>
                    <a:pt x="12665" y="433055"/>
                    <a:pt x="-29917" y="323984"/>
                    <a:pt x="44042" y="250772"/>
                  </a:cubicBezTo>
                  <a:cubicBezTo>
                    <a:pt x="118001" y="177560"/>
                    <a:pt x="405618" y="28149"/>
                    <a:pt x="438489" y="424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EC92C879-FF8E-C834-A5CE-6E40E2EA382D}"/>
                </a:ext>
              </a:extLst>
            </p:cNvPr>
            <p:cNvSpPr/>
            <p:nvPr/>
          </p:nvSpPr>
          <p:spPr>
            <a:xfrm>
              <a:off x="4336089" y="6223563"/>
              <a:ext cx="388302" cy="107743"/>
            </a:xfrm>
            <a:custGeom>
              <a:avLst/>
              <a:gdLst>
                <a:gd name="connsiteX0" fmla="*/ 961 w 388302"/>
                <a:gd name="connsiteY0" fmla="*/ 107387 h 107743"/>
                <a:gd name="connsiteX1" fmla="*/ 210511 w 388302"/>
                <a:gd name="connsiteY1" fmla="*/ 40712 h 107743"/>
                <a:gd name="connsiteX2" fmla="*/ 385136 w 388302"/>
                <a:gd name="connsiteY2" fmla="*/ 5787 h 107743"/>
                <a:gd name="connsiteX3" fmla="*/ 299411 w 388302"/>
                <a:gd name="connsiteY3" fmla="*/ 8962 h 107743"/>
                <a:gd name="connsiteX4" fmla="*/ 961 w 388302"/>
                <a:gd name="connsiteY4" fmla="*/ 107387 h 10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302" h="107743">
                  <a:moveTo>
                    <a:pt x="961" y="107387"/>
                  </a:moveTo>
                  <a:cubicBezTo>
                    <a:pt x="-13856" y="112679"/>
                    <a:pt x="146482" y="57645"/>
                    <a:pt x="210511" y="40712"/>
                  </a:cubicBezTo>
                  <a:cubicBezTo>
                    <a:pt x="274540" y="23779"/>
                    <a:pt x="370319" y="11079"/>
                    <a:pt x="385136" y="5787"/>
                  </a:cubicBezTo>
                  <a:cubicBezTo>
                    <a:pt x="399953" y="495"/>
                    <a:pt x="361323" y="-5325"/>
                    <a:pt x="299411" y="8962"/>
                  </a:cubicBezTo>
                  <a:cubicBezTo>
                    <a:pt x="237499" y="23249"/>
                    <a:pt x="15778" y="102095"/>
                    <a:pt x="961" y="1073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F343FBD8-4620-1138-28C9-96B7FA1A87C7}"/>
                </a:ext>
              </a:extLst>
            </p:cNvPr>
            <p:cNvSpPr/>
            <p:nvPr/>
          </p:nvSpPr>
          <p:spPr>
            <a:xfrm>
              <a:off x="4173801" y="6289419"/>
              <a:ext cx="295482" cy="105012"/>
            </a:xfrm>
            <a:custGeom>
              <a:avLst/>
              <a:gdLst>
                <a:gd name="connsiteX0" fmla="*/ 4499 w 295482"/>
                <a:gd name="connsiteY0" fmla="*/ 101856 h 105012"/>
                <a:gd name="connsiteX1" fmla="*/ 293424 w 295482"/>
                <a:gd name="connsiteY1" fmla="*/ 256 h 105012"/>
                <a:gd name="connsiteX2" fmla="*/ 128324 w 295482"/>
                <a:gd name="connsiteY2" fmla="*/ 73281 h 105012"/>
                <a:gd name="connsiteX3" fmla="*/ 4499 w 295482"/>
                <a:gd name="connsiteY3" fmla="*/ 101856 h 1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482" h="105012">
                  <a:moveTo>
                    <a:pt x="4499" y="101856"/>
                  </a:moveTo>
                  <a:cubicBezTo>
                    <a:pt x="32016" y="89685"/>
                    <a:pt x="272787" y="5018"/>
                    <a:pt x="293424" y="256"/>
                  </a:cubicBezTo>
                  <a:cubicBezTo>
                    <a:pt x="314061" y="-4506"/>
                    <a:pt x="173832" y="58464"/>
                    <a:pt x="128324" y="73281"/>
                  </a:cubicBezTo>
                  <a:cubicBezTo>
                    <a:pt x="82816" y="88098"/>
                    <a:pt x="-23018" y="114027"/>
                    <a:pt x="4499" y="10185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A1F39317-34B2-9AA8-7A7B-CF95FFB02C67}"/>
                </a:ext>
              </a:extLst>
            </p:cNvPr>
            <p:cNvSpPr/>
            <p:nvPr/>
          </p:nvSpPr>
          <p:spPr>
            <a:xfrm>
              <a:off x="4163105" y="6380041"/>
              <a:ext cx="249647" cy="55842"/>
            </a:xfrm>
            <a:custGeom>
              <a:avLst/>
              <a:gdLst>
                <a:gd name="connsiteX0" fmla="*/ 2495 w 249647"/>
                <a:gd name="connsiteY0" fmla="*/ 55684 h 55842"/>
                <a:gd name="connsiteX1" fmla="*/ 246970 w 249647"/>
                <a:gd name="connsiteY1" fmla="*/ 1709 h 55842"/>
                <a:gd name="connsiteX2" fmla="*/ 126320 w 249647"/>
                <a:gd name="connsiteY2" fmla="*/ 17584 h 55842"/>
                <a:gd name="connsiteX3" fmla="*/ 2495 w 249647"/>
                <a:gd name="connsiteY3" fmla="*/ 55684 h 5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47" h="55842">
                  <a:moveTo>
                    <a:pt x="2495" y="55684"/>
                  </a:moveTo>
                  <a:cubicBezTo>
                    <a:pt x="22603" y="53038"/>
                    <a:pt x="226333" y="8059"/>
                    <a:pt x="246970" y="1709"/>
                  </a:cubicBezTo>
                  <a:cubicBezTo>
                    <a:pt x="267607" y="-4641"/>
                    <a:pt x="163362" y="8059"/>
                    <a:pt x="126320" y="17584"/>
                  </a:cubicBezTo>
                  <a:cubicBezTo>
                    <a:pt x="89278" y="27109"/>
                    <a:pt x="-17613" y="58330"/>
                    <a:pt x="2495" y="556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279B7B90-54C8-14A6-670B-0BA4EBCCCA33}"/>
                </a:ext>
              </a:extLst>
            </p:cNvPr>
            <p:cNvSpPr/>
            <p:nvPr/>
          </p:nvSpPr>
          <p:spPr>
            <a:xfrm>
              <a:off x="4151983" y="6425838"/>
              <a:ext cx="315551" cy="54360"/>
            </a:xfrm>
            <a:custGeom>
              <a:avLst/>
              <a:gdLst>
                <a:gd name="connsiteX0" fmla="*/ 917 w 315551"/>
                <a:gd name="connsiteY0" fmla="*/ 54337 h 54360"/>
                <a:gd name="connsiteX1" fmla="*/ 251742 w 315551"/>
                <a:gd name="connsiteY1" fmla="*/ 6712 h 54360"/>
                <a:gd name="connsiteX2" fmla="*/ 315242 w 315551"/>
                <a:gd name="connsiteY2" fmla="*/ 362 h 54360"/>
                <a:gd name="connsiteX3" fmla="*/ 235867 w 315551"/>
                <a:gd name="connsiteY3" fmla="*/ 6712 h 54360"/>
                <a:gd name="connsiteX4" fmla="*/ 169192 w 315551"/>
                <a:gd name="connsiteY4" fmla="*/ 13062 h 54360"/>
                <a:gd name="connsiteX5" fmla="*/ 917 w 315551"/>
                <a:gd name="connsiteY5" fmla="*/ 54337 h 5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551" h="54360">
                  <a:moveTo>
                    <a:pt x="917" y="54337"/>
                  </a:moveTo>
                  <a:cubicBezTo>
                    <a:pt x="14675" y="53279"/>
                    <a:pt x="199355" y="15708"/>
                    <a:pt x="251742" y="6712"/>
                  </a:cubicBezTo>
                  <a:cubicBezTo>
                    <a:pt x="304129" y="-2284"/>
                    <a:pt x="317888" y="362"/>
                    <a:pt x="315242" y="362"/>
                  </a:cubicBezTo>
                  <a:cubicBezTo>
                    <a:pt x="312596" y="362"/>
                    <a:pt x="235867" y="6712"/>
                    <a:pt x="235867" y="6712"/>
                  </a:cubicBezTo>
                  <a:cubicBezTo>
                    <a:pt x="211525" y="8829"/>
                    <a:pt x="206234" y="5124"/>
                    <a:pt x="169192" y="13062"/>
                  </a:cubicBezTo>
                  <a:cubicBezTo>
                    <a:pt x="132150" y="20999"/>
                    <a:pt x="-12841" y="55395"/>
                    <a:pt x="917" y="543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66437C1F-AEA4-FC1C-77A4-077FE5447B61}"/>
                </a:ext>
              </a:extLst>
            </p:cNvPr>
            <p:cNvSpPr/>
            <p:nvPr/>
          </p:nvSpPr>
          <p:spPr>
            <a:xfrm>
              <a:off x="4270245" y="6508750"/>
              <a:ext cx="87286" cy="66380"/>
            </a:xfrm>
            <a:custGeom>
              <a:avLst/>
              <a:gdLst>
                <a:gd name="connsiteX0" fmla="*/ 130 w 87286"/>
                <a:gd name="connsiteY0" fmla="*/ 0 h 66380"/>
                <a:gd name="connsiteX1" fmla="*/ 66805 w 87286"/>
                <a:gd name="connsiteY1" fmla="*/ 60325 h 66380"/>
                <a:gd name="connsiteX2" fmla="*/ 85855 w 87286"/>
                <a:gd name="connsiteY2" fmla="*/ 60325 h 66380"/>
                <a:gd name="connsiteX3" fmla="*/ 130 w 87286"/>
                <a:gd name="connsiteY3" fmla="*/ 0 h 6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286" h="66380">
                  <a:moveTo>
                    <a:pt x="130" y="0"/>
                  </a:moveTo>
                  <a:cubicBezTo>
                    <a:pt x="-3045" y="0"/>
                    <a:pt x="52518" y="50271"/>
                    <a:pt x="66805" y="60325"/>
                  </a:cubicBezTo>
                  <a:cubicBezTo>
                    <a:pt x="81092" y="70379"/>
                    <a:pt x="91147" y="66146"/>
                    <a:pt x="85855" y="60325"/>
                  </a:cubicBezTo>
                  <a:cubicBezTo>
                    <a:pt x="80563" y="54504"/>
                    <a:pt x="3305" y="0"/>
                    <a:pt x="13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EADD25AA-26F6-EEA1-021F-190509B03605}"/>
                </a:ext>
              </a:extLst>
            </p:cNvPr>
            <p:cNvSpPr/>
            <p:nvPr/>
          </p:nvSpPr>
          <p:spPr>
            <a:xfrm>
              <a:off x="4136886" y="6410264"/>
              <a:ext cx="123971" cy="78024"/>
            </a:xfrm>
            <a:custGeom>
              <a:avLst/>
              <a:gdLst>
                <a:gd name="connsiteX0" fmla="*/ 123964 w 123971"/>
                <a:gd name="connsiteY0" fmla="*/ 61 h 78024"/>
                <a:gd name="connsiteX1" fmla="*/ 3314 w 123971"/>
                <a:gd name="connsiteY1" fmla="*/ 34986 h 78024"/>
                <a:gd name="connsiteX2" fmla="*/ 31889 w 123971"/>
                <a:gd name="connsiteY2" fmla="*/ 41336 h 78024"/>
                <a:gd name="connsiteX3" fmla="*/ 9664 w 123971"/>
                <a:gd name="connsiteY3" fmla="*/ 76261 h 78024"/>
                <a:gd name="connsiteX4" fmla="*/ 54114 w 123971"/>
                <a:gd name="connsiteY4" fmla="*/ 69911 h 78024"/>
                <a:gd name="connsiteX5" fmla="*/ 9664 w 123971"/>
                <a:gd name="connsiteY5" fmla="*/ 44511 h 78024"/>
                <a:gd name="connsiteX6" fmla="*/ 123964 w 123971"/>
                <a:gd name="connsiteY6" fmla="*/ 61 h 7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971" h="78024">
                  <a:moveTo>
                    <a:pt x="123964" y="61"/>
                  </a:moveTo>
                  <a:cubicBezTo>
                    <a:pt x="122906" y="-1527"/>
                    <a:pt x="18660" y="28107"/>
                    <a:pt x="3314" y="34986"/>
                  </a:cubicBezTo>
                  <a:cubicBezTo>
                    <a:pt x="-12032" y="41865"/>
                    <a:pt x="30831" y="34457"/>
                    <a:pt x="31889" y="41336"/>
                  </a:cubicBezTo>
                  <a:cubicBezTo>
                    <a:pt x="32947" y="48215"/>
                    <a:pt x="5960" y="71499"/>
                    <a:pt x="9664" y="76261"/>
                  </a:cubicBezTo>
                  <a:cubicBezTo>
                    <a:pt x="13368" y="81023"/>
                    <a:pt x="54114" y="75203"/>
                    <a:pt x="54114" y="69911"/>
                  </a:cubicBezTo>
                  <a:cubicBezTo>
                    <a:pt x="54114" y="64619"/>
                    <a:pt x="-919" y="54036"/>
                    <a:pt x="9664" y="44511"/>
                  </a:cubicBezTo>
                  <a:cubicBezTo>
                    <a:pt x="20247" y="34986"/>
                    <a:pt x="125022" y="1649"/>
                    <a:pt x="123964" y="6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89DDB629-3DBB-0ECD-BA33-CB1C96F9CED1}"/>
                </a:ext>
              </a:extLst>
            </p:cNvPr>
            <p:cNvSpPr/>
            <p:nvPr/>
          </p:nvSpPr>
          <p:spPr>
            <a:xfrm>
              <a:off x="4164712" y="6408260"/>
              <a:ext cx="113421" cy="75313"/>
            </a:xfrm>
            <a:custGeom>
              <a:avLst/>
              <a:gdLst>
                <a:gd name="connsiteX0" fmla="*/ 112013 w 113421"/>
                <a:gd name="connsiteY0" fmla="*/ 2065 h 75313"/>
                <a:gd name="connsiteX1" fmla="*/ 888 w 113421"/>
                <a:gd name="connsiteY1" fmla="*/ 75090 h 75313"/>
                <a:gd name="connsiteX2" fmla="*/ 61213 w 113421"/>
                <a:gd name="connsiteY2" fmla="*/ 24290 h 75313"/>
                <a:gd name="connsiteX3" fmla="*/ 112013 w 113421"/>
                <a:gd name="connsiteY3" fmla="*/ 2065 h 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21" h="75313">
                  <a:moveTo>
                    <a:pt x="112013" y="2065"/>
                  </a:moveTo>
                  <a:cubicBezTo>
                    <a:pt x="101959" y="10532"/>
                    <a:pt x="9355" y="71386"/>
                    <a:pt x="888" y="75090"/>
                  </a:cubicBezTo>
                  <a:cubicBezTo>
                    <a:pt x="-7579" y="78794"/>
                    <a:pt x="46925" y="35403"/>
                    <a:pt x="61213" y="24290"/>
                  </a:cubicBezTo>
                  <a:cubicBezTo>
                    <a:pt x="75500" y="13178"/>
                    <a:pt x="122067" y="-6402"/>
                    <a:pt x="112013" y="20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3A52A515-8B36-5407-441C-EBD17BB43A45}"/>
                </a:ext>
              </a:extLst>
            </p:cNvPr>
            <p:cNvSpPr/>
            <p:nvPr/>
          </p:nvSpPr>
          <p:spPr>
            <a:xfrm>
              <a:off x="4184601" y="6349757"/>
              <a:ext cx="146214" cy="60949"/>
            </a:xfrm>
            <a:custGeom>
              <a:avLst/>
              <a:gdLst>
                <a:gd name="connsiteX0" fmla="*/ 49 w 146214"/>
                <a:gd name="connsiteY0" fmla="*/ 60568 h 60949"/>
                <a:gd name="connsiteX1" fmla="*/ 88949 w 146214"/>
                <a:gd name="connsiteY1" fmla="*/ 41518 h 60949"/>
                <a:gd name="connsiteX2" fmla="*/ 146099 w 146214"/>
                <a:gd name="connsiteY2" fmla="*/ 243 h 60949"/>
                <a:gd name="connsiteX3" fmla="*/ 101649 w 146214"/>
                <a:gd name="connsiteY3" fmla="*/ 25643 h 60949"/>
                <a:gd name="connsiteX4" fmla="*/ 49 w 146214"/>
                <a:gd name="connsiteY4" fmla="*/ 60568 h 6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14" h="60949">
                  <a:moveTo>
                    <a:pt x="49" y="60568"/>
                  </a:moveTo>
                  <a:cubicBezTo>
                    <a:pt x="-2068" y="63214"/>
                    <a:pt x="64607" y="51572"/>
                    <a:pt x="88949" y="41518"/>
                  </a:cubicBezTo>
                  <a:cubicBezTo>
                    <a:pt x="113291" y="31464"/>
                    <a:pt x="143982" y="2889"/>
                    <a:pt x="146099" y="243"/>
                  </a:cubicBezTo>
                  <a:cubicBezTo>
                    <a:pt x="148216" y="-2403"/>
                    <a:pt x="120699" y="17176"/>
                    <a:pt x="101649" y="25643"/>
                  </a:cubicBezTo>
                  <a:cubicBezTo>
                    <a:pt x="82599" y="34110"/>
                    <a:pt x="2166" y="57922"/>
                    <a:pt x="49" y="6056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 703">
              <a:extLst>
                <a:ext uri="{FF2B5EF4-FFF2-40B4-BE49-F238E27FC236}">
                  <a16:creationId xmlns:a16="http://schemas.microsoft.com/office/drawing/2014/main" id="{6D6D06D1-869F-E9B7-CF86-F483F6FE155D}"/>
                </a:ext>
              </a:extLst>
            </p:cNvPr>
            <p:cNvSpPr/>
            <p:nvPr/>
          </p:nvSpPr>
          <p:spPr>
            <a:xfrm>
              <a:off x="4125295" y="6327449"/>
              <a:ext cx="258072" cy="74778"/>
            </a:xfrm>
            <a:custGeom>
              <a:avLst/>
              <a:gdLst>
                <a:gd name="connsiteX0" fmla="*/ 2205 w 258072"/>
                <a:gd name="connsiteY0" fmla="*/ 70176 h 74778"/>
                <a:gd name="connsiteX1" fmla="*/ 253030 w 258072"/>
                <a:gd name="connsiteY1" fmla="*/ 326 h 74778"/>
                <a:gd name="connsiteX2" fmla="*/ 167305 w 258072"/>
                <a:gd name="connsiteY2" fmla="*/ 44776 h 74778"/>
                <a:gd name="connsiteX3" fmla="*/ 132380 w 258072"/>
                <a:gd name="connsiteY3" fmla="*/ 63826 h 74778"/>
                <a:gd name="connsiteX4" fmla="*/ 2205 w 258072"/>
                <a:gd name="connsiteY4" fmla="*/ 70176 h 7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072" h="74778">
                  <a:moveTo>
                    <a:pt x="2205" y="70176"/>
                  </a:moveTo>
                  <a:cubicBezTo>
                    <a:pt x="22313" y="59593"/>
                    <a:pt x="225513" y="4559"/>
                    <a:pt x="253030" y="326"/>
                  </a:cubicBezTo>
                  <a:cubicBezTo>
                    <a:pt x="280547" y="-3907"/>
                    <a:pt x="187413" y="34193"/>
                    <a:pt x="167305" y="44776"/>
                  </a:cubicBezTo>
                  <a:cubicBezTo>
                    <a:pt x="147197" y="55359"/>
                    <a:pt x="159367" y="56947"/>
                    <a:pt x="132380" y="63826"/>
                  </a:cubicBezTo>
                  <a:cubicBezTo>
                    <a:pt x="105393" y="70705"/>
                    <a:pt x="-17903" y="80759"/>
                    <a:pt x="2205" y="7017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 704">
              <a:extLst>
                <a:ext uri="{FF2B5EF4-FFF2-40B4-BE49-F238E27FC236}">
                  <a16:creationId xmlns:a16="http://schemas.microsoft.com/office/drawing/2014/main" id="{A50B7C62-4E83-193F-7170-940459E559AB}"/>
                </a:ext>
              </a:extLst>
            </p:cNvPr>
            <p:cNvSpPr/>
            <p:nvPr/>
          </p:nvSpPr>
          <p:spPr>
            <a:xfrm>
              <a:off x="4136300" y="6390303"/>
              <a:ext cx="213587" cy="99374"/>
            </a:xfrm>
            <a:custGeom>
              <a:avLst/>
              <a:gdLst>
                <a:gd name="connsiteX0" fmla="*/ 3900 w 213587"/>
                <a:gd name="connsiteY0" fmla="*/ 48597 h 99374"/>
                <a:gd name="connsiteX1" fmla="*/ 213450 w 213587"/>
                <a:gd name="connsiteY1" fmla="*/ 972 h 99374"/>
                <a:gd name="connsiteX2" fmla="*/ 38825 w 213587"/>
                <a:gd name="connsiteY2" fmla="*/ 96222 h 99374"/>
                <a:gd name="connsiteX3" fmla="*/ 73750 w 213587"/>
                <a:gd name="connsiteY3" fmla="*/ 77172 h 99374"/>
                <a:gd name="connsiteX4" fmla="*/ 3900 w 213587"/>
                <a:gd name="connsiteY4" fmla="*/ 48597 h 9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87" h="99374">
                  <a:moveTo>
                    <a:pt x="3900" y="48597"/>
                  </a:moveTo>
                  <a:cubicBezTo>
                    <a:pt x="27183" y="35897"/>
                    <a:pt x="207629" y="-6965"/>
                    <a:pt x="213450" y="972"/>
                  </a:cubicBezTo>
                  <a:cubicBezTo>
                    <a:pt x="219271" y="8909"/>
                    <a:pt x="38825" y="96222"/>
                    <a:pt x="38825" y="96222"/>
                  </a:cubicBezTo>
                  <a:cubicBezTo>
                    <a:pt x="15542" y="108922"/>
                    <a:pt x="78512" y="79289"/>
                    <a:pt x="73750" y="77172"/>
                  </a:cubicBezTo>
                  <a:cubicBezTo>
                    <a:pt x="68988" y="75055"/>
                    <a:pt x="-19383" y="61297"/>
                    <a:pt x="3900" y="4859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 705">
              <a:extLst>
                <a:ext uri="{FF2B5EF4-FFF2-40B4-BE49-F238E27FC236}">
                  <a16:creationId xmlns:a16="http://schemas.microsoft.com/office/drawing/2014/main" id="{516CDCEF-CDB0-9F97-B480-0BA992857FE5}"/>
                </a:ext>
              </a:extLst>
            </p:cNvPr>
            <p:cNvSpPr/>
            <p:nvPr/>
          </p:nvSpPr>
          <p:spPr>
            <a:xfrm>
              <a:off x="4601341" y="6348756"/>
              <a:ext cx="196957" cy="29819"/>
            </a:xfrm>
            <a:custGeom>
              <a:avLst/>
              <a:gdLst>
                <a:gd name="connsiteX0" fmla="*/ 2409 w 196957"/>
                <a:gd name="connsiteY0" fmla="*/ 1244 h 29819"/>
                <a:gd name="connsiteX1" fmla="*/ 94484 w 196957"/>
                <a:gd name="connsiteY1" fmla="*/ 7594 h 29819"/>
                <a:gd name="connsiteX2" fmla="*/ 196084 w 196957"/>
                <a:gd name="connsiteY2" fmla="*/ 29819 h 29819"/>
                <a:gd name="connsiteX3" fmla="*/ 2409 w 196957"/>
                <a:gd name="connsiteY3" fmla="*/ 1244 h 2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57" h="29819">
                  <a:moveTo>
                    <a:pt x="2409" y="1244"/>
                  </a:moveTo>
                  <a:cubicBezTo>
                    <a:pt x="-14524" y="-2460"/>
                    <a:pt x="62205" y="2832"/>
                    <a:pt x="94484" y="7594"/>
                  </a:cubicBezTo>
                  <a:cubicBezTo>
                    <a:pt x="126763" y="12357"/>
                    <a:pt x="206138" y="29819"/>
                    <a:pt x="196084" y="29819"/>
                  </a:cubicBezTo>
                  <a:cubicBezTo>
                    <a:pt x="186030" y="29819"/>
                    <a:pt x="19342" y="4948"/>
                    <a:pt x="2409" y="12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 706">
              <a:extLst>
                <a:ext uri="{FF2B5EF4-FFF2-40B4-BE49-F238E27FC236}">
                  <a16:creationId xmlns:a16="http://schemas.microsoft.com/office/drawing/2014/main" id="{C2999E29-1061-124D-A5F3-6600F92099BA}"/>
                </a:ext>
              </a:extLst>
            </p:cNvPr>
            <p:cNvSpPr/>
            <p:nvPr/>
          </p:nvSpPr>
          <p:spPr>
            <a:xfrm>
              <a:off x="4635497" y="6470650"/>
              <a:ext cx="225428" cy="89008"/>
            </a:xfrm>
            <a:custGeom>
              <a:avLst/>
              <a:gdLst>
                <a:gd name="connsiteX0" fmla="*/ 225428 w 225428"/>
                <a:gd name="connsiteY0" fmla="*/ 0 h 89008"/>
                <a:gd name="connsiteX1" fmla="*/ 3 w 225428"/>
                <a:gd name="connsiteY1" fmla="*/ 88900 h 89008"/>
                <a:gd name="connsiteX2" fmla="*/ 225428 w 225428"/>
                <a:gd name="connsiteY2" fmla="*/ 0 h 8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428" h="89008">
                  <a:moveTo>
                    <a:pt x="225428" y="0"/>
                  </a:moveTo>
                  <a:cubicBezTo>
                    <a:pt x="225428" y="0"/>
                    <a:pt x="1061" y="85196"/>
                    <a:pt x="3" y="88900"/>
                  </a:cubicBezTo>
                  <a:cubicBezTo>
                    <a:pt x="-1055" y="92604"/>
                    <a:pt x="225428" y="0"/>
                    <a:pt x="2254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 707">
              <a:extLst>
                <a:ext uri="{FF2B5EF4-FFF2-40B4-BE49-F238E27FC236}">
                  <a16:creationId xmlns:a16="http://schemas.microsoft.com/office/drawing/2014/main" id="{CC555894-F7F9-2B79-0811-217A5341AF7F}"/>
                </a:ext>
              </a:extLst>
            </p:cNvPr>
            <p:cNvSpPr/>
            <p:nvPr/>
          </p:nvSpPr>
          <p:spPr>
            <a:xfrm>
              <a:off x="4535123" y="6256532"/>
              <a:ext cx="184703" cy="58758"/>
            </a:xfrm>
            <a:custGeom>
              <a:avLst/>
              <a:gdLst>
                <a:gd name="connsiteX0" fmla="*/ 1952 w 184703"/>
                <a:gd name="connsiteY0" fmla="*/ 58543 h 58758"/>
                <a:gd name="connsiteX1" fmla="*/ 182927 w 184703"/>
                <a:gd name="connsiteY1" fmla="*/ 1393 h 58758"/>
                <a:gd name="connsiteX2" fmla="*/ 90852 w 184703"/>
                <a:gd name="connsiteY2" fmla="*/ 20443 h 58758"/>
                <a:gd name="connsiteX3" fmla="*/ 1952 w 184703"/>
                <a:gd name="connsiteY3" fmla="*/ 58543 h 5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3" h="58758">
                  <a:moveTo>
                    <a:pt x="1952" y="58543"/>
                  </a:moveTo>
                  <a:cubicBezTo>
                    <a:pt x="17298" y="55368"/>
                    <a:pt x="168110" y="7743"/>
                    <a:pt x="182927" y="1393"/>
                  </a:cubicBezTo>
                  <a:cubicBezTo>
                    <a:pt x="197744" y="-4957"/>
                    <a:pt x="115723" y="11976"/>
                    <a:pt x="90852" y="20443"/>
                  </a:cubicBezTo>
                  <a:cubicBezTo>
                    <a:pt x="65981" y="28910"/>
                    <a:pt x="-13394" y="61718"/>
                    <a:pt x="1952" y="585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 708">
              <a:extLst>
                <a:ext uri="{FF2B5EF4-FFF2-40B4-BE49-F238E27FC236}">
                  <a16:creationId xmlns:a16="http://schemas.microsoft.com/office/drawing/2014/main" id="{CD080F73-A56D-87F3-B7F2-D72767001E86}"/>
                </a:ext>
              </a:extLst>
            </p:cNvPr>
            <p:cNvSpPr/>
            <p:nvPr/>
          </p:nvSpPr>
          <p:spPr>
            <a:xfrm>
              <a:off x="4635000" y="6448335"/>
              <a:ext cx="193472" cy="19803"/>
            </a:xfrm>
            <a:custGeom>
              <a:avLst/>
              <a:gdLst>
                <a:gd name="connsiteX0" fmla="*/ 500 w 193472"/>
                <a:gd name="connsiteY0" fmla="*/ 19140 h 19803"/>
                <a:gd name="connsiteX1" fmla="*/ 187825 w 193472"/>
                <a:gd name="connsiteY1" fmla="*/ 90 h 19803"/>
                <a:gd name="connsiteX2" fmla="*/ 133850 w 193472"/>
                <a:gd name="connsiteY2" fmla="*/ 12790 h 19803"/>
                <a:gd name="connsiteX3" fmla="*/ 500 w 193472"/>
                <a:gd name="connsiteY3" fmla="*/ 19140 h 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72" h="19803">
                  <a:moveTo>
                    <a:pt x="500" y="19140"/>
                  </a:moveTo>
                  <a:cubicBezTo>
                    <a:pt x="9496" y="17023"/>
                    <a:pt x="165600" y="1148"/>
                    <a:pt x="187825" y="90"/>
                  </a:cubicBezTo>
                  <a:cubicBezTo>
                    <a:pt x="210050" y="-968"/>
                    <a:pt x="161367" y="7498"/>
                    <a:pt x="133850" y="12790"/>
                  </a:cubicBezTo>
                  <a:cubicBezTo>
                    <a:pt x="106333" y="18082"/>
                    <a:pt x="-8496" y="21257"/>
                    <a:pt x="500" y="1914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 709">
              <a:extLst>
                <a:ext uri="{FF2B5EF4-FFF2-40B4-BE49-F238E27FC236}">
                  <a16:creationId xmlns:a16="http://schemas.microsoft.com/office/drawing/2014/main" id="{0CDA731F-826F-83CF-9A52-6EF8A97A506B}"/>
                </a:ext>
              </a:extLst>
            </p:cNvPr>
            <p:cNvSpPr/>
            <p:nvPr/>
          </p:nvSpPr>
          <p:spPr>
            <a:xfrm>
              <a:off x="4611835" y="6562633"/>
              <a:ext cx="210867" cy="56214"/>
            </a:xfrm>
            <a:custGeom>
              <a:avLst/>
              <a:gdLst>
                <a:gd name="connsiteX0" fmla="*/ 1440 w 210867"/>
                <a:gd name="connsiteY0" fmla="*/ 54067 h 56214"/>
                <a:gd name="connsiteX1" fmla="*/ 207815 w 210867"/>
                <a:gd name="connsiteY1" fmla="*/ 92 h 56214"/>
                <a:gd name="connsiteX2" fmla="*/ 118915 w 210867"/>
                <a:gd name="connsiteY2" fmla="*/ 41367 h 56214"/>
                <a:gd name="connsiteX3" fmla="*/ 1440 w 210867"/>
                <a:gd name="connsiteY3" fmla="*/ 54067 h 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67" h="56214">
                  <a:moveTo>
                    <a:pt x="1440" y="54067"/>
                  </a:moveTo>
                  <a:cubicBezTo>
                    <a:pt x="16257" y="47188"/>
                    <a:pt x="188236" y="2209"/>
                    <a:pt x="207815" y="92"/>
                  </a:cubicBezTo>
                  <a:cubicBezTo>
                    <a:pt x="227394" y="-2025"/>
                    <a:pt x="147490" y="32900"/>
                    <a:pt x="118915" y="41367"/>
                  </a:cubicBezTo>
                  <a:cubicBezTo>
                    <a:pt x="90340" y="49834"/>
                    <a:pt x="-13377" y="60946"/>
                    <a:pt x="1440" y="540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 710">
              <a:extLst>
                <a:ext uri="{FF2B5EF4-FFF2-40B4-BE49-F238E27FC236}">
                  <a16:creationId xmlns:a16="http://schemas.microsoft.com/office/drawing/2014/main" id="{EF31B33E-4785-51D6-7D94-B57948E7CAEA}"/>
                </a:ext>
              </a:extLst>
            </p:cNvPr>
            <p:cNvSpPr/>
            <p:nvPr/>
          </p:nvSpPr>
          <p:spPr>
            <a:xfrm>
              <a:off x="4813257" y="6400609"/>
              <a:ext cx="114395" cy="152663"/>
            </a:xfrm>
            <a:custGeom>
              <a:avLst/>
              <a:gdLst>
                <a:gd name="connsiteX0" fmla="*/ 114343 w 114395"/>
                <a:gd name="connsiteY0" fmla="*/ 191 h 152663"/>
                <a:gd name="connsiteX1" fmla="*/ 98468 w 114395"/>
                <a:gd name="connsiteY1" fmla="*/ 82741 h 152663"/>
                <a:gd name="connsiteX2" fmla="*/ 104818 w 114395"/>
                <a:gd name="connsiteY2" fmla="*/ 117666 h 152663"/>
                <a:gd name="connsiteX3" fmla="*/ 43 w 114395"/>
                <a:gd name="connsiteY3" fmla="*/ 152591 h 152663"/>
                <a:gd name="connsiteX4" fmla="*/ 92118 w 114395"/>
                <a:gd name="connsiteY4" fmla="*/ 108141 h 152663"/>
                <a:gd name="connsiteX5" fmla="*/ 114343 w 114395"/>
                <a:gd name="connsiteY5" fmla="*/ 191 h 1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95" h="152663">
                  <a:moveTo>
                    <a:pt x="114343" y="191"/>
                  </a:moveTo>
                  <a:cubicBezTo>
                    <a:pt x="115401" y="-4042"/>
                    <a:pt x="100055" y="63162"/>
                    <a:pt x="98468" y="82741"/>
                  </a:cubicBezTo>
                  <a:cubicBezTo>
                    <a:pt x="96881" y="102320"/>
                    <a:pt x="121222" y="106024"/>
                    <a:pt x="104818" y="117666"/>
                  </a:cubicBezTo>
                  <a:cubicBezTo>
                    <a:pt x="88414" y="129308"/>
                    <a:pt x="2160" y="154179"/>
                    <a:pt x="43" y="152591"/>
                  </a:cubicBezTo>
                  <a:cubicBezTo>
                    <a:pt x="-2074" y="151003"/>
                    <a:pt x="73597" y="125604"/>
                    <a:pt x="92118" y="108141"/>
                  </a:cubicBezTo>
                  <a:cubicBezTo>
                    <a:pt x="110639" y="90679"/>
                    <a:pt x="113285" y="4424"/>
                    <a:pt x="114343" y="1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 711">
              <a:extLst>
                <a:ext uri="{FF2B5EF4-FFF2-40B4-BE49-F238E27FC236}">
                  <a16:creationId xmlns:a16="http://schemas.microsoft.com/office/drawing/2014/main" id="{74D6CED5-678B-2AE1-A045-0205912CD953}"/>
                </a:ext>
              </a:extLst>
            </p:cNvPr>
            <p:cNvSpPr/>
            <p:nvPr/>
          </p:nvSpPr>
          <p:spPr>
            <a:xfrm>
              <a:off x="3551567" y="1350606"/>
              <a:ext cx="123158" cy="1416435"/>
            </a:xfrm>
            <a:custGeom>
              <a:avLst/>
              <a:gdLst>
                <a:gd name="connsiteX0" fmla="*/ 3483 w 123158"/>
                <a:gd name="connsiteY0" fmla="*/ 8175 h 1416435"/>
                <a:gd name="connsiteX1" fmla="*/ 76123 w 123158"/>
                <a:gd name="connsiteY1" fmla="*/ 713203 h 1416435"/>
                <a:gd name="connsiteX2" fmla="*/ 71850 w 123158"/>
                <a:gd name="connsiteY2" fmla="*/ 674747 h 1416435"/>
                <a:gd name="connsiteX3" fmla="*/ 123125 w 123158"/>
                <a:gd name="connsiteY3" fmla="*/ 1413958 h 1416435"/>
                <a:gd name="connsiteX4" fmla="*/ 63304 w 123158"/>
                <a:gd name="connsiteY4" fmla="*/ 918302 h 1416435"/>
                <a:gd name="connsiteX5" fmla="*/ 71850 w 123158"/>
                <a:gd name="connsiteY5" fmla="*/ 1020852 h 1416435"/>
                <a:gd name="connsiteX6" fmla="*/ 7756 w 123158"/>
                <a:gd name="connsiteY6" fmla="*/ 209001 h 1416435"/>
                <a:gd name="connsiteX7" fmla="*/ 12029 w 123158"/>
                <a:gd name="connsiteY7" fmla="*/ 320097 h 1416435"/>
                <a:gd name="connsiteX8" fmla="*/ 3483 w 123158"/>
                <a:gd name="connsiteY8" fmla="*/ 8175 h 141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58" h="1416435">
                  <a:moveTo>
                    <a:pt x="3483" y="8175"/>
                  </a:moveTo>
                  <a:cubicBezTo>
                    <a:pt x="14165" y="73693"/>
                    <a:pt x="64729" y="602108"/>
                    <a:pt x="76123" y="713203"/>
                  </a:cubicBezTo>
                  <a:cubicBezTo>
                    <a:pt x="87517" y="824298"/>
                    <a:pt x="64016" y="557954"/>
                    <a:pt x="71850" y="674747"/>
                  </a:cubicBezTo>
                  <a:cubicBezTo>
                    <a:pt x="79684" y="791540"/>
                    <a:pt x="124549" y="1373366"/>
                    <a:pt x="123125" y="1413958"/>
                  </a:cubicBezTo>
                  <a:cubicBezTo>
                    <a:pt x="121701" y="1454550"/>
                    <a:pt x="71850" y="983820"/>
                    <a:pt x="63304" y="918302"/>
                  </a:cubicBezTo>
                  <a:cubicBezTo>
                    <a:pt x="54758" y="852784"/>
                    <a:pt x="81108" y="1139069"/>
                    <a:pt x="71850" y="1020852"/>
                  </a:cubicBezTo>
                  <a:cubicBezTo>
                    <a:pt x="62592" y="902635"/>
                    <a:pt x="17726" y="325793"/>
                    <a:pt x="7756" y="209001"/>
                  </a:cubicBezTo>
                  <a:cubicBezTo>
                    <a:pt x="-2214" y="92209"/>
                    <a:pt x="14165" y="348583"/>
                    <a:pt x="12029" y="320097"/>
                  </a:cubicBezTo>
                  <a:cubicBezTo>
                    <a:pt x="9893" y="291611"/>
                    <a:pt x="-7199" y="-57343"/>
                    <a:pt x="3483" y="81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 712">
              <a:extLst>
                <a:ext uri="{FF2B5EF4-FFF2-40B4-BE49-F238E27FC236}">
                  <a16:creationId xmlns:a16="http://schemas.microsoft.com/office/drawing/2014/main" id="{FDA817C2-FCD5-F7AB-B50F-90935E6F2054}"/>
                </a:ext>
              </a:extLst>
            </p:cNvPr>
            <p:cNvSpPr/>
            <p:nvPr/>
          </p:nvSpPr>
          <p:spPr>
            <a:xfrm>
              <a:off x="3599033" y="2276454"/>
              <a:ext cx="449294" cy="1947158"/>
            </a:xfrm>
            <a:custGeom>
              <a:avLst/>
              <a:gdLst>
                <a:gd name="connsiteX0" fmla="*/ 41475 w 449294"/>
                <a:gd name="connsiteY0" fmla="*/ 278739 h 1947158"/>
                <a:gd name="connsiteX1" fmla="*/ 191027 w 449294"/>
                <a:gd name="connsiteY1" fmla="*/ 782940 h 1947158"/>
                <a:gd name="connsiteX2" fmla="*/ 152571 w 449294"/>
                <a:gd name="connsiteY2" fmla="*/ 753030 h 1947158"/>
                <a:gd name="connsiteX3" fmla="*/ 182481 w 449294"/>
                <a:gd name="connsiteY3" fmla="*/ 970948 h 1947158"/>
                <a:gd name="connsiteX4" fmla="*/ 169662 w 449294"/>
                <a:gd name="connsiteY4" fmla="*/ 962402 h 1947158"/>
                <a:gd name="connsiteX5" fmla="*/ 438855 w 449294"/>
                <a:gd name="connsiteY5" fmla="*/ 1893894 h 1947158"/>
                <a:gd name="connsiteX6" fmla="*/ 357670 w 449294"/>
                <a:gd name="connsiteY6" fmla="*/ 1693067 h 1947158"/>
                <a:gd name="connsiteX7" fmla="*/ 20111 w 449294"/>
                <a:gd name="connsiteY7" fmla="*/ 530839 h 1947158"/>
                <a:gd name="connsiteX8" fmla="*/ 37203 w 449294"/>
                <a:gd name="connsiteY8" fmla="*/ 697482 h 1947158"/>
                <a:gd name="connsiteX9" fmla="*/ 24384 w 449294"/>
                <a:gd name="connsiteY9" fmla="*/ 13819 h 1947158"/>
                <a:gd name="connsiteX10" fmla="*/ 41475 w 449294"/>
                <a:gd name="connsiteY10" fmla="*/ 278739 h 194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294" h="1947158">
                  <a:moveTo>
                    <a:pt x="41475" y="278739"/>
                  </a:moveTo>
                  <a:cubicBezTo>
                    <a:pt x="69249" y="406926"/>
                    <a:pt x="172511" y="703892"/>
                    <a:pt x="191027" y="782940"/>
                  </a:cubicBezTo>
                  <a:cubicBezTo>
                    <a:pt x="209543" y="861988"/>
                    <a:pt x="153995" y="721695"/>
                    <a:pt x="152571" y="753030"/>
                  </a:cubicBezTo>
                  <a:cubicBezTo>
                    <a:pt x="151147" y="784365"/>
                    <a:pt x="182481" y="970948"/>
                    <a:pt x="182481" y="970948"/>
                  </a:cubicBezTo>
                  <a:cubicBezTo>
                    <a:pt x="185329" y="1005843"/>
                    <a:pt x="126933" y="808578"/>
                    <a:pt x="169662" y="962402"/>
                  </a:cubicBezTo>
                  <a:cubicBezTo>
                    <a:pt x="212391" y="1116226"/>
                    <a:pt x="407520" y="1772117"/>
                    <a:pt x="438855" y="1893894"/>
                  </a:cubicBezTo>
                  <a:cubicBezTo>
                    <a:pt x="470190" y="2015671"/>
                    <a:pt x="427461" y="1920243"/>
                    <a:pt x="357670" y="1693067"/>
                  </a:cubicBezTo>
                  <a:cubicBezTo>
                    <a:pt x="287879" y="1465891"/>
                    <a:pt x="73522" y="696770"/>
                    <a:pt x="20111" y="530839"/>
                  </a:cubicBezTo>
                  <a:cubicBezTo>
                    <a:pt x="-33300" y="364908"/>
                    <a:pt x="36491" y="783652"/>
                    <a:pt x="37203" y="697482"/>
                  </a:cubicBezTo>
                  <a:cubicBezTo>
                    <a:pt x="37915" y="611312"/>
                    <a:pt x="28657" y="82897"/>
                    <a:pt x="24384" y="13819"/>
                  </a:cubicBezTo>
                  <a:cubicBezTo>
                    <a:pt x="20111" y="-55259"/>
                    <a:pt x="13701" y="150552"/>
                    <a:pt x="41475" y="27873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 713">
              <a:extLst>
                <a:ext uri="{FF2B5EF4-FFF2-40B4-BE49-F238E27FC236}">
                  <a16:creationId xmlns:a16="http://schemas.microsoft.com/office/drawing/2014/main" id="{DEE8AFEE-6E19-E69A-477F-4144FEAE6481}"/>
                </a:ext>
              </a:extLst>
            </p:cNvPr>
            <p:cNvSpPr/>
            <p:nvPr/>
          </p:nvSpPr>
          <p:spPr>
            <a:xfrm>
              <a:off x="4007361" y="2966252"/>
              <a:ext cx="151871" cy="962641"/>
            </a:xfrm>
            <a:custGeom>
              <a:avLst/>
              <a:gdLst>
                <a:gd name="connsiteX0" fmla="*/ 150168 w 151871"/>
                <a:gd name="connsiteY0" fmla="*/ 20503 h 962641"/>
                <a:gd name="connsiteX1" fmla="*/ 68983 w 151871"/>
                <a:gd name="connsiteY1" fmla="*/ 746896 h 962641"/>
                <a:gd name="connsiteX2" fmla="*/ 73256 w 151871"/>
                <a:gd name="connsiteY2" fmla="*/ 627255 h 962641"/>
                <a:gd name="connsiteX3" fmla="*/ 617 w 151871"/>
                <a:gd name="connsiteY3" fmla="*/ 960541 h 962641"/>
                <a:gd name="connsiteX4" fmla="*/ 120258 w 151871"/>
                <a:gd name="connsiteY4" fmla="*/ 439247 h 962641"/>
                <a:gd name="connsiteX5" fmla="*/ 17708 w 151871"/>
                <a:gd name="connsiteY5" fmla="*/ 845172 h 962641"/>
                <a:gd name="connsiteX6" fmla="*/ 111712 w 151871"/>
                <a:gd name="connsiteY6" fmla="*/ 255512 h 962641"/>
                <a:gd name="connsiteX7" fmla="*/ 150168 w 151871"/>
                <a:gd name="connsiteY7" fmla="*/ 20503 h 96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71" h="962641">
                  <a:moveTo>
                    <a:pt x="150168" y="20503"/>
                  </a:moveTo>
                  <a:cubicBezTo>
                    <a:pt x="143046" y="102400"/>
                    <a:pt x="81802" y="645771"/>
                    <a:pt x="68983" y="746896"/>
                  </a:cubicBezTo>
                  <a:cubicBezTo>
                    <a:pt x="56164" y="848021"/>
                    <a:pt x="84650" y="591647"/>
                    <a:pt x="73256" y="627255"/>
                  </a:cubicBezTo>
                  <a:cubicBezTo>
                    <a:pt x="61862" y="662863"/>
                    <a:pt x="-7217" y="991876"/>
                    <a:pt x="617" y="960541"/>
                  </a:cubicBezTo>
                  <a:cubicBezTo>
                    <a:pt x="8451" y="929206"/>
                    <a:pt x="117409" y="458475"/>
                    <a:pt x="120258" y="439247"/>
                  </a:cubicBezTo>
                  <a:cubicBezTo>
                    <a:pt x="123107" y="420019"/>
                    <a:pt x="19132" y="875794"/>
                    <a:pt x="17708" y="845172"/>
                  </a:cubicBezTo>
                  <a:cubicBezTo>
                    <a:pt x="16284" y="814550"/>
                    <a:pt x="81802" y="391532"/>
                    <a:pt x="111712" y="255512"/>
                  </a:cubicBezTo>
                  <a:cubicBezTo>
                    <a:pt x="141622" y="119492"/>
                    <a:pt x="157290" y="-61394"/>
                    <a:pt x="150168" y="2050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 715">
              <a:extLst>
                <a:ext uri="{FF2B5EF4-FFF2-40B4-BE49-F238E27FC236}">
                  <a16:creationId xmlns:a16="http://schemas.microsoft.com/office/drawing/2014/main" id="{F78845D2-DECF-A67D-5AEF-F0D0BE0762DC}"/>
                </a:ext>
              </a:extLst>
            </p:cNvPr>
            <p:cNvSpPr/>
            <p:nvPr/>
          </p:nvSpPr>
          <p:spPr>
            <a:xfrm>
              <a:off x="4571792" y="3778237"/>
              <a:ext cx="190941" cy="81184"/>
            </a:xfrm>
            <a:custGeom>
              <a:avLst/>
              <a:gdLst>
                <a:gd name="connsiteX0" fmla="*/ 208 w 190941"/>
                <a:gd name="connsiteY0" fmla="*/ 69863 h 81184"/>
                <a:gd name="connsiteX1" fmla="*/ 89108 w 190941"/>
                <a:gd name="connsiteY1" fmla="*/ 69863 h 81184"/>
                <a:gd name="connsiteX2" fmla="*/ 190708 w 190941"/>
                <a:gd name="connsiteY2" fmla="*/ 13 h 81184"/>
                <a:gd name="connsiteX3" fmla="*/ 114508 w 190941"/>
                <a:gd name="connsiteY3" fmla="*/ 76213 h 81184"/>
                <a:gd name="connsiteX4" fmla="*/ 208 w 190941"/>
                <a:gd name="connsiteY4" fmla="*/ 69863 h 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41" h="81184">
                  <a:moveTo>
                    <a:pt x="208" y="69863"/>
                  </a:moveTo>
                  <a:cubicBezTo>
                    <a:pt x="-4025" y="68805"/>
                    <a:pt x="57358" y="81505"/>
                    <a:pt x="89108" y="69863"/>
                  </a:cubicBezTo>
                  <a:cubicBezTo>
                    <a:pt x="120858" y="58221"/>
                    <a:pt x="186475" y="-1045"/>
                    <a:pt x="190708" y="13"/>
                  </a:cubicBezTo>
                  <a:cubicBezTo>
                    <a:pt x="194941" y="1071"/>
                    <a:pt x="140437" y="62455"/>
                    <a:pt x="114508" y="76213"/>
                  </a:cubicBezTo>
                  <a:cubicBezTo>
                    <a:pt x="88579" y="89971"/>
                    <a:pt x="4441" y="70921"/>
                    <a:pt x="208" y="698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 716">
              <a:extLst>
                <a:ext uri="{FF2B5EF4-FFF2-40B4-BE49-F238E27FC236}">
                  <a16:creationId xmlns:a16="http://schemas.microsoft.com/office/drawing/2014/main" id="{CCB6CAD5-C4D6-792A-F3A0-0D18D9F914B4}"/>
                </a:ext>
              </a:extLst>
            </p:cNvPr>
            <p:cNvSpPr/>
            <p:nvPr/>
          </p:nvSpPr>
          <p:spPr>
            <a:xfrm>
              <a:off x="4514850" y="3686125"/>
              <a:ext cx="459838" cy="281717"/>
            </a:xfrm>
            <a:custGeom>
              <a:avLst/>
              <a:gdLst>
                <a:gd name="connsiteX0" fmla="*/ 0 w 459838"/>
                <a:gd name="connsiteY0" fmla="*/ 149275 h 281717"/>
                <a:gd name="connsiteX1" fmla="*/ 142875 w 459838"/>
                <a:gd name="connsiteY1" fmla="*/ 146100 h 281717"/>
                <a:gd name="connsiteX2" fmla="*/ 292100 w 459838"/>
                <a:gd name="connsiteY2" fmla="*/ 82600 h 281717"/>
                <a:gd name="connsiteX3" fmla="*/ 241300 w 459838"/>
                <a:gd name="connsiteY3" fmla="*/ 117525 h 281717"/>
                <a:gd name="connsiteX4" fmla="*/ 406400 w 459838"/>
                <a:gd name="connsiteY4" fmla="*/ 50 h 281717"/>
                <a:gd name="connsiteX5" fmla="*/ 307975 w 459838"/>
                <a:gd name="connsiteY5" fmla="*/ 101650 h 281717"/>
                <a:gd name="connsiteX6" fmla="*/ 457200 w 459838"/>
                <a:gd name="connsiteY6" fmla="*/ 15925 h 281717"/>
                <a:gd name="connsiteX7" fmla="*/ 155575 w 459838"/>
                <a:gd name="connsiteY7" fmla="*/ 269925 h 281717"/>
                <a:gd name="connsiteX8" fmla="*/ 269875 w 459838"/>
                <a:gd name="connsiteY8" fmla="*/ 241350 h 281717"/>
                <a:gd name="connsiteX9" fmla="*/ 79375 w 459838"/>
                <a:gd name="connsiteY9" fmla="*/ 257225 h 281717"/>
                <a:gd name="connsiteX10" fmla="*/ 142875 w 459838"/>
                <a:gd name="connsiteY10" fmla="*/ 257225 h 281717"/>
                <a:gd name="connsiteX11" fmla="*/ 0 w 459838"/>
                <a:gd name="connsiteY11" fmla="*/ 149275 h 28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838" h="281717">
                  <a:moveTo>
                    <a:pt x="0" y="149275"/>
                  </a:moveTo>
                  <a:cubicBezTo>
                    <a:pt x="0" y="130754"/>
                    <a:pt x="94192" y="157212"/>
                    <a:pt x="142875" y="146100"/>
                  </a:cubicBezTo>
                  <a:cubicBezTo>
                    <a:pt x="191558" y="134988"/>
                    <a:pt x="275696" y="87363"/>
                    <a:pt x="292100" y="82600"/>
                  </a:cubicBezTo>
                  <a:cubicBezTo>
                    <a:pt x="308504" y="77837"/>
                    <a:pt x="222250" y="131283"/>
                    <a:pt x="241300" y="117525"/>
                  </a:cubicBezTo>
                  <a:cubicBezTo>
                    <a:pt x="260350" y="103767"/>
                    <a:pt x="395287" y="2696"/>
                    <a:pt x="406400" y="50"/>
                  </a:cubicBezTo>
                  <a:cubicBezTo>
                    <a:pt x="417513" y="-2596"/>
                    <a:pt x="299508" y="99004"/>
                    <a:pt x="307975" y="101650"/>
                  </a:cubicBezTo>
                  <a:cubicBezTo>
                    <a:pt x="316442" y="104296"/>
                    <a:pt x="482600" y="-12121"/>
                    <a:pt x="457200" y="15925"/>
                  </a:cubicBezTo>
                  <a:cubicBezTo>
                    <a:pt x="431800" y="43971"/>
                    <a:pt x="186796" y="232354"/>
                    <a:pt x="155575" y="269925"/>
                  </a:cubicBezTo>
                  <a:cubicBezTo>
                    <a:pt x="124354" y="307496"/>
                    <a:pt x="282575" y="243467"/>
                    <a:pt x="269875" y="241350"/>
                  </a:cubicBezTo>
                  <a:cubicBezTo>
                    <a:pt x="257175" y="239233"/>
                    <a:pt x="100542" y="254579"/>
                    <a:pt x="79375" y="257225"/>
                  </a:cubicBezTo>
                  <a:cubicBezTo>
                    <a:pt x="58208" y="259871"/>
                    <a:pt x="155575" y="271513"/>
                    <a:pt x="142875" y="257225"/>
                  </a:cubicBezTo>
                  <a:cubicBezTo>
                    <a:pt x="130175" y="242938"/>
                    <a:pt x="0" y="167796"/>
                    <a:pt x="0" y="14927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 717">
              <a:extLst>
                <a:ext uri="{FF2B5EF4-FFF2-40B4-BE49-F238E27FC236}">
                  <a16:creationId xmlns:a16="http://schemas.microsoft.com/office/drawing/2014/main" id="{74170AFE-4241-EC3D-C664-4E35537C5173}"/>
                </a:ext>
              </a:extLst>
            </p:cNvPr>
            <p:cNvSpPr/>
            <p:nvPr/>
          </p:nvSpPr>
          <p:spPr>
            <a:xfrm>
              <a:off x="4311813" y="3510174"/>
              <a:ext cx="421777" cy="446987"/>
            </a:xfrm>
            <a:custGeom>
              <a:avLst/>
              <a:gdLst>
                <a:gd name="connsiteX0" fmla="*/ 180812 w 421777"/>
                <a:gd name="connsiteY0" fmla="*/ 239501 h 446987"/>
                <a:gd name="connsiteX1" fmla="*/ 279237 w 421777"/>
                <a:gd name="connsiteY1" fmla="*/ 331576 h 446987"/>
                <a:gd name="connsiteX2" fmla="*/ 212562 w 421777"/>
                <a:gd name="connsiteY2" fmla="*/ 293476 h 446987"/>
                <a:gd name="connsiteX3" fmla="*/ 418937 w 421777"/>
                <a:gd name="connsiteY3" fmla="*/ 341101 h 446987"/>
                <a:gd name="connsiteX4" fmla="*/ 336387 w 421777"/>
                <a:gd name="connsiteY4" fmla="*/ 334751 h 446987"/>
                <a:gd name="connsiteX5" fmla="*/ 390362 w 421777"/>
                <a:gd name="connsiteY5" fmla="*/ 436351 h 446987"/>
                <a:gd name="connsiteX6" fmla="*/ 257012 w 421777"/>
                <a:gd name="connsiteY6" fmla="*/ 395076 h 446987"/>
                <a:gd name="connsiteX7" fmla="*/ 3012 w 421777"/>
                <a:gd name="connsiteY7" fmla="*/ 4551 h 446987"/>
                <a:gd name="connsiteX8" fmla="*/ 114137 w 421777"/>
                <a:gd name="connsiteY8" fmla="*/ 176001 h 446987"/>
                <a:gd name="connsiteX9" fmla="*/ 63337 w 421777"/>
                <a:gd name="connsiteY9" fmla="*/ 83926 h 446987"/>
                <a:gd name="connsiteX10" fmla="*/ 180812 w 421777"/>
                <a:gd name="connsiteY10" fmla="*/ 239501 h 44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1777" h="446987">
                  <a:moveTo>
                    <a:pt x="180812" y="239501"/>
                  </a:moveTo>
                  <a:cubicBezTo>
                    <a:pt x="216795" y="280776"/>
                    <a:pt x="273945" y="322580"/>
                    <a:pt x="279237" y="331576"/>
                  </a:cubicBezTo>
                  <a:cubicBezTo>
                    <a:pt x="284529" y="340572"/>
                    <a:pt x="189279" y="291889"/>
                    <a:pt x="212562" y="293476"/>
                  </a:cubicBezTo>
                  <a:cubicBezTo>
                    <a:pt x="235845" y="295064"/>
                    <a:pt x="398300" y="334222"/>
                    <a:pt x="418937" y="341101"/>
                  </a:cubicBezTo>
                  <a:cubicBezTo>
                    <a:pt x="439574" y="347980"/>
                    <a:pt x="341149" y="318876"/>
                    <a:pt x="336387" y="334751"/>
                  </a:cubicBezTo>
                  <a:cubicBezTo>
                    <a:pt x="331625" y="350626"/>
                    <a:pt x="403591" y="426297"/>
                    <a:pt x="390362" y="436351"/>
                  </a:cubicBezTo>
                  <a:cubicBezTo>
                    <a:pt x="377133" y="446405"/>
                    <a:pt x="321570" y="467043"/>
                    <a:pt x="257012" y="395076"/>
                  </a:cubicBezTo>
                  <a:cubicBezTo>
                    <a:pt x="192454" y="323109"/>
                    <a:pt x="3012" y="4551"/>
                    <a:pt x="3012" y="4551"/>
                  </a:cubicBezTo>
                  <a:cubicBezTo>
                    <a:pt x="-20800" y="-31961"/>
                    <a:pt x="104083" y="162772"/>
                    <a:pt x="114137" y="176001"/>
                  </a:cubicBezTo>
                  <a:cubicBezTo>
                    <a:pt x="124191" y="189230"/>
                    <a:pt x="53283" y="76518"/>
                    <a:pt x="63337" y="83926"/>
                  </a:cubicBezTo>
                  <a:cubicBezTo>
                    <a:pt x="73391" y="91334"/>
                    <a:pt x="144829" y="198226"/>
                    <a:pt x="180812" y="23950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 718">
              <a:extLst>
                <a:ext uri="{FF2B5EF4-FFF2-40B4-BE49-F238E27FC236}">
                  <a16:creationId xmlns:a16="http://schemas.microsoft.com/office/drawing/2014/main" id="{6BD5ACAC-3567-B29A-12C8-8359651E7D60}"/>
                </a:ext>
              </a:extLst>
            </p:cNvPr>
            <p:cNvSpPr/>
            <p:nvPr/>
          </p:nvSpPr>
          <p:spPr>
            <a:xfrm>
              <a:off x="4763928" y="3501026"/>
              <a:ext cx="227822" cy="249749"/>
            </a:xfrm>
            <a:custGeom>
              <a:avLst/>
              <a:gdLst>
                <a:gd name="connsiteX0" fmla="*/ 220383 w 227822"/>
                <a:gd name="connsiteY0" fmla="*/ 295 h 249749"/>
                <a:gd name="connsiteX1" fmla="*/ 67429 w 227822"/>
                <a:gd name="connsiteY1" fmla="*/ 183175 h 249749"/>
                <a:gd name="connsiteX2" fmla="*/ 143906 w 227822"/>
                <a:gd name="connsiteY2" fmla="*/ 129973 h 249749"/>
                <a:gd name="connsiteX3" fmla="*/ 927 w 227822"/>
                <a:gd name="connsiteY3" fmla="*/ 249677 h 249749"/>
                <a:gd name="connsiteX4" fmla="*/ 227033 w 227822"/>
                <a:gd name="connsiteY4" fmla="*/ 110023 h 249749"/>
                <a:gd name="connsiteX5" fmla="*/ 80729 w 227822"/>
                <a:gd name="connsiteY5" fmla="*/ 233051 h 249749"/>
                <a:gd name="connsiteX6" fmla="*/ 220383 w 227822"/>
                <a:gd name="connsiteY6" fmla="*/ 295 h 24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822" h="249749">
                  <a:moveTo>
                    <a:pt x="220383" y="295"/>
                  </a:moveTo>
                  <a:cubicBezTo>
                    <a:pt x="218166" y="-8018"/>
                    <a:pt x="80175" y="161562"/>
                    <a:pt x="67429" y="183175"/>
                  </a:cubicBezTo>
                  <a:cubicBezTo>
                    <a:pt x="54683" y="204788"/>
                    <a:pt x="154990" y="118889"/>
                    <a:pt x="143906" y="129973"/>
                  </a:cubicBezTo>
                  <a:cubicBezTo>
                    <a:pt x="132822" y="141057"/>
                    <a:pt x="-12927" y="253002"/>
                    <a:pt x="927" y="249677"/>
                  </a:cubicBezTo>
                  <a:cubicBezTo>
                    <a:pt x="14781" y="246352"/>
                    <a:pt x="213733" y="112794"/>
                    <a:pt x="227033" y="110023"/>
                  </a:cubicBezTo>
                  <a:cubicBezTo>
                    <a:pt x="240333" y="107252"/>
                    <a:pt x="81283" y="244135"/>
                    <a:pt x="80729" y="233051"/>
                  </a:cubicBezTo>
                  <a:cubicBezTo>
                    <a:pt x="80175" y="221967"/>
                    <a:pt x="222600" y="8608"/>
                    <a:pt x="220383" y="29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 719">
              <a:extLst>
                <a:ext uri="{FF2B5EF4-FFF2-40B4-BE49-F238E27FC236}">
                  <a16:creationId xmlns:a16="http://schemas.microsoft.com/office/drawing/2014/main" id="{1395C6CF-E2C1-85C4-DF4E-9DE4C694C418}"/>
                </a:ext>
              </a:extLst>
            </p:cNvPr>
            <p:cNvSpPr/>
            <p:nvPr/>
          </p:nvSpPr>
          <p:spPr>
            <a:xfrm>
              <a:off x="5231296" y="4367685"/>
              <a:ext cx="437435" cy="700546"/>
            </a:xfrm>
            <a:custGeom>
              <a:avLst/>
              <a:gdLst>
                <a:gd name="connsiteX0" fmla="*/ 437321 w 437435"/>
                <a:gd name="connsiteY0" fmla="*/ 2219 h 700546"/>
                <a:gd name="connsiteX1" fmla="*/ 225287 w 437435"/>
                <a:gd name="connsiteY1" fmla="*/ 101611 h 700546"/>
                <a:gd name="connsiteX2" fmla="*/ 82826 w 437435"/>
                <a:gd name="connsiteY2" fmla="*/ 419663 h 700546"/>
                <a:gd name="connsiteX3" fmla="*/ 79513 w 437435"/>
                <a:gd name="connsiteY3" fmla="*/ 369967 h 700546"/>
                <a:gd name="connsiteX4" fmla="*/ 0 w 437435"/>
                <a:gd name="connsiteY4" fmla="*/ 697958 h 700546"/>
                <a:gd name="connsiteX5" fmla="*/ 79513 w 437435"/>
                <a:gd name="connsiteY5" fmla="*/ 164558 h 700546"/>
                <a:gd name="connsiteX6" fmla="*/ 79513 w 437435"/>
                <a:gd name="connsiteY6" fmla="*/ 217567 h 700546"/>
                <a:gd name="connsiteX7" fmla="*/ 195469 w 437435"/>
                <a:gd name="connsiteY7" fmla="*/ 45289 h 700546"/>
                <a:gd name="connsiteX8" fmla="*/ 437321 w 437435"/>
                <a:gd name="connsiteY8" fmla="*/ 2219 h 7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435" h="700546">
                  <a:moveTo>
                    <a:pt x="437321" y="2219"/>
                  </a:moveTo>
                  <a:cubicBezTo>
                    <a:pt x="442291" y="11606"/>
                    <a:pt x="284369" y="32037"/>
                    <a:pt x="225287" y="101611"/>
                  </a:cubicBezTo>
                  <a:cubicBezTo>
                    <a:pt x="166205" y="171185"/>
                    <a:pt x="107122" y="374937"/>
                    <a:pt x="82826" y="419663"/>
                  </a:cubicBezTo>
                  <a:cubicBezTo>
                    <a:pt x="58530" y="464389"/>
                    <a:pt x="93317" y="323585"/>
                    <a:pt x="79513" y="369967"/>
                  </a:cubicBezTo>
                  <a:cubicBezTo>
                    <a:pt x="65709" y="416349"/>
                    <a:pt x="0" y="732193"/>
                    <a:pt x="0" y="697958"/>
                  </a:cubicBezTo>
                  <a:cubicBezTo>
                    <a:pt x="0" y="663723"/>
                    <a:pt x="66261" y="244623"/>
                    <a:pt x="79513" y="164558"/>
                  </a:cubicBezTo>
                  <a:cubicBezTo>
                    <a:pt x="92765" y="84493"/>
                    <a:pt x="60187" y="237445"/>
                    <a:pt x="79513" y="217567"/>
                  </a:cubicBezTo>
                  <a:cubicBezTo>
                    <a:pt x="98839" y="197689"/>
                    <a:pt x="131969" y="76211"/>
                    <a:pt x="195469" y="45289"/>
                  </a:cubicBezTo>
                  <a:cubicBezTo>
                    <a:pt x="258969" y="14367"/>
                    <a:pt x="432351" y="-7168"/>
                    <a:pt x="437321" y="22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 720">
              <a:extLst>
                <a:ext uri="{FF2B5EF4-FFF2-40B4-BE49-F238E27FC236}">
                  <a16:creationId xmlns:a16="http://schemas.microsoft.com/office/drawing/2014/main" id="{8BEB3FC1-307C-F0E2-3579-AF46F0DFD76E}"/>
                </a:ext>
              </a:extLst>
            </p:cNvPr>
            <p:cNvSpPr/>
            <p:nvPr/>
          </p:nvSpPr>
          <p:spPr>
            <a:xfrm>
              <a:off x="5059794" y="4784012"/>
              <a:ext cx="133334" cy="661047"/>
            </a:xfrm>
            <a:custGeom>
              <a:avLst/>
              <a:gdLst>
                <a:gd name="connsiteX0" fmla="*/ 128432 w 133334"/>
                <a:gd name="connsiteY0" fmla="*/ 23 h 661047"/>
                <a:gd name="connsiteX1" fmla="*/ 118493 w 133334"/>
                <a:gd name="connsiteY1" fmla="*/ 172301 h 661047"/>
                <a:gd name="connsiteX2" fmla="*/ 121806 w 133334"/>
                <a:gd name="connsiteY2" fmla="*/ 132545 h 661047"/>
                <a:gd name="connsiteX3" fmla="*/ 52232 w 133334"/>
                <a:gd name="connsiteY3" fmla="*/ 308136 h 661047"/>
                <a:gd name="connsiteX4" fmla="*/ 58858 w 133334"/>
                <a:gd name="connsiteY4" fmla="*/ 271692 h 661047"/>
                <a:gd name="connsiteX5" fmla="*/ 55545 w 133334"/>
                <a:gd name="connsiteY5" fmla="*/ 430718 h 661047"/>
                <a:gd name="connsiteX6" fmla="*/ 48919 w 133334"/>
                <a:gd name="connsiteY6" fmla="*/ 417466 h 661047"/>
                <a:gd name="connsiteX7" fmla="*/ 58858 w 133334"/>
                <a:gd name="connsiteY7" fmla="*/ 659318 h 661047"/>
                <a:gd name="connsiteX8" fmla="*/ 52232 w 133334"/>
                <a:gd name="connsiteY8" fmla="*/ 516858 h 661047"/>
                <a:gd name="connsiteX9" fmla="*/ 2536 w 133334"/>
                <a:gd name="connsiteY9" fmla="*/ 344579 h 661047"/>
                <a:gd name="connsiteX10" fmla="*/ 9163 w 133334"/>
                <a:gd name="connsiteY10" fmla="*/ 652692 h 661047"/>
                <a:gd name="connsiteX11" fmla="*/ 25728 w 133334"/>
                <a:gd name="connsiteY11" fmla="*/ 175614 h 661047"/>
                <a:gd name="connsiteX12" fmla="*/ 29041 w 133334"/>
                <a:gd name="connsiteY12" fmla="*/ 185553 h 661047"/>
                <a:gd name="connsiteX13" fmla="*/ 128432 w 133334"/>
                <a:gd name="connsiteY13" fmla="*/ 23 h 6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34" h="661047">
                  <a:moveTo>
                    <a:pt x="128432" y="23"/>
                  </a:moveTo>
                  <a:cubicBezTo>
                    <a:pt x="143341" y="-2186"/>
                    <a:pt x="119597" y="150214"/>
                    <a:pt x="118493" y="172301"/>
                  </a:cubicBezTo>
                  <a:cubicBezTo>
                    <a:pt x="117389" y="194388"/>
                    <a:pt x="132849" y="109906"/>
                    <a:pt x="121806" y="132545"/>
                  </a:cubicBezTo>
                  <a:cubicBezTo>
                    <a:pt x="110763" y="155184"/>
                    <a:pt x="62723" y="284945"/>
                    <a:pt x="52232" y="308136"/>
                  </a:cubicBezTo>
                  <a:cubicBezTo>
                    <a:pt x="41741" y="331327"/>
                    <a:pt x="58306" y="251262"/>
                    <a:pt x="58858" y="271692"/>
                  </a:cubicBezTo>
                  <a:cubicBezTo>
                    <a:pt x="59410" y="292122"/>
                    <a:pt x="57201" y="406422"/>
                    <a:pt x="55545" y="430718"/>
                  </a:cubicBezTo>
                  <a:cubicBezTo>
                    <a:pt x="53888" y="455014"/>
                    <a:pt x="48367" y="379366"/>
                    <a:pt x="48919" y="417466"/>
                  </a:cubicBezTo>
                  <a:cubicBezTo>
                    <a:pt x="49471" y="455566"/>
                    <a:pt x="58306" y="642753"/>
                    <a:pt x="58858" y="659318"/>
                  </a:cubicBezTo>
                  <a:cubicBezTo>
                    <a:pt x="59410" y="675883"/>
                    <a:pt x="61619" y="569314"/>
                    <a:pt x="52232" y="516858"/>
                  </a:cubicBezTo>
                  <a:cubicBezTo>
                    <a:pt x="42845" y="464402"/>
                    <a:pt x="9714" y="321940"/>
                    <a:pt x="2536" y="344579"/>
                  </a:cubicBezTo>
                  <a:cubicBezTo>
                    <a:pt x="-4642" y="367218"/>
                    <a:pt x="5298" y="680853"/>
                    <a:pt x="9163" y="652692"/>
                  </a:cubicBezTo>
                  <a:cubicBezTo>
                    <a:pt x="13028" y="624531"/>
                    <a:pt x="22415" y="253470"/>
                    <a:pt x="25728" y="175614"/>
                  </a:cubicBezTo>
                  <a:cubicBezTo>
                    <a:pt x="29041" y="97758"/>
                    <a:pt x="6402" y="213714"/>
                    <a:pt x="29041" y="185553"/>
                  </a:cubicBezTo>
                  <a:cubicBezTo>
                    <a:pt x="51680" y="157392"/>
                    <a:pt x="113523" y="2232"/>
                    <a:pt x="128432" y="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 721">
              <a:extLst>
                <a:ext uri="{FF2B5EF4-FFF2-40B4-BE49-F238E27FC236}">
                  <a16:creationId xmlns:a16="http://schemas.microsoft.com/office/drawing/2014/main" id="{CD1EF6A9-82C2-B6AA-A9AC-28260DC8ACCE}"/>
                </a:ext>
              </a:extLst>
            </p:cNvPr>
            <p:cNvSpPr/>
            <p:nvPr/>
          </p:nvSpPr>
          <p:spPr>
            <a:xfrm>
              <a:off x="5085113" y="5349346"/>
              <a:ext cx="562881" cy="330169"/>
            </a:xfrm>
            <a:custGeom>
              <a:avLst/>
              <a:gdLst>
                <a:gd name="connsiteX0" fmla="*/ 10348 w 562881"/>
                <a:gd name="connsiteY0" fmla="*/ 90671 h 330169"/>
                <a:gd name="connsiteX1" fmla="*/ 378096 w 562881"/>
                <a:gd name="connsiteY1" fmla="*/ 1219 h 330169"/>
                <a:gd name="connsiteX2" fmla="*/ 219070 w 562881"/>
                <a:gd name="connsiteY2" fmla="*/ 37663 h 330169"/>
                <a:gd name="connsiteX3" fmla="*/ 404600 w 562881"/>
                <a:gd name="connsiteY3" fmla="*/ 21097 h 330169"/>
                <a:gd name="connsiteX4" fmla="*/ 378096 w 562881"/>
                <a:gd name="connsiteY4" fmla="*/ 100611 h 330169"/>
                <a:gd name="connsiteX5" fmla="*/ 557000 w 562881"/>
                <a:gd name="connsiteY5" fmla="*/ 37663 h 330169"/>
                <a:gd name="connsiteX6" fmla="*/ 126304 w 562881"/>
                <a:gd name="connsiteY6" fmla="*/ 319271 h 330169"/>
                <a:gd name="connsiteX7" fmla="*/ 351591 w 562881"/>
                <a:gd name="connsiteY7" fmla="*/ 276202 h 330169"/>
                <a:gd name="connsiteX8" fmla="*/ 169374 w 562881"/>
                <a:gd name="connsiteY8" fmla="*/ 312645 h 330169"/>
                <a:gd name="connsiteX9" fmla="*/ 79922 w 562881"/>
                <a:gd name="connsiteY9" fmla="*/ 193376 h 330169"/>
                <a:gd name="connsiteX10" fmla="*/ 103113 w 562881"/>
                <a:gd name="connsiteY10" fmla="*/ 256324 h 330169"/>
                <a:gd name="connsiteX11" fmla="*/ 229009 w 562881"/>
                <a:gd name="connsiteY11" fmla="*/ 170184 h 330169"/>
                <a:gd name="connsiteX12" fmla="*/ 20287 w 562881"/>
                <a:gd name="connsiteY12" fmla="*/ 219880 h 330169"/>
                <a:gd name="connsiteX13" fmla="*/ 272078 w 562881"/>
                <a:gd name="connsiteY13" fmla="*/ 117176 h 330169"/>
                <a:gd name="connsiteX14" fmla="*/ 26913 w 562881"/>
                <a:gd name="connsiteY14" fmla="*/ 146993 h 330169"/>
                <a:gd name="connsiteX15" fmla="*/ 93174 w 562881"/>
                <a:gd name="connsiteY15" fmla="*/ 123802 h 330169"/>
                <a:gd name="connsiteX16" fmla="*/ 10348 w 562881"/>
                <a:gd name="connsiteY16" fmla="*/ 90671 h 33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881" h="330169">
                  <a:moveTo>
                    <a:pt x="10348" y="90671"/>
                  </a:moveTo>
                  <a:cubicBezTo>
                    <a:pt x="57835" y="70241"/>
                    <a:pt x="343309" y="10054"/>
                    <a:pt x="378096" y="1219"/>
                  </a:cubicBezTo>
                  <a:cubicBezTo>
                    <a:pt x="412883" y="-7616"/>
                    <a:pt x="214653" y="34350"/>
                    <a:pt x="219070" y="37663"/>
                  </a:cubicBezTo>
                  <a:cubicBezTo>
                    <a:pt x="223487" y="40976"/>
                    <a:pt x="378096" y="10606"/>
                    <a:pt x="404600" y="21097"/>
                  </a:cubicBezTo>
                  <a:cubicBezTo>
                    <a:pt x="431104" y="31588"/>
                    <a:pt x="352696" y="97850"/>
                    <a:pt x="378096" y="100611"/>
                  </a:cubicBezTo>
                  <a:cubicBezTo>
                    <a:pt x="403496" y="103372"/>
                    <a:pt x="598965" y="1220"/>
                    <a:pt x="557000" y="37663"/>
                  </a:cubicBezTo>
                  <a:cubicBezTo>
                    <a:pt x="515035" y="74106"/>
                    <a:pt x="160539" y="279515"/>
                    <a:pt x="126304" y="319271"/>
                  </a:cubicBezTo>
                  <a:cubicBezTo>
                    <a:pt x="92069" y="359027"/>
                    <a:pt x="344413" y="277306"/>
                    <a:pt x="351591" y="276202"/>
                  </a:cubicBezTo>
                  <a:cubicBezTo>
                    <a:pt x="358769" y="275098"/>
                    <a:pt x="214652" y="326449"/>
                    <a:pt x="169374" y="312645"/>
                  </a:cubicBezTo>
                  <a:cubicBezTo>
                    <a:pt x="124096" y="298841"/>
                    <a:pt x="90966" y="202763"/>
                    <a:pt x="79922" y="193376"/>
                  </a:cubicBezTo>
                  <a:cubicBezTo>
                    <a:pt x="68879" y="183989"/>
                    <a:pt x="78265" y="260189"/>
                    <a:pt x="103113" y="256324"/>
                  </a:cubicBezTo>
                  <a:cubicBezTo>
                    <a:pt x="127961" y="252459"/>
                    <a:pt x="242813" y="176258"/>
                    <a:pt x="229009" y="170184"/>
                  </a:cubicBezTo>
                  <a:cubicBezTo>
                    <a:pt x="215205" y="164110"/>
                    <a:pt x="13109" y="228715"/>
                    <a:pt x="20287" y="219880"/>
                  </a:cubicBezTo>
                  <a:cubicBezTo>
                    <a:pt x="27465" y="211045"/>
                    <a:pt x="270974" y="129324"/>
                    <a:pt x="272078" y="117176"/>
                  </a:cubicBezTo>
                  <a:cubicBezTo>
                    <a:pt x="273182" y="105028"/>
                    <a:pt x="56730" y="145889"/>
                    <a:pt x="26913" y="146993"/>
                  </a:cubicBezTo>
                  <a:cubicBezTo>
                    <a:pt x="-2904" y="148097"/>
                    <a:pt x="92070" y="129876"/>
                    <a:pt x="93174" y="123802"/>
                  </a:cubicBezTo>
                  <a:cubicBezTo>
                    <a:pt x="94278" y="117728"/>
                    <a:pt x="-37139" y="111101"/>
                    <a:pt x="10348" y="9067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 722">
              <a:extLst>
                <a:ext uri="{FF2B5EF4-FFF2-40B4-BE49-F238E27FC236}">
                  <a16:creationId xmlns:a16="http://schemas.microsoft.com/office/drawing/2014/main" id="{EBF2653C-448C-2C1D-7E39-73BA9B1236CF}"/>
                </a:ext>
              </a:extLst>
            </p:cNvPr>
            <p:cNvSpPr/>
            <p:nvPr/>
          </p:nvSpPr>
          <p:spPr>
            <a:xfrm>
              <a:off x="5726407" y="4776615"/>
              <a:ext cx="102096" cy="694788"/>
            </a:xfrm>
            <a:custGeom>
              <a:avLst/>
              <a:gdLst>
                <a:gd name="connsiteX0" fmla="*/ 101236 w 102096"/>
                <a:gd name="connsiteY0" fmla="*/ 794 h 694788"/>
                <a:gd name="connsiteX1" fmla="*/ 51541 w 102096"/>
                <a:gd name="connsiteY1" fmla="*/ 226081 h 694788"/>
                <a:gd name="connsiteX2" fmla="*/ 78045 w 102096"/>
                <a:gd name="connsiteY2" fmla="*/ 497750 h 694788"/>
                <a:gd name="connsiteX3" fmla="*/ 64793 w 102096"/>
                <a:gd name="connsiteY3" fmla="*/ 395046 h 694788"/>
                <a:gd name="connsiteX4" fmla="*/ 41602 w 102096"/>
                <a:gd name="connsiteY4" fmla="*/ 693220 h 694788"/>
                <a:gd name="connsiteX5" fmla="*/ 25036 w 102096"/>
                <a:gd name="connsiteY5" fmla="*/ 242646 h 694788"/>
                <a:gd name="connsiteX6" fmla="*/ 1845 w 102096"/>
                <a:gd name="connsiteY6" fmla="*/ 305594 h 694788"/>
                <a:gd name="connsiteX7" fmla="*/ 101236 w 102096"/>
                <a:gd name="connsiteY7" fmla="*/ 794 h 69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96" h="694788">
                  <a:moveTo>
                    <a:pt x="101236" y="794"/>
                  </a:moveTo>
                  <a:cubicBezTo>
                    <a:pt x="109519" y="-12458"/>
                    <a:pt x="55406" y="143255"/>
                    <a:pt x="51541" y="226081"/>
                  </a:cubicBezTo>
                  <a:cubicBezTo>
                    <a:pt x="47676" y="308907"/>
                    <a:pt x="75836" y="469589"/>
                    <a:pt x="78045" y="497750"/>
                  </a:cubicBezTo>
                  <a:cubicBezTo>
                    <a:pt x="80254" y="525911"/>
                    <a:pt x="70867" y="362468"/>
                    <a:pt x="64793" y="395046"/>
                  </a:cubicBezTo>
                  <a:cubicBezTo>
                    <a:pt x="58719" y="427624"/>
                    <a:pt x="48228" y="718620"/>
                    <a:pt x="41602" y="693220"/>
                  </a:cubicBezTo>
                  <a:cubicBezTo>
                    <a:pt x="34976" y="667820"/>
                    <a:pt x="31662" y="307250"/>
                    <a:pt x="25036" y="242646"/>
                  </a:cubicBezTo>
                  <a:cubicBezTo>
                    <a:pt x="18410" y="178042"/>
                    <a:pt x="-6990" y="340933"/>
                    <a:pt x="1845" y="305594"/>
                  </a:cubicBezTo>
                  <a:cubicBezTo>
                    <a:pt x="10680" y="270255"/>
                    <a:pt x="92953" y="14046"/>
                    <a:pt x="101236" y="79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 723">
              <a:extLst>
                <a:ext uri="{FF2B5EF4-FFF2-40B4-BE49-F238E27FC236}">
                  <a16:creationId xmlns:a16="http://schemas.microsoft.com/office/drawing/2014/main" id="{89A0E1B1-FCB3-344D-2C9B-987AABA6F8D3}"/>
                </a:ext>
              </a:extLst>
            </p:cNvPr>
            <p:cNvSpPr/>
            <p:nvPr/>
          </p:nvSpPr>
          <p:spPr>
            <a:xfrm>
              <a:off x="5956776" y="4830105"/>
              <a:ext cx="317146" cy="364811"/>
            </a:xfrm>
            <a:custGeom>
              <a:avLst/>
              <a:gdLst>
                <a:gd name="connsiteX0" fmla="*/ 39833 w 317146"/>
                <a:gd name="connsiteY0" fmla="*/ 312 h 364811"/>
                <a:gd name="connsiteX1" fmla="*/ 92841 w 317146"/>
                <a:gd name="connsiteY1" fmla="*/ 175904 h 364811"/>
                <a:gd name="connsiteX2" fmla="*/ 86215 w 317146"/>
                <a:gd name="connsiteY2" fmla="*/ 149399 h 364811"/>
                <a:gd name="connsiteX3" fmla="*/ 76 w 317146"/>
                <a:gd name="connsiteY3" fmla="*/ 324991 h 364811"/>
                <a:gd name="connsiteX4" fmla="*/ 76276 w 317146"/>
                <a:gd name="connsiteY4" fmla="*/ 209034 h 364811"/>
                <a:gd name="connsiteX5" fmla="*/ 314815 w 317146"/>
                <a:gd name="connsiteY5" fmla="*/ 364747 h 364811"/>
                <a:gd name="connsiteX6" fmla="*/ 188920 w 317146"/>
                <a:gd name="connsiteY6" fmla="*/ 225599 h 364811"/>
                <a:gd name="connsiteX7" fmla="*/ 39833 w 317146"/>
                <a:gd name="connsiteY7" fmla="*/ 312 h 36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146" h="364811">
                  <a:moveTo>
                    <a:pt x="39833" y="312"/>
                  </a:moveTo>
                  <a:cubicBezTo>
                    <a:pt x="23820" y="-7970"/>
                    <a:pt x="85111" y="151056"/>
                    <a:pt x="92841" y="175904"/>
                  </a:cubicBezTo>
                  <a:cubicBezTo>
                    <a:pt x="100571" y="200752"/>
                    <a:pt x="101676" y="124551"/>
                    <a:pt x="86215" y="149399"/>
                  </a:cubicBezTo>
                  <a:cubicBezTo>
                    <a:pt x="70754" y="174247"/>
                    <a:pt x="1732" y="315052"/>
                    <a:pt x="76" y="324991"/>
                  </a:cubicBezTo>
                  <a:cubicBezTo>
                    <a:pt x="-1580" y="334930"/>
                    <a:pt x="23820" y="202408"/>
                    <a:pt x="76276" y="209034"/>
                  </a:cubicBezTo>
                  <a:cubicBezTo>
                    <a:pt x="128732" y="215660"/>
                    <a:pt x="296041" y="361986"/>
                    <a:pt x="314815" y="364747"/>
                  </a:cubicBezTo>
                  <a:cubicBezTo>
                    <a:pt x="333589" y="367508"/>
                    <a:pt x="234198" y="280816"/>
                    <a:pt x="188920" y="225599"/>
                  </a:cubicBezTo>
                  <a:cubicBezTo>
                    <a:pt x="143642" y="170382"/>
                    <a:pt x="55846" y="8594"/>
                    <a:pt x="39833" y="3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 724">
              <a:extLst>
                <a:ext uri="{FF2B5EF4-FFF2-40B4-BE49-F238E27FC236}">
                  <a16:creationId xmlns:a16="http://schemas.microsoft.com/office/drawing/2014/main" id="{2D34B8BA-4FF2-6A32-3935-146FE7F378B0}"/>
                </a:ext>
              </a:extLst>
            </p:cNvPr>
            <p:cNvSpPr/>
            <p:nvPr/>
          </p:nvSpPr>
          <p:spPr>
            <a:xfrm>
              <a:off x="5877506" y="5257717"/>
              <a:ext cx="311385" cy="416449"/>
            </a:xfrm>
            <a:custGeom>
              <a:avLst/>
              <a:gdLst>
                <a:gd name="connsiteX0" fmla="*/ 145607 w 311385"/>
                <a:gd name="connsiteY0" fmla="*/ 83 h 416449"/>
                <a:gd name="connsiteX1" fmla="*/ 36277 w 311385"/>
                <a:gd name="connsiteY1" fmla="*/ 241935 h 416449"/>
                <a:gd name="connsiteX2" fmla="*/ 72720 w 311385"/>
                <a:gd name="connsiteY2" fmla="*/ 178987 h 416449"/>
                <a:gd name="connsiteX3" fmla="*/ 56155 w 311385"/>
                <a:gd name="connsiteY3" fmla="*/ 338013 h 416449"/>
                <a:gd name="connsiteX4" fmla="*/ 59468 w 311385"/>
                <a:gd name="connsiteY4" fmla="*/ 351266 h 416449"/>
                <a:gd name="connsiteX5" fmla="*/ 311259 w 311385"/>
                <a:gd name="connsiteY5" fmla="*/ 178987 h 416449"/>
                <a:gd name="connsiteX6" fmla="*/ 23024 w 311385"/>
                <a:gd name="connsiteY6" fmla="*/ 414213 h 416449"/>
                <a:gd name="connsiteX7" fmla="*/ 19711 w 311385"/>
                <a:gd name="connsiteY7" fmla="*/ 298257 h 416449"/>
                <a:gd name="connsiteX8" fmla="*/ 36277 w 311385"/>
                <a:gd name="connsiteY8" fmla="*/ 311509 h 416449"/>
                <a:gd name="connsiteX9" fmla="*/ 23024 w 311385"/>
                <a:gd name="connsiteY9" fmla="*/ 215431 h 416449"/>
                <a:gd name="connsiteX10" fmla="*/ 145607 w 311385"/>
                <a:gd name="connsiteY10" fmla="*/ 83 h 4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385" h="416449">
                  <a:moveTo>
                    <a:pt x="145607" y="83"/>
                  </a:moveTo>
                  <a:cubicBezTo>
                    <a:pt x="147816" y="4500"/>
                    <a:pt x="48425" y="212118"/>
                    <a:pt x="36277" y="241935"/>
                  </a:cubicBezTo>
                  <a:cubicBezTo>
                    <a:pt x="24129" y="271752"/>
                    <a:pt x="69407" y="162974"/>
                    <a:pt x="72720" y="178987"/>
                  </a:cubicBezTo>
                  <a:cubicBezTo>
                    <a:pt x="76033" y="195000"/>
                    <a:pt x="58364" y="309300"/>
                    <a:pt x="56155" y="338013"/>
                  </a:cubicBezTo>
                  <a:cubicBezTo>
                    <a:pt x="53946" y="366726"/>
                    <a:pt x="16951" y="377770"/>
                    <a:pt x="59468" y="351266"/>
                  </a:cubicBezTo>
                  <a:cubicBezTo>
                    <a:pt x="101985" y="324762"/>
                    <a:pt x="317333" y="168496"/>
                    <a:pt x="311259" y="178987"/>
                  </a:cubicBezTo>
                  <a:cubicBezTo>
                    <a:pt x="305185" y="189478"/>
                    <a:pt x="71615" y="394335"/>
                    <a:pt x="23024" y="414213"/>
                  </a:cubicBezTo>
                  <a:cubicBezTo>
                    <a:pt x="-25567" y="434091"/>
                    <a:pt x="17502" y="315374"/>
                    <a:pt x="19711" y="298257"/>
                  </a:cubicBezTo>
                  <a:cubicBezTo>
                    <a:pt x="21920" y="281140"/>
                    <a:pt x="35725" y="325313"/>
                    <a:pt x="36277" y="311509"/>
                  </a:cubicBezTo>
                  <a:cubicBezTo>
                    <a:pt x="36829" y="297705"/>
                    <a:pt x="4802" y="263470"/>
                    <a:pt x="23024" y="215431"/>
                  </a:cubicBezTo>
                  <a:cubicBezTo>
                    <a:pt x="41246" y="167392"/>
                    <a:pt x="143398" y="-4334"/>
                    <a:pt x="145607" y="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 725">
              <a:extLst>
                <a:ext uri="{FF2B5EF4-FFF2-40B4-BE49-F238E27FC236}">
                  <a16:creationId xmlns:a16="http://schemas.microsoft.com/office/drawing/2014/main" id="{1168DDC8-8BB9-6BC5-F855-515F6CD852B1}"/>
                </a:ext>
              </a:extLst>
            </p:cNvPr>
            <p:cNvSpPr/>
            <p:nvPr/>
          </p:nvSpPr>
          <p:spPr>
            <a:xfrm>
              <a:off x="5961012" y="5583651"/>
              <a:ext cx="456611" cy="208643"/>
            </a:xfrm>
            <a:custGeom>
              <a:avLst/>
              <a:gdLst>
                <a:gd name="connsiteX0" fmla="*/ 15718 w 456611"/>
                <a:gd name="connsiteY0" fmla="*/ 207549 h 208643"/>
                <a:gd name="connsiteX1" fmla="*/ 453040 w 456611"/>
                <a:gd name="connsiteY1" fmla="*/ 65088 h 208643"/>
                <a:gd name="connsiteX2" fmla="*/ 227753 w 456611"/>
                <a:gd name="connsiteY2" fmla="*/ 111471 h 208643"/>
                <a:gd name="connsiteX3" fmla="*/ 317205 w 456611"/>
                <a:gd name="connsiteY3" fmla="*/ 25332 h 208643"/>
                <a:gd name="connsiteX4" fmla="*/ 201249 w 456611"/>
                <a:gd name="connsiteY4" fmla="*/ 45210 h 208643"/>
                <a:gd name="connsiteX5" fmla="*/ 327145 w 456611"/>
                <a:gd name="connsiteY5" fmla="*/ 2140 h 208643"/>
                <a:gd name="connsiteX6" fmla="*/ 118423 w 456611"/>
                <a:gd name="connsiteY6" fmla="*/ 124723 h 208643"/>
                <a:gd name="connsiteX7" fmla="*/ 15718 w 456611"/>
                <a:gd name="connsiteY7" fmla="*/ 207549 h 20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611" h="208643">
                  <a:moveTo>
                    <a:pt x="15718" y="207549"/>
                  </a:moveTo>
                  <a:cubicBezTo>
                    <a:pt x="71487" y="197610"/>
                    <a:pt x="417701" y="81101"/>
                    <a:pt x="453040" y="65088"/>
                  </a:cubicBezTo>
                  <a:cubicBezTo>
                    <a:pt x="488379" y="49075"/>
                    <a:pt x="250392" y="118097"/>
                    <a:pt x="227753" y="111471"/>
                  </a:cubicBezTo>
                  <a:cubicBezTo>
                    <a:pt x="205114" y="104845"/>
                    <a:pt x="321622" y="36375"/>
                    <a:pt x="317205" y="25332"/>
                  </a:cubicBezTo>
                  <a:cubicBezTo>
                    <a:pt x="312788" y="14288"/>
                    <a:pt x="199592" y="49075"/>
                    <a:pt x="201249" y="45210"/>
                  </a:cubicBezTo>
                  <a:cubicBezTo>
                    <a:pt x="202906" y="41345"/>
                    <a:pt x="340949" y="-11112"/>
                    <a:pt x="327145" y="2140"/>
                  </a:cubicBezTo>
                  <a:cubicBezTo>
                    <a:pt x="313341" y="15392"/>
                    <a:pt x="170327" y="92145"/>
                    <a:pt x="118423" y="124723"/>
                  </a:cubicBezTo>
                  <a:cubicBezTo>
                    <a:pt x="66519" y="157301"/>
                    <a:pt x="-40051" y="217488"/>
                    <a:pt x="15718" y="20754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 726">
              <a:extLst>
                <a:ext uri="{FF2B5EF4-FFF2-40B4-BE49-F238E27FC236}">
                  <a16:creationId xmlns:a16="http://schemas.microsoft.com/office/drawing/2014/main" id="{57E7037E-7F23-8927-DB4D-9DB9C0C92A1F}"/>
                </a:ext>
              </a:extLst>
            </p:cNvPr>
            <p:cNvSpPr/>
            <p:nvPr/>
          </p:nvSpPr>
          <p:spPr>
            <a:xfrm>
              <a:off x="6290153" y="5249937"/>
              <a:ext cx="316297" cy="723625"/>
            </a:xfrm>
            <a:custGeom>
              <a:avLst/>
              <a:gdLst>
                <a:gd name="connsiteX0" fmla="*/ 4630 w 316297"/>
                <a:gd name="connsiteY0" fmla="*/ 1237 h 723625"/>
                <a:gd name="connsiteX1" fmla="*/ 292864 w 316297"/>
                <a:gd name="connsiteY1" fmla="*/ 359046 h 723625"/>
                <a:gd name="connsiteX2" fmla="*/ 272986 w 316297"/>
                <a:gd name="connsiteY2" fmla="*/ 315976 h 723625"/>
                <a:gd name="connsiteX3" fmla="*/ 312743 w 316297"/>
                <a:gd name="connsiteY3" fmla="*/ 713541 h 723625"/>
                <a:gd name="connsiteX4" fmla="*/ 286238 w 316297"/>
                <a:gd name="connsiteY4" fmla="*/ 564454 h 723625"/>
                <a:gd name="connsiteX5" fmla="*/ 64264 w 316297"/>
                <a:gd name="connsiteY5" fmla="*/ 130446 h 723625"/>
                <a:gd name="connsiteX6" fmla="*/ 110647 w 316297"/>
                <a:gd name="connsiteY6" fmla="*/ 236463 h 723625"/>
                <a:gd name="connsiteX7" fmla="*/ 4630 w 316297"/>
                <a:gd name="connsiteY7" fmla="*/ 1237 h 72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97" h="723625">
                  <a:moveTo>
                    <a:pt x="4630" y="1237"/>
                  </a:moveTo>
                  <a:cubicBezTo>
                    <a:pt x="35000" y="21668"/>
                    <a:pt x="248138" y="306590"/>
                    <a:pt x="292864" y="359046"/>
                  </a:cubicBezTo>
                  <a:cubicBezTo>
                    <a:pt x="337590" y="411502"/>
                    <a:pt x="269673" y="256894"/>
                    <a:pt x="272986" y="315976"/>
                  </a:cubicBezTo>
                  <a:cubicBezTo>
                    <a:pt x="276299" y="375058"/>
                    <a:pt x="310534" y="672128"/>
                    <a:pt x="312743" y="713541"/>
                  </a:cubicBezTo>
                  <a:cubicBezTo>
                    <a:pt x="314952" y="754954"/>
                    <a:pt x="327651" y="661636"/>
                    <a:pt x="286238" y="564454"/>
                  </a:cubicBezTo>
                  <a:cubicBezTo>
                    <a:pt x="244825" y="467272"/>
                    <a:pt x="93529" y="185111"/>
                    <a:pt x="64264" y="130446"/>
                  </a:cubicBezTo>
                  <a:cubicBezTo>
                    <a:pt x="34999" y="75781"/>
                    <a:pt x="118377" y="253028"/>
                    <a:pt x="110647" y="236463"/>
                  </a:cubicBezTo>
                  <a:cubicBezTo>
                    <a:pt x="102917" y="219898"/>
                    <a:pt x="-25740" y="-19194"/>
                    <a:pt x="4630" y="12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 727">
              <a:extLst>
                <a:ext uri="{FF2B5EF4-FFF2-40B4-BE49-F238E27FC236}">
                  <a16:creationId xmlns:a16="http://schemas.microsoft.com/office/drawing/2014/main" id="{C3569700-9A90-FBA6-8089-1CBB191FF046}"/>
                </a:ext>
              </a:extLst>
            </p:cNvPr>
            <p:cNvSpPr/>
            <p:nvPr/>
          </p:nvSpPr>
          <p:spPr>
            <a:xfrm>
              <a:off x="5701740" y="5871383"/>
              <a:ext cx="832575" cy="267895"/>
            </a:xfrm>
            <a:custGeom>
              <a:avLst/>
              <a:gdLst>
                <a:gd name="connsiteX0" fmla="*/ 381008 w 832575"/>
                <a:gd name="connsiteY0" fmla="*/ 75530 h 267895"/>
                <a:gd name="connsiteX1" fmla="*/ 801764 w 832575"/>
                <a:gd name="connsiteY1" fmla="*/ 12582 h 267895"/>
                <a:gd name="connsiteX2" fmla="*/ 771947 w 832575"/>
                <a:gd name="connsiteY2" fmla="*/ 12582 h 267895"/>
                <a:gd name="connsiteX3" fmla="*/ 543347 w 832575"/>
                <a:gd name="connsiteY3" fmla="*/ 145104 h 267895"/>
                <a:gd name="connsiteX4" fmla="*/ 182225 w 832575"/>
                <a:gd name="connsiteY4" fmla="*/ 267687 h 267895"/>
                <a:gd name="connsiteX5" fmla="*/ 513530 w 832575"/>
                <a:gd name="connsiteY5" fmla="*/ 115287 h 267895"/>
                <a:gd name="connsiteX6" fmla="*/ 8 w 832575"/>
                <a:gd name="connsiteY6" fmla="*/ 214678 h 267895"/>
                <a:gd name="connsiteX7" fmla="*/ 500277 w 832575"/>
                <a:gd name="connsiteY7" fmla="*/ 121913 h 267895"/>
                <a:gd name="connsiteX8" fmla="*/ 381008 w 832575"/>
                <a:gd name="connsiteY8" fmla="*/ 75530 h 2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575" h="267895">
                  <a:moveTo>
                    <a:pt x="381008" y="75530"/>
                  </a:moveTo>
                  <a:cubicBezTo>
                    <a:pt x="431256" y="57308"/>
                    <a:pt x="736608" y="23073"/>
                    <a:pt x="801764" y="12582"/>
                  </a:cubicBezTo>
                  <a:cubicBezTo>
                    <a:pt x="866921" y="2091"/>
                    <a:pt x="815016" y="-9505"/>
                    <a:pt x="771947" y="12582"/>
                  </a:cubicBezTo>
                  <a:cubicBezTo>
                    <a:pt x="728878" y="34669"/>
                    <a:pt x="641634" y="102587"/>
                    <a:pt x="543347" y="145104"/>
                  </a:cubicBezTo>
                  <a:cubicBezTo>
                    <a:pt x="445060" y="187621"/>
                    <a:pt x="187194" y="272656"/>
                    <a:pt x="182225" y="267687"/>
                  </a:cubicBezTo>
                  <a:cubicBezTo>
                    <a:pt x="177256" y="262718"/>
                    <a:pt x="543899" y="124122"/>
                    <a:pt x="513530" y="115287"/>
                  </a:cubicBezTo>
                  <a:cubicBezTo>
                    <a:pt x="483161" y="106452"/>
                    <a:pt x="2217" y="213574"/>
                    <a:pt x="8" y="214678"/>
                  </a:cubicBezTo>
                  <a:cubicBezTo>
                    <a:pt x="-2201" y="215782"/>
                    <a:pt x="435673" y="143448"/>
                    <a:pt x="500277" y="121913"/>
                  </a:cubicBezTo>
                  <a:cubicBezTo>
                    <a:pt x="564881" y="100378"/>
                    <a:pt x="330760" y="93752"/>
                    <a:pt x="381008" y="7553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 728">
              <a:extLst>
                <a:ext uri="{FF2B5EF4-FFF2-40B4-BE49-F238E27FC236}">
                  <a16:creationId xmlns:a16="http://schemas.microsoft.com/office/drawing/2014/main" id="{38F73E07-8FDE-A756-AF2A-50C610CF677E}"/>
                </a:ext>
              </a:extLst>
            </p:cNvPr>
            <p:cNvSpPr/>
            <p:nvPr/>
          </p:nvSpPr>
          <p:spPr>
            <a:xfrm>
              <a:off x="5438562" y="6013174"/>
              <a:ext cx="372542" cy="248953"/>
            </a:xfrm>
            <a:custGeom>
              <a:avLst/>
              <a:gdLst>
                <a:gd name="connsiteX0" fmla="*/ 140603 w 372542"/>
                <a:gd name="connsiteY0" fmla="*/ 0 h 248953"/>
                <a:gd name="connsiteX1" fmla="*/ 80968 w 372542"/>
                <a:gd name="connsiteY1" fmla="*/ 135835 h 248953"/>
                <a:gd name="connsiteX2" fmla="*/ 196925 w 372542"/>
                <a:gd name="connsiteY2" fmla="*/ 212035 h 248953"/>
                <a:gd name="connsiteX3" fmla="*/ 133977 w 372542"/>
                <a:gd name="connsiteY3" fmla="*/ 212035 h 248953"/>
                <a:gd name="connsiteX4" fmla="*/ 372516 w 372542"/>
                <a:gd name="connsiteY4" fmla="*/ 212035 h 248953"/>
                <a:gd name="connsiteX5" fmla="*/ 117412 w 372542"/>
                <a:gd name="connsiteY5" fmla="*/ 248478 h 248953"/>
                <a:gd name="connsiteX6" fmla="*/ 127351 w 372542"/>
                <a:gd name="connsiteY6" fmla="*/ 231913 h 248953"/>
                <a:gd name="connsiteX7" fmla="*/ 1455 w 372542"/>
                <a:gd name="connsiteY7" fmla="*/ 218661 h 248953"/>
                <a:gd name="connsiteX8" fmla="*/ 57777 w 372542"/>
                <a:gd name="connsiteY8" fmla="*/ 149087 h 248953"/>
                <a:gd name="connsiteX9" fmla="*/ 41212 w 372542"/>
                <a:gd name="connsiteY9" fmla="*/ 135835 h 248953"/>
                <a:gd name="connsiteX10" fmla="*/ 140603 w 372542"/>
                <a:gd name="connsiteY10" fmla="*/ 0 h 24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542" h="248953">
                  <a:moveTo>
                    <a:pt x="140603" y="0"/>
                  </a:moveTo>
                  <a:cubicBezTo>
                    <a:pt x="147229" y="0"/>
                    <a:pt x="71581" y="100496"/>
                    <a:pt x="80968" y="135835"/>
                  </a:cubicBezTo>
                  <a:cubicBezTo>
                    <a:pt x="90355" y="171174"/>
                    <a:pt x="188090" y="199335"/>
                    <a:pt x="196925" y="212035"/>
                  </a:cubicBezTo>
                  <a:cubicBezTo>
                    <a:pt x="205760" y="224735"/>
                    <a:pt x="133977" y="212035"/>
                    <a:pt x="133977" y="212035"/>
                  </a:cubicBezTo>
                  <a:cubicBezTo>
                    <a:pt x="163242" y="212035"/>
                    <a:pt x="375277" y="205961"/>
                    <a:pt x="372516" y="212035"/>
                  </a:cubicBezTo>
                  <a:cubicBezTo>
                    <a:pt x="369755" y="218109"/>
                    <a:pt x="158273" y="245165"/>
                    <a:pt x="117412" y="248478"/>
                  </a:cubicBezTo>
                  <a:cubicBezTo>
                    <a:pt x="76551" y="251791"/>
                    <a:pt x="146677" y="236883"/>
                    <a:pt x="127351" y="231913"/>
                  </a:cubicBezTo>
                  <a:cubicBezTo>
                    <a:pt x="108025" y="226943"/>
                    <a:pt x="13051" y="232465"/>
                    <a:pt x="1455" y="218661"/>
                  </a:cubicBezTo>
                  <a:cubicBezTo>
                    <a:pt x="-10141" y="204857"/>
                    <a:pt x="51151" y="162891"/>
                    <a:pt x="57777" y="149087"/>
                  </a:cubicBezTo>
                  <a:cubicBezTo>
                    <a:pt x="64403" y="135283"/>
                    <a:pt x="30721" y="157922"/>
                    <a:pt x="41212" y="135835"/>
                  </a:cubicBezTo>
                  <a:cubicBezTo>
                    <a:pt x="51703" y="113748"/>
                    <a:pt x="133977" y="0"/>
                    <a:pt x="14060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 729">
              <a:extLst>
                <a:ext uri="{FF2B5EF4-FFF2-40B4-BE49-F238E27FC236}">
                  <a16:creationId xmlns:a16="http://schemas.microsoft.com/office/drawing/2014/main" id="{79D04511-736F-06A8-D8DB-F20BABFCEBD3}"/>
                </a:ext>
              </a:extLst>
            </p:cNvPr>
            <p:cNvSpPr/>
            <p:nvPr/>
          </p:nvSpPr>
          <p:spPr>
            <a:xfrm>
              <a:off x="5678634" y="5790679"/>
              <a:ext cx="570634" cy="164147"/>
            </a:xfrm>
            <a:custGeom>
              <a:avLst/>
              <a:gdLst>
                <a:gd name="connsiteX0" fmla="*/ 6549 w 570634"/>
                <a:gd name="connsiteY0" fmla="*/ 126417 h 164147"/>
                <a:gd name="connsiteX1" fmla="*/ 549888 w 570634"/>
                <a:gd name="connsiteY1" fmla="*/ 521 h 164147"/>
                <a:gd name="connsiteX2" fmla="*/ 317975 w 570634"/>
                <a:gd name="connsiteY2" fmla="*/ 80034 h 164147"/>
                <a:gd name="connsiteX3" fmla="*/ 566453 w 570634"/>
                <a:gd name="connsiteY3" fmla="*/ 40278 h 164147"/>
                <a:gd name="connsiteX4" fmla="*/ 66183 w 570634"/>
                <a:gd name="connsiteY4" fmla="*/ 162860 h 164147"/>
                <a:gd name="connsiteX5" fmla="*/ 238462 w 570634"/>
                <a:gd name="connsiteY5" fmla="*/ 106538 h 164147"/>
                <a:gd name="connsiteX6" fmla="*/ 6549 w 570634"/>
                <a:gd name="connsiteY6" fmla="*/ 126417 h 16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34" h="164147">
                  <a:moveTo>
                    <a:pt x="6549" y="126417"/>
                  </a:moveTo>
                  <a:cubicBezTo>
                    <a:pt x="58453" y="108748"/>
                    <a:pt x="497984" y="8251"/>
                    <a:pt x="549888" y="521"/>
                  </a:cubicBezTo>
                  <a:cubicBezTo>
                    <a:pt x="601792" y="-7210"/>
                    <a:pt x="315214" y="73408"/>
                    <a:pt x="317975" y="80034"/>
                  </a:cubicBezTo>
                  <a:cubicBezTo>
                    <a:pt x="320736" y="86660"/>
                    <a:pt x="608418" y="26474"/>
                    <a:pt x="566453" y="40278"/>
                  </a:cubicBezTo>
                  <a:cubicBezTo>
                    <a:pt x="524488" y="54082"/>
                    <a:pt x="120848" y="151817"/>
                    <a:pt x="66183" y="162860"/>
                  </a:cubicBezTo>
                  <a:cubicBezTo>
                    <a:pt x="11518" y="173903"/>
                    <a:pt x="248953" y="110403"/>
                    <a:pt x="238462" y="106538"/>
                  </a:cubicBezTo>
                  <a:cubicBezTo>
                    <a:pt x="227971" y="102673"/>
                    <a:pt x="-45355" y="144086"/>
                    <a:pt x="6549" y="12641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 730">
              <a:extLst>
                <a:ext uri="{FF2B5EF4-FFF2-40B4-BE49-F238E27FC236}">
                  <a16:creationId xmlns:a16="http://schemas.microsoft.com/office/drawing/2014/main" id="{4AA79F49-0FC6-0F4B-DCDC-8F6D95B127ED}"/>
                </a:ext>
              </a:extLst>
            </p:cNvPr>
            <p:cNvSpPr/>
            <p:nvPr/>
          </p:nvSpPr>
          <p:spPr>
            <a:xfrm>
              <a:off x="5317104" y="4766953"/>
              <a:ext cx="311846" cy="558715"/>
            </a:xfrm>
            <a:custGeom>
              <a:avLst/>
              <a:gdLst>
                <a:gd name="connsiteX0" fmla="*/ 136166 w 311846"/>
                <a:gd name="connsiteY0" fmla="*/ 517 h 558715"/>
                <a:gd name="connsiteX1" fmla="*/ 126226 w 311846"/>
                <a:gd name="connsiteY1" fmla="*/ 172795 h 558715"/>
                <a:gd name="connsiteX2" fmla="*/ 265374 w 311846"/>
                <a:gd name="connsiteY2" fmla="*/ 457717 h 558715"/>
                <a:gd name="connsiteX3" fmla="*/ 185861 w 311846"/>
                <a:gd name="connsiteY3" fmla="*/ 345073 h 558715"/>
                <a:gd name="connsiteX4" fmla="*/ 311757 w 311846"/>
                <a:gd name="connsiteY4" fmla="*/ 557108 h 558715"/>
                <a:gd name="connsiteX5" fmla="*/ 162670 w 311846"/>
                <a:gd name="connsiteY5" fmla="*/ 431212 h 558715"/>
                <a:gd name="connsiteX6" fmla="*/ 36774 w 311846"/>
                <a:gd name="connsiteY6" fmla="*/ 225804 h 558715"/>
                <a:gd name="connsiteX7" fmla="*/ 16896 w 311846"/>
                <a:gd name="connsiteY7" fmla="*/ 302004 h 558715"/>
                <a:gd name="connsiteX8" fmla="*/ 63279 w 311846"/>
                <a:gd name="connsiteY8" fmla="*/ 129725 h 558715"/>
                <a:gd name="connsiteX9" fmla="*/ 331 w 311846"/>
                <a:gd name="connsiteY9" fmla="*/ 378204 h 558715"/>
                <a:gd name="connsiteX10" fmla="*/ 40087 w 311846"/>
                <a:gd name="connsiteY10" fmla="*/ 292064 h 558715"/>
                <a:gd name="connsiteX11" fmla="*/ 76531 w 311846"/>
                <a:gd name="connsiteY11" fmla="*/ 341760 h 558715"/>
                <a:gd name="connsiteX12" fmla="*/ 99722 w 311846"/>
                <a:gd name="connsiteY12" fmla="*/ 126412 h 558715"/>
                <a:gd name="connsiteX13" fmla="*/ 136166 w 311846"/>
                <a:gd name="connsiteY13" fmla="*/ 517 h 55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846" h="558715">
                  <a:moveTo>
                    <a:pt x="136166" y="517"/>
                  </a:moveTo>
                  <a:cubicBezTo>
                    <a:pt x="140583" y="8248"/>
                    <a:pt x="104691" y="96595"/>
                    <a:pt x="126226" y="172795"/>
                  </a:cubicBezTo>
                  <a:cubicBezTo>
                    <a:pt x="147761" y="248995"/>
                    <a:pt x="255435" y="429004"/>
                    <a:pt x="265374" y="457717"/>
                  </a:cubicBezTo>
                  <a:cubicBezTo>
                    <a:pt x="275313" y="486430"/>
                    <a:pt x="178131" y="328508"/>
                    <a:pt x="185861" y="345073"/>
                  </a:cubicBezTo>
                  <a:cubicBezTo>
                    <a:pt x="193592" y="361638"/>
                    <a:pt x="315622" y="542752"/>
                    <a:pt x="311757" y="557108"/>
                  </a:cubicBezTo>
                  <a:cubicBezTo>
                    <a:pt x="307892" y="571464"/>
                    <a:pt x="208500" y="486429"/>
                    <a:pt x="162670" y="431212"/>
                  </a:cubicBezTo>
                  <a:cubicBezTo>
                    <a:pt x="116840" y="375995"/>
                    <a:pt x="61070" y="247339"/>
                    <a:pt x="36774" y="225804"/>
                  </a:cubicBezTo>
                  <a:cubicBezTo>
                    <a:pt x="12478" y="204269"/>
                    <a:pt x="12478" y="318017"/>
                    <a:pt x="16896" y="302004"/>
                  </a:cubicBezTo>
                  <a:cubicBezTo>
                    <a:pt x="21313" y="285991"/>
                    <a:pt x="66040" y="117025"/>
                    <a:pt x="63279" y="129725"/>
                  </a:cubicBezTo>
                  <a:cubicBezTo>
                    <a:pt x="60518" y="142425"/>
                    <a:pt x="4196" y="351148"/>
                    <a:pt x="331" y="378204"/>
                  </a:cubicBezTo>
                  <a:cubicBezTo>
                    <a:pt x="-3534" y="405261"/>
                    <a:pt x="27387" y="298138"/>
                    <a:pt x="40087" y="292064"/>
                  </a:cubicBezTo>
                  <a:cubicBezTo>
                    <a:pt x="52787" y="285990"/>
                    <a:pt x="66592" y="369369"/>
                    <a:pt x="76531" y="341760"/>
                  </a:cubicBezTo>
                  <a:cubicBezTo>
                    <a:pt x="86470" y="314151"/>
                    <a:pt x="93648" y="179421"/>
                    <a:pt x="99722" y="126412"/>
                  </a:cubicBezTo>
                  <a:cubicBezTo>
                    <a:pt x="105796" y="73403"/>
                    <a:pt x="131749" y="-7214"/>
                    <a:pt x="136166" y="51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 731">
              <a:extLst>
                <a:ext uri="{FF2B5EF4-FFF2-40B4-BE49-F238E27FC236}">
                  <a16:creationId xmlns:a16="http://schemas.microsoft.com/office/drawing/2014/main" id="{61EA2BE6-6798-F96B-9D66-BA144EE1F4F7}"/>
                </a:ext>
              </a:extLst>
            </p:cNvPr>
            <p:cNvSpPr/>
            <p:nvPr/>
          </p:nvSpPr>
          <p:spPr>
            <a:xfrm>
              <a:off x="5491323" y="4473021"/>
              <a:ext cx="447323" cy="297110"/>
            </a:xfrm>
            <a:custGeom>
              <a:avLst/>
              <a:gdLst>
                <a:gd name="connsiteX0" fmla="*/ 157 w 447323"/>
                <a:gd name="connsiteY0" fmla="*/ 78659 h 297110"/>
                <a:gd name="connsiteX1" fmla="*/ 157637 w 447323"/>
                <a:gd name="connsiteY1" fmla="*/ 2459 h 297110"/>
                <a:gd name="connsiteX2" fmla="*/ 152557 w 447323"/>
                <a:gd name="connsiteY2" fmla="*/ 17699 h 297110"/>
                <a:gd name="connsiteX3" fmla="*/ 269397 w 447323"/>
                <a:gd name="connsiteY3" fmla="*/ 7539 h 297110"/>
                <a:gd name="connsiteX4" fmla="*/ 340517 w 447323"/>
                <a:gd name="connsiteY4" fmla="*/ 73579 h 297110"/>
                <a:gd name="connsiteX5" fmla="*/ 284637 w 447323"/>
                <a:gd name="connsiteY5" fmla="*/ 73579 h 297110"/>
                <a:gd name="connsiteX6" fmla="*/ 447197 w 447323"/>
                <a:gd name="connsiteY6" fmla="*/ 297099 h 297110"/>
                <a:gd name="connsiteX7" fmla="*/ 254157 w 447323"/>
                <a:gd name="connsiteY7" fmla="*/ 83739 h 297110"/>
                <a:gd name="connsiteX8" fmla="*/ 304957 w 447323"/>
                <a:gd name="connsiteY8" fmla="*/ 144699 h 297110"/>
                <a:gd name="connsiteX9" fmla="*/ 193197 w 447323"/>
                <a:gd name="connsiteY9" fmla="*/ 73579 h 297110"/>
                <a:gd name="connsiteX10" fmla="*/ 157 w 447323"/>
                <a:gd name="connsiteY10" fmla="*/ 78659 h 29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7323" h="297110">
                  <a:moveTo>
                    <a:pt x="157" y="78659"/>
                  </a:moveTo>
                  <a:cubicBezTo>
                    <a:pt x="-5770" y="66806"/>
                    <a:pt x="157637" y="2459"/>
                    <a:pt x="157637" y="2459"/>
                  </a:cubicBezTo>
                  <a:cubicBezTo>
                    <a:pt x="183037" y="-7701"/>
                    <a:pt x="133930" y="16852"/>
                    <a:pt x="152557" y="17699"/>
                  </a:cubicBezTo>
                  <a:cubicBezTo>
                    <a:pt x="171184" y="18546"/>
                    <a:pt x="238070" y="-1774"/>
                    <a:pt x="269397" y="7539"/>
                  </a:cubicBezTo>
                  <a:cubicBezTo>
                    <a:pt x="300724" y="16852"/>
                    <a:pt x="337977" y="62572"/>
                    <a:pt x="340517" y="73579"/>
                  </a:cubicBezTo>
                  <a:cubicBezTo>
                    <a:pt x="343057" y="84586"/>
                    <a:pt x="266857" y="36326"/>
                    <a:pt x="284637" y="73579"/>
                  </a:cubicBezTo>
                  <a:cubicBezTo>
                    <a:pt x="302417" y="110832"/>
                    <a:pt x="452277" y="295406"/>
                    <a:pt x="447197" y="297099"/>
                  </a:cubicBezTo>
                  <a:cubicBezTo>
                    <a:pt x="442117" y="298792"/>
                    <a:pt x="277864" y="109139"/>
                    <a:pt x="254157" y="83739"/>
                  </a:cubicBezTo>
                  <a:cubicBezTo>
                    <a:pt x="230450" y="58339"/>
                    <a:pt x="315117" y="146392"/>
                    <a:pt x="304957" y="144699"/>
                  </a:cubicBezTo>
                  <a:cubicBezTo>
                    <a:pt x="294797" y="143006"/>
                    <a:pt x="238917" y="85432"/>
                    <a:pt x="193197" y="73579"/>
                  </a:cubicBezTo>
                  <a:cubicBezTo>
                    <a:pt x="147477" y="61726"/>
                    <a:pt x="6084" y="90512"/>
                    <a:pt x="157" y="786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 732">
              <a:extLst>
                <a:ext uri="{FF2B5EF4-FFF2-40B4-BE49-F238E27FC236}">
                  <a16:creationId xmlns:a16="http://schemas.microsoft.com/office/drawing/2014/main" id="{25C92457-BE68-F1B4-D030-73E13958B967}"/>
                </a:ext>
              </a:extLst>
            </p:cNvPr>
            <p:cNvSpPr/>
            <p:nvPr/>
          </p:nvSpPr>
          <p:spPr>
            <a:xfrm>
              <a:off x="5560306" y="4548871"/>
              <a:ext cx="191819" cy="556996"/>
            </a:xfrm>
            <a:custGeom>
              <a:avLst/>
              <a:gdLst>
                <a:gd name="connsiteX0" fmla="*/ 190254 w 191819"/>
                <a:gd name="connsiteY0" fmla="*/ 89169 h 556996"/>
                <a:gd name="connsiteX1" fmla="*/ 93734 w 191819"/>
                <a:gd name="connsiteY1" fmla="*/ 241569 h 556996"/>
                <a:gd name="connsiteX2" fmla="*/ 124214 w 191819"/>
                <a:gd name="connsiteY2" fmla="*/ 556529 h 556996"/>
                <a:gd name="connsiteX3" fmla="*/ 22614 w 191819"/>
                <a:gd name="connsiteY3" fmla="*/ 165369 h 556996"/>
                <a:gd name="connsiteX4" fmla="*/ 63254 w 191819"/>
                <a:gd name="connsiteY4" fmla="*/ 206009 h 556996"/>
                <a:gd name="connsiteX5" fmla="*/ 2294 w 191819"/>
                <a:gd name="connsiteY5" fmla="*/ 2809 h 556996"/>
                <a:gd name="connsiteX6" fmla="*/ 190254 w 191819"/>
                <a:gd name="connsiteY6" fmla="*/ 89169 h 55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819" h="556996">
                  <a:moveTo>
                    <a:pt x="190254" y="89169"/>
                  </a:moveTo>
                  <a:cubicBezTo>
                    <a:pt x="205494" y="128962"/>
                    <a:pt x="104741" y="163676"/>
                    <a:pt x="93734" y="241569"/>
                  </a:cubicBezTo>
                  <a:cubicBezTo>
                    <a:pt x="82727" y="319462"/>
                    <a:pt x="136067" y="569229"/>
                    <a:pt x="124214" y="556529"/>
                  </a:cubicBezTo>
                  <a:cubicBezTo>
                    <a:pt x="112361" y="543829"/>
                    <a:pt x="32774" y="223789"/>
                    <a:pt x="22614" y="165369"/>
                  </a:cubicBezTo>
                  <a:cubicBezTo>
                    <a:pt x="12454" y="106949"/>
                    <a:pt x="66641" y="233102"/>
                    <a:pt x="63254" y="206009"/>
                  </a:cubicBezTo>
                  <a:cubicBezTo>
                    <a:pt x="59867" y="178916"/>
                    <a:pt x="-13793" y="19742"/>
                    <a:pt x="2294" y="2809"/>
                  </a:cubicBezTo>
                  <a:cubicBezTo>
                    <a:pt x="18381" y="-14124"/>
                    <a:pt x="175014" y="49376"/>
                    <a:pt x="190254" y="8916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 733">
              <a:extLst>
                <a:ext uri="{FF2B5EF4-FFF2-40B4-BE49-F238E27FC236}">
                  <a16:creationId xmlns:a16="http://schemas.microsoft.com/office/drawing/2014/main" id="{521626ED-A6CD-ED2F-A72A-F14E166A3296}"/>
                </a:ext>
              </a:extLst>
            </p:cNvPr>
            <p:cNvSpPr/>
            <p:nvPr/>
          </p:nvSpPr>
          <p:spPr>
            <a:xfrm>
              <a:off x="5878274" y="4856337"/>
              <a:ext cx="77079" cy="523604"/>
            </a:xfrm>
            <a:custGeom>
              <a:avLst/>
              <a:gdLst>
                <a:gd name="connsiteX0" fmla="*/ 75486 w 77079"/>
                <a:gd name="connsiteY0" fmla="*/ 143 h 523604"/>
                <a:gd name="connsiteX1" fmla="*/ 4366 w 77079"/>
                <a:gd name="connsiteY1" fmla="*/ 213503 h 523604"/>
                <a:gd name="connsiteX2" fmla="*/ 14526 w 77079"/>
                <a:gd name="connsiteY2" fmla="*/ 523383 h 523604"/>
                <a:gd name="connsiteX3" fmla="*/ 70406 w 77079"/>
                <a:gd name="connsiteY3" fmla="*/ 264303 h 523604"/>
                <a:gd name="connsiteX4" fmla="*/ 75486 w 77079"/>
                <a:gd name="connsiteY4" fmla="*/ 340503 h 523604"/>
                <a:gd name="connsiteX5" fmla="*/ 65326 w 77079"/>
                <a:gd name="connsiteY5" fmla="*/ 177943 h 523604"/>
                <a:gd name="connsiteX6" fmla="*/ 45006 w 77079"/>
                <a:gd name="connsiteY6" fmla="*/ 243983 h 523604"/>
                <a:gd name="connsiteX7" fmla="*/ 75486 w 77079"/>
                <a:gd name="connsiteY7" fmla="*/ 143 h 52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079" h="523604">
                  <a:moveTo>
                    <a:pt x="75486" y="143"/>
                  </a:moveTo>
                  <a:cubicBezTo>
                    <a:pt x="68713" y="-4937"/>
                    <a:pt x="14526" y="126296"/>
                    <a:pt x="4366" y="213503"/>
                  </a:cubicBezTo>
                  <a:cubicBezTo>
                    <a:pt x="-5794" y="300710"/>
                    <a:pt x="3519" y="514916"/>
                    <a:pt x="14526" y="523383"/>
                  </a:cubicBezTo>
                  <a:cubicBezTo>
                    <a:pt x="25533" y="531850"/>
                    <a:pt x="60246" y="294783"/>
                    <a:pt x="70406" y="264303"/>
                  </a:cubicBezTo>
                  <a:cubicBezTo>
                    <a:pt x="80566" y="233823"/>
                    <a:pt x="76333" y="354896"/>
                    <a:pt x="75486" y="340503"/>
                  </a:cubicBezTo>
                  <a:cubicBezTo>
                    <a:pt x="74639" y="326110"/>
                    <a:pt x="70406" y="194030"/>
                    <a:pt x="65326" y="177943"/>
                  </a:cubicBezTo>
                  <a:cubicBezTo>
                    <a:pt x="60246" y="161856"/>
                    <a:pt x="41619" y="267690"/>
                    <a:pt x="45006" y="243983"/>
                  </a:cubicBezTo>
                  <a:cubicBezTo>
                    <a:pt x="48393" y="220276"/>
                    <a:pt x="82259" y="5223"/>
                    <a:pt x="75486" y="14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 734">
              <a:extLst>
                <a:ext uri="{FF2B5EF4-FFF2-40B4-BE49-F238E27FC236}">
                  <a16:creationId xmlns:a16="http://schemas.microsoft.com/office/drawing/2014/main" id="{5E82CE09-E47D-40D8-816B-81062E30F385}"/>
                </a:ext>
              </a:extLst>
            </p:cNvPr>
            <p:cNvSpPr/>
            <p:nvPr/>
          </p:nvSpPr>
          <p:spPr>
            <a:xfrm>
              <a:off x="6070505" y="5205113"/>
              <a:ext cx="309541" cy="409332"/>
            </a:xfrm>
            <a:custGeom>
              <a:avLst/>
              <a:gdLst>
                <a:gd name="connsiteX0" fmla="*/ 45815 w 309541"/>
                <a:gd name="connsiteY0" fmla="*/ 1887 h 409332"/>
                <a:gd name="connsiteX1" fmla="*/ 157575 w 309541"/>
                <a:gd name="connsiteY1" fmla="*/ 123807 h 409332"/>
                <a:gd name="connsiteX2" fmla="*/ 25495 w 309541"/>
                <a:gd name="connsiteY2" fmla="*/ 225407 h 409332"/>
                <a:gd name="connsiteX3" fmla="*/ 198215 w 309541"/>
                <a:gd name="connsiteY3" fmla="*/ 189847 h 409332"/>
                <a:gd name="connsiteX4" fmla="*/ 95 w 309541"/>
                <a:gd name="connsiteY4" fmla="*/ 408287 h 409332"/>
                <a:gd name="connsiteX5" fmla="*/ 228695 w 309541"/>
                <a:gd name="connsiteY5" fmla="*/ 276207 h 409332"/>
                <a:gd name="connsiteX6" fmla="*/ 304895 w 309541"/>
                <a:gd name="connsiteY6" fmla="*/ 362567 h 409332"/>
                <a:gd name="connsiteX7" fmla="*/ 111855 w 309541"/>
                <a:gd name="connsiteY7" fmla="*/ 118727 h 409332"/>
                <a:gd name="connsiteX8" fmla="*/ 25495 w 309541"/>
                <a:gd name="connsiteY8" fmla="*/ 225407 h 409332"/>
                <a:gd name="connsiteX9" fmla="*/ 45815 w 309541"/>
                <a:gd name="connsiteY9" fmla="*/ 1887 h 40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41" h="409332">
                  <a:moveTo>
                    <a:pt x="45815" y="1887"/>
                  </a:moveTo>
                  <a:cubicBezTo>
                    <a:pt x="67828" y="-15046"/>
                    <a:pt x="160962" y="86554"/>
                    <a:pt x="157575" y="123807"/>
                  </a:cubicBezTo>
                  <a:cubicBezTo>
                    <a:pt x="154188" y="161060"/>
                    <a:pt x="18722" y="214400"/>
                    <a:pt x="25495" y="225407"/>
                  </a:cubicBezTo>
                  <a:cubicBezTo>
                    <a:pt x="32268" y="236414"/>
                    <a:pt x="202448" y="159367"/>
                    <a:pt x="198215" y="189847"/>
                  </a:cubicBezTo>
                  <a:cubicBezTo>
                    <a:pt x="193982" y="220327"/>
                    <a:pt x="-4985" y="393894"/>
                    <a:pt x="95" y="408287"/>
                  </a:cubicBezTo>
                  <a:cubicBezTo>
                    <a:pt x="5175" y="422680"/>
                    <a:pt x="177895" y="283827"/>
                    <a:pt x="228695" y="276207"/>
                  </a:cubicBezTo>
                  <a:cubicBezTo>
                    <a:pt x="279495" y="268587"/>
                    <a:pt x="324368" y="388814"/>
                    <a:pt x="304895" y="362567"/>
                  </a:cubicBezTo>
                  <a:cubicBezTo>
                    <a:pt x="285422" y="336320"/>
                    <a:pt x="158422" y="141587"/>
                    <a:pt x="111855" y="118727"/>
                  </a:cubicBezTo>
                  <a:cubicBezTo>
                    <a:pt x="65288" y="95867"/>
                    <a:pt x="30575" y="241494"/>
                    <a:pt x="25495" y="225407"/>
                  </a:cubicBezTo>
                  <a:cubicBezTo>
                    <a:pt x="20415" y="209320"/>
                    <a:pt x="23802" y="18820"/>
                    <a:pt x="45815" y="18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 735">
              <a:extLst>
                <a:ext uri="{FF2B5EF4-FFF2-40B4-BE49-F238E27FC236}">
                  <a16:creationId xmlns:a16="http://schemas.microsoft.com/office/drawing/2014/main" id="{B1797E84-0DDE-FB84-A845-00B56FCB6312}"/>
                </a:ext>
              </a:extLst>
            </p:cNvPr>
            <p:cNvSpPr/>
            <p:nvPr/>
          </p:nvSpPr>
          <p:spPr>
            <a:xfrm>
              <a:off x="5587977" y="5906130"/>
              <a:ext cx="565402" cy="250136"/>
            </a:xfrm>
            <a:custGeom>
              <a:avLst/>
              <a:gdLst>
                <a:gd name="connsiteX0" fmla="*/ 563903 w 565402"/>
                <a:gd name="connsiteY0" fmla="*/ 1910 h 250136"/>
                <a:gd name="connsiteX1" fmla="*/ 60983 w 565402"/>
                <a:gd name="connsiteY1" fmla="*/ 174630 h 250136"/>
                <a:gd name="connsiteX2" fmla="*/ 289583 w 565402"/>
                <a:gd name="connsiteY2" fmla="*/ 230510 h 250136"/>
                <a:gd name="connsiteX3" fmla="*/ 137183 w 565402"/>
                <a:gd name="connsiteY3" fmla="*/ 215270 h 250136"/>
                <a:gd name="connsiteX4" fmla="*/ 23 w 565402"/>
                <a:gd name="connsiteY4" fmla="*/ 245750 h 250136"/>
                <a:gd name="connsiteX5" fmla="*/ 147343 w 565402"/>
                <a:gd name="connsiteY5" fmla="*/ 103510 h 250136"/>
                <a:gd name="connsiteX6" fmla="*/ 213383 w 565402"/>
                <a:gd name="connsiteY6" fmla="*/ 83190 h 250136"/>
                <a:gd name="connsiteX7" fmla="*/ 563903 w 565402"/>
                <a:gd name="connsiteY7" fmla="*/ 1910 h 2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2" h="250136">
                  <a:moveTo>
                    <a:pt x="563903" y="1910"/>
                  </a:moveTo>
                  <a:cubicBezTo>
                    <a:pt x="538503" y="17150"/>
                    <a:pt x="106703" y="136530"/>
                    <a:pt x="60983" y="174630"/>
                  </a:cubicBezTo>
                  <a:cubicBezTo>
                    <a:pt x="15263" y="212730"/>
                    <a:pt x="276883" y="223737"/>
                    <a:pt x="289583" y="230510"/>
                  </a:cubicBezTo>
                  <a:cubicBezTo>
                    <a:pt x="302283" y="237283"/>
                    <a:pt x="185443" y="212730"/>
                    <a:pt x="137183" y="215270"/>
                  </a:cubicBezTo>
                  <a:cubicBezTo>
                    <a:pt x="88923" y="217810"/>
                    <a:pt x="-1670" y="264377"/>
                    <a:pt x="23" y="245750"/>
                  </a:cubicBezTo>
                  <a:cubicBezTo>
                    <a:pt x="1716" y="227123"/>
                    <a:pt x="111783" y="130603"/>
                    <a:pt x="147343" y="103510"/>
                  </a:cubicBezTo>
                  <a:cubicBezTo>
                    <a:pt x="182903" y="76417"/>
                    <a:pt x="142263" y="99277"/>
                    <a:pt x="213383" y="83190"/>
                  </a:cubicBezTo>
                  <a:cubicBezTo>
                    <a:pt x="284503" y="67103"/>
                    <a:pt x="589303" y="-13330"/>
                    <a:pt x="563903" y="191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 736">
              <a:extLst>
                <a:ext uri="{FF2B5EF4-FFF2-40B4-BE49-F238E27FC236}">
                  <a16:creationId xmlns:a16="http://schemas.microsoft.com/office/drawing/2014/main" id="{C69AAB92-534B-5AEE-AA8B-366881D8B03E}"/>
                </a:ext>
              </a:extLst>
            </p:cNvPr>
            <p:cNvSpPr/>
            <p:nvPr/>
          </p:nvSpPr>
          <p:spPr>
            <a:xfrm>
              <a:off x="5104907" y="6289025"/>
              <a:ext cx="188637" cy="220512"/>
            </a:xfrm>
            <a:custGeom>
              <a:avLst/>
              <a:gdLst>
                <a:gd name="connsiteX0" fmla="*/ 188453 w 188637"/>
                <a:gd name="connsiteY0" fmla="*/ 5095 h 220512"/>
                <a:gd name="connsiteX1" fmla="*/ 10653 w 188637"/>
                <a:gd name="connsiteY1" fmla="*/ 71135 h 220512"/>
                <a:gd name="connsiteX2" fmla="*/ 20813 w 188637"/>
                <a:gd name="connsiteY2" fmla="*/ 121935 h 220512"/>
                <a:gd name="connsiteX3" fmla="*/ 25893 w 188637"/>
                <a:gd name="connsiteY3" fmla="*/ 218455 h 220512"/>
                <a:gd name="connsiteX4" fmla="*/ 117333 w 188637"/>
                <a:gd name="connsiteY4" fmla="*/ 142255 h 220512"/>
                <a:gd name="connsiteX5" fmla="*/ 46213 w 188637"/>
                <a:gd name="connsiteY5" fmla="*/ 218455 h 220512"/>
                <a:gd name="connsiteX6" fmla="*/ 188453 w 188637"/>
                <a:gd name="connsiteY6" fmla="*/ 5095 h 22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37" h="220512">
                  <a:moveTo>
                    <a:pt x="188453" y="5095"/>
                  </a:moveTo>
                  <a:cubicBezTo>
                    <a:pt x="182526" y="-19458"/>
                    <a:pt x="38593" y="51662"/>
                    <a:pt x="10653" y="71135"/>
                  </a:cubicBezTo>
                  <a:cubicBezTo>
                    <a:pt x="-17287" y="90608"/>
                    <a:pt x="18273" y="97382"/>
                    <a:pt x="20813" y="121935"/>
                  </a:cubicBezTo>
                  <a:cubicBezTo>
                    <a:pt x="23353" y="146488"/>
                    <a:pt x="9807" y="215068"/>
                    <a:pt x="25893" y="218455"/>
                  </a:cubicBezTo>
                  <a:cubicBezTo>
                    <a:pt x="41979" y="221842"/>
                    <a:pt x="113946" y="142255"/>
                    <a:pt x="117333" y="142255"/>
                  </a:cubicBezTo>
                  <a:cubicBezTo>
                    <a:pt x="120720" y="142255"/>
                    <a:pt x="36900" y="235388"/>
                    <a:pt x="46213" y="218455"/>
                  </a:cubicBezTo>
                  <a:cubicBezTo>
                    <a:pt x="55526" y="201522"/>
                    <a:pt x="194380" y="29648"/>
                    <a:pt x="188453" y="509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 737">
              <a:extLst>
                <a:ext uri="{FF2B5EF4-FFF2-40B4-BE49-F238E27FC236}">
                  <a16:creationId xmlns:a16="http://schemas.microsoft.com/office/drawing/2014/main" id="{B27BC68C-2185-0342-8C05-3F808C21720C}"/>
                </a:ext>
              </a:extLst>
            </p:cNvPr>
            <p:cNvSpPr/>
            <p:nvPr/>
          </p:nvSpPr>
          <p:spPr>
            <a:xfrm>
              <a:off x="5154621" y="6262108"/>
              <a:ext cx="746453" cy="401337"/>
            </a:xfrm>
            <a:custGeom>
              <a:avLst/>
              <a:gdLst>
                <a:gd name="connsiteX0" fmla="*/ 745624 w 746453"/>
                <a:gd name="connsiteY0" fmla="*/ 744 h 401337"/>
                <a:gd name="connsiteX1" fmla="*/ 87413 w 746453"/>
                <a:gd name="connsiteY1" fmla="*/ 288464 h 401337"/>
                <a:gd name="connsiteX2" fmla="*/ 154417 w 746453"/>
                <a:gd name="connsiteY2" fmla="*/ 256933 h 401337"/>
                <a:gd name="connsiteX3" fmla="*/ 48000 w 746453"/>
                <a:gd name="connsiteY3" fmla="*/ 280582 h 401337"/>
                <a:gd name="connsiteX4" fmla="*/ 241127 w 746453"/>
                <a:gd name="connsiteY4" fmla="*/ 284523 h 401337"/>
                <a:gd name="connsiteX5" fmla="*/ 107120 w 746453"/>
                <a:gd name="connsiteY5" fmla="*/ 347585 h 401337"/>
                <a:gd name="connsiteX6" fmla="*/ 300248 w 746453"/>
                <a:gd name="connsiteY6" fmla="*/ 383058 h 401337"/>
                <a:gd name="connsiteX7" fmla="*/ 703 w 746453"/>
                <a:gd name="connsiteY7" fmla="*/ 390940 h 401337"/>
                <a:gd name="connsiteX8" fmla="*/ 217479 w 746453"/>
                <a:gd name="connsiteY8" fmla="*/ 237226 h 401337"/>
                <a:gd name="connsiteX9" fmla="*/ 225362 w 746453"/>
                <a:gd name="connsiteY9" fmla="*/ 205695 h 401337"/>
                <a:gd name="connsiteX10" fmla="*/ 745624 w 746453"/>
                <a:gd name="connsiteY10" fmla="*/ 744 h 40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453" h="401337">
                  <a:moveTo>
                    <a:pt x="745624" y="744"/>
                  </a:moveTo>
                  <a:cubicBezTo>
                    <a:pt x="722633" y="14539"/>
                    <a:pt x="185947" y="245766"/>
                    <a:pt x="87413" y="288464"/>
                  </a:cubicBezTo>
                  <a:cubicBezTo>
                    <a:pt x="-11121" y="331162"/>
                    <a:pt x="160986" y="258247"/>
                    <a:pt x="154417" y="256933"/>
                  </a:cubicBezTo>
                  <a:cubicBezTo>
                    <a:pt x="147848" y="255619"/>
                    <a:pt x="33548" y="275984"/>
                    <a:pt x="48000" y="280582"/>
                  </a:cubicBezTo>
                  <a:cubicBezTo>
                    <a:pt x="62452" y="285180"/>
                    <a:pt x="231274" y="273356"/>
                    <a:pt x="241127" y="284523"/>
                  </a:cubicBezTo>
                  <a:cubicBezTo>
                    <a:pt x="250980" y="295690"/>
                    <a:pt x="97266" y="331163"/>
                    <a:pt x="107120" y="347585"/>
                  </a:cubicBezTo>
                  <a:cubicBezTo>
                    <a:pt x="116973" y="364008"/>
                    <a:pt x="317984" y="375832"/>
                    <a:pt x="300248" y="383058"/>
                  </a:cubicBezTo>
                  <a:cubicBezTo>
                    <a:pt x="282512" y="390284"/>
                    <a:pt x="14498" y="415245"/>
                    <a:pt x="703" y="390940"/>
                  </a:cubicBezTo>
                  <a:cubicBezTo>
                    <a:pt x="-13092" y="366635"/>
                    <a:pt x="180036" y="268100"/>
                    <a:pt x="217479" y="237226"/>
                  </a:cubicBezTo>
                  <a:cubicBezTo>
                    <a:pt x="254922" y="206352"/>
                    <a:pt x="143907" y="242481"/>
                    <a:pt x="225362" y="205695"/>
                  </a:cubicBezTo>
                  <a:cubicBezTo>
                    <a:pt x="306817" y="168909"/>
                    <a:pt x="768615" y="-13051"/>
                    <a:pt x="745624" y="7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 738">
              <a:extLst>
                <a:ext uri="{FF2B5EF4-FFF2-40B4-BE49-F238E27FC236}">
                  <a16:creationId xmlns:a16="http://schemas.microsoft.com/office/drawing/2014/main" id="{A8AFED88-7298-1AED-D554-4DB7579E3230}"/>
                </a:ext>
              </a:extLst>
            </p:cNvPr>
            <p:cNvSpPr/>
            <p:nvPr/>
          </p:nvSpPr>
          <p:spPr>
            <a:xfrm>
              <a:off x="4987117" y="6229618"/>
              <a:ext cx="381475" cy="497551"/>
            </a:xfrm>
            <a:custGeom>
              <a:avLst/>
              <a:gdLst>
                <a:gd name="connsiteX0" fmla="*/ 132735 w 381475"/>
                <a:gd name="connsiteY0" fmla="*/ 1703 h 497551"/>
                <a:gd name="connsiteX1" fmla="*/ 30259 w 381475"/>
                <a:gd name="connsiteY1" fmla="*/ 238185 h 497551"/>
                <a:gd name="connsiteX2" fmla="*/ 46024 w 381475"/>
                <a:gd name="connsiteY2" fmla="*/ 202713 h 497551"/>
                <a:gd name="connsiteX3" fmla="*/ 215504 w 381475"/>
                <a:gd name="connsiteY3" fmla="*/ 466785 h 497551"/>
                <a:gd name="connsiteX4" fmla="*/ 187914 w 381475"/>
                <a:gd name="connsiteY4" fmla="*/ 419489 h 497551"/>
                <a:gd name="connsiteX5" fmla="*/ 381042 w 381475"/>
                <a:gd name="connsiteY5" fmla="*/ 474668 h 497551"/>
                <a:gd name="connsiteX6" fmla="*/ 239152 w 381475"/>
                <a:gd name="connsiteY6" fmla="*/ 427372 h 497551"/>
                <a:gd name="connsiteX7" fmla="*/ 199738 w 381475"/>
                <a:gd name="connsiteY7" fmla="*/ 494375 h 497551"/>
                <a:gd name="connsiteX8" fmla="*/ 6611 w 381475"/>
                <a:gd name="connsiteY8" fmla="*/ 305189 h 497551"/>
                <a:gd name="connsiteX9" fmla="*/ 42083 w 381475"/>
                <a:gd name="connsiteY9" fmla="*/ 285482 h 497551"/>
                <a:gd name="connsiteX10" fmla="*/ 14493 w 381475"/>
                <a:gd name="connsiteY10" fmla="*/ 147534 h 497551"/>
                <a:gd name="connsiteX11" fmla="*/ 34200 w 381475"/>
                <a:gd name="connsiteY11" fmla="*/ 131768 h 497551"/>
                <a:gd name="connsiteX12" fmla="*/ 132735 w 381475"/>
                <a:gd name="connsiteY12" fmla="*/ 1703 h 49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475" h="497551">
                  <a:moveTo>
                    <a:pt x="132735" y="1703"/>
                  </a:moveTo>
                  <a:cubicBezTo>
                    <a:pt x="132078" y="19439"/>
                    <a:pt x="44711" y="204683"/>
                    <a:pt x="30259" y="238185"/>
                  </a:cubicBezTo>
                  <a:cubicBezTo>
                    <a:pt x="15807" y="271687"/>
                    <a:pt x="15150" y="164613"/>
                    <a:pt x="46024" y="202713"/>
                  </a:cubicBezTo>
                  <a:cubicBezTo>
                    <a:pt x="76898" y="240813"/>
                    <a:pt x="191856" y="430656"/>
                    <a:pt x="215504" y="466785"/>
                  </a:cubicBezTo>
                  <a:cubicBezTo>
                    <a:pt x="239152" y="502914"/>
                    <a:pt x="160324" y="418175"/>
                    <a:pt x="187914" y="419489"/>
                  </a:cubicBezTo>
                  <a:cubicBezTo>
                    <a:pt x="215504" y="420803"/>
                    <a:pt x="372502" y="473354"/>
                    <a:pt x="381042" y="474668"/>
                  </a:cubicBezTo>
                  <a:cubicBezTo>
                    <a:pt x="389582" y="475982"/>
                    <a:pt x="269369" y="424088"/>
                    <a:pt x="239152" y="427372"/>
                  </a:cubicBezTo>
                  <a:cubicBezTo>
                    <a:pt x="208935" y="430656"/>
                    <a:pt x="238495" y="514739"/>
                    <a:pt x="199738" y="494375"/>
                  </a:cubicBezTo>
                  <a:cubicBezTo>
                    <a:pt x="160981" y="474011"/>
                    <a:pt x="32887" y="340005"/>
                    <a:pt x="6611" y="305189"/>
                  </a:cubicBezTo>
                  <a:cubicBezTo>
                    <a:pt x="-19665" y="270374"/>
                    <a:pt x="40769" y="311758"/>
                    <a:pt x="42083" y="285482"/>
                  </a:cubicBezTo>
                  <a:cubicBezTo>
                    <a:pt x="43397" y="259206"/>
                    <a:pt x="15807" y="173153"/>
                    <a:pt x="14493" y="147534"/>
                  </a:cubicBezTo>
                  <a:cubicBezTo>
                    <a:pt x="13179" y="121915"/>
                    <a:pt x="17121" y="153446"/>
                    <a:pt x="34200" y="131768"/>
                  </a:cubicBezTo>
                  <a:cubicBezTo>
                    <a:pt x="51279" y="110090"/>
                    <a:pt x="133392" y="-16033"/>
                    <a:pt x="132735" y="170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 739">
              <a:extLst>
                <a:ext uri="{FF2B5EF4-FFF2-40B4-BE49-F238E27FC236}">
                  <a16:creationId xmlns:a16="http://schemas.microsoft.com/office/drawing/2014/main" id="{8B1BA341-2028-0345-731E-4A5CA734619B}"/>
                </a:ext>
              </a:extLst>
            </p:cNvPr>
            <p:cNvSpPr/>
            <p:nvPr/>
          </p:nvSpPr>
          <p:spPr>
            <a:xfrm>
              <a:off x="3606037" y="1358738"/>
              <a:ext cx="299872" cy="231751"/>
            </a:xfrm>
            <a:custGeom>
              <a:avLst/>
              <a:gdLst>
                <a:gd name="connsiteX0" fmla="*/ 238888 w 299872"/>
                <a:gd name="connsiteY0" fmla="*/ 47787 h 231751"/>
                <a:gd name="connsiteX1" fmla="*/ 61088 w 299872"/>
                <a:gd name="connsiteY1" fmla="*/ 225587 h 231751"/>
                <a:gd name="connsiteX2" fmla="*/ 191263 w 299872"/>
                <a:gd name="connsiteY2" fmla="*/ 193837 h 231751"/>
                <a:gd name="connsiteX3" fmla="*/ 16638 w 299872"/>
                <a:gd name="connsiteY3" fmla="*/ 222412 h 231751"/>
                <a:gd name="connsiteX4" fmla="*/ 7113 w 299872"/>
                <a:gd name="connsiteY4" fmla="*/ 60487 h 231751"/>
                <a:gd name="connsiteX5" fmla="*/ 16638 w 299872"/>
                <a:gd name="connsiteY5" fmla="*/ 95412 h 231751"/>
                <a:gd name="connsiteX6" fmla="*/ 162688 w 299872"/>
                <a:gd name="connsiteY6" fmla="*/ 25562 h 231751"/>
                <a:gd name="connsiteX7" fmla="*/ 99188 w 299872"/>
                <a:gd name="connsiteY7" fmla="*/ 28737 h 231751"/>
                <a:gd name="connsiteX8" fmla="*/ 292863 w 299872"/>
                <a:gd name="connsiteY8" fmla="*/ 3337 h 231751"/>
                <a:gd name="connsiteX9" fmla="*/ 257938 w 299872"/>
                <a:gd name="connsiteY9" fmla="*/ 114462 h 231751"/>
                <a:gd name="connsiteX10" fmla="*/ 264288 w 299872"/>
                <a:gd name="connsiteY10" fmla="*/ 171612 h 231751"/>
                <a:gd name="connsiteX11" fmla="*/ 238888 w 299872"/>
                <a:gd name="connsiteY11" fmla="*/ 47787 h 23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872" h="231751">
                  <a:moveTo>
                    <a:pt x="238888" y="47787"/>
                  </a:moveTo>
                  <a:cubicBezTo>
                    <a:pt x="205021" y="56783"/>
                    <a:pt x="69025" y="201245"/>
                    <a:pt x="61088" y="225587"/>
                  </a:cubicBezTo>
                  <a:cubicBezTo>
                    <a:pt x="53151" y="249929"/>
                    <a:pt x="198671" y="194366"/>
                    <a:pt x="191263" y="193837"/>
                  </a:cubicBezTo>
                  <a:cubicBezTo>
                    <a:pt x="183855" y="193308"/>
                    <a:pt x="47330" y="244637"/>
                    <a:pt x="16638" y="222412"/>
                  </a:cubicBezTo>
                  <a:cubicBezTo>
                    <a:pt x="-14054" y="200187"/>
                    <a:pt x="7113" y="81654"/>
                    <a:pt x="7113" y="60487"/>
                  </a:cubicBezTo>
                  <a:cubicBezTo>
                    <a:pt x="7113" y="39320"/>
                    <a:pt x="-9291" y="101233"/>
                    <a:pt x="16638" y="95412"/>
                  </a:cubicBezTo>
                  <a:cubicBezTo>
                    <a:pt x="42567" y="89591"/>
                    <a:pt x="148930" y="36675"/>
                    <a:pt x="162688" y="25562"/>
                  </a:cubicBezTo>
                  <a:cubicBezTo>
                    <a:pt x="176446" y="14449"/>
                    <a:pt x="77492" y="32441"/>
                    <a:pt x="99188" y="28737"/>
                  </a:cubicBezTo>
                  <a:cubicBezTo>
                    <a:pt x="120884" y="25033"/>
                    <a:pt x="266405" y="-10950"/>
                    <a:pt x="292863" y="3337"/>
                  </a:cubicBezTo>
                  <a:cubicBezTo>
                    <a:pt x="319321" y="17624"/>
                    <a:pt x="262700" y="86416"/>
                    <a:pt x="257938" y="114462"/>
                  </a:cubicBezTo>
                  <a:cubicBezTo>
                    <a:pt x="253176" y="142508"/>
                    <a:pt x="266405" y="178491"/>
                    <a:pt x="264288" y="171612"/>
                  </a:cubicBezTo>
                  <a:cubicBezTo>
                    <a:pt x="262171" y="164733"/>
                    <a:pt x="272755" y="38791"/>
                    <a:pt x="238888" y="477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 740">
              <a:extLst>
                <a:ext uri="{FF2B5EF4-FFF2-40B4-BE49-F238E27FC236}">
                  <a16:creationId xmlns:a16="http://schemas.microsoft.com/office/drawing/2014/main" id="{CFF6FBFE-615B-CB19-A1A4-51E4D75BB0C6}"/>
                </a:ext>
              </a:extLst>
            </p:cNvPr>
            <p:cNvSpPr/>
            <p:nvPr/>
          </p:nvSpPr>
          <p:spPr>
            <a:xfrm>
              <a:off x="3653492" y="1685972"/>
              <a:ext cx="286689" cy="917036"/>
            </a:xfrm>
            <a:custGeom>
              <a:avLst/>
              <a:gdLst>
                <a:gd name="connsiteX0" fmla="*/ 7283 w 286689"/>
                <a:gd name="connsiteY0" fmla="*/ 34878 h 917036"/>
                <a:gd name="connsiteX1" fmla="*/ 210483 w 286689"/>
                <a:gd name="connsiteY1" fmla="*/ 19003 h 917036"/>
                <a:gd name="connsiteX2" fmla="*/ 166033 w 286689"/>
                <a:gd name="connsiteY2" fmla="*/ 63453 h 917036"/>
                <a:gd name="connsiteX3" fmla="*/ 58083 w 286689"/>
                <a:gd name="connsiteY3" fmla="*/ 434928 h 917036"/>
                <a:gd name="connsiteX4" fmla="*/ 124758 w 286689"/>
                <a:gd name="connsiteY4" fmla="*/ 314278 h 917036"/>
                <a:gd name="connsiteX5" fmla="*/ 286683 w 286689"/>
                <a:gd name="connsiteY5" fmla="*/ 155528 h 917036"/>
                <a:gd name="connsiteX6" fmla="*/ 118408 w 286689"/>
                <a:gd name="connsiteY6" fmla="*/ 415878 h 917036"/>
                <a:gd name="connsiteX7" fmla="*/ 64433 w 286689"/>
                <a:gd name="connsiteY7" fmla="*/ 914353 h 917036"/>
                <a:gd name="connsiteX8" fmla="*/ 13633 w 286689"/>
                <a:gd name="connsiteY8" fmla="*/ 177753 h 917036"/>
                <a:gd name="connsiteX9" fmla="*/ 42208 w 286689"/>
                <a:gd name="connsiteY9" fmla="*/ 406353 h 917036"/>
                <a:gd name="connsiteX10" fmla="*/ 7283 w 286689"/>
                <a:gd name="connsiteY10" fmla="*/ 34878 h 91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689" h="917036">
                  <a:moveTo>
                    <a:pt x="7283" y="34878"/>
                  </a:moveTo>
                  <a:cubicBezTo>
                    <a:pt x="35329" y="-29680"/>
                    <a:pt x="184025" y="14241"/>
                    <a:pt x="210483" y="19003"/>
                  </a:cubicBezTo>
                  <a:cubicBezTo>
                    <a:pt x="236941" y="23765"/>
                    <a:pt x="191433" y="-5868"/>
                    <a:pt x="166033" y="63453"/>
                  </a:cubicBezTo>
                  <a:cubicBezTo>
                    <a:pt x="140633" y="132774"/>
                    <a:pt x="64962" y="393124"/>
                    <a:pt x="58083" y="434928"/>
                  </a:cubicBezTo>
                  <a:cubicBezTo>
                    <a:pt x="51204" y="476732"/>
                    <a:pt x="86658" y="360845"/>
                    <a:pt x="124758" y="314278"/>
                  </a:cubicBezTo>
                  <a:cubicBezTo>
                    <a:pt x="162858" y="267711"/>
                    <a:pt x="287741" y="138595"/>
                    <a:pt x="286683" y="155528"/>
                  </a:cubicBezTo>
                  <a:cubicBezTo>
                    <a:pt x="285625" y="172461"/>
                    <a:pt x="155450" y="289407"/>
                    <a:pt x="118408" y="415878"/>
                  </a:cubicBezTo>
                  <a:cubicBezTo>
                    <a:pt x="81366" y="542349"/>
                    <a:pt x="81896" y="954041"/>
                    <a:pt x="64433" y="914353"/>
                  </a:cubicBezTo>
                  <a:cubicBezTo>
                    <a:pt x="46971" y="874666"/>
                    <a:pt x="17337" y="262420"/>
                    <a:pt x="13633" y="177753"/>
                  </a:cubicBezTo>
                  <a:cubicBezTo>
                    <a:pt x="9929" y="93086"/>
                    <a:pt x="43266" y="423286"/>
                    <a:pt x="42208" y="406353"/>
                  </a:cubicBezTo>
                  <a:cubicBezTo>
                    <a:pt x="41150" y="389420"/>
                    <a:pt x="-20763" y="99436"/>
                    <a:pt x="7283" y="348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 741">
              <a:extLst>
                <a:ext uri="{FF2B5EF4-FFF2-40B4-BE49-F238E27FC236}">
                  <a16:creationId xmlns:a16="http://schemas.microsoft.com/office/drawing/2014/main" id="{96ACD56F-73EB-2F9D-08F2-E980F24C7823}"/>
                </a:ext>
              </a:extLst>
            </p:cNvPr>
            <p:cNvSpPr/>
            <p:nvPr/>
          </p:nvSpPr>
          <p:spPr>
            <a:xfrm>
              <a:off x="3820616" y="3001127"/>
              <a:ext cx="196451" cy="829301"/>
            </a:xfrm>
            <a:custGeom>
              <a:avLst/>
              <a:gdLst>
                <a:gd name="connsiteX0" fmla="*/ 78284 w 196451"/>
                <a:gd name="connsiteY0" fmla="*/ 2423 h 829301"/>
                <a:gd name="connsiteX1" fmla="*/ 68759 w 196451"/>
                <a:gd name="connsiteY1" fmla="*/ 164348 h 829301"/>
                <a:gd name="connsiteX2" fmla="*/ 37009 w 196451"/>
                <a:gd name="connsiteY2" fmla="*/ 246898 h 829301"/>
                <a:gd name="connsiteX3" fmla="*/ 100509 w 196451"/>
                <a:gd name="connsiteY3" fmla="*/ 608848 h 829301"/>
                <a:gd name="connsiteX4" fmla="*/ 160834 w 196451"/>
                <a:gd name="connsiteY4" fmla="*/ 821573 h 829301"/>
                <a:gd name="connsiteX5" fmla="*/ 2084 w 196451"/>
                <a:gd name="connsiteY5" fmla="*/ 338973 h 829301"/>
                <a:gd name="connsiteX6" fmla="*/ 75109 w 196451"/>
                <a:gd name="connsiteY6" fmla="*/ 424698 h 829301"/>
                <a:gd name="connsiteX7" fmla="*/ 148134 w 196451"/>
                <a:gd name="connsiteY7" fmla="*/ 326273 h 829301"/>
                <a:gd name="connsiteX8" fmla="*/ 154484 w 196451"/>
                <a:gd name="connsiteY8" fmla="*/ 316748 h 829301"/>
                <a:gd name="connsiteX9" fmla="*/ 195759 w 196451"/>
                <a:gd name="connsiteY9" fmla="*/ 288173 h 829301"/>
                <a:gd name="connsiteX10" fmla="*/ 179884 w 196451"/>
                <a:gd name="connsiteY10" fmla="*/ 465973 h 829301"/>
                <a:gd name="connsiteX11" fmla="*/ 173534 w 196451"/>
                <a:gd name="connsiteY11" fmla="*/ 310398 h 829301"/>
                <a:gd name="connsiteX12" fmla="*/ 122734 w 196451"/>
                <a:gd name="connsiteY12" fmla="*/ 300873 h 829301"/>
                <a:gd name="connsiteX13" fmla="*/ 78284 w 196451"/>
                <a:gd name="connsiteY13" fmla="*/ 2423 h 8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451" h="829301">
                  <a:moveTo>
                    <a:pt x="78284" y="2423"/>
                  </a:moveTo>
                  <a:cubicBezTo>
                    <a:pt x="69288" y="-20331"/>
                    <a:pt x="75638" y="123602"/>
                    <a:pt x="68759" y="164348"/>
                  </a:cubicBezTo>
                  <a:cubicBezTo>
                    <a:pt x="61880" y="205094"/>
                    <a:pt x="31717" y="172815"/>
                    <a:pt x="37009" y="246898"/>
                  </a:cubicBezTo>
                  <a:cubicBezTo>
                    <a:pt x="42301" y="320981"/>
                    <a:pt x="79872" y="513069"/>
                    <a:pt x="100509" y="608848"/>
                  </a:cubicBezTo>
                  <a:cubicBezTo>
                    <a:pt x="121146" y="704627"/>
                    <a:pt x="177238" y="866552"/>
                    <a:pt x="160834" y="821573"/>
                  </a:cubicBezTo>
                  <a:cubicBezTo>
                    <a:pt x="144430" y="776594"/>
                    <a:pt x="16371" y="405119"/>
                    <a:pt x="2084" y="338973"/>
                  </a:cubicBezTo>
                  <a:cubicBezTo>
                    <a:pt x="-12203" y="272827"/>
                    <a:pt x="50767" y="426815"/>
                    <a:pt x="75109" y="424698"/>
                  </a:cubicBezTo>
                  <a:cubicBezTo>
                    <a:pt x="99451" y="422581"/>
                    <a:pt x="134905" y="344265"/>
                    <a:pt x="148134" y="326273"/>
                  </a:cubicBezTo>
                  <a:cubicBezTo>
                    <a:pt x="161363" y="308281"/>
                    <a:pt x="146547" y="323098"/>
                    <a:pt x="154484" y="316748"/>
                  </a:cubicBezTo>
                  <a:cubicBezTo>
                    <a:pt x="162421" y="310398"/>
                    <a:pt x="191526" y="263302"/>
                    <a:pt x="195759" y="288173"/>
                  </a:cubicBezTo>
                  <a:cubicBezTo>
                    <a:pt x="199992" y="313044"/>
                    <a:pt x="183588" y="462269"/>
                    <a:pt x="179884" y="465973"/>
                  </a:cubicBezTo>
                  <a:cubicBezTo>
                    <a:pt x="176180" y="469677"/>
                    <a:pt x="183059" y="337915"/>
                    <a:pt x="173534" y="310398"/>
                  </a:cubicBezTo>
                  <a:cubicBezTo>
                    <a:pt x="164009" y="282881"/>
                    <a:pt x="137021" y="346910"/>
                    <a:pt x="122734" y="300873"/>
                  </a:cubicBezTo>
                  <a:cubicBezTo>
                    <a:pt x="108447" y="254836"/>
                    <a:pt x="87280" y="25177"/>
                    <a:pt x="78284" y="24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 742">
              <a:extLst>
                <a:ext uri="{FF2B5EF4-FFF2-40B4-BE49-F238E27FC236}">
                  <a16:creationId xmlns:a16="http://schemas.microsoft.com/office/drawing/2014/main" id="{4EED4B9B-3FD1-FF7D-0238-9339FA797277}"/>
                </a:ext>
              </a:extLst>
            </p:cNvPr>
            <p:cNvSpPr/>
            <p:nvPr/>
          </p:nvSpPr>
          <p:spPr>
            <a:xfrm>
              <a:off x="4065848" y="6560457"/>
              <a:ext cx="895184" cy="749976"/>
            </a:xfrm>
            <a:custGeom>
              <a:avLst/>
              <a:gdLst>
                <a:gd name="connsiteX0" fmla="*/ 2990 w 895184"/>
                <a:gd name="connsiteY0" fmla="*/ 0 h 749976"/>
                <a:gd name="connsiteX1" fmla="*/ 36857 w 895184"/>
                <a:gd name="connsiteY1" fmla="*/ 570895 h 749976"/>
                <a:gd name="connsiteX2" fmla="*/ 36857 w 895184"/>
                <a:gd name="connsiteY2" fmla="*/ 546705 h 749976"/>
                <a:gd name="connsiteX3" fmla="*/ 7828 w 895184"/>
                <a:gd name="connsiteY3" fmla="*/ 638629 h 749976"/>
                <a:gd name="connsiteX4" fmla="*/ 56209 w 895184"/>
                <a:gd name="connsiteY4" fmla="*/ 667657 h 749976"/>
                <a:gd name="connsiteX5" fmla="*/ 269085 w 895184"/>
                <a:gd name="connsiteY5" fmla="*/ 657981 h 749976"/>
                <a:gd name="connsiteX6" fmla="*/ 443257 w 895184"/>
                <a:gd name="connsiteY6" fmla="*/ 609600 h 749976"/>
                <a:gd name="connsiteX7" fmla="*/ 598076 w 895184"/>
                <a:gd name="connsiteY7" fmla="*/ 546705 h 749976"/>
                <a:gd name="connsiteX8" fmla="*/ 559371 w 895184"/>
                <a:gd name="connsiteY8" fmla="*/ 716038 h 749976"/>
                <a:gd name="connsiteX9" fmla="*/ 641619 w 895184"/>
                <a:gd name="connsiteY9" fmla="*/ 537029 h 749976"/>
                <a:gd name="connsiteX10" fmla="*/ 839981 w 895184"/>
                <a:gd name="connsiteY10" fmla="*/ 740229 h 749976"/>
                <a:gd name="connsiteX11" fmla="*/ 849657 w 895184"/>
                <a:gd name="connsiteY11" fmla="*/ 716038 h 749976"/>
                <a:gd name="connsiteX12" fmla="*/ 893200 w 895184"/>
                <a:gd name="connsiteY12" fmla="*/ 701524 h 749976"/>
                <a:gd name="connsiteX13" fmla="*/ 777085 w 895184"/>
                <a:gd name="connsiteY13" fmla="*/ 270933 h 749976"/>
                <a:gd name="connsiteX14" fmla="*/ 835142 w 895184"/>
                <a:gd name="connsiteY14" fmla="*/ 609600 h 749976"/>
                <a:gd name="connsiteX15" fmla="*/ 636781 w 895184"/>
                <a:gd name="connsiteY15" fmla="*/ 285448 h 749976"/>
                <a:gd name="connsiteX16" fmla="*/ 622266 w 895184"/>
                <a:gd name="connsiteY16" fmla="*/ 396724 h 749976"/>
                <a:gd name="connsiteX17" fmla="*/ 496476 w 895184"/>
                <a:gd name="connsiteY17" fmla="*/ 324153 h 749976"/>
                <a:gd name="connsiteX18" fmla="*/ 486800 w 895184"/>
                <a:gd name="connsiteY18" fmla="*/ 556381 h 749976"/>
                <a:gd name="connsiteX19" fmla="*/ 128781 w 895184"/>
                <a:gd name="connsiteY19" fmla="*/ 130629 h 749976"/>
                <a:gd name="connsiteX20" fmla="*/ 123942 w 895184"/>
                <a:gd name="connsiteY20" fmla="*/ 570895 h 749976"/>
                <a:gd name="connsiteX21" fmla="*/ 2990 w 895184"/>
                <a:gd name="connsiteY21" fmla="*/ 0 h 7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5184" h="749976">
                  <a:moveTo>
                    <a:pt x="2990" y="0"/>
                  </a:moveTo>
                  <a:cubicBezTo>
                    <a:pt x="-11524" y="0"/>
                    <a:pt x="31213" y="479778"/>
                    <a:pt x="36857" y="570895"/>
                  </a:cubicBezTo>
                  <a:cubicBezTo>
                    <a:pt x="42501" y="662012"/>
                    <a:pt x="41695" y="535416"/>
                    <a:pt x="36857" y="546705"/>
                  </a:cubicBezTo>
                  <a:cubicBezTo>
                    <a:pt x="32019" y="557994"/>
                    <a:pt x="4603" y="618470"/>
                    <a:pt x="7828" y="638629"/>
                  </a:cubicBezTo>
                  <a:cubicBezTo>
                    <a:pt x="11053" y="658788"/>
                    <a:pt x="12666" y="664432"/>
                    <a:pt x="56209" y="667657"/>
                  </a:cubicBezTo>
                  <a:cubicBezTo>
                    <a:pt x="99752" y="670882"/>
                    <a:pt x="204577" y="667657"/>
                    <a:pt x="269085" y="657981"/>
                  </a:cubicBezTo>
                  <a:cubicBezTo>
                    <a:pt x="333593" y="648305"/>
                    <a:pt x="388425" y="628146"/>
                    <a:pt x="443257" y="609600"/>
                  </a:cubicBezTo>
                  <a:cubicBezTo>
                    <a:pt x="498089" y="591054"/>
                    <a:pt x="578724" y="528965"/>
                    <a:pt x="598076" y="546705"/>
                  </a:cubicBezTo>
                  <a:cubicBezTo>
                    <a:pt x="617428" y="564445"/>
                    <a:pt x="552114" y="717651"/>
                    <a:pt x="559371" y="716038"/>
                  </a:cubicBezTo>
                  <a:cubicBezTo>
                    <a:pt x="566628" y="714425"/>
                    <a:pt x="594851" y="532997"/>
                    <a:pt x="641619" y="537029"/>
                  </a:cubicBezTo>
                  <a:cubicBezTo>
                    <a:pt x="688387" y="541061"/>
                    <a:pt x="805308" y="710394"/>
                    <a:pt x="839981" y="740229"/>
                  </a:cubicBezTo>
                  <a:cubicBezTo>
                    <a:pt x="874654" y="770064"/>
                    <a:pt x="840787" y="722489"/>
                    <a:pt x="849657" y="716038"/>
                  </a:cubicBezTo>
                  <a:cubicBezTo>
                    <a:pt x="858527" y="709587"/>
                    <a:pt x="905295" y="775708"/>
                    <a:pt x="893200" y="701524"/>
                  </a:cubicBezTo>
                  <a:cubicBezTo>
                    <a:pt x="881105" y="627340"/>
                    <a:pt x="786761" y="286254"/>
                    <a:pt x="777085" y="270933"/>
                  </a:cubicBezTo>
                  <a:cubicBezTo>
                    <a:pt x="767409" y="255612"/>
                    <a:pt x="858526" y="607181"/>
                    <a:pt x="835142" y="609600"/>
                  </a:cubicBezTo>
                  <a:cubicBezTo>
                    <a:pt x="811758" y="612019"/>
                    <a:pt x="672260" y="320927"/>
                    <a:pt x="636781" y="285448"/>
                  </a:cubicBezTo>
                  <a:cubicBezTo>
                    <a:pt x="601302" y="249969"/>
                    <a:pt x="645650" y="390273"/>
                    <a:pt x="622266" y="396724"/>
                  </a:cubicBezTo>
                  <a:cubicBezTo>
                    <a:pt x="598882" y="403175"/>
                    <a:pt x="519054" y="297544"/>
                    <a:pt x="496476" y="324153"/>
                  </a:cubicBezTo>
                  <a:cubicBezTo>
                    <a:pt x="473898" y="350763"/>
                    <a:pt x="548083" y="588635"/>
                    <a:pt x="486800" y="556381"/>
                  </a:cubicBezTo>
                  <a:cubicBezTo>
                    <a:pt x="425518" y="524127"/>
                    <a:pt x="189257" y="128210"/>
                    <a:pt x="128781" y="130629"/>
                  </a:cubicBezTo>
                  <a:cubicBezTo>
                    <a:pt x="68305" y="133048"/>
                    <a:pt x="144907" y="586216"/>
                    <a:pt x="123942" y="570895"/>
                  </a:cubicBezTo>
                  <a:cubicBezTo>
                    <a:pt x="102977" y="555574"/>
                    <a:pt x="17504" y="0"/>
                    <a:pt x="2990" y="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 743">
              <a:extLst>
                <a:ext uri="{FF2B5EF4-FFF2-40B4-BE49-F238E27FC236}">
                  <a16:creationId xmlns:a16="http://schemas.microsoft.com/office/drawing/2014/main" id="{A65004AE-4E1E-8B8B-683B-6A64B5A6B5E9}"/>
                </a:ext>
              </a:extLst>
            </p:cNvPr>
            <p:cNvSpPr/>
            <p:nvPr/>
          </p:nvSpPr>
          <p:spPr>
            <a:xfrm>
              <a:off x="3701083" y="5724879"/>
              <a:ext cx="101838" cy="1337235"/>
            </a:xfrm>
            <a:custGeom>
              <a:avLst/>
              <a:gdLst>
                <a:gd name="connsiteX0" fmla="*/ 101660 w 101838"/>
                <a:gd name="connsiteY0" fmla="*/ 80835 h 1337235"/>
                <a:gd name="connsiteX1" fmla="*/ 87146 w 101838"/>
                <a:gd name="connsiteY1" fmla="*/ 1222626 h 1337235"/>
                <a:gd name="connsiteX2" fmla="*/ 62955 w 101838"/>
                <a:gd name="connsiteY2" fmla="*/ 1000073 h 1337235"/>
                <a:gd name="connsiteX3" fmla="*/ 24250 w 101838"/>
                <a:gd name="connsiteY3" fmla="*/ 1319388 h 1337235"/>
                <a:gd name="connsiteX4" fmla="*/ 60 w 101838"/>
                <a:gd name="connsiteY4" fmla="*/ 356607 h 1337235"/>
                <a:gd name="connsiteX5" fmla="*/ 19412 w 101838"/>
                <a:gd name="connsiteY5" fmla="*/ 516264 h 1337235"/>
                <a:gd name="connsiteX6" fmla="*/ 77469 w 101838"/>
                <a:gd name="connsiteY6" fmla="*/ 138892 h 1337235"/>
                <a:gd name="connsiteX7" fmla="*/ 101660 w 101838"/>
                <a:gd name="connsiteY7" fmla="*/ 80835 h 13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838" h="1337235">
                  <a:moveTo>
                    <a:pt x="101660" y="80835"/>
                  </a:moveTo>
                  <a:cubicBezTo>
                    <a:pt x="103273" y="261457"/>
                    <a:pt x="93597" y="1069420"/>
                    <a:pt x="87146" y="1222626"/>
                  </a:cubicBezTo>
                  <a:cubicBezTo>
                    <a:pt x="80695" y="1375832"/>
                    <a:pt x="73438" y="983946"/>
                    <a:pt x="62955" y="1000073"/>
                  </a:cubicBezTo>
                  <a:cubicBezTo>
                    <a:pt x="52472" y="1016200"/>
                    <a:pt x="34732" y="1426632"/>
                    <a:pt x="24250" y="1319388"/>
                  </a:cubicBezTo>
                  <a:cubicBezTo>
                    <a:pt x="13767" y="1212144"/>
                    <a:pt x="866" y="490461"/>
                    <a:pt x="60" y="356607"/>
                  </a:cubicBezTo>
                  <a:cubicBezTo>
                    <a:pt x="-746" y="222753"/>
                    <a:pt x="6511" y="552550"/>
                    <a:pt x="19412" y="516264"/>
                  </a:cubicBezTo>
                  <a:cubicBezTo>
                    <a:pt x="32313" y="479978"/>
                    <a:pt x="64567" y="209044"/>
                    <a:pt x="77469" y="138892"/>
                  </a:cubicBezTo>
                  <a:cubicBezTo>
                    <a:pt x="90371" y="68740"/>
                    <a:pt x="100047" y="-99787"/>
                    <a:pt x="101660" y="80835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 744">
              <a:extLst>
                <a:ext uri="{FF2B5EF4-FFF2-40B4-BE49-F238E27FC236}">
                  <a16:creationId xmlns:a16="http://schemas.microsoft.com/office/drawing/2014/main" id="{CE25BF0B-CE39-25F7-D2F4-B10198DEFA15}"/>
                </a:ext>
              </a:extLst>
            </p:cNvPr>
            <p:cNvSpPr/>
            <p:nvPr/>
          </p:nvSpPr>
          <p:spPr>
            <a:xfrm>
              <a:off x="4073304" y="5441917"/>
              <a:ext cx="674121" cy="871925"/>
            </a:xfrm>
            <a:custGeom>
              <a:avLst/>
              <a:gdLst>
                <a:gd name="connsiteX0" fmla="*/ 116486 w 674121"/>
                <a:gd name="connsiteY0" fmla="*/ 175112 h 871925"/>
                <a:gd name="connsiteX1" fmla="*/ 648677 w 674121"/>
                <a:gd name="connsiteY1" fmla="*/ 29969 h 871925"/>
                <a:gd name="connsiteX2" fmla="*/ 556753 w 674121"/>
                <a:gd name="connsiteY2" fmla="*/ 58997 h 871925"/>
                <a:gd name="connsiteX3" fmla="*/ 271306 w 674121"/>
                <a:gd name="connsiteY3" fmla="*/ 620216 h 871925"/>
                <a:gd name="connsiteX4" fmla="*/ 276144 w 674121"/>
                <a:gd name="connsiteY4" fmla="*/ 605702 h 871925"/>
                <a:gd name="connsiteX5" fmla="*/ 222925 w 674121"/>
                <a:gd name="connsiteY5" fmla="*/ 871797 h 871925"/>
                <a:gd name="connsiteX6" fmla="*/ 261629 w 674121"/>
                <a:gd name="connsiteY6" fmla="*/ 634731 h 871925"/>
                <a:gd name="connsiteX7" fmla="*/ 401934 w 674121"/>
                <a:gd name="connsiteY7" fmla="*/ 213816 h 871925"/>
                <a:gd name="connsiteX8" fmla="*/ 237439 w 674121"/>
                <a:gd name="connsiteY8" fmla="*/ 271873 h 871925"/>
                <a:gd name="connsiteX9" fmla="*/ 135839 w 674121"/>
                <a:gd name="connsiteY9" fmla="*/ 363797 h 871925"/>
                <a:gd name="connsiteX10" fmla="*/ 121325 w 674121"/>
                <a:gd name="connsiteY10" fmla="*/ 267035 h 871925"/>
                <a:gd name="connsiteX11" fmla="*/ 58429 w 674121"/>
                <a:gd name="connsiteY11" fmla="*/ 465397 h 871925"/>
                <a:gd name="connsiteX12" fmla="*/ 372 w 674121"/>
                <a:gd name="connsiteY12" fmla="*/ 649245 h 871925"/>
                <a:gd name="connsiteX13" fmla="*/ 34239 w 674121"/>
                <a:gd name="connsiteY13" fmla="*/ 204140 h 871925"/>
                <a:gd name="connsiteX14" fmla="*/ 48753 w 674121"/>
                <a:gd name="connsiteY14" fmla="*/ 300902 h 871925"/>
                <a:gd name="connsiteX15" fmla="*/ 116486 w 674121"/>
                <a:gd name="connsiteY15" fmla="*/ 175112 h 87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4121" h="871925">
                  <a:moveTo>
                    <a:pt x="116486" y="175112"/>
                  </a:moveTo>
                  <a:cubicBezTo>
                    <a:pt x="216473" y="129957"/>
                    <a:pt x="575299" y="49321"/>
                    <a:pt x="648677" y="29969"/>
                  </a:cubicBezTo>
                  <a:cubicBezTo>
                    <a:pt x="722055" y="10616"/>
                    <a:pt x="619648" y="-39377"/>
                    <a:pt x="556753" y="58997"/>
                  </a:cubicBezTo>
                  <a:cubicBezTo>
                    <a:pt x="493858" y="157371"/>
                    <a:pt x="318074" y="529099"/>
                    <a:pt x="271306" y="620216"/>
                  </a:cubicBezTo>
                  <a:cubicBezTo>
                    <a:pt x="224538" y="711334"/>
                    <a:pt x="284207" y="563772"/>
                    <a:pt x="276144" y="605702"/>
                  </a:cubicBezTo>
                  <a:cubicBezTo>
                    <a:pt x="268081" y="647632"/>
                    <a:pt x="225344" y="866959"/>
                    <a:pt x="222925" y="871797"/>
                  </a:cubicBezTo>
                  <a:cubicBezTo>
                    <a:pt x="220506" y="876635"/>
                    <a:pt x="231794" y="744394"/>
                    <a:pt x="261629" y="634731"/>
                  </a:cubicBezTo>
                  <a:cubicBezTo>
                    <a:pt x="291464" y="525068"/>
                    <a:pt x="405966" y="274292"/>
                    <a:pt x="401934" y="213816"/>
                  </a:cubicBezTo>
                  <a:cubicBezTo>
                    <a:pt x="397902" y="153340"/>
                    <a:pt x="281788" y="246876"/>
                    <a:pt x="237439" y="271873"/>
                  </a:cubicBezTo>
                  <a:cubicBezTo>
                    <a:pt x="193090" y="296870"/>
                    <a:pt x="155191" y="364603"/>
                    <a:pt x="135839" y="363797"/>
                  </a:cubicBezTo>
                  <a:cubicBezTo>
                    <a:pt x="116487" y="362991"/>
                    <a:pt x="134227" y="250102"/>
                    <a:pt x="121325" y="267035"/>
                  </a:cubicBezTo>
                  <a:cubicBezTo>
                    <a:pt x="108423" y="283968"/>
                    <a:pt x="58429" y="465397"/>
                    <a:pt x="58429" y="465397"/>
                  </a:cubicBezTo>
                  <a:cubicBezTo>
                    <a:pt x="38270" y="529099"/>
                    <a:pt x="4404" y="692788"/>
                    <a:pt x="372" y="649245"/>
                  </a:cubicBezTo>
                  <a:cubicBezTo>
                    <a:pt x="-3660" y="605702"/>
                    <a:pt x="26175" y="262197"/>
                    <a:pt x="34239" y="204140"/>
                  </a:cubicBezTo>
                  <a:cubicBezTo>
                    <a:pt x="42302" y="146083"/>
                    <a:pt x="39883" y="304127"/>
                    <a:pt x="48753" y="300902"/>
                  </a:cubicBezTo>
                  <a:cubicBezTo>
                    <a:pt x="57623" y="297677"/>
                    <a:pt x="16499" y="220267"/>
                    <a:pt x="116486" y="175112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 745">
              <a:extLst>
                <a:ext uri="{FF2B5EF4-FFF2-40B4-BE49-F238E27FC236}">
                  <a16:creationId xmlns:a16="http://schemas.microsoft.com/office/drawing/2014/main" id="{5D43D4E3-F52F-8369-46D0-C17F81C37692}"/>
                </a:ext>
              </a:extLst>
            </p:cNvPr>
            <p:cNvSpPr/>
            <p:nvPr/>
          </p:nvSpPr>
          <p:spPr>
            <a:xfrm>
              <a:off x="4173220" y="4890465"/>
              <a:ext cx="527025" cy="361159"/>
            </a:xfrm>
            <a:custGeom>
              <a:avLst/>
              <a:gdLst>
                <a:gd name="connsiteX0" fmla="*/ 329692 w 527025"/>
                <a:gd name="connsiteY0" fmla="*/ 26975 h 361159"/>
                <a:gd name="connsiteX1" fmla="*/ 520700 w 527025"/>
                <a:gd name="connsiteY1" fmla="*/ 35103 h 361159"/>
                <a:gd name="connsiteX2" fmla="*/ 85852 w 527025"/>
                <a:gd name="connsiteY2" fmla="*/ 343967 h 361159"/>
                <a:gd name="connsiteX3" fmla="*/ 321564 w 527025"/>
                <a:gd name="connsiteY3" fmla="*/ 246431 h 361159"/>
                <a:gd name="connsiteX4" fmla="*/ 508 w 527025"/>
                <a:gd name="connsiteY4" fmla="*/ 360223 h 361159"/>
                <a:gd name="connsiteX5" fmla="*/ 244348 w 527025"/>
                <a:gd name="connsiteY5" fmla="*/ 169215 h 361159"/>
                <a:gd name="connsiteX6" fmla="*/ 126492 w 527025"/>
                <a:gd name="connsiteY6" fmla="*/ 213919 h 361159"/>
                <a:gd name="connsiteX7" fmla="*/ 329692 w 527025"/>
                <a:gd name="connsiteY7" fmla="*/ 26975 h 36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025" h="361159">
                  <a:moveTo>
                    <a:pt x="329692" y="26975"/>
                  </a:moveTo>
                  <a:cubicBezTo>
                    <a:pt x="395393" y="-2828"/>
                    <a:pt x="561340" y="-17729"/>
                    <a:pt x="520700" y="35103"/>
                  </a:cubicBezTo>
                  <a:cubicBezTo>
                    <a:pt x="480060" y="87935"/>
                    <a:pt x="119041" y="308746"/>
                    <a:pt x="85852" y="343967"/>
                  </a:cubicBezTo>
                  <a:cubicBezTo>
                    <a:pt x="52663" y="379188"/>
                    <a:pt x="335788" y="243722"/>
                    <a:pt x="321564" y="246431"/>
                  </a:cubicBezTo>
                  <a:cubicBezTo>
                    <a:pt x="307340" y="249140"/>
                    <a:pt x="13377" y="373092"/>
                    <a:pt x="508" y="360223"/>
                  </a:cubicBezTo>
                  <a:cubicBezTo>
                    <a:pt x="-12361" y="347354"/>
                    <a:pt x="223351" y="193599"/>
                    <a:pt x="244348" y="169215"/>
                  </a:cubicBezTo>
                  <a:cubicBezTo>
                    <a:pt x="265345" y="144831"/>
                    <a:pt x="114977" y="232207"/>
                    <a:pt x="126492" y="213919"/>
                  </a:cubicBezTo>
                  <a:cubicBezTo>
                    <a:pt x="138007" y="195631"/>
                    <a:pt x="263991" y="56778"/>
                    <a:pt x="329692" y="26975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 746">
              <a:extLst>
                <a:ext uri="{FF2B5EF4-FFF2-40B4-BE49-F238E27FC236}">
                  <a16:creationId xmlns:a16="http://schemas.microsoft.com/office/drawing/2014/main" id="{73EC63C3-E532-1C45-ECB0-86FC54141CE9}"/>
                </a:ext>
              </a:extLst>
            </p:cNvPr>
            <p:cNvSpPr/>
            <p:nvPr/>
          </p:nvSpPr>
          <p:spPr>
            <a:xfrm>
              <a:off x="3775276" y="4795221"/>
              <a:ext cx="275793" cy="939911"/>
            </a:xfrm>
            <a:custGeom>
              <a:avLst/>
              <a:gdLst>
                <a:gd name="connsiteX0" fmla="*/ 272468 w 275793"/>
                <a:gd name="connsiteY0" fmla="*/ 299 h 939911"/>
                <a:gd name="connsiteX1" fmla="*/ 154612 w 275793"/>
                <a:gd name="connsiteY1" fmla="*/ 236011 h 939911"/>
                <a:gd name="connsiteX2" fmla="*/ 81460 w 275793"/>
                <a:gd name="connsiteY2" fmla="*/ 532683 h 939911"/>
                <a:gd name="connsiteX3" fmla="*/ 126164 w 275793"/>
                <a:gd name="connsiteY3" fmla="*/ 309163 h 939911"/>
                <a:gd name="connsiteX4" fmla="*/ 40820 w 275793"/>
                <a:gd name="connsiteY4" fmla="*/ 589579 h 939911"/>
                <a:gd name="connsiteX5" fmla="*/ 48948 w 275793"/>
                <a:gd name="connsiteY5" fmla="*/ 487979 h 939911"/>
                <a:gd name="connsiteX6" fmla="*/ 180 w 275793"/>
                <a:gd name="connsiteY6" fmla="*/ 935019 h 939911"/>
                <a:gd name="connsiteX7" fmla="*/ 69268 w 275793"/>
                <a:gd name="connsiteY7" fmla="*/ 150667 h 939911"/>
                <a:gd name="connsiteX8" fmla="*/ 8308 w 275793"/>
                <a:gd name="connsiteY8" fmla="*/ 382315 h 939911"/>
                <a:gd name="connsiteX9" fmla="*/ 109908 w 275793"/>
                <a:gd name="connsiteY9" fmla="*/ 57195 h 939911"/>
                <a:gd name="connsiteX10" fmla="*/ 12372 w 275793"/>
                <a:gd name="connsiteY10" fmla="*/ 183179 h 939911"/>
                <a:gd name="connsiteX11" fmla="*/ 272468 w 275793"/>
                <a:gd name="connsiteY11" fmla="*/ 299 h 9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793" h="939911">
                  <a:moveTo>
                    <a:pt x="272468" y="299"/>
                  </a:moveTo>
                  <a:cubicBezTo>
                    <a:pt x="296175" y="9104"/>
                    <a:pt x="186447" y="147280"/>
                    <a:pt x="154612" y="236011"/>
                  </a:cubicBezTo>
                  <a:cubicBezTo>
                    <a:pt x="122777" y="324742"/>
                    <a:pt x="86201" y="520491"/>
                    <a:pt x="81460" y="532683"/>
                  </a:cubicBezTo>
                  <a:cubicBezTo>
                    <a:pt x="76719" y="544875"/>
                    <a:pt x="132937" y="299680"/>
                    <a:pt x="126164" y="309163"/>
                  </a:cubicBezTo>
                  <a:cubicBezTo>
                    <a:pt x="119391" y="318646"/>
                    <a:pt x="53689" y="559776"/>
                    <a:pt x="40820" y="589579"/>
                  </a:cubicBezTo>
                  <a:cubicBezTo>
                    <a:pt x="27951" y="619382"/>
                    <a:pt x="55721" y="430406"/>
                    <a:pt x="48948" y="487979"/>
                  </a:cubicBezTo>
                  <a:cubicBezTo>
                    <a:pt x="42175" y="545552"/>
                    <a:pt x="-3207" y="991238"/>
                    <a:pt x="180" y="935019"/>
                  </a:cubicBezTo>
                  <a:cubicBezTo>
                    <a:pt x="3567" y="878800"/>
                    <a:pt x="67913" y="242784"/>
                    <a:pt x="69268" y="150667"/>
                  </a:cubicBezTo>
                  <a:cubicBezTo>
                    <a:pt x="70623" y="58550"/>
                    <a:pt x="1535" y="397894"/>
                    <a:pt x="8308" y="382315"/>
                  </a:cubicBezTo>
                  <a:cubicBezTo>
                    <a:pt x="15081" y="366736"/>
                    <a:pt x="109231" y="90384"/>
                    <a:pt x="109908" y="57195"/>
                  </a:cubicBezTo>
                  <a:cubicBezTo>
                    <a:pt x="110585" y="24006"/>
                    <a:pt x="-12012" y="186566"/>
                    <a:pt x="12372" y="183179"/>
                  </a:cubicBezTo>
                  <a:cubicBezTo>
                    <a:pt x="36756" y="179792"/>
                    <a:pt x="248761" y="-8506"/>
                    <a:pt x="272468" y="299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 747">
              <a:extLst>
                <a:ext uri="{FF2B5EF4-FFF2-40B4-BE49-F238E27FC236}">
                  <a16:creationId xmlns:a16="http://schemas.microsoft.com/office/drawing/2014/main" id="{79A249AC-9761-CE06-009D-4A8C5F5C3635}"/>
                </a:ext>
              </a:extLst>
            </p:cNvPr>
            <p:cNvSpPr/>
            <p:nvPr/>
          </p:nvSpPr>
          <p:spPr>
            <a:xfrm>
              <a:off x="3907874" y="4697673"/>
              <a:ext cx="504183" cy="928280"/>
            </a:xfrm>
            <a:custGeom>
              <a:avLst/>
              <a:gdLst>
                <a:gd name="connsiteX0" fmla="*/ 501566 w 504183"/>
                <a:gd name="connsiteY0" fmla="*/ 311 h 928280"/>
                <a:gd name="connsiteX1" fmla="*/ 26078 w 504183"/>
                <a:gd name="connsiteY1" fmla="*/ 422967 h 928280"/>
                <a:gd name="connsiteX2" fmla="*/ 184574 w 504183"/>
                <a:gd name="connsiteY2" fmla="*/ 321367 h 928280"/>
                <a:gd name="connsiteX3" fmla="*/ 82974 w 504183"/>
                <a:gd name="connsiteY3" fmla="*/ 390455 h 928280"/>
                <a:gd name="connsiteX4" fmla="*/ 1694 w 504183"/>
                <a:gd name="connsiteY4" fmla="*/ 926903 h 928280"/>
                <a:gd name="connsiteX5" fmla="*/ 160190 w 504183"/>
                <a:gd name="connsiteY5" fmla="*/ 553015 h 928280"/>
                <a:gd name="connsiteX6" fmla="*/ 82974 w 504183"/>
                <a:gd name="connsiteY6" fmla="*/ 809047 h 928280"/>
                <a:gd name="connsiteX7" fmla="*/ 213022 w 504183"/>
                <a:gd name="connsiteY7" fmla="*/ 362007 h 928280"/>
                <a:gd name="connsiteX8" fmla="*/ 501566 w 504183"/>
                <a:gd name="connsiteY8" fmla="*/ 311 h 92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183" h="928280">
                  <a:moveTo>
                    <a:pt x="501566" y="311"/>
                  </a:moveTo>
                  <a:cubicBezTo>
                    <a:pt x="470409" y="10471"/>
                    <a:pt x="78910" y="369458"/>
                    <a:pt x="26078" y="422967"/>
                  </a:cubicBezTo>
                  <a:cubicBezTo>
                    <a:pt x="-26754" y="476476"/>
                    <a:pt x="175091" y="326786"/>
                    <a:pt x="184574" y="321367"/>
                  </a:cubicBezTo>
                  <a:cubicBezTo>
                    <a:pt x="194057" y="315948"/>
                    <a:pt x="113454" y="289532"/>
                    <a:pt x="82974" y="390455"/>
                  </a:cubicBezTo>
                  <a:cubicBezTo>
                    <a:pt x="52494" y="491378"/>
                    <a:pt x="-11175" y="899810"/>
                    <a:pt x="1694" y="926903"/>
                  </a:cubicBezTo>
                  <a:cubicBezTo>
                    <a:pt x="14563" y="953996"/>
                    <a:pt x="146643" y="572658"/>
                    <a:pt x="160190" y="553015"/>
                  </a:cubicBezTo>
                  <a:cubicBezTo>
                    <a:pt x="173737" y="533372"/>
                    <a:pt x="74169" y="840882"/>
                    <a:pt x="82974" y="809047"/>
                  </a:cubicBezTo>
                  <a:cubicBezTo>
                    <a:pt x="91779" y="777212"/>
                    <a:pt x="149353" y="492732"/>
                    <a:pt x="213022" y="362007"/>
                  </a:cubicBezTo>
                  <a:cubicBezTo>
                    <a:pt x="276691" y="231282"/>
                    <a:pt x="532723" y="-9849"/>
                    <a:pt x="501566" y="31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 748">
              <a:extLst>
                <a:ext uri="{FF2B5EF4-FFF2-40B4-BE49-F238E27FC236}">
                  <a16:creationId xmlns:a16="http://schemas.microsoft.com/office/drawing/2014/main" id="{26B2E742-7C4E-21E5-2B04-CEE60E66247D}"/>
                </a:ext>
              </a:extLst>
            </p:cNvPr>
            <p:cNvSpPr/>
            <p:nvPr/>
          </p:nvSpPr>
          <p:spPr>
            <a:xfrm>
              <a:off x="4927526" y="3850550"/>
              <a:ext cx="19610" cy="175916"/>
            </a:xfrm>
            <a:custGeom>
              <a:avLst/>
              <a:gdLst>
                <a:gd name="connsiteX0" fmla="*/ 12774 w 19610"/>
                <a:gd name="connsiteY0" fmla="*/ 725 h 175916"/>
                <a:gd name="connsiteX1" fmla="*/ 19124 w 19610"/>
                <a:gd name="connsiteY1" fmla="*/ 172175 h 175916"/>
                <a:gd name="connsiteX2" fmla="*/ 74 w 19610"/>
                <a:gd name="connsiteY2" fmla="*/ 111850 h 175916"/>
                <a:gd name="connsiteX3" fmla="*/ 12774 w 19610"/>
                <a:gd name="connsiteY3" fmla="*/ 725 h 1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0" h="175916">
                  <a:moveTo>
                    <a:pt x="12774" y="725"/>
                  </a:moveTo>
                  <a:cubicBezTo>
                    <a:pt x="15949" y="10779"/>
                    <a:pt x="21241" y="153654"/>
                    <a:pt x="19124" y="172175"/>
                  </a:cubicBezTo>
                  <a:cubicBezTo>
                    <a:pt x="17007" y="190696"/>
                    <a:pt x="1132" y="135662"/>
                    <a:pt x="74" y="111850"/>
                  </a:cubicBezTo>
                  <a:cubicBezTo>
                    <a:pt x="-984" y="88038"/>
                    <a:pt x="9599" y="-9329"/>
                    <a:pt x="12774" y="7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76" name="Picture 2" descr="栄光ゼミナール「のびしろガール！」田中芽衣 — KEISUKE NISHITANI" hidden="1">
            <a:extLst>
              <a:ext uri="{FF2B5EF4-FFF2-40B4-BE49-F238E27FC236}">
                <a16:creationId xmlns:a16="http://schemas.microsoft.com/office/drawing/2014/main" id="{95EC416E-A3A1-E972-1AC2-9EFEAB204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650" r="28487" b="11532"/>
          <a:stretch/>
        </p:blipFill>
        <p:spPr bwMode="auto">
          <a:xfrm>
            <a:off x="2220686" y="698"/>
            <a:ext cx="4963885" cy="12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508E7C7F-C7E2-96F8-1BEB-9C12DAB36AFB}"/>
              </a:ext>
            </a:extLst>
          </p:cNvPr>
          <p:cNvSpPr/>
          <p:nvPr/>
        </p:nvSpPr>
        <p:spPr>
          <a:xfrm>
            <a:off x="244705" y="4156311"/>
            <a:ext cx="2926967" cy="8259293"/>
          </a:xfrm>
          <a:custGeom>
            <a:avLst/>
            <a:gdLst>
              <a:gd name="connsiteX0" fmla="*/ 2899939 w 2926967"/>
              <a:gd name="connsiteY0" fmla="*/ 3426518 h 8259293"/>
              <a:gd name="connsiteX1" fmla="*/ 1717910 w 2926967"/>
              <a:gd name="connsiteY1" fmla="*/ 5032294 h 8259293"/>
              <a:gd name="connsiteX2" fmla="*/ 2297773 w 2926967"/>
              <a:gd name="connsiteY2" fmla="*/ 4541640 h 8259293"/>
              <a:gd name="connsiteX3" fmla="*/ 2074749 w 2926967"/>
              <a:gd name="connsiteY3" fmla="*/ 5768274 h 8259293"/>
              <a:gd name="connsiteX4" fmla="*/ 2030144 w 2926967"/>
              <a:gd name="connsiteY4" fmla="*/ 5433738 h 8259293"/>
              <a:gd name="connsiteX5" fmla="*/ 2922241 w 2926967"/>
              <a:gd name="connsiteY5" fmla="*/ 7240235 h 8259293"/>
              <a:gd name="connsiteX6" fmla="*/ 1584095 w 2926967"/>
              <a:gd name="connsiteY6" fmla="*/ 7730889 h 8259293"/>
              <a:gd name="connsiteX7" fmla="*/ 335158 w 2926967"/>
              <a:gd name="connsiteY7" fmla="*/ 8243845 h 8259293"/>
              <a:gd name="connsiteX8" fmla="*/ 848115 w 2926967"/>
              <a:gd name="connsiteY8" fmla="*/ 7106421 h 8259293"/>
              <a:gd name="connsiteX9" fmla="*/ 290554 w 2926967"/>
              <a:gd name="connsiteY9" fmla="*/ 7351748 h 8259293"/>
              <a:gd name="connsiteX10" fmla="*/ 622 w 2926967"/>
              <a:gd name="connsiteY10" fmla="*/ 36548 h 8259293"/>
              <a:gd name="connsiteX11" fmla="*/ 223646 w 2926967"/>
              <a:gd name="connsiteY11" fmla="*/ 4497035 h 8259293"/>
              <a:gd name="connsiteX12" fmla="*/ 558183 w 2926967"/>
              <a:gd name="connsiteY12" fmla="*/ 3761055 h 8259293"/>
              <a:gd name="connsiteX13" fmla="*/ 625090 w 2926967"/>
              <a:gd name="connsiteY13" fmla="*/ 3939474 h 8259293"/>
              <a:gd name="connsiteX14" fmla="*/ 2899939 w 2926967"/>
              <a:gd name="connsiteY14" fmla="*/ 3426518 h 82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6967" h="8259293">
                <a:moveTo>
                  <a:pt x="2899939" y="3426518"/>
                </a:moveTo>
                <a:cubicBezTo>
                  <a:pt x="3082076" y="3608655"/>
                  <a:pt x="1818271" y="4846440"/>
                  <a:pt x="1717910" y="5032294"/>
                </a:cubicBezTo>
                <a:cubicBezTo>
                  <a:pt x="1617549" y="5218148"/>
                  <a:pt x="2238300" y="4418977"/>
                  <a:pt x="2297773" y="4541640"/>
                </a:cubicBezTo>
                <a:cubicBezTo>
                  <a:pt x="2357246" y="4664303"/>
                  <a:pt x="2119354" y="5619591"/>
                  <a:pt x="2074749" y="5768274"/>
                </a:cubicBezTo>
                <a:cubicBezTo>
                  <a:pt x="2030144" y="5916957"/>
                  <a:pt x="1888895" y="5188411"/>
                  <a:pt x="2030144" y="5433738"/>
                </a:cubicBezTo>
                <a:cubicBezTo>
                  <a:pt x="2171393" y="5679065"/>
                  <a:pt x="2996582" y="6857377"/>
                  <a:pt x="2922241" y="7240235"/>
                </a:cubicBezTo>
                <a:cubicBezTo>
                  <a:pt x="2847900" y="7623093"/>
                  <a:pt x="2015275" y="7563621"/>
                  <a:pt x="1584095" y="7730889"/>
                </a:cubicBezTo>
                <a:cubicBezTo>
                  <a:pt x="1152914" y="7898157"/>
                  <a:pt x="457821" y="8347923"/>
                  <a:pt x="335158" y="8243845"/>
                </a:cubicBezTo>
                <a:cubicBezTo>
                  <a:pt x="212495" y="8139767"/>
                  <a:pt x="855549" y="7255104"/>
                  <a:pt x="848115" y="7106421"/>
                </a:cubicBezTo>
                <a:cubicBezTo>
                  <a:pt x="840681" y="6957738"/>
                  <a:pt x="431803" y="8530060"/>
                  <a:pt x="290554" y="7351748"/>
                </a:cubicBezTo>
                <a:cubicBezTo>
                  <a:pt x="149305" y="6173436"/>
                  <a:pt x="11773" y="512333"/>
                  <a:pt x="622" y="36548"/>
                </a:cubicBezTo>
                <a:cubicBezTo>
                  <a:pt x="-10529" y="-439237"/>
                  <a:pt x="130719" y="3876284"/>
                  <a:pt x="223646" y="4497035"/>
                </a:cubicBezTo>
                <a:cubicBezTo>
                  <a:pt x="316573" y="5117786"/>
                  <a:pt x="491276" y="3853982"/>
                  <a:pt x="558183" y="3761055"/>
                </a:cubicBezTo>
                <a:cubicBezTo>
                  <a:pt x="625090" y="3668128"/>
                  <a:pt x="227363" y="3995230"/>
                  <a:pt x="625090" y="3939474"/>
                </a:cubicBezTo>
                <a:cubicBezTo>
                  <a:pt x="1022817" y="3883718"/>
                  <a:pt x="2717802" y="3244381"/>
                  <a:pt x="2899939" y="34265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78D5324F-E4F5-7C99-436F-61697CA55758}"/>
              </a:ext>
            </a:extLst>
          </p:cNvPr>
          <p:cNvSpPr/>
          <p:nvPr/>
        </p:nvSpPr>
        <p:spPr>
          <a:xfrm>
            <a:off x="5493283" y="7101333"/>
            <a:ext cx="3013137" cy="4857605"/>
          </a:xfrm>
          <a:custGeom>
            <a:avLst/>
            <a:gdLst>
              <a:gd name="connsiteX0" fmla="*/ 372258 w 3013137"/>
              <a:gd name="connsiteY0" fmla="*/ 303077 h 4857605"/>
              <a:gd name="connsiteX1" fmla="*/ 1978034 w 3013137"/>
              <a:gd name="connsiteY1" fmla="*/ 280774 h 4857605"/>
              <a:gd name="connsiteX2" fmla="*/ 952122 w 3013137"/>
              <a:gd name="connsiteY2" fmla="*/ 704521 h 4857605"/>
              <a:gd name="connsiteX3" fmla="*/ 1710405 w 3013137"/>
              <a:gd name="connsiteY3" fmla="*/ 682218 h 4857605"/>
              <a:gd name="connsiteX4" fmla="*/ 506073 w 3013137"/>
              <a:gd name="connsiteY4" fmla="*/ 1708130 h 4857605"/>
              <a:gd name="connsiteX5" fmla="*/ 2267966 w 3013137"/>
              <a:gd name="connsiteY5" fmla="*/ 1529711 h 4857605"/>
              <a:gd name="connsiteX6" fmla="*/ 439166 w 3013137"/>
              <a:gd name="connsiteY6" fmla="*/ 2287994 h 4857605"/>
              <a:gd name="connsiteX7" fmla="*/ 2647107 w 3013137"/>
              <a:gd name="connsiteY7" fmla="*/ 1596618 h 4857605"/>
              <a:gd name="connsiteX8" fmla="*/ 37722 w 3013137"/>
              <a:gd name="connsiteY8" fmla="*/ 2488716 h 4857605"/>
              <a:gd name="connsiteX9" fmla="*/ 1063634 w 3013137"/>
              <a:gd name="connsiteY9" fmla="*/ 3470023 h 4857605"/>
              <a:gd name="connsiteX10" fmla="*/ 550678 w 3013137"/>
              <a:gd name="connsiteY10" fmla="*/ 3336208 h 4857605"/>
              <a:gd name="connsiteX11" fmla="*/ 1219751 w 3013137"/>
              <a:gd name="connsiteY11" fmla="*/ 4852774 h 4857605"/>
              <a:gd name="connsiteX12" fmla="*/ 1219751 w 3013137"/>
              <a:gd name="connsiteY12" fmla="*/ 2756345 h 4857605"/>
              <a:gd name="connsiteX13" fmla="*/ 2468688 w 3013137"/>
              <a:gd name="connsiteY13" fmla="*/ 4718960 h 4857605"/>
              <a:gd name="connsiteX14" fmla="*/ 1554288 w 3013137"/>
              <a:gd name="connsiteY14" fmla="*/ 682218 h 4857605"/>
              <a:gd name="connsiteX15" fmla="*/ 2981644 w 3013137"/>
              <a:gd name="connsiteY15" fmla="*/ 2265691 h 4857605"/>
              <a:gd name="connsiteX16" fmla="*/ 2357176 w 3013137"/>
              <a:gd name="connsiteY16" fmla="*/ 102355 h 4857605"/>
              <a:gd name="connsiteX17" fmla="*/ 283049 w 3013137"/>
              <a:gd name="connsiteY17" fmla="*/ 347682 h 4857605"/>
              <a:gd name="connsiteX18" fmla="*/ 372258 w 3013137"/>
              <a:gd name="connsiteY18" fmla="*/ 303077 h 485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13137" h="4857605">
                <a:moveTo>
                  <a:pt x="372258" y="303077"/>
                </a:moveTo>
                <a:cubicBezTo>
                  <a:pt x="654755" y="291926"/>
                  <a:pt x="1881390" y="213867"/>
                  <a:pt x="1978034" y="280774"/>
                </a:cubicBezTo>
                <a:cubicBezTo>
                  <a:pt x="2074678" y="347681"/>
                  <a:pt x="996727" y="637614"/>
                  <a:pt x="952122" y="704521"/>
                </a:cubicBezTo>
                <a:cubicBezTo>
                  <a:pt x="907517" y="771428"/>
                  <a:pt x="1784747" y="514950"/>
                  <a:pt x="1710405" y="682218"/>
                </a:cubicBezTo>
                <a:cubicBezTo>
                  <a:pt x="1636064" y="849486"/>
                  <a:pt x="413146" y="1566881"/>
                  <a:pt x="506073" y="1708130"/>
                </a:cubicBezTo>
                <a:cubicBezTo>
                  <a:pt x="599000" y="1849379"/>
                  <a:pt x="2279117" y="1433067"/>
                  <a:pt x="2267966" y="1529711"/>
                </a:cubicBezTo>
                <a:cubicBezTo>
                  <a:pt x="2256815" y="1626355"/>
                  <a:pt x="375976" y="2276843"/>
                  <a:pt x="439166" y="2287994"/>
                </a:cubicBezTo>
                <a:cubicBezTo>
                  <a:pt x="502356" y="2299145"/>
                  <a:pt x="2714014" y="1563164"/>
                  <a:pt x="2647107" y="1596618"/>
                </a:cubicBezTo>
                <a:cubicBezTo>
                  <a:pt x="2580200" y="1630072"/>
                  <a:pt x="301634" y="2176482"/>
                  <a:pt x="37722" y="2488716"/>
                </a:cubicBezTo>
                <a:cubicBezTo>
                  <a:pt x="-226190" y="2800950"/>
                  <a:pt x="978141" y="3328774"/>
                  <a:pt x="1063634" y="3470023"/>
                </a:cubicBezTo>
                <a:cubicBezTo>
                  <a:pt x="1149127" y="3611272"/>
                  <a:pt x="524659" y="3105750"/>
                  <a:pt x="550678" y="3336208"/>
                </a:cubicBezTo>
                <a:cubicBezTo>
                  <a:pt x="576697" y="3566666"/>
                  <a:pt x="1108239" y="4949418"/>
                  <a:pt x="1219751" y="4852774"/>
                </a:cubicBezTo>
                <a:cubicBezTo>
                  <a:pt x="1331263" y="4756130"/>
                  <a:pt x="1011595" y="2778647"/>
                  <a:pt x="1219751" y="2756345"/>
                </a:cubicBezTo>
                <a:cubicBezTo>
                  <a:pt x="1427907" y="2734043"/>
                  <a:pt x="2412932" y="5064648"/>
                  <a:pt x="2468688" y="4718960"/>
                </a:cubicBezTo>
                <a:cubicBezTo>
                  <a:pt x="2524444" y="4373272"/>
                  <a:pt x="1468795" y="1091096"/>
                  <a:pt x="1554288" y="682218"/>
                </a:cubicBezTo>
                <a:cubicBezTo>
                  <a:pt x="1639781" y="273340"/>
                  <a:pt x="2847829" y="2362335"/>
                  <a:pt x="2981644" y="2265691"/>
                </a:cubicBezTo>
                <a:cubicBezTo>
                  <a:pt x="3115459" y="2169047"/>
                  <a:pt x="2806942" y="422023"/>
                  <a:pt x="2357176" y="102355"/>
                </a:cubicBezTo>
                <a:cubicBezTo>
                  <a:pt x="1907410" y="-217313"/>
                  <a:pt x="606434" y="310511"/>
                  <a:pt x="283049" y="347682"/>
                </a:cubicBezTo>
                <a:cubicBezTo>
                  <a:pt x="-40336" y="384853"/>
                  <a:pt x="89761" y="314228"/>
                  <a:pt x="372258" y="3030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189F8C15-9AFC-CD13-72E0-7694CD5BD7A1}"/>
              </a:ext>
            </a:extLst>
          </p:cNvPr>
          <p:cNvSpPr/>
          <p:nvPr/>
        </p:nvSpPr>
        <p:spPr>
          <a:xfrm>
            <a:off x="-306011" y="156117"/>
            <a:ext cx="9616879" cy="178420"/>
          </a:xfrm>
          <a:custGeom>
            <a:avLst/>
            <a:gdLst>
              <a:gd name="connsiteX0" fmla="*/ 573640 w 9616879"/>
              <a:gd name="connsiteY0" fmla="*/ 111512 h 178420"/>
              <a:gd name="connsiteX1" fmla="*/ 6528391 w 9616879"/>
              <a:gd name="connsiteY1" fmla="*/ 66907 h 178420"/>
              <a:gd name="connsiteX2" fmla="*/ 5926226 w 9616879"/>
              <a:gd name="connsiteY2" fmla="*/ 178420 h 178420"/>
              <a:gd name="connsiteX3" fmla="*/ 9606128 w 9616879"/>
              <a:gd name="connsiteY3" fmla="*/ 111512 h 178420"/>
              <a:gd name="connsiteX4" fmla="*/ 7130557 w 9616879"/>
              <a:gd name="connsiteY4" fmla="*/ 0 h 178420"/>
              <a:gd name="connsiteX5" fmla="*/ 975084 w 9616879"/>
              <a:gd name="connsiteY5" fmla="*/ 66907 h 178420"/>
              <a:gd name="connsiteX6" fmla="*/ 573640 w 9616879"/>
              <a:gd name="connsiteY6" fmla="*/ 111512 h 1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6879" h="178420">
                <a:moveTo>
                  <a:pt x="573640" y="111512"/>
                </a:moveTo>
                <a:lnTo>
                  <a:pt x="6528391" y="66907"/>
                </a:lnTo>
                <a:cubicBezTo>
                  <a:pt x="7420489" y="78058"/>
                  <a:pt x="5926226" y="178420"/>
                  <a:pt x="5926226" y="178420"/>
                </a:cubicBezTo>
                <a:lnTo>
                  <a:pt x="9606128" y="111512"/>
                </a:lnTo>
                <a:cubicBezTo>
                  <a:pt x="9806850" y="81775"/>
                  <a:pt x="7130557" y="0"/>
                  <a:pt x="7130557" y="0"/>
                </a:cubicBezTo>
                <a:lnTo>
                  <a:pt x="975084" y="66907"/>
                </a:lnTo>
                <a:cubicBezTo>
                  <a:pt x="-114018" y="89210"/>
                  <a:pt x="-351911" y="111512"/>
                  <a:pt x="573640" y="1115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34607CA2-A073-10B9-E990-F541E1A8020C}"/>
              </a:ext>
            </a:extLst>
          </p:cNvPr>
          <p:cNvSpPr/>
          <p:nvPr/>
        </p:nvSpPr>
        <p:spPr>
          <a:xfrm>
            <a:off x="219440" y="245327"/>
            <a:ext cx="338881" cy="12886689"/>
          </a:xfrm>
          <a:custGeom>
            <a:avLst/>
            <a:gdLst>
              <a:gd name="connsiteX0" fmla="*/ 48189 w 338881"/>
              <a:gd name="connsiteY0" fmla="*/ 0 h 12886689"/>
              <a:gd name="connsiteX1" fmla="*/ 3584 w 338881"/>
              <a:gd name="connsiteY1" fmla="*/ 4505093 h 12886689"/>
              <a:gd name="connsiteX2" fmla="*/ 115097 w 338881"/>
              <a:gd name="connsiteY2" fmla="*/ 4036741 h 12886689"/>
              <a:gd name="connsiteX3" fmla="*/ 92794 w 338881"/>
              <a:gd name="connsiteY3" fmla="*/ 6222380 h 12886689"/>
              <a:gd name="connsiteX4" fmla="*/ 48189 w 338881"/>
              <a:gd name="connsiteY4" fmla="*/ 6088566 h 12886689"/>
              <a:gd name="connsiteX5" fmla="*/ 92794 w 338881"/>
              <a:gd name="connsiteY5" fmla="*/ 12244039 h 12886689"/>
              <a:gd name="connsiteX6" fmla="*/ 204306 w 338881"/>
              <a:gd name="connsiteY6" fmla="*/ 11775688 h 12886689"/>
              <a:gd name="connsiteX7" fmla="*/ 338121 w 338881"/>
              <a:gd name="connsiteY7" fmla="*/ 4081346 h 12886689"/>
              <a:gd name="connsiteX8" fmla="*/ 248911 w 338881"/>
              <a:gd name="connsiteY8" fmla="*/ 4505093 h 12886689"/>
              <a:gd name="connsiteX9" fmla="*/ 48189 w 338881"/>
              <a:gd name="connsiteY9" fmla="*/ 0 h 1288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881" h="12886689">
                <a:moveTo>
                  <a:pt x="48189" y="0"/>
                </a:moveTo>
                <a:cubicBezTo>
                  <a:pt x="7301" y="0"/>
                  <a:pt x="-7567" y="3832303"/>
                  <a:pt x="3584" y="4505093"/>
                </a:cubicBezTo>
                <a:cubicBezTo>
                  <a:pt x="14735" y="5177883"/>
                  <a:pt x="100229" y="3750527"/>
                  <a:pt x="115097" y="4036741"/>
                </a:cubicBezTo>
                <a:cubicBezTo>
                  <a:pt x="129965" y="4322955"/>
                  <a:pt x="103945" y="5880409"/>
                  <a:pt x="92794" y="6222380"/>
                </a:cubicBezTo>
                <a:cubicBezTo>
                  <a:pt x="81643" y="6564351"/>
                  <a:pt x="48189" y="5084956"/>
                  <a:pt x="48189" y="6088566"/>
                </a:cubicBezTo>
                <a:cubicBezTo>
                  <a:pt x="48189" y="7092176"/>
                  <a:pt x="66775" y="11296185"/>
                  <a:pt x="92794" y="12244039"/>
                </a:cubicBezTo>
                <a:cubicBezTo>
                  <a:pt x="118814" y="13191893"/>
                  <a:pt x="163418" y="13136137"/>
                  <a:pt x="204306" y="11775688"/>
                </a:cubicBezTo>
                <a:cubicBezTo>
                  <a:pt x="245194" y="10415239"/>
                  <a:pt x="330687" y="5293112"/>
                  <a:pt x="338121" y="4081346"/>
                </a:cubicBezTo>
                <a:cubicBezTo>
                  <a:pt x="345555" y="2869580"/>
                  <a:pt x="297233" y="5177883"/>
                  <a:pt x="248911" y="4505093"/>
                </a:cubicBezTo>
                <a:cubicBezTo>
                  <a:pt x="200589" y="3832303"/>
                  <a:pt x="89077" y="0"/>
                  <a:pt x="4818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A5BF8738-F282-CEE2-B13A-387C66DDD359}"/>
              </a:ext>
            </a:extLst>
          </p:cNvPr>
          <p:cNvSpPr/>
          <p:nvPr/>
        </p:nvSpPr>
        <p:spPr>
          <a:xfrm>
            <a:off x="8947362" y="254512"/>
            <a:ext cx="511006" cy="12257613"/>
          </a:xfrm>
          <a:custGeom>
            <a:avLst/>
            <a:gdLst>
              <a:gd name="connsiteX0" fmla="*/ 241243 w 511006"/>
              <a:gd name="connsiteY0" fmla="*/ 57722 h 12257613"/>
              <a:gd name="connsiteX1" fmla="*/ 308150 w 511006"/>
              <a:gd name="connsiteY1" fmla="*/ 6101683 h 12257613"/>
              <a:gd name="connsiteX2" fmla="*/ 352755 w 511006"/>
              <a:gd name="connsiteY2" fmla="*/ 5432610 h 12257613"/>
              <a:gd name="connsiteX3" fmla="*/ 196638 w 511006"/>
              <a:gd name="connsiteY3" fmla="*/ 9960005 h 12257613"/>
              <a:gd name="connsiteX4" fmla="*/ 196638 w 511006"/>
              <a:gd name="connsiteY4" fmla="*/ 9201722 h 12257613"/>
              <a:gd name="connsiteX5" fmla="*/ 508872 w 511006"/>
              <a:gd name="connsiteY5" fmla="*/ 12257156 h 12257613"/>
              <a:gd name="connsiteX6" fmla="*/ 18218 w 511006"/>
              <a:gd name="connsiteY6" fmla="*/ 8956395 h 12257613"/>
              <a:gd name="connsiteX7" fmla="*/ 107428 w 511006"/>
              <a:gd name="connsiteY7" fmla="*/ 2979342 h 12257613"/>
              <a:gd name="connsiteX8" fmla="*/ 129731 w 511006"/>
              <a:gd name="connsiteY8" fmla="*/ 3046249 h 12257613"/>
              <a:gd name="connsiteX9" fmla="*/ 241243 w 511006"/>
              <a:gd name="connsiteY9" fmla="*/ 57722 h 122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006" h="12257613">
                <a:moveTo>
                  <a:pt x="241243" y="57722"/>
                </a:moveTo>
                <a:cubicBezTo>
                  <a:pt x="270979" y="566961"/>
                  <a:pt x="289565" y="5205868"/>
                  <a:pt x="308150" y="6101683"/>
                </a:cubicBezTo>
                <a:cubicBezTo>
                  <a:pt x="326735" y="6997498"/>
                  <a:pt x="371340" y="4789556"/>
                  <a:pt x="352755" y="5432610"/>
                </a:cubicBezTo>
                <a:cubicBezTo>
                  <a:pt x="334170" y="6075664"/>
                  <a:pt x="222657" y="9331820"/>
                  <a:pt x="196638" y="9960005"/>
                </a:cubicBezTo>
                <a:cubicBezTo>
                  <a:pt x="170619" y="10588190"/>
                  <a:pt x="144599" y="8818864"/>
                  <a:pt x="196638" y="9201722"/>
                </a:cubicBezTo>
                <a:cubicBezTo>
                  <a:pt x="248677" y="9584581"/>
                  <a:pt x="538609" y="12298044"/>
                  <a:pt x="508872" y="12257156"/>
                </a:cubicBezTo>
                <a:cubicBezTo>
                  <a:pt x="479135" y="12216268"/>
                  <a:pt x="85125" y="10502697"/>
                  <a:pt x="18218" y="8956395"/>
                </a:cubicBezTo>
                <a:cubicBezTo>
                  <a:pt x="-48689" y="7410093"/>
                  <a:pt x="88842" y="3964366"/>
                  <a:pt x="107428" y="2979342"/>
                </a:cubicBezTo>
                <a:cubicBezTo>
                  <a:pt x="126014" y="1994318"/>
                  <a:pt x="114863" y="3529469"/>
                  <a:pt x="129731" y="3046249"/>
                </a:cubicBezTo>
                <a:cubicBezTo>
                  <a:pt x="144599" y="2563029"/>
                  <a:pt x="211507" y="-451517"/>
                  <a:pt x="241243" y="577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04052C40-DDE0-DE26-B26D-68844D94B3DD}"/>
              </a:ext>
            </a:extLst>
          </p:cNvPr>
          <p:cNvSpPr/>
          <p:nvPr/>
        </p:nvSpPr>
        <p:spPr>
          <a:xfrm>
            <a:off x="18951" y="12221187"/>
            <a:ext cx="9817092" cy="763886"/>
          </a:xfrm>
          <a:custGeom>
            <a:avLst/>
            <a:gdLst>
              <a:gd name="connsiteX0" fmla="*/ 114864 w 9817092"/>
              <a:gd name="connsiteY0" fmla="*/ 558111 h 763886"/>
              <a:gd name="connsiteX1" fmla="*/ 7831508 w 9817092"/>
              <a:gd name="connsiteY1" fmla="*/ 580413 h 763886"/>
              <a:gd name="connsiteX2" fmla="*/ 7050922 w 9817092"/>
              <a:gd name="connsiteY2" fmla="*/ 535808 h 763886"/>
              <a:gd name="connsiteX3" fmla="*/ 9816425 w 9817092"/>
              <a:gd name="connsiteY3" fmla="*/ 550 h 763886"/>
              <a:gd name="connsiteX4" fmla="*/ 7273947 w 9817092"/>
              <a:gd name="connsiteY4" fmla="*/ 647320 h 763886"/>
              <a:gd name="connsiteX5" fmla="*/ 3482532 w 9817092"/>
              <a:gd name="connsiteY5" fmla="*/ 758833 h 763886"/>
              <a:gd name="connsiteX6" fmla="*/ 114864 w 9817092"/>
              <a:gd name="connsiteY6" fmla="*/ 558111 h 7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7092" h="763886">
                <a:moveTo>
                  <a:pt x="114864" y="558111"/>
                </a:moveTo>
                <a:cubicBezTo>
                  <a:pt x="839693" y="528374"/>
                  <a:pt x="6675498" y="584130"/>
                  <a:pt x="7831508" y="580413"/>
                </a:cubicBezTo>
                <a:cubicBezTo>
                  <a:pt x="8987518" y="576696"/>
                  <a:pt x="6720103" y="632452"/>
                  <a:pt x="7050922" y="535808"/>
                </a:cubicBezTo>
                <a:cubicBezTo>
                  <a:pt x="7381741" y="439164"/>
                  <a:pt x="9779254" y="-18035"/>
                  <a:pt x="9816425" y="550"/>
                </a:cubicBezTo>
                <a:cubicBezTo>
                  <a:pt x="9853596" y="19135"/>
                  <a:pt x="8329596" y="520940"/>
                  <a:pt x="7273947" y="647320"/>
                </a:cubicBezTo>
                <a:cubicBezTo>
                  <a:pt x="6218298" y="773700"/>
                  <a:pt x="4679430" y="769984"/>
                  <a:pt x="3482532" y="758833"/>
                </a:cubicBezTo>
                <a:cubicBezTo>
                  <a:pt x="2285634" y="747682"/>
                  <a:pt x="-609965" y="587848"/>
                  <a:pt x="114864" y="5581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36838183-918A-90EE-63BD-92DB32023624}"/>
              </a:ext>
            </a:extLst>
          </p:cNvPr>
          <p:cNvSpPr/>
          <p:nvPr/>
        </p:nvSpPr>
        <p:spPr>
          <a:xfrm>
            <a:off x="470501" y="757257"/>
            <a:ext cx="2872378" cy="4802169"/>
          </a:xfrm>
          <a:custGeom>
            <a:avLst/>
            <a:gdLst>
              <a:gd name="connsiteX0" fmla="*/ 2451305 w 2872378"/>
              <a:gd name="connsiteY0" fmla="*/ 1618 h 4802169"/>
              <a:gd name="connsiteX1" fmla="*/ 1982954 w 2872378"/>
              <a:gd name="connsiteY1" fmla="*/ 1139043 h 4802169"/>
              <a:gd name="connsiteX2" fmla="*/ 2339793 w 2872378"/>
              <a:gd name="connsiteY2" fmla="*/ 670692 h 4802169"/>
              <a:gd name="connsiteX3" fmla="*/ 2830447 w 2872378"/>
              <a:gd name="connsiteY3" fmla="*/ 2722516 h 4802169"/>
              <a:gd name="connsiteX4" fmla="*/ 2674330 w 2872378"/>
              <a:gd name="connsiteY4" fmla="*/ 1808116 h 4802169"/>
              <a:gd name="connsiteX5" fmla="*/ 1313881 w 2872378"/>
              <a:gd name="connsiteY5" fmla="*/ 3057053 h 4802169"/>
              <a:gd name="connsiteX6" fmla="*/ 2228281 w 2872378"/>
              <a:gd name="connsiteY6" fmla="*/ 1785814 h 4802169"/>
              <a:gd name="connsiteX7" fmla="*/ 42642 w 2872378"/>
              <a:gd name="connsiteY7" fmla="*/ 3859940 h 4802169"/>
              <a:gd name="connsiteX8" fmla="*/ 778622 w 2872378"/>
              <a:gd name="connsiteY8" fmla="*/ 2923238 h 4802169"/>
              <a:gd name="connsiteX9" fmla="*/ 756320 w 2872378"/>
              <a:gd name="connsiteY9" fmla="*/ 4016058 h 4802169"/>
              <a:gd name="connsiteX10" fmla="*/ 1960652 w 2872378"/>
              <a:gd name="connsiteY10" fmla="*/ 3391589 h 4802169"/>
              <a:gd name="connsiteX11" fmla="*/ 421783 w 2872378"/>
              <a:gd name="connsiteY11" fmla="*/ 4752038 h 4802169"/>
              <a:gd name="connsiteX12" fmla="*/ 1492300 w 2872378"/>
              <a:gd name="connsiteY12" fmla="*/ 1295160 h 4802169"/>
              <a:gd name="connsiteX13" fmla="*/ 1157764 w 2872378"/>
              <a:gd name="connsiteY13" fmla="*/ 1585092 h 4802169"/>
              <a:gd name="connsiteX14" fmla="*/ 1113159 w 2872378"/>
              <a:gd name="connsiteY14" fmla="*/ 157736 h 4802169"/>
              <a:gd name="connsiteX15" fmla="*/ 1380788 w 2872378"/>
              <a:gd name="connsiteY15" fmla="*/ 871414 h 4802169"/>
              <a:gd name="connsiteX16" fmla="*/ 2451305 w 2872378"/>
              <a:gd name="connsiteY16" fmla="*/ 1618 h 480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2378" h="4802169">
                <a:moveTo>
                  <a:pt x="2451305" y="1618"/>
                </a:moveTo>
                <a:cubicBezTo>
                  <a:pt x="2551666" y="46223"/>
                  <a:pt x="2001539" y="1027531"/>
                  <a:pt x="1982954" y="1139043"/>
                </a:cubicBezTo>
                <a:cubicBezTo>
                  <a:pt x="1964369" y="1250555"/>
                  <a:pt x="2198544" y="406780"/>
                  <a:pt x="2339793" y="670692"/>
                </a:cubicBezTo>
                <a:cubicBezTo>
                  <a:pt x="2481042" y="934604"/>
                  <a:pt x="2774691" y="2532945"/>
                  <a:pt x="2830447" y="2722516"/>
                </a:cubicBezTo>
                <a:cubicBezTo>
                  <a:pt x="2886203" y="2912087"/>
                  <a:pt x="2927091" y="1752360"/>
                  <a:pt x="2674330" y="1808116"/>
                </a:cubicBezTo>
                <a:cubicBezTo>
                  <a:pt x="2421569" y="1863872"/>
                  <a:pt x="1388223" y="3060770"/>
                  <a:pt x="1313881" y="3057053"/>
                </a:cubicBezTo>
                <a:cubicBezTo>
                  <a:pt x="1239539" y="3053336"/>
                  <a:pt x="2440154" y="1652000"/>
                  <a:pt x="2228281" y="1785814"/>
                </a:cubicBezTo>
                <a:cubicBezTo>
                  <a:pt x="2016408" y="1919628"/>
                  <a:pt x="284252" y="3670369"/>
                  <a:pt x="42642" y="3859940"/>
                </a:cubicBezTo>
                <a:cubicBezTo>
                  <a:pt x="-198968" y="4049511"/>
                  <a:pt x="659676" y="2897218"/>
                  <a:pt x="778622" y="2923238"/>
                </a:cubicBezTo>
                <a:cubicBezTo>
                  <a:pt x="897568" y="2949258"/>
                  <a:pt x="559315" y="3938000"/>
                  <a:pt x="756320" y="4016058"/>
                </a:cubicBezTo>
                <a:cubicBezTo>
                  <a:pt x="953325" y="4094116"/>
                  <a:pt x="2016408" y="3268926"/>
                  <a:pt x="1960652" y="3391589"/>
                </a:cubicBezTo>
                <a:cubicBezTo>
                  <a:pt x="1904896" y="3514252"/>
                  <a:pt x="499842" y="5101443"/>
                  <a:pt x="421783" y="4752038"/>
                </a:cubicBezTo>
                <a:cubicBezTo>
                  <a:pt x="343724" y="4402633"/>
                  <a:pt x="1369637" y="1822984"/>
                  <a:pt x="1492300" y="1295160"/>
                </a:cubicBezTo>
                <a:cubicBezTo>
                  <a:pt x="1614963" y="767336"/>
                  <a:pt x="1220954" y="1774663"/>
                  <a:pt x="1157764" y="1585092"/>
                </a:cubicBezTo>
                <a:cubicBezTo>
                  <a:pt x="1094574" y="1395521"/>
                  <a:pt x="1075988" y="276682"/>
                  <a:pt x="1113159" y="157736"/>
                </a:cubicBezTo>
                <a:cubicBezTo>
                  <a:pt x="1150330" y="38790"/>
                  <a:pt x="1154047" y="893716"/>
                  <a:pt x="1380788" y="871414"/>
                </a:cubicBezTo>
                <a:cubicBezTo>
                  <a:pt x="1607529" y="849112"/>
                  <a:pt x="2350944" y="-42987"/>
                  <a:pt x="2451305" y="161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4CF20044-B455-9AD7-41FC-8245C9EF18CE}"/>
              </a:ext>
            </a:extLst>
          </p:cNvPr>
          <p:cNvSpPr/>
          <p:nvPr/>
        </p:nvSpPr>
        <p:spPr>
          <a:xfrm>
            <a:off x="4459164" y="596113"/>
            <a:ext cx="4741509" cy="3900767"/>
          </a:xfrm>
          <a:custGeom>
            <a:avLst/>
            <a:gdLst>
              <a:gd name="connsiteX0" fmla="*/ 4528719 w 4741509"/>
              <a:gd name="connsiteY0" fmla="*/ 162170 h 3900767"/>
              <a:gd name="connsiteX1" fmla="*/ 4194182 w 4741509"/>
              <a:gd name="connsiteY1" fmla="*/ 585916 h 3900767"/>
              <a:gd name="connsiteX2" fmla="*/ 4528719 w 4741509"/>
              <a:gd name="connsiteY2" fmla="*/ 2593136 h 3900767"/>
              <a:gd name="connsiteX3" fmla="*/ 4171880 w 4741509"/>
              <a:gd name="connsiteY3" fmla="*/ 1656433 h 3900767"/>
              <a:gd name="connsiteX4" fmla="*/ 4149577 w 4741509"/>
              <a:gd name="connsiteY4" fmla="*/ 3396024 h 3900767"/>
              <a:gd name="connsiteX5" fmla="*/ 3971158 w 4741509"/>
              <a:gd name="connsiteY5" fmla="*/ 3329116 h 3900767"/>
              <a:gd name="connsiteX6" fmla="*/ 3079060 w 4741509"/>
              <a:gd name="connsiteY6" fmla="*/ 3864375 h 3900767"/>
              <a:gd name="connsiteX7" fmla="*/ 2320777 w 4741509"/>
              <a:gd name="connsiteY7" fmla="*/ 3819770 h 3900767"/>
              <a:gd name="connsiteX8" fmla="*/ 3034456 w 4741509"/>
              <a:gd name="connsiteY8" fmla="*/ 3552141 h 3900767"/>
              <a:gd name="connsiteX9" fmla="*/ 1897031 w 4741509"/>
              <a:gd name="connsiteY9" fmla="*/ 3373721 h 3900767"/>
              <a:gd name="connsiteX10" fmla="*/ 1830124 w 4741509"/>
              <a:gd name="connsiteY10" fmla="*/ 2258599 h 3900767"/>
              <a:gd name="connsiteX11" fmla="*/ 1324 w 4741509"/>
              <a:gd name="connsiteY11" fmla="*/ 719731 h 3900767"/>
              <a:gd name="connsiteX12" fmla="*/ 1517890 w 4741509"/>
              <a:gd name="connsiteY12" fmla="*/ 675126 h 3900767"/>
              <a:gd name="connsiteX13" fmla="*/ 425070 w 4741509"/>
              <a:gd name="connsiteY13" fmla="*/ 28355 h 3900767"/>
              <a:gd name="connsiteX14" fmla="*/ 4528719 w 4741509"/>
              <a:gd name="connsiteY14" fmla="*/ 162170 h 39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41509" h="3900767">
                <a:moveTo>
                  <a:pt x="4528719" y="162170"/>
                </a:moveTo>
                <a:cubicBezTo>
                  <a:pt x="5156904" y="255097"/>
                  <a:pt x="4194182" y="180755"/>
                  <a:pt x="4194182" y="585916"/>
                </a:cubicBezTo>
                <a:cubicBezTo>
                  <a:pt x="4194182" y="991077"/>
                  <a:pt x="4532436" y="2414717"/>
                  <a:pt x="4528719" y="2593136"/>
                </a:cubicBezTo>
                <a:cubicBezTo>
                  <a:pt x="4525002" y="2771555"/>
                  <a:pt x="4235070" y="1522618"/>
                  <a:pt x="4171880" y="1656433"/>
                </a:cubicBezTo>
                <a:cubicBezTo>
                  <a:pt x="4108690" y="1790248"/>
                  <a:pt x="4183031" y="3117244"/>
                  <a:pt x="4149577" y="3396024"/>
                </a:cubicBezTo>
                <a:cubicBezTo>
                  <a:pt x="4116123" y="3674804"/>
                  <a:pt x="4149577" y="3251058"/>
                  <a:pt x="3971158" y="3329116"/>
                </a:cubicBezTo>
                <a:cubicBezTo>
                  <a:pt x="3792739" y="3407174"/>
                  <a:pt x="3354123" y="3782599"/>
                  <a:pt x="3079060" y="3864375"/>
                </a:cubicBezTo>
                <a:cubicBezTo>
                  <a:pt x="2803997" y="3946151"/>
                  <a:pt x="2328211" y="3871809"/>
                  <a:pt x="2320777" y="3819770"/>
                </a:cubicBezTo>
                <a:cubicBezTo>
                  <a:pt x="2313343" y="3767731"/>
                  <a:pt x="3105080" y="3626483"/>
                  <a:pt x="3034456" y="3552141"/>
                </a:cubicBezTo>
                <a:cubicBezTo>
                  <a:pt x="2963832" y="3477800"/>
                  <a:pt x="2097753" y="3589311"/>
                  <a:pt x="1897031" y="3373721"/>
                </a:cubicBezTo>
                <a:cubicBezTo>
                  <a:pt x="1696309" y="3158131"/>
                  <a:pt x="2146075" y="2700931"/>
                  <a:pt x="1830124" y="2258599"/>
                </a:cubicBezTo>
                <a:cubicBezTo>
                  <a:pt x="1514173" y="1816267"/>
                  <a:pt x="53363" y="983643"/>
                  <a:pt x="1324" y="719731"/>
                </a:cubicBezTo>
                <a:cubicBezTo>
                  <a:pt x="-50715" y="455819"/>
                  <a:pt x="1447266" y="790355"/>
                  <a:pt x="1517890" y="675126"/>
                </a:cubicBezTo>
                <a:cubicBezTo>
                  <a:pt x="1588514" y="559897"/>
                  <a:pt x="-69301" y="113848"/>
                  <a:pt x="425070" y="28355"/>
                </a:cubicBezTo>
                <a:cubicBezTo>
                  <a:pt x="919441" y="-57138"/>
                  <a:pt x="3900534" y="69243"/>
                  <a:pt x="4528719" y="162170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03DEAC15-C498-3C6D-4FDA-3B0DD5F43241}"/>
              </a:ext>
            </a:extLst>
          </p:cNvPr>
          <p:cNvSpPr/>
          <p:nvPr/>
        </p:nvSpPr>
        <p:spPr>
          <a:xfrm>
            <a:off x="705624" y="532295"/>
            <a:ext cx="2216470" cy="2976526"/>
          </a:xfrm>
          <a:custGeom>
            <a:avLst/>
            <a:gdLst>
              <a:gd name="connsiteX0" fmla="*/ 2215996 w 2216470"/>
              <a:gd name="connsiteY0" fmla="*/ 47568 h 2976526"/>
              <a:gd name="connsiteX1" fmla="*/ 342591 w 2216470"/>
              <a:gd name="connsiteY1" fmla="*/ 292895 h 2976526"/>
              <a:gd name="connsiteX2" fmla="*/ 1323898 w 2216470"/>
              <a:gd name="connsiteY2" fmla="*/ 2964 h 2976526"/>
              <a:gd name="connsiteX3" fmla="*/ 543313 w 2216470"/>
              <a:gd name="connsiteY3" fmla="*/ 203685 h 2976526"/>
              <a:gd name="connsiteX4" fmla="*/ 632522 w 2216470"/>
              <a:gd name="connsiteY4" fmla="*/ 1073481 h 2976526"/>
              <a:gd name="connsiteX5" fmla="*/ 342591 w 2216470"/>
              <a:gd name="connsiteY5" fmla="*/ 2656954 h 2976526"/>
              <a:gd name="connsiteX6" fmla="*/ 387196 w 2216470"/>
              <a:gd name="connsiteY6" fmla="*/ 1787159 h 2976526"/>
              <a:gd name="connsiteX7" fmla="*/ 30356 w 2216470"/>
              <a:gd name="connsiteY7" fmla="*/ 2946885 h 2976526"/>
              <a:gd name="connsiteX8" fmla="*/ 74961 w 2216470"/>
              <a:gd name="connsiteY8" fmla="*/ 315198 h 2976526"/>
              <a:gd name="connsiteX9" fmla="*/ 521010 w 2216470"/>
              <a:gd name="connsiteY9" fmla="*/ 114476 h 2976526"/>
              <a:gd name="connsiteX10" fmla="*/ 2215996 w 2216470"/>
              <a:gd name="connsiteY10" fmla="*/ 47568 h 297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6470" h="2976526">
                <a:moveTo>
                  <a:pt x="2215996" y="47568"/>
                </a:moveTo>
                <a:cubicBezTo>
                  <a:pt x="2186260" y="77304"/>
                  <a:pt x="491274" y="300329"/>
                  <a:pt x="342591" y="292895"/>
                </a:cubicBezTo>
                <a:cubicBezTo>
                  <a:pt x="193908" y="285461"/>
                  <a:pt x="1290444" y="17832"/>
                  <a:pt x="1323898" y="2964"/>
                </a:cubicBezTo>
                <a:cubicBezTo>
                  <a:pt x="1357352" y="-11904"/>
                  <a:pt x="658542" y="25266"/>
                  <a:pt x="543313" y="203685"/>
                </a:cubicBezTo>
                <a:cubicBezTo>
                  <a:pt x="428084" y="382104"/>
                  <a:pt x="665976" y="664603"/>
                  <a:pt x="632522" y="1073481"/>
                </a:cubicBezTo>
                <a:cubicBezTo>
                  <a:pt x="599068" y="1482359"/>
                  <a:pt x="383479" y="2538008"/>
                  <a:pt x="342591" y="2656954"/>
                </a:cubicBezTo>
                <a:cubicBezTo>
                  <a:pt x="301703" y="2775900"/>
                  <a:pt x="439235" y="1738837"/>
                  <a:pt x="387196" y="1787159"/>
                </a:cubicBezTo>
                <a:cubicBezTo>
                  <a:pt x="335157" y="1835481"/>
                  <a:pt x="82395" y="3192212"/>
                  <a:pt x="30356" y="2946885"/>
                </a:cubicBezTo>
                <a:cubicBezTo>
                  <a:pt x="-21683" y="2701558"/>
                  <a:pt x="-6815" y="787266"/>
                  <a:pt x="74961" y="315198"/>
                </a:cubicBezTo>
                <a:cubicBezTo>
                  <a:pt x="156737" y="-156870"/>
                  <a:pt x="171605" y="155364"/>
                  <a:pt x="521010" y="114476"/>
                </a:cubicBezTo>
                <a:cubicBezTo>
                  <a:pt x="870415" y="73588"/>
                  <a:pt x="2245732" y="17832"/>
                  <a:pt x="2215996" y="4756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B8A2517A-E4D4-C008-85ED-53C08E1EBA03}"/>
              </a:ext>
            </a:extLst>
          </p:cNvPr>
          <p:cNvSpPr/>
          <p:nvPr/>
        </p:nvSpPr>
        <p:spPr>
          <a:xfrm>
            <a:off x="6007337" y="7348824"/>
            <a:ext cx="2070061" cy="4422838"/>
          </a:xfrm>
          <a:custGeom>
            <a:avLst/>
            <a:gdLst>
              <a:gd name="connsiteX0" fmla="*/ 504975 w 2070061"/>
              <a:gd name="connsiteY0" fmla="*/ 100191 h 4422838"/>
              <a:gd name="connsiteX1" fmla="*/ 728000 w 2070061"/>
              <a:gd name="connsiteY1" fmla="*/ 256308 h 4422838"/>
              <a:gd name="connsiteX2" fmla="*/ 237346 w 2070061"/>
              <a:gd name="connsiteY2" fmla="*/ 635449 h 4422838"/>
              <a:gd name="connsiteX3" fmla="*/ 1664702 w 2070061"/>
              <a:gd name="connsiteY3" fmla="*/ 457030 h 4422838"/>
              <a:gd name="connsiteX4" fmla="*/ 504975 w 2070061"/>
              <a:gd name="connsiteY4" fmla="*/ 1304522 h 4422838"/>
              <a:gd name="connsiteX5" fmla="*/ 1151746 w 2070061"/>
              <a:gd name="connsiteY5" fmla="*/ 1148405 h 4422838"/>
              <a:gd name="connsiteX6" fmla="*/ 14322 w 2070061"/>
              <a:gd name="connsiteY6" fmla="*/ 1973596 h 4422838"/>
              <a:gd name="connsiteX7" fmla="*/ 482673 w 2070061"/>
              <a:gd name="connsiteY7" fmla="*/ 1906688 h 4422838"/>
              <a:gd name="connsiteX8" fmla="*/ 36624 w 2070061"/>
              <a:gd name="connsiteY8" fmla="*/ 2107410 h 4422838"/>
              <a:gd name="connsiteX9" fmla="*/ 1508585 w 2070061"/>
              <a:gd name="connsiteY9" fmla="*/ 1817478 h 4422838"/>
              <a:gd name="connsiteX10" fmla="*/ 170439 w 2070061"/>
              <a:gd name="connsiteY10" fmla="*/ 2330435 h 4422838"/>
              <a:gd name="connsiteX11" fmla="*/ 1397073 w 2070061"/>
              <a:gd name="connsiteY11" fmla="*/ 2330435 h 4422838"/>
              <a:gd name="connsiteX12" fmla="*/ 594185 w 2070061"/>
              <a:gd name="connsiteY12" fmla="*/ 2776483 h 4422838"/>
              <a:gd name="connsiteX13" fmla="*/ 1731609 w 2070061"/>
              <a:gd name="connsiteY13" fmla="*/ 2821088 h 4422838"/>
              <a:gd name="connsiteX14" fmla="*/ 973326 w 2070061"/>
              <a:gd name="connsiteY14" fmla="*/ 4404561 h 4422838"/>
              <a:gd name="connsiteX15" fmla="*/ 2066146 w 2070061"/>
              <a:gd name="connsiteY15" fmla="*/ 1616756 h 4422838"/>
              <a:gd name="connsiteX16" fmla="*/ 1307863 w 2070061"/>
              <a:gd name="connsiteY16" fmla="*/ 1839781 h 4422838"/>
              <a:gd name="connsiteX17" fmla="*/ 504975 w 2070061"/>
              <a:gd name="connsiteY17" fmla="*/ 100191 h 442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70061" h="4422838">
                <a:moveTo>
                  <a:pt x="504975" y="100191"/>
                </a:moveTo>
                <a:cubicBezTo>
                  <a:pt x="408331" y="-163721"/>
                  <a:pt x="772605" y="167098"/>
                  <a:pt x="728000" y="256308"/>
                </a:cubicBezTo>
                <a:cubicBezTo>
                  <a:pt x="683395" y="345518"/>
                  <a:pt x="81229" y="601995"/>
                  <a:pt x="237346" y="635449"/>
                </a:cubicBezTo>
                <a:cubicBezTo>
                  <a:pt x="393463" y="668903"/>
                  <a:pt x="1620097" y="345518"/>
                  <a:pt x="1664702" y="457030"/>
                </a:cubicBezTo>
                <a:cubicBezTo>
                  <a:pt x="1709307" y="568542"/>
                  <a:pt x="590468" y="1189293"/>
                  <a:pt x="504975" y="1304522"/>
                </a:cubicBezTo>
                <a:cubicBezTo>
                  <a:pt x="419482" y="1419751"/>
                  <a:pt x="1233521" y="1036893"/>
                  <a:pt x="1151746" y="1148405"/>
                </a:cubicBezTo>
                <a:cubicBezTo>
                  <a:pt x="1069971" y="1259917"/>
                  <a:pt x="125834" y="1847216"/>
                  <a:pt x="14322" y="1973596"/>
                </a:cubicBezTo>
                <a:cubicBezTo>
                  <a:pt x="-97190" y="2099976"/>
                  <a:pt x="478956" y="1884386"/>
                  <a:pt x="482673" y="1906688"/>
                </a:cubicBezTo>
                <a:cubicBezTo>
                  <a:pt x="486390" y="1928990"/>
                  <a:pt x="-134361" y="2122278"/>
                  <a:pt x="36624" y="2107410"/>
                </a:cubicBezTo>
                <a:cubicBezTo>
                  <a:pt x="207609" y="2092542"/>
                  <a:pt x="1486283" y="1780307"/>
                  <a:pt x="1508585" y="1817478"/>
                </a:cubicBezTo>
                <a:cubicBezTo>
                  <a:pt x="1530888" y="1854649"/>
                  <a:pt x="189024" y="2244942"/>
                  <a:pt x="170439" y="2330435"/>
                </a:cubicBezTo>
                <a:cubicBezTo>
                  <a:pt x="151854" y="2415928"/>
                  <a:pt x="1326449" y="2256094"/>
                  <a:pt x="1397073" y="2330435"/>
                </a:cubicBezTo>
                <a:cubicBezTo>
                  <a:pt x="1467697" y="2404776"/>
                  <a:pt x="538429" y="2694708"/>
                  <a:pt x="594185" y="2776483"/>
                </a:cubicBezTo>
                <a:cubicBezTo>
                  <a:pt x="649941" y="2858258"/>
                  <a:pt x="1668419" y="2549742"/>
                  <a:pt x="1731609" y="2821088"/>
                </a:cubicBezTo>
                <a:cubicBezTo>
                  <a:pt x="1794799" y="3092434"/>
                  <a:pt x="917570" y="4605283"/>
                  <a:pt x="973326" y="4404561"/>
                </a:cubicBezTo>
                <a:cubicBezTo>
                  <a:pt x="1029082" y="4203839"/>
                  <a:pt x="2010390" y="2044219"/>
                  <a:pt x="2066146" y="1616756"/>
                </a:cubicBezTo>
                <a:cubicBezTo>
                  <a:pt x="2121902" y="1189293"/>
                  <a:pt x="1568058" y="2092542"/>
                  <a:pt x="1307863" y="1839781"/>
                </a:cubicBezTo>
                <a:cubicBezTo>
                  <a:pt x="1047668" y="1587020"/>
                  <a:pt x="601619" y="364103"/>
                  <a:pt x="504975" y="10019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77D51094-CE01-DBB5-62D7-8FBE02A8F48A}"/>
              </a:ext>
            </a:extLst>
          </p:cNvPr>
          <p:cNvSpPr/>
          <p:nvPr/>
        </p:nvSpPr>
        <p:spPr>
          <a:xfrm>
            <a:off x="863221" y="8149374"/>
            <a:ext cx="1459500" cy="3136794"/>
          </a:xfrm>
          <a:custGeom>
            <a:avLst/>
            <a:gdLst>
              <a:gd name="connsiteX0" fmla="*/ 6574 w 1459500"/>
              <a:gd name="connsiteY0" fmla="*/ 325553 h 3136794"/>
              <a:gd name="connsiteX1" fmla="*/ 1456233 w 1459500"/>
              <a:gd name="connsiteY1" fmla="*/ 35621 h 3136794"/>
              <a:gd name="connsiteX2" fmla="*/ 408018 w 1459500"/>
              <a:gd name="connsiteY2" fmla="*/ 1262255 h 3136794"/>
              <a:gd name="connsiteX3" fmla="*/ 653345 w 1459500"/>
              <a:gd name="connsiteY3" fmla="*/ 1083836 h 3136794"/>
              <a:gd name="connsiteX4" fmla="*/ 631042 w 1459500"/>
              <a:gd name="connsiteY4" fmla="*/ 2020538 h 3136794"/>
              <a:gd name="connsiteX5" fmla="*/ 1389325 w 1459500"/>
              <a:gd name="connsiteY5" fmla="*/ 1239953 h 3136794"/>
              <a:gd name="connsiteX6" fmla="*/ 697950 w 1459500"/>
              <a:gd name="connsiteY6" fmla="*/ 1819816 h 3136794"/>
              <a:gd name="connsiteX7" fmla="*/ 1411628 w 1459500"/>
              <a:gd name="connsiteY7" fmla="*/ 2622704 h 3136794"/>
              <a:gd name="connsiteX8" fmla="*/ 1099394 w 1459500"/>
              <a:gd name="connsiteY8" fmla="*/ 2198958 h 3136794"/>
              <a:gd name="connsiteX9" fmla="*/ 474925 w 1459500"/>
              <a:gd name="connsiteY9" fmla="*/ 3135660 h 3136794"/>
              <a:gd name="connsiteX10" fmla="*/ 474925 w 1459500"/>
              <a:gd name="connsiteY10" fmla="*/ 1975933 h 3136794"/>
              <a:gd name="connsiteX11" fmla="*/ 675647 w 1459500"/>
              <a:gd name="connsiteY11" fmla="*/ 994626 h 3136794"/>
              <a:gd name="connsiteX12" fmla="*/ 363413 w 1459500"/>
              <a:gd name="connsiteY12" fmla="*/ 927719 h 3136794"/>
              <a:gd name="connsiteX13" fmla="*/ 898672 w 1459500"/>
              <a:gd name="connsiteY13" fmla="*/ 280948 h 3136794"/>
              <a:gd name="connsiteX14" fmla="*/ 6574 w 1459500"/>
              <a:gd name="connsiteY14" fmla="*/ 325553 h 313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9500" h="3136794">
                <a:moveTo>
                  <a:pt x="6574" y="325553"/>
                </a:moveTo>
                <a:cubicBezTo>
                  <a:pt x="99501" y="284665"/>
                  <a:pt x="1389326" y="-120496"/>
                  <a:pt x="1456233" y="35621"/>
                </a:cubicBezTo>
                <a:cubicBezTo>
                  <a:pt x="1523140" y="191738"/>
                  <a:pt x="541833" y="1087553"/>
                  <a:pt x="408018" y="1262255"/>
                </a:cubicBezTo>
                <a:cubicBezTo>
                  <a:pt x="274203" y="1436957"/>
                  <a:pt x="616174" y="957456"/>
                  <a:pt x="653345" y="1083836"/>
                </a:cubicBezTo>
                <a:cubicBezTo>
                  <a:pt x="690516" y="1210217"/>
                  <a:pt x="508379" y="1994519"/>
                  <a:pt x="631042" y="2020538"/>
                </a:cubicBezTo>
                <a:cubicBezTo>
                  <a:pt x="753705" y="2046557"/>
                  <a:pt x="1378174" y="1273407"/>
                  <a:pt x="1389325" y="1239953"/>
                </a:cubicBezTo>
                <a:cubicBezTo>
                  <a:pt x="1400476" y="1206499"/>
                  <a:pt x="694233" y="1589358"/>
                  <a:pt x="697950" y="1819816"/>
                </a:cubicBezTo>
                <a:cubicBezTo>
                  <a:pt x="701667" y="2050275"/>
                  <a:pt x="1344721" y="2559514"/>
                  <a:pt x="1411628" y="2622704"/>
                </a:cubicBezTo>
                <a:cubicBezTo>
                  <a:pt x="1478535" y="2685894"/>
                  <a:pt x="1255511" y="2113465"/>
                  <a:pt x="1099394" y="2198958"/>
                </a:cubicBezTo>
                <a:cubicBezTo>
                  <a:pt x="943277" y="2284451"/>
                  <a:pt x="579003" y="3172831"/>
                  <a:pt x="474925" y="3135660"/>
                </a:cubicBezTo>
                <a:cubicBezTo>
                  <a:pt x="370847" y="3098489"/>
                  <a:pt x="441471" y="2332772"/>
                  <a:pt x="474925" y="1975933"/>
                </a:cubicBezTo>
                <a:cubicBezTo>
                  <a:pt x="508379" y="1619094"/>
                  <a:pt x="694232" y="1169328"/>
                  <a:pt x="675647" y="994626"/>
                </a:cubicBezTo>
                <a:cubicBezTo>
                  <a:pt x="657062" y="819924"/>
                  <a:pt x="326242" y="1046665"/>
                  <a:pt x="363413" y="927719"/>
                </a:cubicBezTo>
                <a:cubicBezTo>
                  <a:pt x="400584" y="808773"/>
                  <a:pt x="961862" y="377592"/>
                  <a:pt x="898672" y="280948"/>
                </a:cubicBezTo>
                <a:cubicBezTo>
                  <a:pt x="835482" y="184304"/>
                  <a:pt x="-86353" y="366441"/>
                  <a:pt x="6574" y="32555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6D2BAB7F-3505-75EA-66BA-62FB54DC0D77}"/>
              </a:ext>
            </a:extLst>
          </p:cNvPr>
          <p:cNvSpPr/>
          <p:nvPr/>
        </p:nvSpPr>
        <p:spPr>
          <a:xfrm>
            <a:off x="5887417" y="992437"/>
            <a:ext cx="2283624" cy="2604669"/>
          </a:xfrm>
          <a:custGeom>
            <a:avLst/>
            <a:gdLst>
              <a:gd name="connsiteX0" fmla="*/ 513383 w 2283624"/>
              <a:gd name="connsiteY0" fmla="*/ 144987 h 2604669"/>
              <a:gd name="connsiteX1" fmla="*/ 535685 w 2283624"/>
              <a:gd name="connsiteY1" fmla="*/ 211895 h 2604669"/>
              <a:gd name="connsiteX2" fmla="*/ 1873832 w 2283624"/>
              <a:gd name="connsiteY2" fmla="*/ 1594646 h 2604669"/>
              <a:gd name="connsiteX3" fmla="*/ 1472388 w 2283624"/>
              <a:gd name="connsiteY3" fmla="*/ 613339 h 2604669"/>
              <a:gd name="connsiteX4" fmla="*/ 2275276 w 2283624"/>
              <a:gd name="connsiteY4" fmla="*/ 2598256 h 2604669"/>
              <a:gd name="connsiteX5" fmla="*/ 870222 w 2283624"/>
              <a:gd name="connsiteY5" fmla="*/ 1282412 h 2604669"/>
              <a:gd name="connsiteX6" fmla="*/ 1383178 w 2283624"/>
              <a:gd name="connsiteY6" fmla="*/ 2308324 h 2604669"/>
              <a:gd name="connsiteX7" fmla="*/ 427 w 2283624"/>
              <a:gd name="connsiteY7" fmla="*/ 903270 h 2604669"/>
              <a:gd name="connsiteX8" fmla="*/ 1227061 w 2283624"/>
              <a:gd name="connsiteY8" fmla="*/ 1572343 h 2604669"/>
              <a:gd name="connsiteX9" fmla="*/ 513383 w 2283624"/>
              <a:gd name="connsiteY9" fmla="*/ 144987 h 260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3624" h="2604669">
                <a:moveTo>
                  <a:pt x="513383" y="144987"/>
                </a:moveTo>
                <a:cubicBezTo>
                  <a:pt x="398154" y="-81754"/>
                  <a:pt x="308944" y="-29715"/>
                  <a:pt x="535685" y="211895"/>
                </a:cubicBezTo>
                <a:cubicBezTo>
                  <a:pt x="762426" y="453505"/>
                  <a:pt x="1717715" y="1527739"/>
                  <a:pt x="1873832" y="1594646"/>
                </a:cubicBezTo>
                <a:cubicBezTo>
                  <a:pt x="2029949" y="1661553"/>
                  <a:pt x="1405481" y="446071"/>
                  <a:pt x="1472388" y="613339"/>
                </a:cubicBezTo>
                <a:cubicBezTo>
                  <a:pt x="1539295" y="780607"/>
                  <a:pt x="2375637" y="2486744"/>
                  <a:pt x="2275276" y="2598256"/>
                </a:cubicBezTo>
                <a:cubicBezTo>
                  <a:pt x="2174915" y="2709768"/>
                  <a:pt x="1018905" y="1330734"/>
                  <a:pt x="870222" y="1282412"/>
                </a:cubicBezTo>
                <a:cubicBezTo>
                  <a:pt x="721539" y="1234090"/>
                  <a:pt x="1528144" y="2371514"/>
                  <a:pt x="1383178" y="2308324"/>
                </a:cubicBezTo>
                <a:cubicBezTo>
                  <a:pt x="1238212" y="2245134"/>
                  <a:pt x="26446" y="1025933"/>
                  <a:pt x="427" y="903270"/>
                </a:cubicBezTo>
                <a:cubicBezTo>
                  <a:pt x="-25592" y="780607"/>
                  <a:pt x="1145285" y="1695006"/>
                  <a:pt x="1227061" y="1572343"/>
                </a:cubicBezTo>
                <a:cubicBezTo>
                  <a:pt x="1308837" y="1449680"/>
                  <a:pt x="628612" y="371728"/>
                  <a:pt x="513383" y="1449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417BD6A6-7C48-D8EF-DAA4-7B8E85E5E851}"/>
              </a:ext>
            </a:extLst>
          </p:cNvPr>
          <p:cNvSpPr/>
          <p:nvPr/>
        </p:nvSpPr>
        <p:spPr>
          <a:xfrm>
            <a:off x="4479670" y="1181876"/>
            <a:ext cx="1943495" cy="2275002"/>
          </a:xfrm>
          <a:custGeom>
            <a:avLst/>
            <a:gdLst>
              <a:gd name="connsiteX0" fmla="*/ 3120 w 1943495"/>
              <a:gd name="connsiteY0" fmla="*/ 153 h 2275002"/>
              <a:gd name="connsiteX1" fmla="*/ 1207452 w 1943495"/>
              <a:gd name="connsiteY1" fmla="*/ 1026065 h 2275002"/>
              <a:gd name="connsiteX2" fmla="*/ 1140545 w 1943495"/>
              <a:gd name="connsiteY2" fmla="*/ 959158 h 2275002"/>
              <a:gd name="connsiteX3" fmla="*/ 1898828 w 1943495"/>
              <a:gd name="connsiteY3" fmla="*/ 2275002 h 2275002"/>
              <a:gd name="connsiteX4" fmla="*/ 1653501 w 1943495"/>
              <a:gd name="connsiteY4" fmla="*/ 959158 h 2275002"/>
              <a:gd name="connsiteX5" fmla="*/ 3120 w 1943495"/>
              <a:gd name="connsiteY5" fmla="*/ 153 h 227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495" h="2275002">
                <a:moveTo>
                  <a:pt x="3120" y="153"/>
                </a:moveTo>
                <a:cubicBezTo>
                  <a:pt x="-71222" y="11304"/>
                  <a:pt x="1207452" y="1026065"/>
                  <a:pt x="1207452" y="1026065"/>
                </a:cubicBezTo>
                <a:cubicBezTo>
                  <a:pt x="1397023" y="1185899"/>
                  <a:pt x="1025316" y="751002"/>
                  <a:pt x="1140545" y="959158"/>
                </a:cubicBezTo>
                <a:cubicBezTo>
                  <a:pt x="1255774" y="1167314"/>
                  <a:pt x="1813335" y="2275002"/>
                  <a:pt x="1898828" y="2275002"/>
                </a:cubicBezTo>
                <a:cubicBezTo>
                  <a:pt x="1984321" y="2275002"/>
                  <a:pt x="1969452" y="1330865"/>
                  <a:pt x="1653501" y="959158"/>
                </a:cubicBezTo>
                <a:cubicBezTo>
                  <a:pt x="1337550" y="587451"/>
                  <a:pt x="77462" y="-10998"/>
                  <a:pt x="3120" y="1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EFC7B787-1258-1E3D-5165-F56BFC239061}"/>
              </a:ext>
            </a:extLst>
          </p:cNvPr>
          <p:cNvSpPr/>
          <p:nvPr/>
        </p:nvSpPr>
        <p:spPr>
          <a:xfrm>
            <a:off x="2259964" y="1591520"/>
            <a:ext cx="1521984" cy="2619042"/>
          </a:xfrm>
          <a:custGeom>
            <a:avLst/>
            <a:gdLst>
              <a:gd name="connsiteX0" fmla="*/ 1066040 w 1521984"/>
              <a:gd name="connsiteY0" fmla="*/ 16216 h 2619042"/>
              <a:gd name="connsiteX1" fmla="*/ 1357443 w 1521984"/>
              <a:gd name="connsiteY1" fmla="*/ 1583759 h 2619042"/>
              <a:gd name="connsiteX2" fmla="*/ 1166524 w 1521984"/>
              <a:gd name="connsiteY2" fmla="*/ 1191873 h 2619042"/>
              <a:gd name="connsiteX3" fmla="*/ 1267007 w 1521984"/>
              <a:gd name="connsiteY3" fmla="*/ 1392840 h 2619042"/>
              <a:gd name="connsiteX4" fmla="*/ 1467974 w 1521984"/>
              <a:gd name="connsiteY4" fmla="*/ 1915355 h 2619042"/>
              <a:gd name="connsiteX5" fmla="*/ 1437829 w 1521984"/>
              <a:gd name="connsiteY5" fmla="*/ 1885210 h 2619042"/>
              <a:gd name="connsiteX6" fmla="*/ 1498120 w 1521984"/>
              <a:gd name="connsiteY6" fmla="*/ 2307240 h 2619042"/>
              <a:gd name="connsiteX7" fmla="*/ 1367491 w 1521984"/>
              <a:gd name="connsiteY7" fmla="*/ 2287144 h 2619042"/>
              <a:gd name="connsiteX8" fmla="*/ 915 w 1521984"/>
              <a:gd name="connsiteY8" fmla="*/ 2618739 h 2619042"/>
              <a:gd name="connsiteX9" fmla="*/ 1146427 w 1521984"/>
              <a:gd name="connsiteY9" fmla="*/ 2347434 h 2619042"/>
              <a:gd name="connsiteX10" fmla="*/ 573671 w 1521984"/>
              <a:gd name="connsiteY10" fmla="*/ 2387627 h 2619042"/>
              <a:gd name="connsiteX11" fmla="*/ 945460 w 1521984"/>
              <a:gd name="connsiteY11" fmla="*/ 2176612 h 2619042"/>
              <a:gd name="connsiteX12" fmla="*/ 985654 w 1521984"/>
              <a:gd name="connsiteY12" fmla="*/ 930616 h 2619042"/>
              <a:gd name="connsiteX13" fmla="*/ 1066040 w 1521984"/>
              <a:gd name="connsiteY13" fmla="*/ 1021051 h 2619042"/>
              <a:gd name="connsiteX14" fmla="*/ 1066040 w 1521984"/>
              <a:gd name="connsiteY14" fmla="*/ 669359 h 2619042"/>
              <a:gd name="connsiteX15" fmla="*/ 1076089 w 1521984"/>
              <a:gd name="connsiteY15" fmla="*/ 759794 h 2619042"/>
              <a:gd name="connsiteX16" fmla="*/ 1066040 w 1521984"/>
              <a:gd name="connsiteY16" fmla="*/ 16216 h 261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1984" h="2619042">
                <a:moveTo>
                  <a:pt x="1066040" y="16216"/>
                </a:moveTo>
                <a:cubicBezTo>
                  <a:pt x="1112932" y="153544"/>
                  <a:pt x="1340696" y="1387816"/>
                  <a:pt x="1357443" y="1583759"/>
                </a:cubicBezTo>
                <a:cubicBezTo>
                  <a:pt x="1374190" y="1779702"/>
                  <a:pt x="1181597" y="1223693"/>
                  <a:pt x="1166524" y="1191873"/>
                </a:cubicBezTo>
                <a:cubicBezTo>
                  <a:pt x="1151451" y="1160053"/>
                  <a:pt x="1216765" y="1272260"/>
                  <a:pt x="1267007" y="1392840"/>
                </a:cubicBezTo>
                <a:cubicBezTo>
                  <a:pt x="1317249" y="1513420"/>
                  <a:pt x="1439504" y="1833293"/>
                  <a:pt x="1467974" y="1915355"/>
                </a:cubicBezTo>
                <a:cubicBezTo>
                  <a:pt x="1496444" y="1997417"/>
                  <a:pt x="1432805" y="1819896"/>
                  <a:pt x="1437829" y="1885210"/>
                </a:cubicBezTo>
                <a:cubicBezTo>
                  <a:pt x="1442853" y="1950524"/>
                  <a:pt x="1509843" y="2240251"/>
                  <a:pt x="1498120" y="2307240"/>
                </a:cubicBezTo>
                <a:cubicBezTo>
                  <a:pt x="1486397" y="2374229"/>
                  <a:pt x="1617025" y="2235227"/>
                  <a:pt x="1367491" y="2287144"/>
                </a:cubicBezTo>
                <a:cubicBezTo>
                  <a:pt x="1117957" y="2339061"/>
                  <a:pt x="37759" y="2608691"/>
                  <a:pt x="915" y="2618739"/>
                </a:cubicBezTo>
                <a:cubicBezTo>
                  <a:pt x="-35929" y="2628787"/>
                  <a:pt x="1050968" y="2385953"/>
                  <a:pt x="1146427" y="2347434"/>
                </a:cubicBezTo>
                <a:cubicBezTo>
                  <a:pt x="1241886" y="2308915"/>
                  <a:pt x="607165" y="2416097"/>
                  <a:pt x="573671" y="2387627"/>
                </a:cubicBezTo>
                <a:cubicBezTo>
                  <a:pt x="540177" y="2359157"/>
                  <a:pt x="876796" y="2419447"/>
                  <a:pt x="945460" y="2176612"/>
                </a:cubicBezTo>
                <a:cubicBezTo>
                  <a:pt x="1014124" y="1933777"/>
                  <a:pt x="965557" y="1123209"/>
                  <a:pt x="985654" y="930616"/>
                </a:cubicBezTo>
                <a:cubicBezTo>
                  <a:pt x="1005751" y="738023"/>
                  <a:pt x="1052642" y="1064594"/>
                  <a:pt x="1066040" y="1021051"/>
                </a:cubicBezTo>
                <a:cubicBezTo>
                  <a:pt x="1079438" y="977508"/>
                  <a:pt x="1064365" y="712902"/>
                  <a:pt x="1066040" y="669359"/>
                </a:cubicBezTo>
                <a:cubicBezTo>
                  <a:pt x="1067715" y="625816"/>
                  <a:pt x="1079438" y="863627"/>
                  <a:pt x="1076089" y="759794"/>
                </a:cubicBezTo>
                <a:cubicBezTo>
                  <a:pt x="1072740" y="655961"/>
                  <a:pt x="1019148" y="-121112"/>
                  <a:pt x="1066040" y="162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49453494-8DCC-2F24-E5CF-770EF2943638}"/>
              </a:ext>
            </a:extLst>
          </p:cNvPr>
          <p:cNvSpPr/>
          <p:nvPr/>
        </p:nvSpPr>
        <p:spPr>
          <a:xfrm>
            <a:off x="5884374" y="3776692"/>
            <a:ext cx="1803262" cy="715036"/>
          </a:xfrm>
          <a:custGeom>
            <a:avLst/>
            <a:gdLst>
              <a:gd name="connsiteX0" fmla="*/ 3960 w 1803262"/>
              <a:gd name="connsiteY0" fmla="*/ 1488 h 715036"/>
              <a:gd name="connsiteX1" fmla="*/ 64250 w 1803262"/>
              <a:gd name="connsiteY1" fmla="*/ 604389 h 715036"/>
              <a:gd name="connsiteX2" fmla="*/ 174782 w 1803262"/>
              <a:gd name="connsiteY2" fmla="*/ 192407 h 715036"/>
              <a:gd name="connsiteX3" fmla="*/ 295362 w 1803262"/>
              <a:gd name="connsiteY3" fmla="*/ 714921 h 715036"/>
              <a:gd name="connsiteX4" fmla="*/ 1802615 w 1803262"/>
              <a:gd name="connsiteY4" fmla="*/ 242649 h 715036"/>
              <a:gd name="connsiteX5" fmla="*/ 486281 w 1803262"/>
              <a:gd name="connsiteY5" fmla="*/ 534051 h 715036"/>
              <a:gd name="connsiteX6" fmla="*/ 616910 w 1803262"/>
              <a:gd name="connsiteY6" fmla="*/ 403422 h 715036"/>
              <a:gd name="connsiteX7" fmla="*/ 214975 w 1803262"/>
              <a:gd name="connsiteY7" fmla="*/ 433567 h 715036"/>
              <a:gd name="connsiteX8" fmla="*/ 174782 w 1803262"/>
              <a:gd name="connsiteY8" fmla="*/ 433567 h 715036"/>
              <a:gd name="connsiteX9" fmla="*/ 3960 w 1803262"/>
              <a:gd name="connsiteY9" fmla="*/ 1488 h 71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3262" h="715036">
                <a:moveTo>
                  <a:pt x="3960" y="1488"/>
                </a:moveTo>
                <a:cubicBezTo>
                  <a:pt x="-14462" y="29958"/>
                  <a:pt x="35780" y="572569"/>
                  <a:pt x="64250" y="604389"/>
                </a:cubicBezTo>
                <a:cubicBezTo>
                  <a:pt x="92720" y="636209"/>
                  <a:pt x="136263" y="173985"/>
                  <a:pt x="174782" y="192407"/>
                </a:cubicBezTo>
                <a:cubicBezTo>
                  <a:pt x="213301" y="210829"/>
                  <a:pt x="24057" y="706547"/>
                  <a:pt x="295362" y="714921"/>
                </a:cubicBezTo>
                <a:cubicBezTo>
                  <a:pt x="566667" y="723295"/>
                  <a:pt x="1770795" y="272794"/>
                  <a:pt x="1802615" y="242649"/>
                </a:cubicBezTo>
                <a:cubicBezTo>
                  <a:pt x="1834435" y="212504"/>
                  <a:pt x="683898" y="507256"/>
                  <a:pt x="486281" y="534051"/>
                </a:cubicBezTo>
                <a:cubicBezTo>
                  <a:pt x="288664" y="560846"/>
                  <a:pt x="662128" y="420169"/>
                  <a:pt x="616910" y="403422"/>
                </a:cubicBezTo>
                <a:cubicBezTo>
                  <a:pt x="571692" y="386675"/>
                  <a:pt x="288663" y="428543"/>
                  <a:pt x="214975" y="433567"/>
                </a:cubicBezTo>
                <a:cubicBezTo>
                  <a:pt x="141287" y="438591"/>
                  <a:pt x="209951" y="505580"/>
                  <a:pt x="174782" y="433567"/>
                </a:cubicBezTo>
                <a:cubicBezTo>
                  <a:pt x="139613" y="361554"/>
                  <a:pt x="22382" y="-26982"/>
                  <a:pt x="3960" y="14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A525E9CD-6A55-D4FB-7AF7-5C6F68E945F1}"/>
              </a:ext>
            </a:extLst>
          </p:cNvPr>
          <p:cNvSpPr/>
          <p:nvPr/>
        </p:nvSpPr>
        <p:spPr>
          <a:xfrm>
            <a:off x="1867522" y="4380320"/>
            <a:ext cx="1903072" cy="995669"/>
          </a:xfrm>
          <a:custGeom>
            <a:avLst/>
            <a:gdLst>
              <a:gd name="connsiteX0" fmla="*/ 1870465 w 1903072"/>
              <a:gd name="connsiteY0" fmla="*/ 761 h 995669"/>
              <a:gd name="connsiteX1" fmla="*/ 574227 w 1903072"/>
              <a:gd name="connsiteY1" fmla="*/ 382599 h 995669"/>
              <a:gd name="connsiteX2" fmla="*/ 1116838 w 1903072"/>
              <a:gd name="connsiteY2" fmla="*/ 302212 h 995669"/>
              <a:gd name="connsiteX3" fmla="*/ 282825 w 1903072"/>
              <a:gd name="connsiteY3" fmla="*/ 603662 h 995669"/>
              <a:gd name="connsiteX4" fmla="*/ 1177129 w 1903072"/>
              <a:gd name="connsiteY4" fmla="*/ 493131 h 995669"/>
              <a:gd name="connsiteX5" fmla="*/ 674711 w 1903072"/>
              <a:gd name="connsiteY5" fmla="*/ 563469 h 995669"/>
              <a:gd name="connsiteX6" fmla="*/ 11520 w 1903072"/>
              <a:gd name="connsiteY6" fmla="*/ 945306 h 995669"/>
              <a:gd name="connsiteX7" fmla="*/ 312970 w 1903072"/>
              <a:gd name="connsiteY7" fmla="*/ 714194 h 995669"/>
              <a:gd name="connsiteX8" fmla="*/ 1056548 w 1903072"/>
              <a:gd name="connsiteY8" fmla="*/ 643856 h 995669"/>
              <a:gd name="connsiteX9" fmla="*/ 61762 w 1903072"/>
              <a:gd name="connsiteY9" fmla="*/ 995548 h 995669"/>
              <a:gd name="connsiteX10" fmla="*/ 1146983 w 1903072"/>
              <a:gd name="connsiteY10" fmla="*/ 684049 h 995669"/>
              <a:gd name="connsiteX11" fmla="*/ 1046500 w 1903072"/>
              <a:gd name="connsiteY11" fmla="*/ 714194 h 995669"/>
              <a:gd name="connsiteX12" fmla="*/ 1840320 w 1903072"/>
              <a:gd name="connsiteY12" fmla="*/ 241922 h 995669"/>
              <a:gd name="connsiteX13" fmla="*/ 1538869 w 1903072"/>
              <a:gd name="connsiteY13" fmla="*/ 282115 h 995669"/>
              <a:gd name="connsiteX14" fmla="*/ 1870465 w 1903072"/>
              <a:gd name="connsiteY14" fmla="*/ 761 h 99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3072" h="995669">
                <a:moveTo>
                  <a:pt x="1870465" y="761"/>
                </a:moveTo>
                <a:cubicBezTo>
                  <a:pt x="1709691" y="17508"/>
                  <a:pt x="699831" y="332357"/>
                  <a:pt x="574227" y="382599"/>
                </a:cubicBezTo>
                <a:cubicBezTo>
                  <a:pt x="448622" y="432841"/>
                  <a:pt x="1165405" y="265368"/>
                  <a:pt x="1116838" y="302212"/>
                </a:cubicBezTo>
                <a:cubicBezTo>
                  <a:pt x="1068271" y="339056"/>
                  <a:pt x="272776" y="571842"/>
                  <a:pt x="282825" y="603662"/>
                </a:cubicBezTo>
                <a:cubicBezTo>
                  <a:pt x="292873" y="635482"/>
                  <a:pt x="1111815" y="499830"/>
                  <a:pt x="1177129" y="493131"/>
                </a:cubicBezTo>
                <a:cubicBezTo>
                  <a:pt x="1242443" y="486432"/>
                  <a:pt x="868979" y="488107"/>
                  <a:pt x="674711" y="563469"/>
                </a:cubicBezTo>
                <a:cubicBezTo>
                  <a:pt x="480443" y="638831"/>
                  <a:pt x="71810" y="920185"/>
                  <a:pt x="11520" y="945306"/>
                </a:cubicBezTo>
                <a:cubicBezTo>
                  <a:pt x="-48770" y="970427"/>
                  <a:pt x="138799" y="764436"/>
                  <a:pt x="312970" y="714194"/>
                </a:cubicBezTo>
                <a:cubicBezTo>
                  <a:pt x="487141" y="663952"/>
                  <a:pt x="1098416" y="596964"/>
                  <a:pt x="1056548" y="643856"/>
                </a:cubicBezTo>
                <a:cubicBezTo>
                  <a:pt x="1014680" y="690748"/>
                  <a:pt x="46689" y="988849"/>
                  <a:pt x="61762" y="995548"/>
                </a:cubicBezTo>
                <a:cubicBezTo>
                  <a:pt x="76834" y="1002247"/>
                  <a:pt x="982860" y="730941"/>
                  <a:pt x="1146983" y="684049"/>
                </a:cubicBezTo>
                <a:cubicBezTo>
                  <a:pt x="1311106" y="637157"/>
                  <a:pt x="930944" y="787882"/>
                  <a:pt x="1046500" y="714194"/>
                </a:cubicBezTo>
                <a:cubicBezTo>
                  <a:pt x="1162056" y="640506"/>
                  <a:pt x="1758259" y="313935"/>
                  <a:pt x="1840320" y="241922"/>
                </a:cubicBezTo>
                <a:cubicBezTo>
                  <a:pt x="1922381" y="169909"/>
                  <a:pt x="1532170" y="315609"/>
                  <a:pt x="1538869" y="282115"/>
                </a:cubicBezTo>
                <a:cubicBezTo>
                  <a:pt x="1545568" y="248621"/>
                  <a:pt x="2031239" y="-15986"/>
                  <a:pt x="1870465" y="7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88E010EB-6534-9A6D-208A-371F6B990848}"/>
              </a:ext>
            </a:extLst>
          </p:cNvPr>
          <p:cNvSpPr/>
          <p:nvPr/>
        </p:nvSpPr>
        <p:spPr>
          <a:xfrm>
            <a:off x="5563919" y="6982944"/>
            <a:ext cx="2628834" cy="305500"/>
          </a:xfrm>
          <a:custGeom>
            <a:avLst/>
            <a:gdLst>
              <a:gd name="connsiteX0" fmla="*/ 12916 w 2628834"/>
              <a:gd name="connsiteY0" fmla="*/ 131289 h 305500"/>
              <a:gd name="connsiteX1" fmla="*/ 1319202 w 2628834"/>
              <a:gd name="connsiteY1" fmla="*/ 660 h 305500"/>
              <a:gd name="connsiteX2" fmla="*/ 786639 w 2628834"/>
              <a:gd name="connsiteY2" fmla="*/ 81047 h 305500"/>
              <a:gd name="connsiteX3" fmla="*/ 2625488 w 2628834"/>
              <a:gd name="connsiteY3" fmla="*/ 91096 h 305500"/>
              <a:gd name="connsiteX4" fmla="*/ 1218718 w 2628834"/>
              <a:gd name="connsiteY4" fmla="*/ 161434 h 305500"/>
              <a:gd name="connsiteX5" fmla="*/ 414850 w 2628834"/>
              <a:gd name="connsiteY5" fmla="*/ 302111 h 305500"/>
              <a:gd name="connsiteX6" fmla="*/ 635914 w 2628834"/>
              <a:gd name="connsiteY6" fmla="*/ 251869 h 305500"/>
              <a:gd name="connsiteX7" fmla="*/ 12916 w 2628834"/>
              <a:gd name="connsiteY7" fmla="*/ 131289 h 3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8834" h="305500">
                <a:moveTo>
                  <a:pt x="12916" y="131289"/>
                </a:moveTo>
                <a:cubicBezTo>
                  <a:pt x="126797" y="89421"/>
                  <a:pt x="1190248" y="9034"/>
                  <a:pt x="1319202" y="660"/>
                </a:cubicBezTo>
                <a:cubicBezTo>
                  <a:pt x="1448156" y="-7714"/>
                  <a:pt x="568925" y="65974"/>
                  <a:pt x="786639" y="81047"/>
                </a:cubicBezTo>
                <a:cubicBezTo>
                  <a:pt x="1004353" y="96120"/>
                  <a:pt x="2553475" y="77698"/>
                  <a:pt x="2625488" y="91096"/>
                </a:cubicBezTo>
                <a:cubicBezTo>
                  <a:pt x="2697501" y="104494"/>
                  <a:pt x="1587158" y="126265"/>
                  <a:pt x="1218718" y="161434"/>
                </a:cubicBezTo>
                <a:cubicBezTo>
                  <a:pt x="850278" y="196603"/>
                  <a:pt x="511984" y="287039"/>
                  <a:pt x="414850" y="302111"/>
                </a:cubicBezTo>
                <a:cubicBezTo>
                  <a:pt x="317716" y="317183"/>
                  <a:pt x="697879" y="278665"/>
                  <a:pt x="635914" y="251869"/>
                </a:cubicBezTo>
                <a:cubicBezTo>
                  <a:pt x="573949" y="225073"/>
                  <a:pt x="-100965" y="173157"/>
                  <a:pt x="12916" y="1312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1FAF9153-65BF-1D3A-EFF4-E6CB7662FFD1}"/>
              </a:ext>
            </a:extLst>
          </p:cNvPr>
          <p:cNvSpPr/>
          <p:nvPr/>
        </p:nvSpPr>
        <p:spPr>
          <a:xfrm>
            <a:off x="889135" y="7360851"/>
            <a:ext cx="2228600" cy="677844"/>
          </a:xfrm>
          <a:custGeom>
            <a:avLst/>
            <a:gdLst>
              <a:gd name="connsiteX0" fmla="*/ 2225854 w 2228600"/>
              <a:gd name="connsiteY0" fmla="*/ 4591 h 677844"/>
              <a:gd name="connsiteX1" fmla="*/ 487489 w 2228600"/>
              <a:gd name="connsiteY1" fmla="*/ 366331 h 677844"/>
              <a:gd name="connsiteX2" fmla="*/ 1572711 w 2228600"/>
              <a:gd name="connsiteY2" fmla="*/ 54833 h 677844"/>
              <a:gd name="connsiteX3" fmla="*/ 5168 w 2228600"/>
              <a:gd name="connsiteY3" fmla="*/ 677830 h 677844"/>
              <a:gd name="connsiteX4" fmla="*/ 2225854 w 2228600"/>
              <a:gd name="connsiteY4" fmla="*/ 4591 h 67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600" h="677844">
                <a:moveTo>
                  <a:pt x="2225854" y="4591"/>
                </a:moveTo>
                <a:cubicBezTo>
                  <a:pt x="2306241" y="-47325"/>
                  <a:pt x="596346" y="357957"/>
                  <a:pt x="487489" y="366331"/>
                </a:cubicBezTo>
                <a:cubicBezTo>
                  <a:pt x="378632" y="374705"/>
                  <a:pt x="1653098" y="2917"/>
                  <a:pt x="1572711" y="54833"/>
                </a:cubicBezTo>
                <a:cubicBezTo>
                  <a:pt x="1492324" y="106749"/>
                  <a:pt x="-102014" y="681179"/>
                  <a:pt x="5168" y="677830"/>
                </a:cubicBezTo>
                <a:cubicBezTo>
                  <a:pt x="112350" y="674481"/>
                  <a:pt x="2145467" y="56507"/>
                  <a:pt x="2225854" y="45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340422E0-3845-BFE2-EB8E-68735D4167C2}"/>
              </a:ext>
            </a:extLst>
          </p:cNvPr>
          <p:cNvSpPr/>
          <p:nvPr/>
        </p:nvSpPr>
        <p:spPr>
          <a:xfrm>
            <a:off x="5568112" y="7435720"/>
            <a:ext cx="1482562" cy="1045400"/>
          </a:xfrm>
          <a:custGeom>
            <a:avLst/>
            <a:gdLst>
              <a:gd name="connsiteX0" fmla="*/ 48917 w 1482562"/>
              <a:gd name="connsiteY0" fmla="*/ 211076 h 1045400"/>
              <a:gd name="connsiteX1" fmla="*/ 1465734 w 1482562"/>
              <a:gd name="connsiteY1" fmla="*/ 60 h 1045400"/>
              <a:gd name="connsiteX2" fmla="*/ 802543 w 1482562"/>
              <a:gd name="connsiteY2" fmla="*/ 190979 h 1045400"/>
              <a:gd name="connsiteX3" fmla="*/ 410657 w 1482562"/>
              <a:gd name="connsiteY3" fmla="*/ 351753 h 1045400"/>
              <a:gd name="connsiteX4" fmla="*/ 692011 w 1482562"/>
              <a:gd name="connsiteY4" fmla="*/ 311559 h 1045400"/>
              <a:gd name="connsiteX5" fmla="*/ 661866 w 1482562"/>
              <a:gd name="connsiteY5" fmla="*/ 311559 h 1045400"/>
              <a:gd name="connsiteX6" fmla="*/ 239835 w 1482562"/>
              <a:gd name="connsiteY6" fmla="*/ 633106 h 1045400"/>
              <a:gd name="connsiteX7" fmla="*/ 651818 w 1482562"/>
              <a:gd name="connsiteY7" fmla="*/ 432139 h 1045400"/>
              <a:gd name="connsiteX8" fmla="*/ 1325057 w 1482562"/>
              <a:gd name="connsiteY8" fmla="*/ 412043 h 1045400"/>
              <a:gd name="connsiteX9" fmla="*/ 1033655 w 1482562"/>
              <a:gd name="connsiteY9" fmla="*/ 462284 h 1045400"/>
              <a:gd name="connsiteX10" fmla="*/ 350367 w 1482562"/>
              <a:gd name="connsiteY10" fmla="*/ 904412 h 1045400"/>
              <a:gd name="connsiteX11" fmla="*/ 1003510 w 1482562"/>
              <a:gd name="connsiteY11" fmla="*/ 623058 h 1045400"/>
              <a:gd name="connsiteX12" fmla="*/ 189593 w 1482562"/>
              <a:gd name="connsiteY12" fmla="*/ 1045089 h 1045400"/>
              <a:gd name="connsiteX13" fmla="*/ 480996 w 1482562"/>
              <a:gd name="connsiteY13" fmla="*/ 693396 h 1045400"/>
              <a:gd name="connsiteX14" fmla="*/ 330270 w 1482562"/>
              <a:gd name="connsiteY14" fmla="*/ 803928 h 1045400"/>
              <a:gd name="connsiteX15" fmla="*/ 229787 w 1482562"/>
              <a:gd name="connsiteY15" fmla="*/ 824025 h 1045400"/>
              <a:gd name="connsiteX16" fmla="*/ 440802 w 1482562"/>
              <a:gd name="connsiteY16" fmla="*/ 442188 h 1045400"/>
              <a:gd name="connsiteX17" fmla="*/ 159448 w 1482562"/>
              <a:gd name="connsiteY17" fmla="*/ 532623 h 1045400"/>
              <a:gd name="connsiteX18" fmla="*/ 310174 w 1482562"/>
              <a:gd name="connsiteY18" fmla="*/ 341704 h 1045400"/>
              <a:gd name="connsiteX19" fmla="*/ 48917 w 1482562"/>
              <a:gd name="connsiteY19" fmla="*/ 211076 h 10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2562" h="1045400">
                <a:moveTo>
                  <a:pt x="48917" y="211076"/>
                </a:moveTo>
                <a:cubicBezTo>
                  <a:pt x="241510" y="154135"/>
                  <a:pt x="1340130" y="3410"/>
                  <a:pt x="1465734" y="60"/>
                </a:cubicBezTo>
                <a:cubicBezTo>
                  <a:pt x="1591338" y="-3290"/>
                  <a:pt x="978389" y="132364"/>
                  <a:pt x="802543" y="190979"/>
                </a:cubicBezTo>
                <a:cubicBezTo>
                  <a:pt x="626697" y="249594"/>
                  <a:pt x="429079" y="331656"/>
                  <a:pt x="410657" y="351753"/>
                </a:cubicBezTo>
                <a:cubicBezTo>
                  <a:pt x="392235" y="371850"/>
                  <a:pt x="692011" y="311559"/>
                  <a:pt x="692011" y="311559"/>
                </a:cubicBezTo>
                <a:cubicBezTo>
                  <a:pt x="733879" y="304860"/>
                  <a:pt x="737229" y="257968"/>
                  <a:pt x="661866" y="311559"/>
                </a:cubicBezTo>
                <a:cubicBezTo>
                  <a:pt x="586503" y="365150"/>
                  <a:pt x="241510" y="613009"/>
                  <a:pt x="239835" y="633106"/>
                </a:cubicBezTo>
                <a:cubicBezTo>
                  <a:pt x="238160" y="653203"/>
                  <a:pt x="470948" y="468983"/>
                  <a:pt x="651818" y="432139"/>
                </a:cubicBezTo>
                <a:cubicBezTo>
                  <a:pt x="832688" y="395295"/>
                  <a:pt x="1261417" y="407019"/>
                  <a:pt x="1325057" y="412043"/>
                </a:cubicBezTo>
                <a:cubicBezTo>
                  <a:pt x="1388697" y="417067"/>
                  <a:pt x="1196103" y="380223"/>
                  <a:pt x="1033655" y="462284"/>
                </a:cubicBezTo>
                <a:cubicBezTo>
                  <a:pt x="871207" y="544345"/>
                  <a:pt x="355391" y="877616"/>
                  <a:pt x="350367" y="904412"/>
                </a:cubicBezTo>
                <a:cubicBezTo>
                  <a:pt x="345343" y="931208"/>
                  <a:pt x="1030306" y="599612"/>
                  <a:pt x="1003510" y="623058"/>
                </a:cubicBezTo>
                <a:cubicBezTo>
                  <a:pt x="976714" y="646504"/>
                  <a:pt x="276679" y="1033366"/>
                  <a:pt x="189593" y="1045089"/>
                </a:cubicBezTo>
                <a:cubicBezTo>
                  <a:pt x="102507" y="1056812"/>
                  <a:pt x="457550" y="733590"/>
                  <a:pt x="480996" y="693396"/>
                </a:cubicBezTo>
                <a:cubicBezTo>
                  <a:pt x="504442" y="653203"/>
                  <a:pt x="372138" y="782156"/>
                  <a:pt x="330270" y="803928"/>
                </a:cubicBezTo>
                <a:cubicBezTo>
                  <a:pt x="288402" y="825700"/>
                  <a:pt x="211365" y="884315"/>
                  <a:pt x="229787" y="824025"/>
                </a:cubicBezTo>
                <a:cubicBezTo>
                  <a:pt x="248209" y="763735"/>
                  <a:pt x="452525" y="490755"/>
                  <a:pt x="440802" y="442188"/>
                </a:cubicBezTo>
                <a:cubicBezTo>
                  <a:pt x="429079" y="393621"/>
                  <a:pt x="181219" y="549370"/>
                  <a:pt x="159448" y="532623"/>
                </a:cubicBezTo>
                <a:cubicBezTo>
                  <a:pt x="137677" y="515876"/>
                  <a:pt x="326921" y="391946"/>
                  <a:pt x="310174" y="341704"/>
                </a:cubicBezTo>
                <a:cubicBezTo>
                  <a:pt x="293427" y="291462"/>
                  <a:pt x="-143676" y="268017"/>
                  <a:pt x="48917" y="2110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2AAC0F0C-A190-4337-908B-B81739F903C1}"/>
              </a:ext>
            </a:extLst>
          </p:cNvPr>
          <p:cNvSpPr/>
          <p:nvPr/>
        </p:nvSpPr>
        <p:spPr>
          <a:xfrm>
            <a:off x="1536255" y="10107956"/>
            <a:ext cx="2176062" cy="1998804"/>
          </a:xfrm>
          <a:custGeom>
            <a:avLst/>
            <a:gdLst>
              <a:gd name="connsiteX0" fmla="*/ 1206945 w 2176062"/>
              <a:gd name="connsiteY0" fmla="*/ 686 h 1998804"/>
              <a:gd name="connsiteX1" fmla="*/ 1910330 w 2176062"/>
              <a:gd name="connsiteY1" fmla="*/ 1095956 h 1998804"/>
              <a:gd name="connsiteX2" fmla="*/ 1890233 w 2176062"/>
              <a:gd name="connsiteY2" fmla="*/ 925134 h 1998804"/>
              <a:gd name="connsiteX3" fmla="*/ 2161538 w 2176062"/>
              <a:gd name="connsiteY3" fmla="*/ 1327068 h 1998804"/>
              <a:gd name="connsiteX4" fmla="*/ 2141442 w 2176062"/>
              <a:gd name="connsiteY4" fmla="*/ 1327068 h 1998804"/>
              <a:gd name="connsiteX5" fmla="*/ 1156703 w 2176062"/>
              <a:gd name="connsiteY5" fmla="*/ 1789292 h 1998804"/>
              <a:gd name="connsiteX6" fmla="*/ 413125 w 2176062"/>
              <a:gd name="connsiteY6" fmla="*/ 1980211 h 1998804"/>
              <a:gd name="connsiteX7" fmla="*/ 975833 w 2176062"/>
              <a:gd name="connsiteY7" fmla="*/ 1799341 h 1998804"/>
              <a:gd name="connsiteX8" fmla="*/ 11191 w 2176062"/>
              <a:gd name="connsiteY8" fmla="*/ 1990259 h 1998804"/>
              <a:gd name="connsiteX9" fmla="*/ 1749556 w 2176062"/>
              <a:gd name="connsiteY9" fmla="*/ 1457697 h 1998804"/>
              <a:gd name="connsiteX10" fmla="*/ 1709363 w 2176062"/>
              <a:gd name="connsiteY10" fmla="*/ 1276826 h 1998804"/>
              <a:gd name="connsiteX11" fmla="*/ 1759604 w 2176062"/>
              <a:gd name="connsiteY11" fmla="*/ 1276826 h 1998804"/>
              <a:gd name="connsiteX12" fmla="*/ 1206945 w 2176062"/>
              <a:gd name="connsiteY12" fmla="*/ 686 h 199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6062" h="1998804">
                <a:moveTo>
                  <a:pt x="1206945" y="686"/>
                </a:moveTo>
                <a:cubicBezTo>
                  <a:pt x="1232066" y="-29459"/>
                  <a:pt x="1796449" y="941881"/>
                  <a:pt x="1910330" y="1095956"/>
                </a:cubicBezTo>
                <a:cubicBezTo>
                  <a:pt x="2024211" y="1250031"/>
                  <a:pt x="1848365" y="886615"/>
                  <a:pt x="1890233" y="925134"/>
                </a:cubicBezTo>
                <a:cubicBezTo>
                  <a:pt x="1932101" y="963653"/>
                  <a:pt x="2161538" y="1327068"/>
                  <a:pt x="2161538" y="1327068"/>
                </a:cubicBezTo>
                <a:cubicBezTo>
                  <a:pt x="2203406" y="1394057"/>
                  <a:pt x="2141442" y="1327068"/>
                  <a:pt x="2141442" y="1327068"/>
                </a:cubicBezTo>
                <a:cubicBezTo>
                  <a:pt x="1973970" y="1404105"/>
                  <a:pt x="1444756" y="1680435"/>
                  <a:pt x="1156703" y="1789292"/>
                </a:cubicBezTo>
                <a:cubicBezTo>
                  <a:pt x="868650" y="1898149"/>
                  <a:pt x="443270" y="1978536"/>
                  <a:pt x="413125" y="1980211"/>
                </a:cubicBezTo>
                <a:cubicBezTo>
                  <a:pt x="382980" y="1981886"/>
                  <a:pt x="1042822" y="1797666"/>
                  <a:pt x="975833" y="1799341"/>
                </a:cubicBezTo>
                <a:cubicBezTo>
                  <a:pt x="908844" y="1801016"/>
                  <a:pt x="-117763" y="2047200"/>
                  <a:pt x="11191" y="1990259"/>
                </a:cubicBezTo>
                <a:cubicBezTo>
                  <a:pt x="140145" y="1933318"/>
                  <a:pt x="1466527" y="1576602"/>
                  <a:pt x="1749556" y="1457697"/>
                </a:cubicBezTo>
                <a:cubicBezTo>
                  <a:pt x="2032585" y="1338792"/>
                  <a:pt x="1707688" y="1306971"/>
                  <a:pt x="1709363" y="1276826"/>
                </a:cubicBezTo>
                <a:cubicBezTo>
                  <a:pt x="1711038" y="1246681"/>
                  <a:pt x="1841666" y="1486167"/>
                  <a:pt x="1759604" y="1276826"/>
                </a:cubicBezTo>
                <a:cubicBezTo>
                  <a:pt x="1677542" y="1067485"/>
                  <a:pt x="1181824" y="30831"/>
                  <a:pt x="1206945" y="6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9C8C8691-FE4E-EDF4-5D27-C9D44B679341}"/>
              </a:ext>
            </a:extLst>
          </p:cNvPr>
          <p:cNvSpPr/>
          <p:nvPr/>
        </p:nvSpPr>
        <p:spPr>
          <a:xfrm>
            <a:off x="3417515" y="9385142"/>
            <a:ext cx="2085728" cy="2934386"/>
          </a:xfrm>
          <a:custGeom>
            <a:avLst/>
            <a:gdLst>
              <a:gd name="connsiteX0" fmla="*/ 481245 w 2085728"/>
              <a:gd name="connsiteY0" fmla="*/ 130647 h 2934386"/>
              <a:gd name="connsiteX1" fmla="*/ 461149 w 2085728"/>
              <a:gd name="connsiteY1" fmla="*/ 391904 h 2934386"/>
              <a:gd name="connsiteX2" fmla="*/ 531487 w 2085728"/>
              <a:gd name="connsiteY2" fmla="*/ 783790 h 2934386"/>
              <a:gd name="connsiteX3" fmla="*/ 1064050 w 2085728"/>
              <a:gd name="connsiteY3" fmla="*/ 1537416 h 2934386"/>
              <a:gd name="connsiteX4" fmla="*/ 1114292 w 2085728"/>
              <a:gd name="connsiteY4" fmla="*/ 1527368 h 2934386"/>
              <a:gd name="connsiteX5" fmla="*/ 1948305 w 2085728"/>
              <a:gd name="connsiteY5" fmla="*/ 2341284 h 2934386"/>
              <a:gd name="connsiteX6" fmla="*/ 1958353 w 2085728"/>
              <a:gd name="connsiteY6" fmla="*/ 2361381 h 2934386"/>
              <a:gd name="connsiteX7" fmla="*/ 2078933 w 2085728"/>
              <a:gd name="connsiteY7" fmla="*/ 2492010 h 2934386"/>
              <a:gd name="connsiteX8" fmla="*/ 1978450 w 2085728"/>
              <a:gd name="connsiteY8" fmla="*/ 2532203 h 2934386"/>
              <a:gd name="connsiteX9" fmla="*/ 1234872 w 2085728"/>
              <a:gd name="connsiteY9" fmla="*/ 2934137 h 2934386"/>
              <a:gd name="connsiteX10" fmla="*/ 1747338 w 2085728"/>
              <a:gd name="connsiteY10" fmla="*/ 2592493 h 2934386"/>
              <a:gd name="connsiteX11" fmla="*/ 1626758 w 2085728"/>
              <a:gd name="connsiteY11" fmla="*/ 2602542 h 2934386"/>
              <a:gd name="connsiteX12" fmla="*/ 1214775 w 2085728"/>
              <a:gd name="connsiteY12" fmla="*/ 1949399 h 2934386"/>
              <a:gd name="connsiteX13" fmla="*/ 1315259 w 2085728"/>
              <a:gd name="connsiteY13" fmla="*/ 2080027 h 2934386"/>
              <a:gd name="connsiteX14" fmla="*/ 792744 w 2085728"/>
              <a:gd name="connsiteY14" fmla="*/ 1446981 h 2934386"/>
              <a:gd name="connsiteX15" fmla="*/ 772648 w 2085728"/>
              <a:gd name="connsiteY15" fmla="*/ 1396739 h 2934386"/>
              <a:gd name="connsiteX16" fmla="*/ 340569 w 2085728"/>
              <a:gd name="connsiteY16" fmla="*/ 381856 h 2934386"/>
              <a:gd name="connsiteX17" fmla="*/ 300375 w 2085728"/>
              <a:gd name="connsiteY17" fmla="*/ 381856 h 2934386"/>
              <a:gd name="connsiteX18" fmla="*/ 149650 w 2085728"/>
              <a:gd name="connsiteY18" fmla="*/ 301469 h 2934386"/>
              <a:gd name="connsiteX19" fmla="*/ 39118 w 2085728"/>
              <a:gd name="connsiteY19" fmla="*/ 261276 h 2934386"/>
              <a:gd name="connsiteX20" fmla="*/ 19021 w 2085728"/>
              <a:gd name="connsiteY20" fmla="*/ 150744 h 2934386"/>
              <a:gd name="connsiteX21" fmla="*/ 300375 w 2085728"/>
              <a:gd name="connsiteY21" fmla="*/ 18 h 2934386"/>
              <a:gd name="connsiteX22" fmla="*/ 230037 w 2085728"/>
              <a:gd name="connsiteY22" fmla="*/ 140695 h 2934386"/>
              <a:gd name="connsiteX23" fmla="*/ 481245 w 2085728"/>
              <a:gd name="connsiteY23" fmla="*/ 130647 h 293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85728" h="2934386">
                <a:moveTo>
                  <a:pt x="481245" y="130647"/>
                </a:moveTo>
                <a:cubicBezTo>
                  <a:pt x="519764" y="172515"/>
                  <a:pt x="452775" y="283047"/>
                  <a:pt x="461149" y="391904"/>
                </a:cubicBezTo>
                <a:cubicBezTo>
                  <a:pt x="469523" y="500761"/>
                  <a:pt x="431004" y="592871"/>
                  <a:pt x="531487" y="783790"/>
                </a:cubicBezTo>
                <a:cubicBezTo>
                  <a:pt x="631970" y="974709"/>
                  <a:pt x="966916" y="1413486"/>
                  <a:pt x="1064050" y="1537416"/>
                </a:cubicBezTo>
                <a:cubicBezTo>
                  <a:pt x="1161184" y="1661346"/>
                  <a:pt x="966916" y="1393390"/>
                  <a:pt x="1114292" y="1527368"/>
                </a:cubicBezTo>
                <a:cubicBezTo>
                  <a:pt x="1261668" y="1661346"/>
                  <a:pt x="1948305" y="2341284"/>
                  <a:pt x="1948305" y="2341284"/>
                </a:cubicBezTo>
                <a:cubicBezTo>
                  <a:pt x="2088982" y="2480286"/>
                  <a:pt x="1936582" y="2336260"/>
                  <a:pt x="1958353" y="2361381"/>
                </a:cubicBezTo>
                <a:cubicBezTo>
                  <a:pt x="1980124" y="2386502"/>
                  <a:pt x="2075584" y="2463540"/>
                  <a:pt x="2078933" y="2492010"/>
                </a:cubicBezTo>
                <a:cubicBezTo>
                  <a:pt x="2082283" y="2520480"/>
                  <a:pt x="2119127" y="2458515"/>
                  <a:pt x="1978450" y="2532203"/>
                </a:cubicBezTo>
                <a:cubicBezTo>
                  <a:pt x="1837773" y="2605891"/>
                  <a:pt x="1273391" y="2924089"/>
                  <a:pt x="1234872" y="2934137"/>
                </a:cubicBezTo>
                <a:cubicBezTo>
                  <a:pt x="1196353" y="2944185"/>
                  <a:pt x="1682024" y="2647759"/>
                  <a:pt x="1747338" y="2592493"/>
                </a:cubicBezTo>
                <a:cubicBezTo>
                  <a:pt x="1812652" y="2537227"/>
                  <a:pt x="1715519" y="2709724"/>
                  <a:pt x="1626758" y="2602542"/>
                </a:cubicBezTo>
                <a:cubicBezTo>
                  <a:pt x="1537998" y="2495360"/>
                  <a:pt x="1266692" y="2036485"/>
                  <a:pt x="1214775" y="1949399"/>
                </a:cubicBezTo>
                <a:cubicBezTo>
                  <a:pt x="1162859" y="1862313"/>
                  <a:pt x="1385597" y="2163763"/>
                  <a:pt x="1315259" y="2080027"/>
                </a:cubicBezTo>
                <a:cubicBezTo>
                  <a:pt x="1244921" y="1996291"/>
                  <a:pt x="792744" y="1446981"/>
                  <a:pt x="792744" y="1446981"/>
                </a:cubicBezTo>
                <a:cubicBezTo>
                  <a:pt x="702309" y="1333100"/>
                  <a:pt x="772648" y="1396739"/>
                  <a:pt x="772648" y="1396739"/>
                </a:cubicBezTo>
                <a:cubicBezTo>
                  <a:pt x="697285" y="1219218"/>
                  <a:pt x="419281" y="551003"/>
                  <a:pt x="340569" y="381856"/>
                </a:cubicBezTo>
                <a:cubicBezTo>
                  <a:pt x="261857" y="212709"/>
                  <a:pt x="332195" y="395254"/>
                  <a:pt x="300375" y="381856"/>
                </a:cubicBezTo>
                <a:cubicBezTo>
                  <a:pt x="268555" y="368458"/>
                  <a:pt x="193193" y="321566"/>
                  <a:pt x="149650" y="301469"/>
                </a:cubicBezTo>
                <a:cubicBezTo>
                  <a:pt x="106107" y="281372"/>
                  <a:pt x="60889" y="286397"/>
                  <a:pt x="39118" y="261276"/>
                </a:cubicBezTo>
                <a:cubicBezTo>
                  <a:pt x="17347" y="236155"/>
                  <a:pt x="-24522" y="194287"/>
                  <a:pt x="19021" y="150744"/>
                </a:cubicBezTo>
                <a:cubicBezTo>
                  <a:pt x="62564" y="107201"/>
                  <a:pt x="265206" y="1693"/>
                  <a:pt x="300375" y="18"/>
                </a:cubicBezTo>
                <a:cubicBezTo>
                  <a:pt x="335544" y="-1657"/>
                  <a:pt x="199892" y="112225"/>
                  <a:pt x="230037" y="140695"/>
                </a:cubicBezTo>
                <a:cubicBezTo>
                  <a:pt x="260182" y="169165"/>
                  <a:pt x="442726" y="88779"/>
                  <a:pt x="481245" y="1306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1B7D9687-57E7-5B7C-7C03-3EF0388E1A4D}"/>
              </a:ext>
            </a:extLst>
          </p:cNvPr>
          <p:cNvSpPr/>
          <p:nvPr/>
        </p:nvSpPr>
        <p:spPr>
          <a:xfrm>
            <a:off x="2158391" y="11955529"/>
            <a:ext cx="2401431" cy="403826"/>
          </a:xfrm>
          <a:custGeom>
            <a:avLst/>
            <a:gdLst>
              <a:gd name="connsiteX0" fmla="*/ 32150 w 2401431"/>
              <a:gd name="connsiteY0" fmla="*/ 223073 h 403826"/>
              <a:gd name="connsiteX1" fmla="*/ 785776 w 2401431"/>
              <a:gd name="connsiteY1" fmla="*/ 2009 h 403826"/>
              <a:gd name="connsiteX2" fmla="*/ 625002 w 2401431"/>
              <a:gd name="connsiteY2" fmla="*/ 122590 h 403826"/>
              <a:gd name="connsiteX3" fmla="*/ 1881046 w 2401431"/>
              <a:gd name="connsiteY3" fmla="*/ 273315 h 403826"/>
              <a:gd name="connsiteX4" fmla="*/ 2393512 w 2401431"/>
              <a:gd name="connsiteY4" fmla="*/ 293412 h 403826"/>
              <a:gd name="connsiteX5" fmla="*/ 1529354 w 2401431"/>
              <a:gd name="connsiteY5" fmla="*/ 373798 h 403826"/>
              <a:gd name="connsiteX6" fmla="*/ 2031772 w 2401431"/>
              <a:gd name="connsiteY6" fmla="*/ 393895 h 403826"/>
              <a:gd name="connsiteX7" fmla="*/ 32150 w 2401431"/>
              <a:gd name="connsiteY7" fmla="*/ 223073 h 40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1431" h="403826">
                <a:moveTo>
                  <a:pt x="32150" y="223073"/>
                </a:moveTo>
                <a:cubicBezTo>
                  <a:pt x="-175516" y="157759"/>
                  <a:pt x="686967" y="18756"/>
                  <a:pt x="785776" y="2009"/>
                </a:cubicBezTo>
                <a:cubicBezTo>
                  <a:pt x="884585" y="-14738"/>
                  <a:pt x="442457" y="77372"/>
                  <a:pt x="625002" y="122590"/>
                </a:cubicBezTo>
                <a:cubicBezTo>
                  <a:pt x="807547" y="167808"/>
                  <a:pt x="1586294" y="244845"/>
                  <a:pt x="1881046" y="273315"/>
                </a:cubicBezTo>
                <a:cubicBezTo>
                  <a:pt x="2175798" y="301785"/>
                  <a:pt x="2452127" y="276665"/>
                  <a:pt x="2393512" y="293412"/>
                </a:cubicBezTo>
                <a:cubicBezTo>
                  <a:pt x="2334897" y="310159"/>
                  <a:pt x="1589644" y="357051"/>
                  <a:pt x="1529354" y="373798"/>
                </a:cubicBezTo>
                <a:cubicBezTo>
                  <a:pt x="1469064" y="390545"/>
                  <a:pt x="2279631" y="419016"/>
                  <a:pt x="2031772" y="393895"/>
                </a:cubicBezTo>
                <a:cubicBezTo>
                  <a:pt x="1783913" y="368774"/>
                  <a:pt x="239816" y="288387"/>
                  <a:pt x="32150" y="2230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65D2475E-71CC-E1B5-B303-EAEAE02C37AB}"/>
              </a:ext>
            </a:extLst>
          </p:cNvPr>
          <p:cNvSpPr/>
          <p:nvPr/>
        </p:nvSpPr>
        <p:spPr>
          <a:xfrm>
            <a:off x="5002984" y="8908410"/>
            <a:ext cx="1458134" cy="2859439"/>
          </a:xfrm>
          <a:custGeom>
            <a:avLst/>
            <a:gdLst>
              <a:gd name="connsiteX0" fmla="*/ 794915 w 1458134"/>
              <a:gd name="connsiteY0" fmla="*/ 44671 h 2859439"/>
              <a:gd name="connsiteX1" fmla="*/ 1417913 w 1458134"/>
              <a:gd name="connsiteY1" fmla="*/ 34623 h 2859439"/>
              <a:gd name="connsiteX2" fmla="*/ 473368 w 1458134"/>
              <a:gd name="connsiteY2" fmla="*/ 496847 h 2859439"/>
              <a:gd name="connsiteX3" fmla="*/ 965737 w 1458134"/>
              <a:gd name="connsiteY3" fmla="*/ 225542 h 2859439"/>
              <a:gd name="connsiteX4" fmla="*/ 302546 w 1458134"/>
              <a:gd name="connsiteY4" fmla="*/ 707863 h 2859439"/>
              <a:gd name="connsiteX5" fmla="*/ 352787 w 1458134"/>
              <a:gd name="connsiteY5" fmla="*/ 727959 h 2859439"/>
              <a:gd name="connsiteX6" fmla="*/ 694431 w 1458134"/>
              <a:gd name="connsiteY6" fmla="*/ 1230377 h 2859439"/>
              <a:gd name="connsiteX7" fmla="*/ 654238 w 1458134"/>
              <a:gd name="connsiteY7" fmla="*/ 1210280 h 2859439"/>
              <a:gd name="connsiteX8" fmla="*/ 1257139 w 1458134"/>
              <a:gd name="connsiteY8" fmla="*/ 2134728 h 2859439"/>
              <a:gd name="connsiteX9" fmla="*/ 1136559 w 1458134"/>
              <a:gd name="connsiteY9" fmla="*/ 2024197 h 2859439"/>
              <a:gd name="connsiteX10" fmla="*/ 1458106 w 1458134"/>
              <a:gd name="connsiteY10" fmla="*/ 2858210 h 2859439"/>
              <a:gd name="connsiteX11" fmla="*/ 1116462 w 1458134"/>
              <a:gd name="connsiteY11" fmla="*/ 2184970 h 2859439"/>
              <a:gd name="connsiteX12" fmla="*/ 553754 w 1458134"/>
              <a:gd name="connsiteY12" fmla="*/ 1160038 h 2859439"/>
              <a:gd name="connsiteX13" fmla="*/ 1036075 w 1458134"/>
              <a:gd name="connsiteY13" fmla="*/ 2004100 h 2859439"/>
              <a:gd name="connsiteX14" fmla="*/ 272401 w 1458134"/>
              <a:gd name="connsiteY14" fmla="*/ 1220328 h 2859439"/>
              <a:gd name="connsiteX15" fmla="*/ 372884 w 1458134"/>
              <a:gd name="connsiteY15" fmla="*/ 1260522 h 2859439"/>
              <a:gd name="connsiteX16" fmla="*/ 61385 w 1458134"/>
              <a:gd name="connsiteY16" fmla="*/ 788249 h 2859439"/>
              <a:gd name="connsiteX17" fmla="*/ 181965 w 1458134"/>
              <a:gd name="connsiteY17" fmla="*/ 1230377 h 2859439"/>
              <a:gd name="connsiteX18" fmla="*/ 1095 w 1458134"/>
              <a:gd name="connsiteY18" fmla="*/ 1180135 h 2859439"/>
              <a:gd name="connsiteX19" fmla="*/ 101579 w 1458134"/>
              <a:gd name="connsiteY19" fmla="*/ 587282 h 2859439"/>
              <a:gd name="connsiteX20" fmla="*/ 141772 w 1458134"/>
              <a:gd name="connsiteY20" fmla="*/ 607379 h 2859439"/>
              <a:gd name="connsiteX21" fmla="*/ 1066220 w 1458134"/>
              <a:gd name="connsiteY21" fmla="*/ 135106 h 2859439"/>
              <a:gd name="connsiteX22" fmla="*/ 794915 w 1458134"/>
              <a:gd name="connsiteY22" fmla="*/ 44671 h 285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8134" h="2859439">
                <a:moveTo>
                  <a:pt x="794915" y="44671"/>
                </a:moveTo>
                <a:cubicBezTo>
                  <a:pt x="853531" y="27924"/>
                  <a:pt x="1471504" y="-40740"/>
                  <a:pt x="1417913" y="34623"/>
                </a:cubicBezTo>
                <a:cubicBezTo>
                  <a:pt x="1364322" y="109986"/>
                  <a:pt x="548731" y="465027"/>
                  <a:pt x="473368" y="496847"/>
                </a:cubicBezTo>
                <a:cubicBezTo>
                  <a:pt x="398005" y="528667"/>
                  <a:pt x="994207" y="190373"/>
                  <a:pt x="965737" y="225542"/>
                </a:cubicBezTo>
                <a:cubicBezTo>
                  <a:pt x="937267" y="260711"/>
                  <a:pt x="302546" y="707863"/>
                  <a:pt x="302546" y="707863"/>
                </a:cubicBezTo>
                <a:cubicBezTo>
                  <a:pt x="200388" y="791599"/>
                  <a:pt x="287473" y="640873"/>
                  <a:pt x="352787" y="727959"/>
                </a:cubicBezTo>
                <a:cubicBezTo>
                  <a:pt x="418101" y="815045"/>
                  <a:pt x="644189" y="1149990"/>
                  <a:pt x="694431" y="1230377"/>
                </a:cubicBezTo>
                <a:cubicBezTo>
                  <a:pt x="744673" y="1310764"/>
                  <a:pt x="560453" y="1059555"/>
                  <a:pt x="654238" y="1210280"/>
                </a:cubicBezTo>
                <a:cubicBezTo>
                  <a:pt x="748023" y="1361005"/>
                  <a:pt x="1176752" y="1999075"/>
                  <a:pt x="1257139" y="2134728"/>
                </a:cubicBezTo>
                <a:cubicBezTo>
                  <a:pt x="1337526" y="2270381"/>
                  <a:pt x="1103065" y="1903617"/>
                  <a:pt x="1136559" y="2024197"/>
                </a:cubicBezTo>
                <a:cubicBezTo>
                  <a:pt x="1170053" y="2144777"/>
                  <a:pt x="1461456" y="2831414"/>
                  <a:pt x="1458106" y="2858210"/>
                </a:cubicBezTo>
                <a:cubicBezTo>
                  <a:pt x="1454756" y="2885006"/>
                  <a:pt x="1267187" y="2467999"/>
                  <a:pt x="1116462" y="2184970"/>
                </a:cubicBezTo>
                <a:cubicBezTo>
                  <a:pt x="965737" y="1901941"/>
                  <a:pt x="567152" y="1190183"/>
                  <a:pt x="553754" y="1160038"/>
                </a:cubicBezTo>
                <a:cubicBezTo>
                  <a:pt x="540356" y="1129893"/>
                  <a:pt x="1082967" y="1994052"/>
                  <a:pt x="1036075" y="2004100"/>
                </a:cubicBezTo>
                <a:cubicBezTo>
                  <a:pt x="989183" y="2014148"/>
                  <a:pt x="382933" y="1344258"/>
                  <a:pt x="272401" y="1220328"/>
                </a:cubicBezTo>
                <a:cubicBezTo>
                  <a:pt x="161869" y="1096398"/>
                  <a:pt x="408053" y="1332535"/>
                  <a:pt x="372884" y="1260522"/>
                </a:cubicBezTo>
                <a:cubicBezTo>
                  <a:pt x="337715" y="1188509"/>
                  <a:pt x="93205" y="793273"/>
                  <a:pt x="61385" y="788249"/>
                </a:cubicBezTo>
                <a:cubicBezTo>
                  <a:pt x="29565" y="783225"/>
                  <a:pt x="192013" y="1165063"/>
                  <a:pt x="181965" y="1230377"/>
                </a:cubicBezTo>
                <a:cubicBezTo>
                  <a:pt x="171917" y="1295691"/>
                  <a:pt x="14493" y="1287317"/>
                  <a:pt x="1095" y="1180135"/>
                </a:cubicBezTo>
                <a:cubicBezTo>
                  <a:pt x="-12303" y="1072953"/>
                  <a:pt x="101579" y="587282"/>
                  <a:pt x="101579" y="587282"/>
                </a:cubicBezTo>
                <a:cubicBezTo>
                  <a:pt x="125025" y="491823"/>
                  <a:pt x="-19002" y="682742"/>
                  <a:pt x="141772" y="607379"/>
                </a:cubicBezTo>
                <a:cubicBezTo>
                  <a:pt x="302545" y="532016"/>
                  <a:pt x="955688" y="222192"/>
                  <a:pt x="1066220" y="135106"/>
                </a:cubicBezTo>
                <a:cubicBezTo>
                  <a:pt x="1176752" y="48020"/>
                  <a:pt x="736299" y="61418"/>
                  <a:pt x="794915" y="446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33B62458-A4A3-98CB-CBB0-A30846DF8157}"/>
              </a:ext>
            </a:extLst>
          </p:cNvPr>
          <p:cNvSpPr/>
          <p:nvPr/>
        </p:nvSpPr>
        <p:spPr>
          <a:xfrm>
            <a:off x="4170066" y="460570"/>
            <a:ext cx="2040287" cy="2051542"/>
          </a:xfrm>
          <a:custGeom>
            <a:avLst/>
            <a:gdLst>
              <a:gd name="connsiteX0" fmla="*/ 663191 w 2040287"/>
              <a:gd name="connsiteY0" fmla="*/ 11703 h 2051542"/>
              <a:gd name="connsiteX1" fmla="*/ 180870 w 2040287"/>
              <a:gd name="connsiteY1" fmla="*/ 413637 h 2051542"/>
              <a:gd name="connsiteX2" fmla="*/ 160774 w 2040287"/>
              <a:gd name="connsiteY2" fmla="*/ 403588 h 2051542"/>
              <a:gd name="connsiteX3" fmla="*/ 50242 w 2040287"/>
              <a:gd name="connsiteY3" fmla="*/ 705039 h 2051542"/>
              <a:gd name="connsiteX4" fmla="*/ 20097 w 2040287"/>
              <a:gd name="connsiteY4" fmla="*/ 614604 h 2051542"/>
              <a:gd name="connsiteX5" fmla="*/ 0 w 2040287"/>
              <a:gd name="connsiteY5" fmla="*/ 1167263 h 2051542"/>
              <a:gd name="connsiteX6" fmla="*/ 20097 w 2040287"/>
              <a:gd name="connsiteY6" fmla="*/ 1177311 h 2051542"/>
              <a:gd name="connsiteX7" fmla="*/ 100483 w 2040287"/>
              <a:gd name="connsiteY7" fmla="*/ 1850551 h 2051542"/>
              <a:gd name="connsiteX8" fmla="*/ 100483 w 2040287"/>
              <a:gd name="connsiteY8" fmla="*/ 1719922 h 2051542"/>
              <a:gd name="connsiteX9" fmla="*/ 401934 w 2040287"/>
              <a:gd name="connsiteY9" fmla="*/ 1719922 h 2051542"/>
              <a:gd name="connsiteX10" fmla="*/ 492369 w 2040287"/>
              <a:gd name="connsiteY10" fmla="*/ 1649584 h 2051542"/>
              <a:gd name="connsiteX11" fmla="*/ 723481 w 2040287"/>
              <a:gd name="connsiteY11" fmla="*/ 1619439 h 2051542"/>
              <a:gd name="connsiteX12" fmla="*/ 1195754 w 2040287"/>
              <a:gd name="connsiteY12" fmla="*/ 2051518 h 2051542"/>
              <a:gd name="connsiteX13" fmla="*/ 844061 w 2040287"/>
              <a:gd name="connsiteY13" fmla="*/ 1639535 h 2051542"/>
              <a:gd name="connsiteX14" fmla="*/ 914400 w 2040287"/>
              <a:gd name="connsiteY14" fmla="*/ 1639535 h 2051542"/>
              <a:gd name="connsiteX15" fmla="*/ 562708 w 2040287"/>
              <a:gd name="connsiteY15" fmla="*/ 1609390 h 2051542"/>
              <a:gd name="connsiteX16" fmla="*/ 411982 w 2040287"/>
              <a:gd name="connsiteY16" fmla="*/ 1599342 h 2051542"/>
              <a:gd name="connsiteX17" fmla="*/ 291402 w 2040287"/>
              <a:gd name="connsiteY17" fmla="*/ 1056731 h 2051542"/>
              <a:gd name="connsiteX18" fmla="*/ 221064 w 2040287"/>
              <a:gd name="connsiteY18" fmla="*/ 1167263 h 2051542"/>
              <a:gd name="connsiteX19" fmla="*/ 231112 w 2040287"/>
              <a:gd name="connsiteY19" fmla="*/ 674894 h 2051542"/>
              <a:gd name="connsiteX20" fmla="*/ 1316334 w 2040287"/>
              <a:gd name="connsiteY20" fmla="*/ 735184 h 2051542"/>
              <a:gd name="connsiteX21" fmla="*/ 482321 w 2040287"/>
              <a:gd name="connsiteY21" fmla="*/ 574410 h 2051542"/>
              <a:gd name="connsiteX22" fmla="*/ 1165609 w 2040287"/>
              <a:gd name="connsiteY22" fmla="*/ 644749 h 2051542"/>
              <a:gd name="connsiteX23" fmla="*/ 442127 w 2040287"/>
              <a:gd name="connsiteY23" fmla="*/ 514120 h 2051542"/>
              <a:gd name="connsiteX24" fmla="*/ 813916 w 2040287"/>
              <a:gd name="connsiteY24" fmla="*/ 61944 h 2051542"/>
              <a:gd name="connsiteX25" fmla="*/ 2039815 w 2040287"/>
              <a:gd name="connsiteY25" fmla="*/ 102138 h 2051542"/>
              <a:gd name="connsiteX26" fmla="*/ 663191 w 2040287"/>
              <a:gd name="connsiteY26" fmla="*/ 11703 h 205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40287" h="2051542">
                <a:moveTo>
                  <a:pt x="663191" y="11703"/>
                </a:moveTo>
                <a:cubicBezTo>
                  <a:pt x="353367" y="63619"/>
                  <a:pt x="264606" y="348323"/>
                  <a:pt x="180870" y="413637"/>
                </a:cubicBezTo>
                <a:cubicBezTo>
                  <a:pt x="97134" y="478951"/>
                  <a:pt x="182545" y="355021"/>
                  <a:pt x="160774" y="403588"/>
                </a:cubicBezTo>
                <a:cubicBezTo>
                  <a:pt x="139003" y="452155"/>
                  <a:pt x="73688" y="669870"/>
                  <a:pt x="50242" y="705039"/>
                </a:cubicBezTo>
                <a:cubicBezTo>
                  <a:pt x="26796" y="740208"/>
                  <a:pt x="28471" y="537567"/>
                  <a:pt x="20097" y="614604"/>
                </a:cubicBezTo>
                <a:cubicBezTo>
                  <a:pt x="11723" y="691641"/>
                  <a:pt x="0" y="1073479"/>
                  <a:pt x="0" y="1167263"/>
                </a:cubicBezTo>
                <a:cubicBezTo>
                  <a:pt x="0" y="1261047"/>
                  <a:pt x="3350" y="1063430"/>
                  <a:pt x="20097" y="1177311"/>
                </a:cubicBezTo>
                <a:cubicBezTo>
                  <a:pt x="36844" y="1291192"/>
                  <a:pt x="87085" y="1760116"/>
                  <a:pt x="100483" y="1850551"/>
                </a:cubicBezTo>
                <a:cubicBezTo>
                  <a:pt x="113881" y="1940986"/>
                  <a:pt x="50241" y="1741694"/>
                  <a:pt x="100483" y="1719922"/>
                </a:cubicBezTo>
                <a:cubicBezTo>
                  <a:pt x="150725" y="1698151"/>
                  <a:pt x="336620" y="1731645"/>
                  <a:pt x="401934" y="1719922"/>
                </a:cubicBezTo>
                <a:cubicBezTo>
                  <a:pt x="467248" y="1708199"/>
                  <a:pt x="438778" y="1666331"/>
                  <a:pt x="492369" y="1649584"/>
                </a:cubicBezTo>
                <a:cubicBezTo>
                  <a:pt x="545960" y="1632837"/>
                  <a:pt x="606250" y="1552450"/>
                  <a:pt x="723481" y="1619439"/>
                </a:cubicBezTo>
                <a:cubicBezTo>
                  <a:pt x="840712" y="1686428"/>
                  <a:pt x="1175657" y="2048169"/>
                  <a:pt x="1195754" y="2051518"/>
                </a:cubicBezTo>
                <a:cubicBezTo>
                  <a:pt x="1215851" y="2054867"/>
                  <a:pt x="890953" y="1708199"/>
                  <a:pt x="844061" y="1639535"/>
                </a:cubicBezTo>
                <a:cubicBezTo>
                  <a:pt x="797169" y="1570871"/>
                  <a:pt x="961292" y="1644559"/>
                  <a:pt x="914400" y="1639535"/>
                </a:cubicBezTo>
                <a:cubicBezTo>
                  <a:pt x="867508" y="1634511"/>
                  <a:pt x="646444" y="1616089"/>
                  <a:pt x="562708" y="1609390"/>
                </a:cubicBezTo>
                <a:cubicBezTo>
                  <a:pt x="478972" y="1602691"/>
                  <a:pt x="457200" y="1691452"/>
                  <a:pt x="411982" y="1599342"/>
                </a:cubicBezTo>
                <a:cubicBezTo>
                  <a:pt x="366764" y="1507232"/>
                  <a:pt x="323222" y="1128744"/>
                  <a:pt x="291402" y="1056731"/>
                </a:cubicBezTo>
                <a:cubicBezTo>
                  <a:pt x="259582" y="984718"/>
                  <a:pt x="231112" y="1230903"/>
                  <a:pt x="221064" y="1167263"/>
                </a:cubicBezTo>
                <a:cubicBezTo>
                  <a:pt x="211016" y="1103624"/>
                  <a:pt x="48567" y="746907"/>
                  <a:pt x="231112" y="674894"/>
                </a:cubicBezTo>
                <a:cubicBezTo>
                  <a:pt x="413657" y="602881"/>
                  <a:pt x="1274466" y="751931"/>
                  <a:pt x="1316334" y="735184"/>
                </a:cubicBezTo>
                <a:cubicBezTo>
                  <a:pt x="1358202" y="718437"/>
                  <a:pt x="507442" y="589483"/>
                  <a:pt x="482321" y="574410"/>
                </a:cubicBezTo>
                <a:cubicBezTo>
                  <a:pt x="457200" y="559338"/>
                  <a:pt x="1172308" y="654797"/>
                  <a:pt x="1165609" y="644749"/>
                </a:cubicBezTo>
                <a:cubicBezTo>
                  <a:pt x="1158910" y="634701"/>
                  <a:pt x="500742" y="611254"/>
                  <a:pt x="442127" y="514120"/>
                </a:cubicBezTo>
                <a:cubicBezTo>
                  <a:pt x="383512" y="416986"/>
                  <a:pt x="547635" y="130608"/>
                  <a:pt x="813916" y="61944"/>
                </a:cubicBezTo>
                <a:cubicBezTo>
                  <a:pt x="1080197" y="-6720"/>
                  <a:pt x="2064936" y="107162"/>
                  <a:pt x="2039815" y="102138"/>
                </a:cubicBezTo>
                <a:cubicBezTo>
                  <a:pt x="2014694" y="97114"/>
                  <a:pt x="973015" y="-40213"/>
                  <a:pt x="663191" y="117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B66C6B47-D828-EB1E-6FF8-AA27E1F3465D}"/>
              </a:ext>
            </a:extLst>
          </p:cNvPr>
          <p:cNvSpPr/>
          <p:nvPr/>
        </p:nvSpPr>
        <p:spPr>
          <a:xfrm>
            <a:off x="3620232" y="259585"/>
            <a:ext cx="1347826" cy="83458"/>
          </a:xfrm>
          <a:custGeom>
            <a:avLst/>
            <a:gdLst>
              <a:gd name="connsiteX0" fmla="*/ 37368 w 1347826"/>
              <a:gd name="connsiteY0" fmla="*/ 31817 h 83458"/>
              <a:gd name="connsiteX1" fmla="*/ 1343654 w 1347826"/>
              <a:gd name="connsiteY1" fmla="*/ 1672 h 83458"/>
              <a:gd name="connsiteX2" fmla="*/ 439302 w 1347826"/>
              <a:gd name="connsiteY2" fmla="*/ 82059 h 83458"/>
              <a:gd name="connsiteX3" fmla="*/ 37368 w 1347826"/>
              <a:gd name="connsiteY3" fmla="*/ 31817 h 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26" h="83458">
                <a:moveTo>
                  <a:pt x="37368" y="31817"/>
                </a:moveTo>
                <a:cubicBezTo>
                  <a:pt x="188093" y="18419"/>
                  <a:pt x="1276665" y="-6702"/>
                  <a:pt x="1343654" y="1672"/>
                </a:cubicBezTo>
                <a:cubicBezTo>
                  <a:pt x="1410643" y="10046"/>
                  <a:pt x="651992" y="72011"/>
                  <a:pt x="439302" y="82059"/>
                </a:cubicBezTo>
                <a:cubicBezTo>
                  <a:pt x="226612" y="92107"/>
                  <a:pt x="-113357" y="45215"/>
                  <a:pt x="37368" y="318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C9344F09-1396-9F43-99E6-6F356C0A8DC9}"/>
              </a:ext>
            </a:extLst>
          </p:cNvPr>
          <p:cNvSpPr/>
          <p:nvPr/>
        </p:nvSpPr>
        <p:spPr>
          <a:xfrm>
            <a:off x="846323" y="5314732"/>
            <a:ext cx="2603677" cy="634102"/>
          </a:xfrm>
          <a:custGeom>
            <a:avLst/>
            <a:gdLst>
              <a:gd name="connsiteX0" fmla="*/ 17835 w 2603677"/>
              <a:gd name="connsiteY0" fmla="*/ 633892 h 634102"/>
              <a:gd name="connsiteX1" fmla="*/ 2067699 w 2603677"/>
              <a:gd name="connsiteY1" fmla="*/ 91281 h 634102"/>
              <a:gd name="connsiteX2" fmla="*/ 1052815 w 2603677"/>
              <a:gd name="connsiteY2" fmla="*/ 191765 h 634102"/>
              <a:gd name="connsiteX3" fmla="*/ 2600262 w 2603677"/>
              <a:gd name="connsiteY3" fmla="*/ 846 h 634102"/>
              <a:gd name="connsiteX4" fmla="*/ 540350 w 2603677"/>
              <a:gd name="connsiteY4" fmla="*/ 282200 h 634102"/>
              <a:gd name="connsiteX5" fmla="*/ 1042767 w 2603677"/>
              <a:gd name="connsiteY5" fmla="*/ 20943 h 634102"/>
              <a:gd name="connsiteX6" fmla="*/ 17835 w 2603677"/>
              <a:gd name="connsiteY6" fmla="*/ 633892 h 63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3677" h="634102">
                <a:moveTo>
                  <a:pt x="17835" y="633892"/>
                </a:moveTo>
                <a:cubicBezTo>
                  <a:pt x="188657" y="645615"/>
                  <a:pt x="1895202" y="164969"/>
                  <a:pt x="2067699" y="91281"/>
                </a:cubicBezTo>
                <a:cubicBezTo>
                  <a:pt x="2240196" y="17593"/>
                  <a:pt x="964055" y="206837"/>
                  <a:pt x="1052815" y="191765"/>
                </a:cubicBezTo>
                <a:cubicBezTo>
                  <a:pt x="1141576" y="176692"/>
                  <a:pt x="2685673" y="-14226"/>
                  <a:pt x="2600262" y="846"/>
                </a:cubicBezTo>
                <a:cubicBezTo>
                  <a:pt x="2514851" y="15918"/>
                  <a:pt x="799932" y="278851"/>
                  <a:pt x="540350" y="282200"/>
                </a:cubicBezTo>
                <a:cubicBezTo>
                  <a:pt x="280768" y="285549"/>
                  <a:pt x="1128178" y="-37672"/>
                  <a:pt x="1042767" y="20943"/>
                </a:cubicBezTo>
                <a:cubicBezTo>
                  <a:pt x="957356" y="79558"/>
                  <a:pt x="-152987" y="622169"/>
                  <a:pt x="17835" y="6338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93ADF1A7-8159-4E10-E840-34AF541723CA}"/>
              </a:ext>
            </a:extLst>
          </p:cNvPr>
          <p:cNvSpPr/>
          <p:nvPr/>
        </p:nvSpPr>
        <p:spPr>
          <a:xfrm>
            <a:off x="531880" y="5797562"/>
            <a:ext cx="2583187" cy="1928155"/>
          </a:xfrm>
          <a:custGeom>
            <a:avLst/>
            <a:gdLst>
              <a:gd name="connsiteX0" fmla="*/ 402617 w 2583187"/>
              <a:gd name="connsiteY0" fmla="*/ 337 h 1928155"/>
              <a:gd name="connsiteX1" fmla="*/ 201650 w 2583187"/>
              <a:gd name="connsiteY1" fmla="*/ 1005172 h 1928155"/>
              <a:gd name="connsiteX2" fmla="*/ 231795 w 2583187"/>
              <a:gd name="connsiteY2" fmla="*/ 844398 h 1928155"/>
              <a:gd name="connsiteX3" fmla="*/ 392568 w 2583187"/>
              <a:gd name="connsiteY3" fmla="*/ 1718605 h 1928155"/>
              <a:gd name="connsiteX4" fmla="*/ 402617 w 2583187"/>
              <a:gd name="connsiteY4" fmla="*/ 1487493 h 1928155"/>
              <a:gd name="connsiteX5" fmla="*/ 774406 w 2583187"/>
              <a:gd name="connsiteY5" fmla="*/ 1557831 h 1928155"/>
              <a:gd name="connsiteX6" fmla="*/ 1457694 w 2583187"/>
              <a:gd name="connsiteY6" fmla="*/ 1427203 h 1928155"/>
              <a:gd name="connsiteX7" fmla="*/ 1447645 w 2583187"/>
              <a:gd name="connsiteY7" fmla="*/ 1427203 h 1928155"/>
              <a:gd name="connsiteX8" fmla="*/ 2583109 w 2583187"/>
              <a:gd name="connsiteY8" fmla="*/ 1186042 h 1928155"/>
              <a:gd name="connsiteX9" fmla="*/ 1387355 w 2583187"/>
              <a:gd name="connsiteY9" fmla="*/ 1567880 h 1928155"/>
              <a:gd name="connsiteX10" fmla="*/ 402617 w 2583187"/>
              <a:gd name="connsiteY10" fmla="*/ 1919572 h 1928155"/>
              <a:gd name="connsiteX11" fmla="*/ 563390 w 2583187"/>
              <a:gd name="connsiteY11" fmla="*/ 1819089 h 1928155"/>
              <a:gd name="connsiteX12" fmla="*/ 402617 w 2583187"/>
              <a:gd name="connsiteY12" fmla="*/ 1809040 h 1928155"/>
              <a:gd name="connsiteX13" fmla="*/ 20779 w 2583187"/>
              <a:gd name="connsiteY13" fmla="*/ 954930 h 1928155"/>
              <a:gd name="connsiteX14" fmla="*/ 91118 w 2583187"/>
              <a:gd name="connsiteY14" fmla="*/ 1125752 h 1928155"/>
              <a:gd name="connsiteX15" fmla="*/ 402617 w 2583187"/>
              <a:gd name="connsiteY15" fmla="*/ 337 h 19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3187" h="1928155">
                <a:moveTo>
                  <a:pt x="402617" y="337"/>
                </a:moveTo>
                <a:cubicBezTo>
                  <a:pt x="421039" y="-19760"/>
                  <a:pt x="230120" y="864495"/>
                  <a:pt x="201650" y="1005172"/>
                </a:cubicBezTo>
                <a:cubicBezTo>
                  <a:pt x="173180" y="1145849"/>
                  <a:pt x="199975" y="725493"/>
                  <a:pt x="231795" y="844398"/>
                </a:cubicBezTo>
                <a:cubicBezTo>
                  <a:pt x="263615" y="963303"/>
                  <a:pt x="364098" y="1611423"/>
                  <a:pt x="392568" y="1718605"/>
                </a:cubicBezTo>
                <a:cubicBezTo>
                  <a:pt x="421038" y="1825787"/>
                  <a:pt x="338977" y="1514289"/>
                  <a:pt x="402617" y="1487493"/>
                </a:cubicBezTo>
                <a:cubicBezTo>
                  <a:pt x="466257" y="1460697"/>
                  <a:pt x="598560" y="1567879"/>
                  <a:pt x="774406" y="1557831"/>
                </a:cubicBezTo>
                <a:cubicBezTo>
                  <a:pt x="950252" y="1547783"/>
                  <a:pt x="1345488" y="1448974"/>
                  <a:pt x="1457694" y="1427203"/>
                </a:cubicBezTo>
                <a:cubicBezTo>
                  <a:pt x="1569900" y="1405432"/>
                  <a:pt x="1447645" y="1427203"/>
                  <a:pt x="1447645" y="1427203"/>
                </a:cubicBezTo>
                <a:cubicBezTo>
                  <a:pt x="1635214" y="1387009"/>
                  <a:pt x="2593157" y="1162596"/>
                  <a:pt x="2583109" y="1186042"/>
                </a:cubicBezTo>
                <a:cubicBezTo>
                  <a:pt x="2573061" y="1209488"/>
                  <a:pt x="1750770" y="1445625"/>
                  <a:pt x="1387355" y="1567880"/>
                </a:cubicBezTo>
                <a:cubicBezTo>
                  <a:pt x="1023940" y="1690135"/>
                  <a:pt x="539944" y="1877704"/>
                  <a:pt x="402617" y="1919572"/>
                </a:cubicBezTo>
                <a:cubicBezTo>
                  <a:pt x="265290" y="1961440"/>
                  <a:pt x="563390" y="1837511"/>
                  <a:pt x="563390" y="1819089"/>
                </a:cubicBezTo>
                <a:cubicBezTo>
                  <a:pt x="563390" y="1800667"/>
                  <a:pt x="493052" y="1953067"/>
                  <a:pt x="402617" y="1809040"/>
                </a:cubicBezTo>
                <a:cubicBezTo>
                  <a:pt x="312182" y="1665014"/>
                  <a:pt x="72695" y="1068811"/>
                  <a:pt x="20779" y="954930"/>
                </a:cubicBezTo>
                <a:cubicBezTo>
                  <a:pt x="-31138" y="841049"/>
                  <a:pt x="22454" y="1283176"/>
                  <a:pt x="91118" y="1125752"/>
                </a:cubicBezTo>
                <a:cubicBezTo>
                  <a:pt x="159782" y="968328"/>
                  <a:pt x="384195" y="20434"/>
                  <a:pt x="402617" y="3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38338512-522D-6401-5CC8-CDAEA540E4B5}"/>
              </a:ext>
            </a:extLst>
          </p:cNvPr>
          <p:cNvSpPr/>
          <p:nvPr/>
        </p:nvSpPr>
        <p:spPr>
          <a:xfrm>
            <a:off x="3205424" y="4833257"/>
            <a:ext cx="3818374" cy="602901"/>
          </a:xfrm>
          <a:custGeom>
            <a:avLst/>
            <a:gdLst>
              <a:gd name="connsiteX0" fmla="*/ 0 w 3818374"/>
              <a:gd name="connsiteY0" fmla="*/ 602901 h 602901"/>
              <a:gd name="connsiteX1" fmla="*/ 3818374 w 3818374"/>
              <a:gd name="connsiteY1" fmla="*/ 0 h 602901"/>
              <a:gd name="connsiteX2" fmla="*/ 914400 w 3818374"/>
              <a:gd name="connsiteY2" fmla="*/ 452176 h 602901"/>
              <a:gd name="connsiteX3" fmla="*/ 3215473 w 3818374"/>
              <a:gd name="connsiteY3" fmla="*/ 40194 h 602901"/>
              <a:gd name="connsiteX4" fmla="*/ 522514 w 3818374"/>
              <a:gd name="connsiteY4" fmla="*/ 401934 h 602901"/>
              <a:gd name="connsiteX5" fmla="*/ 994787 w 3818374"/>
              <a:gd name="connsiteY5" fmla="*/ 361741 h 602901"/>
              <a:gd name="connsiteX6" fmla="*/ 0 w 3818374"/>
              <a:gd name="connsiteY6" fmla="*/ 602901 h 6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374" h="602901">
                <a:moveTo>
                  <a:pt x="0" y="602901"/>
                </a:moveTo>
                <a:lnTo>
                  <a:pt x="3818374" y="0"/>
                </a:lnTo>
                <a:lnTo>
                  <a:pt x="914400" y="452176"/>
                </a:lnTo>
                <a:cubicBezTo>
                  <a:pt x="813916" y="458875"/>
                  <a:pt x="3215473" y="40194"/>
                  <a:pt x="3215473" y="40194"/>
                </a:cubicBezTo>
                <a:lnTo>
                  <a:pt x="522514" y="401934"/>
                </a:lnTo>
                <a:cubicBezTo>
                  <a:pt x="152400" y="455525"/>
                  <a:pt x="1081873" y="326572"/>
                  <a:pt x="994787" y="361741"/>
                </a:cubicBezTo>
                <a:cubicBezTo>
                  <a:pt x="907701" y="396910"/>
                  <a:pt x="453850" y="504930"/>
                  <a:pt x="0" y="6029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7825381F-D124-7AEA-3117-D30253998F21}"/>
              </a:ext>
            </a:extLst>
          </p:cNvPr>
          <p:cNvSpPr/>
          <p:nvPr/>
        </p:nvSpPr>
        <p:spPr>
          <a:xfrm>
            <a:off x="3106301" y="5827571"/>
            <a:ext cx="4601460" cy="1166224"/>
          </a:xfrm>
          <a:custGeom>
            <a:avLst/>
            <a:gdLst>
              <a:gd name="connsiteX0" fmla="*/ 28785 w 4601460"/>
              <a:gd name="connsiteY0" fmla="*/ 1166082 h 1166224"/>
              <a:gd name="connsiteX1" fmla="*/ 1887730 w 4601460"/>
              <a:gd name="connsiteY1" fmla="*/ 924921 h 1166224"/>
              <a:gd name="connsiteX2" fmla="*/ 1244635 w 4601460"/>
              <a:gd name="connsiteY2" fmla="*/ 995260 h 1166224"/>
              <a:gd name="connsiteX3" fmla="*/ 3515563 w 4601460"/>
              <a:gd name="connsiteY3" fmla="*/ 683761 h 1166224"/>
              <a:gd name="connsiteX4" fmla="*/ 2952855 w 4601460"/>
              <a:gd name="connsiteY4" fmla="*/ 744051 h 1166224"/>
              <a:gd name="connsiteX5" fmla="*/ 3163870 w 4601460"/>
              <a:gd name="connsiteY5" fmla="*/ 322020 h 1166224"/>
              <a:gd name="connsiteX6" fmla="*/ 3314596 w 4601460"/>
              <a:gd name="connsiteY6" fmla="*/ 251682 h 1166224"/>
              <a:gd name="connsiteX7" fmla="*/ 3877303 w 4601460"/>
              <a:gd name="connsiteY7" fmla="*/ 473 h 1166224"/>
              <a:gd name="connsiteX8" fmla="*/ 3294499 w 4601460"/>
              <a:gd name="connsiteY8" fmla="*/ 322020 h 1166224"/>
              <a:gd name="connsiteX9" fmla="*/ 4590736 w 4601460"/>
              <a:gd name="connsiteY9" fmla="*/ 412455 h 1166224"/>
              <a:gd name="connsiteX10" fmla="*/ 2440389 w 4601460"/>
              <a:gd name="connsiteY10" fmla="*/ 653616 h 1166224"/>
              <a:gd name="connsiteX11" fmla="*/ 872846 w 4601460"/>
              <a:gd name="connsiteY11" fmla="*/ 955066 h 1166224"/>
              <a:gd name="connsiteX12" fmla="*/ 28785 w 4601460"/>
              <a:gd name="connsiteY12" fmla="*/ 1166082 h 116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1460" h="1166224">
                <a:moveTo>
                  <a:pt x="28785" y="1166082"/>
                </a:moveTo>
                <a:cubicBezTo>
                  <a:pt x="197932" y="1161058"/>
                  <a:pt x="1685088" y="953391"/>
                  <a:pt x="1887730" y="924921"/>
                </a:cubicBezTo>
                <a:cubicBezTo>
                  <a:pt x="2090372" y="896451"/>
                  <a:pt x="973330" y="1035453"/>
                  <a:pt x="1244635" y="995260"/>
                </a:cubicBezTo>
                <a:cubicBezTo>
                  <a:pt x="1515941" y="955067"/>
                  <a:pt x="3230860" y="725629"/>
                  <a:pt x="3515563" y="683761"/>
                </a:cubicBezTo>
                <a:cubicBezTo>
                  <a:pt x="3800266" y="641893"/>
                  <a:pt x="3011471" y="804341"/>
                  <a:pt x="2952855" y="744051"/>
                </a:cubicBezTo>
                <a:cubicBezTo>
                  <a:pt x="2894240" y="683761"/>
                  <a:pt x="3103580" y="404081"/>
                  <a:pt x="3163870" y="322020"/>
                </a:cubicBezTo>
                <a:cubicBezTo>
                  <a:pt x="3224160" y="239958"/>
                  <a:pt x="3314596" y="251682"/>
                  <a:pt x="3314596" y="251682"/>
                </a:cubicBezTo>
                <a:cubicBezTo>
                  <a:pt x="3433501" y="198091"/>
                  <a:pt x="3880652" y="-11250"/>
                  <a:pt x="3877303" y="473"/>
                </a:cubicBezTo>
                <a:cubicBezTo>
                  <a:pt x="3873954" y="12196"/>
                  <a:pt x="3175594" y="253356"/>
                  <a:pt x="3294499" y="322020"/>
                </a:cubicBezTo>
                <a:cubicBezTo>
                  <a:pt x="3413404" y="390684"/>
                  <a:pt x="4733088" y="357189"/>
                  <a:pt x="4590736" y="412455"/>
                </a:cubicBezTo>
                <a:cubicBezTo>
                  <a:pt x="4448384" y="467721"/>
                  <a:pt x="3060037" y="563181"/>
                  <a:pt x="2440389" y="653616"/>
                </a:cubicBezTo>
                <a:cubicBezTo>
                  <a:pt x="1820741" y="744051"/>
                  <a:pt x="1271431" y="867980"/>
                  <a:pt x="872846" y="955066"/>
                </a:cubicBezTo>
                <a:cubicBezTo>
                  <a:pt x="474261" y="1042152"/>
                  <a:pt x="-140362" y="1171106"/>
                  <a:pt x="28785" y="11660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7CB8C38E-3D0C-926E-A199-65E3626AE029}"/>
              </a:ext>
            </a:extLst>
          </p:cNvPr>
          <p:cNvSpPr/>
          <p:nvPr/>
        </p:nvSpPr>
        <p:spPr>
          <a:xfrm>
            <a:off x="6052763" y="4473772"/>
            <a:ext cx="2270317" cy="671531"/>
          </a:xfrm>
          <a:custGeom>
            <a:avLst/>
            <a:gdLst>
              <a:gd name="connsiteX0" fmla="*/ 16441 w 2270317"/>
              <a:gd name="connsiteY0" fmla="*/ 670984 h 671531"/>
              <a:gd name="connsiteX1" fmla="*/ 1523694 w 2270317"/>
              <a:gd name="connsiteY1" fmla="*/ 289147 h 671531"/>
              <a:gd name="connsiteX2" fmla="*/ 689681 w 2270317"/>
              <a:gd name="connsiteY2" fmla="*/ 480065 h 671531"/>
              <a:gd name="connsiteX3" fmla="*/ 2257224 w 2270317"/>
              <a:gd name="connsiteY3" fmla="*/ 7793 h 671531"/>
              <a:gd name="connsiteX4" fmla="*/ 1403114 w 2270317"/>
              <a:gd name="connsiteY4" fmla="*/ 198712 h 671531"/>
              <a:gd name="connsiteX5" fmla="*/ 760019 w 2270317"/>
              <a:gd name="connsiteY5" fmla="*/ 369533 h 671531"/>
              <a:gd name="connsiteX6" fmla="*/ 16441 w 2270317"/>
              <a:gd name="connsiteY6" fmla="*/ 670984 h 67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0317" h="671531">
                <a:moveTo>
                  <a:pt x="16441" y="670984"/>
                </a:moveTo>
                <a:cubicBezTo>
                  <a:pt x="143720" y="657586"/>
                  <a:pt x="1411487" y="320967"/>
                  <a:pt x="1523694" y="289147"/>
                </a:cubicBezTo>
                <a:cubicBezTo>
                  <a:pt x="1635901" y="257327"/>
                  <a:pt x="567426" y="526957"/>
                  <a:pt x="689681" y="480065"/>
                </a:cubicBezTo>
                <a:cubicBezTo>
                  <a:pt x="811936" y="433173"/>
                  <a:pt x="2138319" y="54685"/>
                  <a:pt x="2257224" y="7793"/>
                </a:cubicBezTo>
                <a:cubicBezTo>
                  <a:pt x="2376129" y="-39099"/>
                  <a:pt x="1652648" y="138422"/>
                  <a:pt x="1403114" y="198712"/>
                </a:cubicBezTo>
                <a:cubicBezTo>
                  <a:pt x="1153580" y="259002"/>
                  <a:pt x="984432" y="290821"/>
                  <a:pt x="760019" y="369533"/>
                </a:cubicBezTo>
                <a:cubicBezTo>
                  <a:pt x="535606" y="448245"/>
                  <a:pt x="-110838" y="684382"/>
                  <a:pt x="16441" y="6709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5E8495FB-87E4-3E10-148F-73BCBDF00D27}"/>
              </a:ext>
            </a:extLst>
          </p:cNvPr>
          <p:cNvSpPr/>
          <p:nvPr/>
        </p:nvSpPr>
        <p:spPr>
          <a:xfrm>
            <a:off x="7219783" y="5515929"/>
            <a:ext cx="1763478" cy="706042"/>
          </a:xfrm>
          <a:custGeom>
            <a:avLst/>
            <a:gdLst>
              <a:gd name="connsiteX0" fmla="*/ 25079 w 1763478"/>
              <a:gd name="connsiteY0" fmla="*/ 543227 h 706042"/>
              <a:gd name="connsiteX1" fmla="*/ 296384 w 1763478"/>
              <a:gd name="connsiteY1" fmla="*/ 553275 h 706042"/>
              <a:gd name="connsiteX2" fmla="*/ 1170591 w 1763478"/>
              <a:gd name="connsiteY2" fmla="*/ 553275 h 706042"/>
              <a:gd name="connsiteX3" fmla="*/ 879188 w 1763478"/>
              <a:gd name="connsiteY3" fmla="*/ 643711 h 706042"/>
              <a:gd name="connsiteX4" fmla="*/ 1411751 w 1763478"/>
              <a:gd name="connsiteY4" fmla="*/ 663807 h 706042"/>
              <a:gd name="connsiteX5" fmla="*/ 1472041 w 1763478"/>
              <a:gd name="connsiteY5" fmla="*/ 653759 h 706042"/>
              <a:gd name="connsiteX6" fmla="*/ 1763443 w 1763478"/>
              <a:gd name="connsiteY6" fmla="*/ 616 h 706042"/>
              <a:gd name="connsiteX7" fmla="*/ 1451944 w 1763478"/>
              <a:gd name="connsiteY7" fmla="*/ 533179 h 706042"/>
              <a:gd name="connsiteX8" fmla="*/ 1060059 w 1763478"/>
              <a:gd name="connsiteY8" fmla="*/ 452792 h 706042"/>
              <a:gd name="connsiteX9" fmla="*/ 25079 w 1763478"/>
              <a:gd name="connsiteY9" fmla="*/ 543227 h 70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3478" h="706042">
                <a:moveTo>
                  <a:pt x="25079" y="543227"/>
                </a:moveTo>
                <a:cubicBezTo>
                  <a:pt x="-102200" y="559974"/>
                  <a:pt x="296384" y="553275"/>
                  <a:pt x="296384" y="553275"/>
                </a:cubicBezTo>
                <a:cubicBezTo>
                  <a:pt x="487303" y="554950"/>
                  <a:pt x="1073457" y="538202"/>
                  <a:pt x="1170591" y="553275"/>
                </a:cubicBezTo>
                <a:cubicBezTo>
                  <a:pt x="1267725" y="568348"/>
                  <a:pt x="838995" y="625289"/>
                  <a:pt x="879188" y="643711"/>
                </a:cubicBezTo>
                <a:cubicBezTo>
                  <a:pt x="919381" y="662133"/>
                  <a:pt x="1411751" y="663807"/>
                  <a:pt x="1411751" y="663807"/>
                </a:cubicBezTo>
                <a:cubicBezTo>
                  <a:pt x="1510560" y="665482"/>
                  <a:pt x="1413426" y="764291"/>
                  <a:pt x="1472041" y="653759"/>
                </a:cubicBezTo>
                <a:cubicBezTo>
                  <a:pt x="1530656" y="543227"/>
                  <a:pt x="1766793" y="20713"/>
                  <a:pt x="1763443" y="616"/>
                </a:cubicBezTo>
                <a:cubicBezTo>
                  <a:pt x="1760093" y="-19481"/>
                  <a:pt x="1569175" y="457816"/>
                  <a:pt x="1451944" y="533179"/>
                </a:cubicBezTo>
                <a:cubicBezTo>
                  <a:pt x="1334713" y="608542"/>
                  <a:pt x="1292846" y="447768"/>
                  <a:pt x="1060059" y="452792"/>
                </a:cubicBezTo>
                <a:cubicBezTo>
                  <a:pt x="827272" y="457816"/>
                  <a:pt x="152358" y="526480"/>
                  <a:pt x="25079" y="5432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B84071D6-7F4A-29B6-5638-EFA573CF0101}"/>
              </a:ext>
            </a:extLst>
          </p:cNvPr>
          <p:cNvSpPr/>
          <p:nvPr/>
        </p:nvSpPr>
        <p:spPr>
          <a:xfrm>
            <a:off x="8294937" y="4389973"/>
            <a:ext cx="630629" cy="1416546"/>
          </a:xfrm>
          <a:custGeom>
            <a:avLst/>
            <a:gdLst>
              <a:gd name="connsiteX0" fmla="*/ 5001 w 630629"/>
              <a:gd name="connsiteY0" fmla="*/ 81543 h 1416546"/>
              <a:gd name="connsiteX1" fmla="*/ 326549 w 630629"/>
              <a:gd name="connsiteY1" fmla="*/ 493526 h 1416546"/>
              <a:gd name="connsiteX2" fmla="*/ 306452 w 630629"/>
              <a:gd name="connsiteY2" fmla="*/ 111689 h 1416546"/>
              <a:gd name="connsiteX3" fmla="*/ 406936 w 630629"/>
              <a:gd name="connsiteY3" fmla="*/ 1146669 h 1416546"/>
              <a:gd name="connsiteX4" fmla="*/ 477274 w 630629"/>
              <a:gd name="connsiteY4" fmla="*/ 965798 h 1416546"/>
              <a:gd name="connsiteX5" fmla="*/ 517467 w 630629"/>
              <a:gd name="connsiteY5" fmla="*/ 1387829 h 1416546"/>
              <a:gd name="connsiteX6" fmla="*/ 427032 w 630629"/>
              <a:gd name="connsiteY6" fmla="*/ 21253 h 1416546"/>
              <a:gd name="connsiteX7" fmla="*/ 617951 w 630629"/>
              <a:gd name="connsiteY7" fmla="*/ 523671 h 1416546"/>
              <a:gd name="connsiteX8" fmla="*/ 5001 w 630629"/>
              <a:gd name="connsiteY8" fmla="*/ 81543 h 141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629" h="1416546">
                <a:moveTo>
                  <a:pt x="5001" y="81543"/>
                </a:moveTo>
                <a:cubicBezTo>
                  <a:pt x="-43566" y="76519"/>
                  <a:pt x="276307" y="488502"/>
                  <a:pt x="326549" y="493526"/>
                </a:cubicBezTo>
                <a:cubicBezTo>
                  <a:pt x="376791" y="498550"/>
                  <a:pt x="293054" y="2832"/>
                  <a:pt x="306452" y="111689"/>
                </a:cubicBezTo>
                <a:cubicBezTo>
                  <a:pt x="319850" y="220546"/>
                  <a:pt x="378466" y="1004318"/>
                  <a:pt x="406936" y="1146669"/>
                </a:cubicBezTo>
                <a:cubicBezTo>
                  <a:pt x="435406" y="1289020"/>
                  <a:pt x="458852" y="925605"/>
                  <a:pt x="477274" y="965798"/>
                </a:cubicBezTo>
                <a:cubicBezTo>
                  <a:pt x="495696" y="1005991"/>
                  <a:pt x="525841" y="1545253"/>
                  <a:pt x="517467" y="1387829"/>
                </a:cubicBezTo>
                <a:cubicBezTo>
                  <a:pt x="509093" y="1230405"/>
                  <a:pt x="410285" y="165279"/>
                  <a:pt x="427032" y="21253"/>
                </a:cubicBezTo>
                <a:cubicBezTo>
                  <a:pt x="443779" y="-122773"/>
                  <a:pt x="688289" y="511948"/>
                  <a:pt x="617951" y="523671"/>
                </a:cubicBezTo>
                <a:cubicBezTo>
                  <a:pt x="547613" y="535394"/>
                  <a:pt x="53568" y="86567"/>
                  <a:pt x="5001" y="815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5A94865C-AEB6-6538-27EF-4B7AAC379C6F}"/>
              </a:ext>
            </a:extLst>
          </p:cNvPr>
          <p:cNvSpPr/>
          <p:nvPr/>
        </p:nvSpPr>
        <p:spPr>
          <a:xfrm>
            <a:off x="699167" y="8398024"/>
            <a:ext cx="2155464" cy="3541161"/>
          </a:xfrm>
          <a:custGeom>
            <a:avLst/>
            <a:gdLst>
              <a:gd name="connsiteX0" fmla="*/ 24314 w 2155464"/>
              <a:gd name="connsiteY0" fmla="*/ 42591 h 3541161"/>
              <a:gd name="connsiteX1" fmla="*/ 4218 w 2155464"/>
              <a:gd name="connsiteY1" fmla="*/ 2916420 h 3541161"/>
              <a:gd name="connsiteX2" fmla="*/ 84604 w 2155464"/>
              <a:gd name="connsiteY2" fmla="*/ 2564728 h 3541161"/>
              <a:gd name="connsiteX3" fmla="*/ 124798 w 2155464"/>
              <a:gd name="connsiteY3" fmla="*/ 3057097 h 3541161"/>
              <a:gd name="connsiteX4" fmla="*/ 195136 w 2155464"/>
              <a:gd name="connsiteY4" fmla="*/ 2976710 h 3541161"/>
              <a:gd name="connsiteX5" fmla="*/ 295620 w 2155464"/>
              <a:gd name="connsiteY5" fmla="*/ 3539418 h 3541161"/>
              <a:gd name="connsiteX6" fmla="*/ 1511470 w 2155464"/>
              <a:gd name="connsiteY6" fmla="*/ 3157580 h 3541161"/>
              <a:gd name="connsiteX7" fmla="*/ 948763 w 2155464"/>
              <a:gd name="connsiteY7" fmla="*/ 3288209 h 3541161"/>
              <a:gd name="connsiteX8" fmla="*/ 2154565 w 2155464"/>
              <a:gd name="connsiteY8" fmla="*/ 2986758 h 3541161"/>
              <a:gd name="connsiteX9" fmla="*/ 1159778 w 2155464"/>
              <a:gd name="connsiteY9" fmla="*/ 3037000 h 3541161"/>
              <a:gd name="connsiteX10" fmla="*/ 2023936 w 2155464"/>
              <a:gd name="connsiteY10" fmla="*/ 2876227 h 3541161"/>
              <a:gd name="connsiteX11" fmla="*/ 1923453 w 2155464"/>
              <a:gd name="connsiteY11" fmla="*/ 1991972 h 3541161"/>
              <a:gd name="connsiteX12" fmla="*/ 1913404 w 2155464"/>
              <a:gd name="connsiteY12" fmla="*/ 2584824 h 3541161"/>
              <a:gd name="connsiteX13" fmla="*/ 1903356 w 2155464"/>
              <a:gd name="connsiteY13" fmla="*/ 2625018 h 3541161"/>
              <a:gd name="connsiteX14" fmla="*/ 1119585 w 2155464"/>
              <a:gd name="connsiteY14" fmla="*/ 2785791 h 3541161"/>
              <a:gd name="connsiteX15" fmla="*/ 365958 w 2155464"/>
              <a:gd name="connsiteY15" fmla="*/ 3338451 h 3541161"/>
              <a:gd name="connsiteX16" fmla="*/ 265475 w 2155464"/>
              <a:gd name="connsiteY16" fmla="*/ 1791005 h 3541161"/>
              <a:gd name="connsiteX17" fmla="*/ 215233 w 2155464"/>
              <a:gd name="connsiteY17" fmla="*/ 2142697 h 3541161"/>
              <a:gd name="connsiteX18" fmla="*/ 134846 w 2155464"/>
              <a:gd name="connsiteY18" fmla="*/ 1258442 h 3541161"/>
              <a:gd name="connsiteX19" fmla="*/ 134846 w 2155464"/>
              <a:gd name="connsiteY19" fmla="*/ 1198152 h 3541161"/>
              <a:gd name="connsiteX20" fmla="*/ 24314 w 2155464"/>
              <a:gd name="connsiteY20" fmla="*/ 42591 h 354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5464" h="3541161">
                <a:moveTo>
                  <a:pt x="24314" y="42591"/>
                </a:moveTo>
                <a:cubicBezTo>
                  <a:pt x="2543" y="328969"/>
                  <a:pt x="-5830" y="2496064"/>
                  <a:pt x="4218" y="2916420"/>
                </a:cubicBezTo>
                <a:cubicBezTo>
                  <a:pt x="14266" y="3336776"/>
                  <a:pt x="64507" y="2541282"/>
                  <a:pt x="84604" y="2564728"/>
                </a:cubicBezTo>
                <a:cubicBezTo>
                  <a:pt x="104701" y="2588174"/>
                  <a:pt x="106376" y="2988433"/>
                  <a:pt x="124798" y="3057097"/>
                </a:cubicBezTo>
                <a:cubicBezTo>
                  <a:pt x="143220" y="3125761"/>
                  <a:pt x="166666" y="2896323"/>
                  <a:pt x="195136" y="2976710"/>
                </a:cubicBezTo>
                <a:cubicBezTo>
                  <a:pt x="223606" y="3057097"/>
                  <a:pt x="76231" y="3509273"/>
                  <a:pt x="295620" y="3539418"/>
                </a:cubicBezTo>
                <a:cubicBezTo>
                  <a:pt x="515009" y="3569563"/>
                  <a:pt x="1402613" y="3199448"/>
                  <a:pt x="1511470" y="3157580"/>
                </a:cubicBezTo>
                <a:cubicBezTo>
                  <a:pt x="1620327" y="3115712"/>
                  <a:pt x="841581" y="3316679"/>
                  <a:pt x="948763" y="3288209"/>
                </a:cubicBezTo>
                <a:cubicBezTo>
                  <a:pt x="1055945" y="3259739"/>
                  <a:pt x="2119396" y="3028626"/>
                  <a:pt x="2154565" y="2986758"/>
                </a:cubicBezTo>
                <a:cubicBezTo>
                  <a:pt x="2189734" y="2944890"/>
                  <a:pt x="1181549" y="3055422"/>
                  <a:pt x="1159778" y="3037000"/>
                </a:cubicBezTo>
                <a:cubicBezTo>
                  <a:pt x="1138007" y="3018578"/>
                  <a:pt x="1896657" y="3050398"/>
                  <a:pt x="2023936" y="2876227"/>
                </a:cubicBezTo>
                <a:cubicBezTo>
                  <a:pt x="2151215" y="2702056"/>
                  <a:pt x="1941875" y="2040539"/>
                  <a:pt x="1923453" y="1991972"/>
                </a:cubicBezTo>
                <a:cubicBezTo>
                  <a:pt x="1905031" y="1943405"/>
                  <a:pt x="1913404" y="2584824"/>
                  <a:pt x="1913404" y="2584824"/>
                </a:cubicBezTo>
                <a:cubicBezTo>
                  <a:pt x="1910055" y="2690332"/>
                  <a:pt x="2035659" y="2591524"/>
                  <a:pt x="1903356" y="2625018"/>
                </a:cubicBezTo>
                <a:cubicBezTo>
                  <a:pt x="1771053" y="2658512"/>
                  <a:pt x="1375818" y="2666886"/>
                  <a:pt x="1119585" y="2785791"/>
                </a:cubicBezTo>
                <a:cubicBezTo>
                  <a:pt x="863352" y="2904696"/>
                  <a:pt x="508310" y="3504249"/>
                  <a:pt x="365958" y="3338451"/>
                </a:cubicBezTo>
                <a:cubicBezTo>
                  <a:pt x="223606" y="3172653"/>
                  <a:pt x="290596" y="1990297"/>
                  <a:pt x="265475" y="1791005"/>
                </a:cubicBezTo>
                <a:cubicBezTo>
                  <a:pt x="240354" y="1591713"/>
                  <a:pt x="237005" y="2231458"/>
                  <a:pt x="215233" y="2142697"/>
                </a:cubicBezTo>
                <a:cubicBezTo>
                  <a:pt x="193461" y="2053936"/>
                  <a:pt x="148244" y="1415866"/>
                  <a:pt x="134846" y="1258442"/>
                </a:cubicBezTo>
                <a:cubicBezTo>
                  <a:pt x="121448" y="1101018"/>
                  <a:pt x="151593" y="1395770"/>
                  <a:pt x="134846" y="1198152"/>
                </a:cubicBezTo>
                <a:cubicBezTo>
                  <a:pt x="118099" y="1000534"/>
                  <a:pt x="46085" y="-243787"/>
                  <a:pt x="24314" y="4259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812311D4-3FB4-BFF9-C4B8-CECFD117A3A9}"/>
              </a:ext>
            </a:extLst>
          </p:cNvPr>
          <p:cNvSpPr/>
          <p:nvPr/>
        </p:nvSpPr>
        <p:spPr>
          <a:xfrm>
            <a:off x="7114219" y="8974509"/>
            <a:ext cx="1986382" cy="3376484"/>
          </a:xfrm>
          <a:custGeom>
            <a:avLst/>
            <a:gdLst>
              <a:gd name="connsiteX0" fmla="*/ 1637895 w 1986382"/>
              <a:gd name="connsiteY0" fmla="*/ 179539 h 3376484"/>
              <a:gd name="connsiteX1" fmla="*/ 1316348 w 1986382"/>
              <a:gd name="connsiteY1" fmla="*/ 1254713 h 3376484"/>
              <a:gd name="connsiteX2" fmla="*/ 1366590 w 1986382"/>
              <a:gd name="connsiteY2" fmla="*/ 1073843 h 3376484"/>
              <a:gd name="connsiteX3" fmla="*/ 1969491 w 1986382"/>
              <a:gd name="connsiteY3" fmla="*/ 2581095 h 3376484"/>
              <a:gd name="connsiteX4" fmla="*/ 1798669 w 1986382"/>
              <a:gd name="connsiteY4" fmla="*/ 2199258 h 3376484"/>
              <a:gd name="connsiteX5" fmla="*/ 1577605 w 1986382"/>
              <a:gd name="connsiteY5" fmla="*/ 2711724 h 3376484"/>
              <a:gd name="connsiteX6" fmla="*/ 10062 w 1986382"/>
              <a:gd name="connsiteY6" fmla="*/ 3374915 h 3376484"/>
              <a:gd name="connsiteX7" fmla="*/ 1527363 w 1986382"/>
              <a:gd name="connsiteY7" fmla="*/ 2902643 h 3376484"/>
              <a:gd name="connsiteX8" fmla="*/ 974704 w 1986382"/>
              <a:gd name="connsiteY8" fmla="*/ 3123706 h 3376484"/>
              <a:gd name="connsiteX9" fmla="*/ 1507267 w 1986382"/>
              <a:gd name="connsiteY9" fmla="*/ 2952884 h 3376484"/>
              <a:gd name="connsiteX10" fmla="*/ 14 w 1986382"/>
              <a:gd name="connsiteY10" fmla="*/ 3214142 h 3376484"/>
              <a:gd name="connsiteX11" fmla="*/ 1477122 w 1986382"/>
              <a:gd name="connsiteY11" fmla="*/ 2621289 h 3376484"/>
              <a:gd name="connsiteX12" fmla="*/ 1316348 w 1986382"/>
              <a:gd name="connsiteY12" fmla="*/ 2159065 h 3376484"/>
              <a:gd name="connsiteX13" fmla="*/ 1477122 w 1986382"/>
              <a:gd name="connsiteY13" fmla="*/ 2299742 h 3376484"/>
              <a:gd name="connsiteX14" fmla="*/ 552673 w 1986382"/>
              <a:gd name="connsiteY14" fmla="*/ 2410273 h 3376484"/>
              <a:gd name="connsiteX15" fmla="*/ 1457025 w 1986382"/>
              <a:gd name="connsiteY15" fmla="*/ 1948049 h 3376484"/>
              <a:gd name="connsiteX16" fmla="*/ 703399 w 1986382"/>
              <a:gd name="connsiteY16" fmla="*/ 1857614 h 3376484"/>
              <a:gd name="connsiteX17" fmla="*/ 1045043 w 1986382"/>
              <a:gd name="connsiteY17" fmla="*/ 1686792 h 3376484"/>
              <a:gd name="connsiteX18" fmla="*/ 1075188 w 1986382"/>
              <a:gd name="connsiteY18" fmla="*/ 1546115 h 3376484"/>
              <a:gd name="connsiteX19" fmla="*/ 793834 w 1986382"/>
              <a:gd name="connsiteY19" fmla="*/ 1033649 h 3376484"/>
              <a:gd name="connsiteX20" fmla="*/ 1045043 w 1986382"/>
              <a:gd name="connsiteY20" fmla="*/ 671909 h 3376484"/>
              <a:gd name="connsiteX21" fmla="*/ 1487170 w 1986382"/>
              <a:gd name="connsiteY21" fmla="*/ 69007 h 3376484"/>
              <a:gd name="connsiteX22" fmla="*/ 1446977 w 1986382"/>
              <a:gd name="connsiteY22" fmla="*/ 48911 h 3376484"/>
              <a:gd name="connsiteX23" fmla="*/ 1547460 w 1986382"/>
              <a:gd name="connsiteY23" fmla="*/ 58959 h 3376484"/>
              <a:gd name="connsiteX24" fmla="*/ 1276155 w 1986382"/>
              <a:gd name="connsiteY24" fmla="*/ 802537 h 3376484"/>
              <a:gd name="connsiteX25" fmla="*/ 1637895 w 1986382"/>
              <a:gd name="connsiteY25" fmla="*/ 179539 h 337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86382" h="3376484">
                <a:moveTo>
                  <a:pt x="1637895" y="179539"/>
                </a:moveTo>
                <a:cubicBezTo>
                  <a:pt x="1644594" y="254902"/>
                  <a:pt x="1361565" y="1105663"/>
                  <a:pt x="1316348" y="1254713"/>
                </a:cubicBezTo>
                <a:cubicBezTo>
                  <a:pt x="1271131" y="1403763"/>
                  <a:pt x="1257733" y="852779"/>
                  <a:pt x="1366590" y="1073843"/>
                </a:cubicBezTo>
                <a:cubicBezTo>
                  <a:pt x="1475447" y="1294907"/>
                  <a:pt x="1897478" y="2393526"/>
                  <a:pt x="1969491" y="2581095"/>
                </a:cubicBezTo>
                <a:cubicBezTo>
                  <a:pt x="2041504" y="2768664"/>
                  <a:pt x="1863983" y="2177487"/>
                  <a:pt x="1798669" y="2199258"/>
                </a:cubicBezTo>
                <a:cubicBezTo>
                  <a:pt x="1733355" y="2221029"/>
                  <a:pt x="1875706" y="2515781"/>
                  <a:pt x="1577605" y="2711724"/>
                </a:cubicBezTo>
                <a:cubicBezTo>
                  <a:pt x="1279504" y="2907667"/>
                  <a:pt x="18436" y="3343095"/>
                  <a:pt x="10062" y="3374915"/>
                </a:cubicBezTo>
                <a:cubicBezTo>
                  <a:pt x="1688" y="3406735"/>
                  <a:pt x="1366589" y="2944511"/>
                  <a:pt x="1527363" y="2902643"/>
                </a:cubicBezTo>
                <a:cubicBezTo>
                  <a:pt x="1688137" y="2860775"/>
                  <a:pt x="978053" y="3115333"/>
                  <a:pt x="974704" y="3123706"/>
                </a:cubicBezTo>
                <a:cubicBezTo>
                  <a:pt x="971355" y="3132079"/>
                  <a:pt x="1669715" y="2937811"/>
                  <a:pt x="1507267" y="2952884"/>
                </a:cubicBezTo>
                <a:cubicBezTo>
                  <a:pt x="1344819" y="2967957"/>
                  <a:pt x="5038" y="3269408"/>
                  <a:pt x="14" y="3214142"/>
                </a:cubicBezTo>
                <a:cubicBezTo>
                  <a:pt x="-5010" y="3158876"/>
                  <a:pt x="1257733" y="2797135"/>
                  <a:pt x="1477122" y="2621289"/>
                </a:cubicBezTo>
                <a:cubicBezTo>
                  <a:pt x="1696511" y="2445443"/>
                  <a:pt x="1316348" y="2212656"/>
                  <a:pt x="1316348" y="2159065"/>
                </a:cubicBezTo>
                <a:cubicBezTo>
                  <a:pt x="1316348" y="2105474"/>
                  <a:pt x="1604401" y="2257874"/>
                  <a:pt x="1477122" y="2299742"/>
                </a:cubicBezTo>
                <a:cubicBezTo>
                  <a:pt x="1349843" y="2341610"/>
                  <a:pt x="556022" y="2468888"/>
                  <a:pt x="552673" y="2410273"/>
                </a:cubicBezTo>
                <a:cubicBezTo>
                  <a:pt x="549324" y="2351658"/>
                  <a:pt x="1431904" y="2040159"/>
                  <a:pt x="1457025" y="1948049"/>
                </a:cubicBezTo>
                <a:cubicBezTo>
                  <a:pt x="1482146" y="1855939"/>
                  <a:pt x="772063" y="1901157"/>
                  <a:pt x="703399" y="1857614"/>
                </a:cubicBezTo>
                <a:cubicBezTo>
                  <a:pt x="634735" y="1814071"/>
                  <a:pt x="983078" y="1738708"/>
                  <a:pt x="1045043" y="1686792"/>
                </a:cubicBezTo>
                <a:cubicBezTo>
                  <a:pt x="1107008" y="1634876"/>
                  <a:pt x="1117056" y="1654972"/>
                  <a:pt x="1075188" y="1546115"/>
                </a:cubicBezTo>
                <a:cubicBezTo>
                  <a:pt x="1033320" y="1437258"/>
                  <a:pt x="798858" y="1179350"/>
                  <a:pt x="793834" y="1033649"/>
                </a:cubicBezTo>
                <a:cubicBezTo>
                  <a:pt x="788810" y="887948"/>
                  <a:pt x="929487" y="832683"/>
                  <a:pt x="1045043" y="671909"/>
                </a:cubicBezTo>
                <a:cubicBezTo>
                  <a:pt x="1160599" y="511135"/>
                  <a:pt x="1420181" y="172840"/>
                  <a:pt x="1487170" y="69007"/>
                </a:cubicBezTo>
                <a:cubicBezTo>
                  <a:pt x="1554159" y="-34826"/>
                  <a:pt x="1436929" y="50586"/>
                  <a:pt x="1446977" y="48911"/>
                </a:cubicBezTo>
                <a:cubicBezTo>
                  <a:pt x="1457025" y="47236"/>
                  <a:pt x="1575930" y="-66645"/>
                  <a:pt x="1547460" y="58959"/>
                </a:cubicBezTo>
                <a:cubicBezTo>
                  <a:pt x="1518990" y="184563"/>
                  <a:pt x="1261082" y="777416"/>
                  <a:pt x="1276155" y="802537"/>
                </a:cubicBezTo>
                <a:cubicBezTo>
                  <a:pt x="1291227" y="827658"/>
                  <a:pt x="1631196" y="104176"/>
                  <a:pt x="1637895" y="17953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96E9E9F6-2CA0-D28D-2851-37CBA3E24F1A}"/>
              </a:ext>
            </a:extLst>
          </p:cNvPr>
          <p:cNvSpPr/>
          <p:nvPr/>
        </p:nvSpPr>
        <p:spPr>
          <a:xfrm>
            <a:off x="7423695" y="7073087"/>
            <a:ext cx="1211729" cy="1593122"/>
          </a:xfrm>
          <a:custGeom>
            <a:avLst/>
            <a:gdLst>
              <a:gd name="connsiteX0" fmla="*/ 1197791 w 1211729"/>
              <a:gd name="connsiteY0" fmla="*/ 953 h 1593122"/>
              <a:gd name="connsiteX1" fmla="*/ 1057114 w 1211729"/>
              <a:gd name="connsiteY1" fmla="*/ 382790 h 1593122"/>
              <a:gd name="connsiteX2" fmla="*/ 1067162 w 1211729"/>
              <a:gd name="connsiteY2" fmla="*/ 885208 h 1593122"/>
              <a:gd name="connsiteX3" fmla="*/ 1016920 w 1211729"/>
              <a:gd name="connsiteY3" fmla="*/ 644047 h 1593122"/>
              <a:gd name="connsiteX4" fmla="*/ 1187742 w 1211729"/>
              <a:gd name="connsiteY4" fmla="*/ 1116320 h 1593122"/>
              <a:gd name="connsiteX5" fmla="*/ 1047065 w 1211729"/>
              <a:gd name="connsiteY5" fmla="*/ 845014 h 1593122"/>
              <a:gd name="connsiteX6" fmla="*/ 916437 w 1211729"/>
              <a:gd name="connsiteY6" fmla="*/ 1588592 h 1593122"/>
              <a:gd name="connsiteX7" fmla="*/ 916437 w 1211729"/>
              <a:gd name="connsiteY7" fmla="*/ 1166561 h 1593122"/>
              <a:gd name="connsiteX8" fmla="*/ 2037 w 1211729"/>
              <a:gd name="connsiteY8" fmla="*/ 1367528 h 1593122"/>
              <a:gd name="connsiteX9" fmla="*/ 665228 w 1211729"/>
              <a:gd name="connsiteY9" fmla="*/ 1066078 h 1593122"/>
              <a:gd name="connsiteX10" fmla="*/ 534600 w 1211729"/>
              <a:gd name="connsiteY10" fmla="*/ 1005788 h 1593122"/>
              <a:gd name="connsiteX11" fmla="*/ 253246 w 1211729"/>
              <a:gd name="connsiteY11" fmla="*/ 633999 h 1593122"/>
              <a:gd name="connsiteX12" fmla="*/ 393923 w 1211729"/>
              <a:gd name="connsiteY12" fmla="*/ 533515 h 1593122"/>
              <a:gd name="connsiteX13" fmla="*/ 725518 w 1211729"/>
              <a:gd name="connsiteY13" fmla="*/ 422983 h 1593122"/>
              <a:gd name="connsiteX14" fmla="*/ 665228 w 1211729"/>
              <a:gd name="connsiteY14" fmla="*/ 493322 h 1593122"/>
              <a:gd name="connsiteX15" fmla="*/ 1197791 w 1211729"/>
              <a:gd name="connsiteY15" fmla="*/ 953 h 159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1729" h="1593122">
                <a:moveTo>
                  <a:pt x="1197791" y="953"/>
                </a:moveTo>
                <a:cubicBezTo>
                  <a:pt x="1263105" y="-17469"/>
                  <a:pt x="1078885" y="235414"/>
                  <a:pt x="1057114" y="382790"/>
                </a:cubicBezTo>
                <a:cubicBezTo>
                  <a:pt x="1035343" y="530166"/>
                  <a:pt x="1073861" y="841665"/>
                  <a:pt x="1067162" y="885208"/>
                </a:cubicBezTo>
                <a:cubicBezTo>
                  <a:pt x="1060463" y="928751"/>
                  <a:pt x="996823" y="605528"/>
                  <a:pt x="1016920" y="644047"/>
                </a:cubicBezTo>
                <a:cubicBezTo>
                  <a:pt x="1037017" y="682566"/>
                  <a:pt x="1182718" y="1082826"/>
                  <a:pt x="1187742" y="1116320"/>
                </a:cubicBezTo>
                <a:cubicBezTo>
                  <a:pt x="1192766" y="1149814"/>
                  <a:pt x="1092282" y="766302"/>
                  <a:pt x="1047065" y="845014"/>
                </a:cubicBezTo>
                <a:cubicBezTo>
                  <a:pt x="1001848" y="923726"/>
                  <a:pt x="938208" y="1535001"/>
                  <a:pt x="916437" y="1588592"/>
                </a:cubicBezTo>
                <a:cubicBezTo>
                  <a:pt x="894666" y="1642183"/>
                  <a:pt x="1068837" y="1203405"/>
                  <a:pt x="916437" y="1166561"/>
                </a:cubicBezTo>
                <a:cubicBezTo>
                  <a:pt x="764037" y="1129717"/>
                  <a:pt x="43905" y="1384275"/>
                  <a:pt x="2037" y="1367528"/>
                </a:cubicBezTo>
                <a:cubicBezTo>
                  <a:pt x="-39831" y="1350781"/>
                  <a:pt x="576468" y="1126368"/>
                  <a:pt x="665228" y="1066078"/>
                </a:cubicBezTo>
                <a:cubicBezTo>
                  <a:pt x="753988" y="1005788"/>
                  <a:pt x="603264" y="1077801"/>
                  <a:pt x="534600" y="1005788"/>
                </a:cubicBezTo>
                <a:cubicBezTo>
                  <a:pt x="465936" y="933775"/>
                  <a:pt x="276692" y="712711"/>
                  <a:pt x="253246" y="633999"/>
                </a:cubicBezTo>
                <a:cubicBezTo>
                  <a:pt x="229800" y="555287"/>
                  <a:pt x="315211" y="568684"/>
                  <a:pt x="393923" y="533515"/>
                </a:cubicBezTo>
                <a:cubicBezTo>
                  <a:pt x="472635" y="498346"/>
                  <a:pt x="680301" y="429682"/>
                  <a:pt x="725518" y="422983"/>
                </a:cubicBezTo>
                <a:cubicBezTo>
                  <a:pt x="770735" y="416284"/>
                  <a:pt x="584841" y="558636"/>
                  <a:pt x="665228" y="493322"/>
                </a:cubicBezTo>
                <a:cubicBezTo>
                  <a:pt x="745615" y="428008"/>
                  <a:pt x="1132477" y="19375"/>
                  <a:pt x="1197791" y="95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A102A9D7-388E-CC86-9810-85330E1E99B6}"/>
              </a:ext>
            </a:extLst>
          </p:cNvPr>
          <p:cNvSpPr/>
          <p:nvPr/>
        </p:nvSpPr>
        <p:spPr>
          <a:xfrm>
            <a:off x="5322067" y="712408"/>
            <a:ext cx="3234395" cy="2691980"/>
          </a:xfrm>
          <a:custGeom>
            <a:avLst/>
            <a:gdLst>
              <a:gd name="connsiteX0" fmla="*/ 73898 w 3234395"/>
              <a:gd name="connsiteY0" fmla="*/ 1025 h 2691980"/>
              <a:gd name="connsiteX1" fmla="*/ 164333 w 3234395"/>
              <a:gd name="connsiteY1" fmla="*/ 11073 h 2691980"/>
              <a:gd name="connsiteX2" fmla="*/ 3118548 w 3234395"/>
              <a:gd name="connsiteY2" fmla="*/ 121605 h 2691980"/>
              <a:gd name="connsiteX3" fmla="*/ 2666373 w 3234395"/>
              <a:gd name="connsiteY3" fmla="*/ 151750 h 2691980"/>
              <a:gd name="connsiteX4" fmla="*/ 2947726 w 3234395"/>
              <a:gd name="connsiteY4" fmla="*/ 232137 h 2691980"/>
              <a:gd name="connsiteX5" fmla="*/ 2646276 w 3234395"/>
              <a:gd name="connsiteY5" fmla="*/ 312524 h 2691980"/>
              <a:gd name="connsiteX6" fmla="*/ 2817098 w 3234395"/>
              <a:gd name="connsiteY6" fmla="*/ 1126440 h 2691980"/>
              <a:gd name="connsiteX7" fmla="*/ 3098452 w 3234395"/>
              <a:gd name="connsiteY7" fmla="*/ 2683935 h 2691980"/>
              <a:gd name="connsiteX8" fmla="*/ 2907533 w 3234395"/>
              <a:gd name="connsiteY8" fmla="*/ 1689148 h 2691980"/>
              <a:gd name="connsiteX9" fmla="*/ 2565889 w 3234395"/>
              <a:gd name="connsiteY9" fmla="*/ 654168 h 2691980"/>
              <a:gd name="connsiteX10" fmla="*/ 1952940 w 3234395"/>
              <a:gd name="connsiteY10" fmla="*/ 413007 h 2691980"/>
              <a:gd name="connsiteX11" fmla="*/ 2405115 w 3234395"/>
              <a:gd name="connsiteY11" fmla="*/ 362766 h 2691980"/>
              <a:gd name="connsiteX12" fmla="*/ 73898 w 3234395"/>
              <a:gd name="connsiteY12" fmla="*/ 1025 h 269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4395" h="2691980">
                <a:moveTo>
                  <a:pt x="73898" y="1025"/>
                </a:moveTo>
                <a:cubicBezTo>
                  <a:pt x="-134606" y="-4000"/>
                  <a:pt x="164333" y="11073"/>
                  <a:pt x="164333" y="11073"/>
                </a:cubicBezTo>
                <a:lnTo>
                  <a:pt x="3118548" y="121605"/>
                </a:lnTo>
                <a:cubicBezTo>
                  <a:pt x="3535555" y="145051"/>
                  <a:pt x="2694843" y="133328"/>
                  <a:pt x="2666373" y="151750"/>
                </a:cubicBezTo>
                <a:cubicBezTo>
                  <a:pt x="2637903" y="170172"/>
                  <a:pt x="2951076" y="205341"/>
                  <a:pt x="2947726" y="232137"/>
                </a:cubicBezTo>
                <a:cubicBezTo>
                  <a:pt x="2944376" y="258933"/>
                  <a:pt x="2668047" y="163474"/>
                  <a:pt x="2646276" y="312524"/>
                </a:cubicBezTo>
                <a:cubicBezTo>
                  <a:pt x="2624505" y="461574"/>
                  <a:pt x="2741735" y="731205"/>
                  <a:pt x="2817098" y="1126440"/>
                </a:cubicBezTo>
                <a:cubicBezTo>
                  <a:pt x="2892461" y="1521675"/>
                  <a:pt x="3083380" y="2590150"/>
                  <a:pt x="3098452" y="2683935"/>
                </a:cubicBezTo>
                <a:cubicBezTo>
                  <a:pt x="3113524" y="2777720"/>
                  <a:pt x="2996293" y="2027442"/>
                  <a:pt x="2907533" y="1689148"/>
                </a:cubicBezTo>
                <a:cubicBezTo>
                  <a:pt x="2818773" y="1350854"/>
                  <a:pt x="2724988" y="866858"/>
                  <a:pt x="2565889" y="654168"/>
                </a:cubicBezTo>
                <a:cubicBezTo>
                  <a:pt x="2406790" y="441478"/>
                  <a:pt x="1979736" y="461574"/>
                  <a:pt x="1952940" y="413007"/>
                </a:cubicBezTo>
                <a:cubicBezTo>
                  <a:pt x="1926144" y="364440"/>
                  <a:pt x="2718289" y="431430"/>
                  <a:pt x="2405115" y="362766"/>
                </a:cubicBezTo>
                <a:cubicBezTo>
                  <a:pt x="2091941" y="294102"/>
                  <a:pt x="1082919" y="147563"/>
                  <a:pt x="73898" y="10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3DB4FD94-D803-ABDD-401A-F07F2D4B38A0}"/>
              </a:ext>
            </a:extLst>
          </p:cNvPr>
          <p:cNvSpPr/>
          <p:nvPr/>
        </p:nvSpPr>
        <p:spPr>
          <a:xfrm>
            <a:off x="823188" y="903200"/>
            <a:ext cx="340580" cy="2249528"/>
          </a:xfrm>
          <a:custGeom>
            <a:avLst/>
            <a:gdLst>
              <a:gd name="connsiteX0" fmla="*/ 282131 w 340580"/>
              <a:gd name="connsiteY0" fmla="*/ 212167 h 2249528"/>
              <a:gd name="connsiteX1" fmla="*/ 292179 w 340580"/>
              <a:gd name="connsiteY1" fmla="*/ 1046180 h 2249528"/>
              <a:gd name="connsiteX2" fmla="*/ 332372 w 340580"/>
              <a:gd name="connsiteY2" fmla="*/ 794971 h 2249528"/>
              <a:gd name="connsiteX3" fmla="*/ 111309 w 340580"/>
              <a:gd name="connsiteY3" fmla="*/ 1438066 h 2249528"/>
              <a:gd name="connsiteX4" fmla="*/ 151502 w 340580"/>
              <a:gd name="connsiteY4" fmla="*/ 1206954 h 2249528"/>
              <a:gd name="connsiteX5" fmla="*/ 777 w 340580"/>
              <a:gd name="connsiteY5" fmla="*/ 2241934 h 2249528"/>
              <a:gd name="connsiteX6" fmla="*/ 91212 w 340580"/>
              <a:gd name="connsiteY6" fmla="*/ 1588791 h 2249528"/>
              <a:gd name="connsiteX7" fmla="*/ 61067 w 340580"/>
              <a:gd name="connsiteY7" fmla="*/ 21248 h 2249528"/>
              <a:gd name="connsiteX8" fmla="*/ 81164 w 340580"/>
              <a:gd name="connsiteY8" fmla="*/ 654295 h 2249528"/>
              <a:gd name="connsiteX9" fmla="*/ 282131 w 340580"/>
              <a:gd name="connsiteY9" fmla="*/ 212167 h 22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580" h="2249528">
                <a:moveTo>
                  <a:pt x="282131" y="212167"/>
                </a:moveTo>
                <a:cubicBezTo>
                  <a:pt x="317300" y="277481"/>
                  <a:pt x="283806" y="949046"/>
                  <a:pt x="292179" y="1046180"/>
                </a:cubicBezTo>
                <a:cubicBezTo>
                  <a:pt x="300552" y="1143314"/>
                  <a:pt x="362517" y="729657"/>
                  <a:pt x="332372" y="794971"/>
                </a:cubicBezTo>
                <a:cubicBezTo>
                  <a:pt x="302227" y="860285"/>
                  <a:pt x="141454" y="1369402"/>
                  <a:pt x="111309" y="1438066"/>
                </a:cubicBezTo>
                <a:cubicBezTo>
                  <a:pt x="81164" y="1506730"/>
                  <a:pt x="169924" y="1072976"/>
                  <a:pt x="151502" y="1206954"/>
                </a:cubicBezTo>
                <a:cubicBezTo>
                  <a:pt x="133080" y="1340932"/>
                  <a:pt x="10825" y="2178295"/>
                  <a:pt x="777" y="2241934"/>
                </a:cubicBezTo>
                <a:cubicBezTo>
                  <a:pt x="-9271" y="2305574"/>
                  <a:pt x="81164" y="1958905"/>
                  <a:pt x="91212" y="1588791"/>
                </a:cubicBezTo>
                <a:cubicBezTo>
                  <a:pt x="101260" y="1218677"/>
                  <a:pt x="62742" y="176997"/>
                  <a:pt x="61067" y="21248"/>
                </a:cubicBezTo>
                <a:cubicBezTo>
                  <a:pt x="59392" y="-134501"/>
                  <a:pt x="45995" y="615776"/>
                  <a:pt x="81164" y="654295"/>
                </a:cubicBezTo>
                <a:cubicBezTo>
                  <a:pt x="116333" y="692814"/>
                  <a:pt x="246962" y="146853"/>
                  <a:pt x="282131" y="212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A7BEA628-467F-7F8F-2EA9-DD3CF1CCC776}"/>
              </a:ext>
            </a:extLst>
          </p:cNvPr>
          <p:cNvSpPr/>
          <p:nvPr/>
        </p:nvSpPr>
        <p:spPr>
          <a:xfrm>
            <a:off x="1643416" y="1065122"/>
            <a:ext cx="1197309" cy="2259688"/>
          </a:xfrm>
          <a:custGeom>
            <a:avLst/>
            <a:gdLst>
              <a:gd name="connsiteX0" fmla="*/ 1039494 w 1197309"/>
              <a:gd name="connsiteY0" fmla="*/ 3 h 2259688"/>
              <a:gd name="connsiteX1" fmla="*/ 346158 w 1197309"/>
              <a:gd name="connsiteY1" fmla="*/ 803871 h 2259688"/>
              <a:gd name="connsiteX2" fmla="*/ 456689 w 1197309"/>
              <a:gd name="connsiteY2" fmla="*/ 673243 h 2259688"/>
              <a:gd name="connsiteX3" fmla="*/ 295916 w 1197309"/>
              <a:gd name="connsiteY3" fmla="*/ 1446966 h 2259688"/>
              <a:gd name="connsiteX4" fmla="*/ 356206 w 1197309"/>
              <a:gd name="connsiteY4" fmla="*/ 1336434 h 2259688"/>
              <a:gd name="connsiteX5" fmla="*/ 24610 w 1197309"/>
              <a:gd name="connsiteY5" fmla="*/ 2210641 h 2259688"/>
              <a:gd name="connsiteX6" fmla="*/ 155239 w 1197309"/>
              <a:gd name="connsiteY6" fmla="*/ 2039819 h 2259688"/>
              <a:gd name="connsiteX7" fmla="*/ 1190219 w 1197309"/>
              <a:gd name="connsiteY7" fmla="*/ 1125419 h 2259688"/>
              <a:gd name="connsiteX8" fmla="*/ 617463 w 1197309"/>
              <a:gd name="connsiteY8" fmla="*/ 1537401 h 2259688"/>
              <a:gd name="connsiteX9" fmla="*/ 738043 w 1197309"/>
              <a:gd name="connsiteY9" fmla="*/ 1346482 h 2259688"/>
              <a:gd name="connsiteX10" fmla="*/ 396399 w 1197309"/>
              <a:gd name="connsiteY10" fmla="*/ 1668030 h 2259688"/>
              <a:gd name="connsiteX11" fmla="*/ 637560 w 1197309"/>
              <a:gd name="connsiteY11" fmla="*/ 1075177 h 2259688"/>
              <a:gd name="connsiteX12" fmla="*/ 456689 w 1197309"/>
              <a:gd name="connsiteY12" fmla="*/ 1225902 h 2259688"/>
              <a:gd name="connsiteX13" fmla="*/ 547125 w 1197309"/>
              <a:gd name="connsiteY13" fmla="*/ 813920 h 2259688"/>
              <a:gd name="connsiteX14" fmla="*/ 1039494 w 1197309"/>
              <a:gd name="connsiteY14" fmla="*/ 3 h 225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7309" h="2259688">
                <a:moveTo>
                  <a:pt x="1039494" y="3"/>
                </a:moveTo>
                <a:cubicBezTo>
                  <a:pt x="1006000" y="-1672"/>
                  <a:pt x="443292" y="691664"/>
                  <a:pt x="346158" y="803871"/>
                </a:cubicBezTo>
                <a:cubicBezTo>
                  <a:pt x="249024" y="916078"/>
                  <a:pt x="465063" y="566061"/>
                  <a:pt x="456689" y="673243"/>
                </a:cubicBezTo>
                <a:cubicBezTo>
                  <a:pt x="448315" y="780426"/>
                  <a:pt x="312663" y="1336434"/>
                  <a:pt x="295916" y="1446966"/>
                </a:cubicBezTo>
                <a:cubicBezTo>
                  <a:pt x="279169" y="1557498"/>
                  <a:pt x="401424" y="1209155"/>
                  <a:pt x="356206" y="1336434"/>
                </a:cubicBezTo>
                <a:cubicBezTo>
                  <a:pt x="310988" y="1463713"/>
                  <a:pt x="58104" y="2093410"/>
                  <a:pt x="24610" y="2210641"/>
                </a:cubicBezTo>
                <a:cubicBezTo>
                  <a:pt x="-8884" y="2327872"/>
                  <a:pt x="-39029" y="2220689"/>
                  <a:pt x="155239" y="2039819"/>
                </a:cubicBezTo>
                <a:cubicBezTo>
                  <a:pt x="349507" y="1858949"/>
                  <a:pt x="1113182" y="1209155"/>
                  <a:pt x="1190219" y="1125419"/>
                </a:cubicBezTo>
                <a:cubicBezTo>
                  <a:pt x="1267256" y="1041683"/>
                  <a:pt x="692826" y="1500557"/>
                  <a:pt x="617463" y="1537401"/>
                </a:cubicBezTo>
                <a:cubicBezTo>
                  <a:pt x="542100" y="1574245"/>
                  <a:pt x="774887" y="1324711"/>
                  <a:pt x="738043" y="1346482"/>
                </a:cubicBezTo>
                <a:cubicBezTo>
                  <a:pt x="701199" y="1368254"/>
                  <a:pt x="413146" y="1713247"/>
                  <a:pt x="396399" y="1668030"/>
                </a:cubicBezTo>
                <a:cubicBezTo>
                  <a:pt x="379652" y="1622813"/>
                  <a:pt x="627512" y="1148865"/>
                  <a:pt x="637560" y="1075177"/>
                </a:cubicBezTo>
                <a:cubicBezTo>
                  <a:pt x="647608" y="1001489"/>
                  <a:pt x="471761" y="1269445"/>
                  <a:pt x="456689" y="1225902"/>
                </a:cubicBezTo>
                <a:cubicBezTo>
                  <a:pt x="441617" y="1182359"/>
                  <a:pt x="451665" y="1016562"/>
                  <a:pt x="547125" y="813920"/>
                </a:cubicBezTo>
                <a:cubicBezTo>
                  <a:pt x="642585" y="611278"/>
                  <a:pt x="1072988" y="1678"/>
                  <a:pt x="1039494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12A7C00B-3A2F-4726-0975-516263636FFB}"/>
              </a:ext>
            </a:extLst>
          </p:cNvPr>
          <p:cNvSpPr/>
          <p:nvPr/>
        </p:nvSpPr>
        <p:spPr>
          <a:xfrm>
            <a:off x="901140" y="4451185"/>
            <a:ext cx="1199260" cy="981020"/>
          </a:xfrm>
          <a:custGeom>
            <a:avLst/>
            <a:gdLst>
              <a:gd name="connsiteX0" fmla="*/ 204179 w 1199260"/>
              <a:gd name="connsiteY0" fmla="*/ 442362 h 981020"/>
              <a:gd name="connsiteX1" fmla="*/ 73550 w 1199260"/>
              <a:gd name="connsiteY1" fmla="*/ 934731 h 981020"/>
              <a:gd name="connsiteX2" fmla="*/ 93647 w 1199260"/>
              <a:gd name="connsiteY2" fmla="*/ 854345 h 981020"/>
              <a:gd name="connsiteX3" fmla="*/ 1198965 w 1199260"/>
              <a:gd name="connsiteY3" fmla="*/ 235 h 981020"/>
              <a:gd name="connsiteX4" fmla="*/ 204179 w 1199260"/>
              <a:gd name="connsiteY4" fmla="*/ 944780 h 981020"/>
              <a:gd name="connsiteX5" fmla="*/ 204179 w 1199260"/>
              <a:gd name="connsiteY5" fmla="*/ 442362 h 98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260" h="981020">
                <a:moveTo>
                  <a:pt x="204179" y="442362"/>
                </a:moveTo>
                <a:cubicBezTo>
                  <a:pt x="182408" y="440687"/>
                  <a:pt x="91972" y="866067"/>
                  <a:pt x="73550" y="934731"/>
                </a:cubicBezTo>
                <a:cubicBezTo>
                  <a:pt x="55128" y="1003395"/>
                  <a:pt x="-93922" y="1010094"/>
                  <a:pt x="93647" y="854345"/>
                </a:cubicBezTo>
                <a:cubicBezTo>
                  <a:pt x="281216" y="698596"/>
                  <a:pt x="1180543" y="-14838"/>
                  <a:pt x="1198965" y="235"/>
                </a:cubicBezTo>
                <a:cubicBezTo>
                  <a:pt x="1217387" y="15307"/>
                  <a:pt x="368302" y="871092"/>
                  <a:pt x="204179" y="944780"/>
                </a:cubicBezTo>
                <a:cubicBezTo>
                  <a:pt x="40056" y="1018468"/>
                  <a:pt x="225950" y="444037"/>
                  <a:pt x="204179" y="442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8BD90923-4CB1-6B5D-671A-9F76586333C6}"/>
              </a:ext>
            </a:extLst>
          </p:cNvPr>
          <p:cNvSpPr/>
          <p:nvPr/>
        </p:nvSpPr>
        <p:spPr>
          <a:xfrm>
            <a:off x="6540994" y="3033691"/>
            <a:ext cx="1025427" cy="923479"/>
          </a:xfrm>
          <a:custGeom>
            <a:avLst/>
            <a:gdLst>
              <a:gd name="connsiteX0" fmla="*/ 40676 w 1025427"/>
              <a:gd name="connsiteY0" fmla="*/ 911 h 923479"/>
              <a:gd name="connsiteX1" fmla="*/ 141160 w 1025427"/>
              <a:gd name="connsiteY1" fmla="*/ 523425 h 923479"/>
              <a:gd name="connsiteX2" fmla="*/ 40676 w 1025427"/>
              <a:gd name="connsiteY2" fmla="*/ 664102 h 923479"/>
              <a:gd name="connsiteX3" fmla="*/ 934980 w 1025427"/>
              <a:gd name="connsiteY3" fmla="*/ 764586 h 923479"/>
              <a:gd name="connsiteX4" fmla="*/ 362224 w 1025427"/>
              <a:gd name="connsiteY4" fmla="*/ 905263 h 923479"/>
              <a:gd name="connsiteX5" fmla="*/ 1025415 w 1025427"/>
              <a:gd name="connsiteY5" fmla="*/ 895214 h 923479"/>
              <a:gd name="connsiteX6" fmla="*/ 342127 w 1025427"/>
              <a:gd name="connsiteY6" fmla="*/ 664102 h 923479"/>
              <a:gd name="connsiteX7" fmla="*/ 40676 w 1025427"/>
              <a:gd name="connsiteY7" fmla="*/ 911 h 92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427" h="923479">
                <a:moveTo>
                  <a:pt x="40676" y="911"/>
                </a:moveTo>
                <a:cubicBezTo>
                  <a:pt x="7181" y="-22535"/>
                  <a:pt x="141160" y="412893"/>
                  <a:pt x="141160" y="523425"/>
                </a:cubicBezTo>
                <a:cubicBezTo>
                  <a:pt x="141160" y="633957"/>
                  <a:pt x="-91627" y="623909"/>
                  <a:pt x="40676" y="664102"/>
                </a:cubicBezTo>
                <a:cubicBezTo>
                  <a:pt x="172979" y="704296"/>
                  <a:pt x="881389" y="724393"/>
                  <a:pt x="934980" y="764586"/>
                </a:cubicBezTo>
                <a:cubicBezTo>
                  <a:pt x="988571" y="804780"/>
                  <a:pt x="347151" y="883492"/>
                  <a:pt x="362224" y="905263"/>
                </a:cubicBezTo>
                <a:cubicBezTo>
                  <a:pt x="377297" y="927034"/>
                  <a:pt x="1028764" y="935407"/>
                  <a:pt x="1025415" y="895214"/>
                </a:cubicBezTo>
                <a:cubicBezTo>
                  <a:pt x="1022066" y="855021"/>
                  <a:pt x="502901" y="808128"/>
                  <a:pt x="342127" y="664102"/>
                </a:cubicBezTo>
                <a:cubicBezTo>
                  <a:pt x="181353" y="520076"/>
                  <a:pt x="74171" y="24357"/>
                  <a:pt x="40676" y="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2B8E30CE-C14B-62E3-8AD1-EB1DBD44682C}"/>
              </a:ext>
            </a:extLst>
          </p:cNvPr>
          <p:cNvSpPr/>
          <p:nvPr/>
        </p:nvSpPr>
        <p:spPr>
          <a:xfrm>
            <a:off x="6963495" y="1149703"/>
            <a:ext cx="1559352" cy="3111645"/>
          </a:xfrm>
          <a:custGeom>
            <a:avLst/>
            <a:gdLst>
              <a:gd name="connsiteX0" fmla="*/ 1396734 w 1559352"/>
              <a:gd name="connsiteY0" fmla="*/ 25954 h 3111645"/>
              <a:gd name="connsiteX1" fmla="*/ 1457024 w 1559352"/>
              <a:gd name="connsiteY1" fmla="*/ 2226543 h 3111645"/>
              <a:gd name="connsiteX2" fmla="*/ 1467072 w 1559352"/>
              <a:gd name="connsiteY2" fmla="*/ 2116011 h 3111645"/>
              <a:gd name="connsiteX3" fmla="*/ 1507265 w 1559352"/>
              <a:gd name="connsiteY3" fmla="*/ 2347123 h 3111645"/>
              <a:gd name="connsiteX4" fmla="*/ 663204 w 1559352"/>
              <a:gd name="connsiteY4" fmla="*/ 3110798 h 3111645"/>
              <a:gd name="connsiteX5" fmla="*/ 1416830 w 1559352"/>
              <a:gd name="connsiteY5" fmla="*/ 2497849 h 3111645"/>
              <a:gd name="connsiteX6" fmla="*/ 1406782 w 1559352"/>
              <a:gd name="connsiteY6" fmla="*/ 2527994 h 3111645"/>
              <a:gd name="connsiteX7" fmla="*/ 572769 w 1559352"/>
              <a:gd name="connsiteY7" fmla="*/ 357550 h 3111645"/>
              <a:gd name="connsiteX8" fmla="*/ 693349 w 1559352"/>
              <a:gd name="connsiteY8" fmla="*/ 608759 h 3111645"/>
              <a:gd name="connsiteX9" fmla="*/ 13 w 1559352"/>
              <a:gd name="connsiteY9" fmla="*/ 66148 h 3111645"/>
              <a:gd name="connsiteX10" fmla="*/ 713446 w 1559352"/>
              <a:gd name="connsiteY10" fmla="*/ 508275 h 3111645"/>
              <a:gd name="connsiteX11" fmla="*/ 1075186 w 1559352"/>
              <a:gd name="connsiteY11" fmla="*/ 1171466 h 3111645"/>
              <a:gd name="connsiteX12" fmla="*/ 1306298 w 1559352"/>
              <a:gd name="connsiteY12" fmla="*/ 2347123 h 3111645"/>
              <a:gd name="connsiteX13" fmla="*/ 1517314 w 1559352"/>
              <a:gd name="connsiteY13" fmla="*/ 1101128 h 3111645"/>
              <a:gd name="connsiteX14" fmla="*/ 1396734 w 1559352"/>
              <a:gd name="connsiteY14" fmla="*/ 25954 h 311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9352" h="3111645">
                <a:moveTo>
                  <a:pt x="1396734" y="25954"/>
                </a:moveTo>
                <a:cubicBezTo>
                  <a:pt x="1386686" y="213523"/>
                  <a:pt x="1445301" y="1878200"/>
                  <a:pt x="1457024" y="2226543"/>
                </a:cubicBezTo>
                <a:cubicBezTo>
                  <a:pt x="1468747" y="2574886"/>
                  <a:pt x="1458698" y="2095914"/>
                  <a:pt x="1467072" y="2116011"/>
                </a:cubicBezTo>
                <a:cubicBezTo>
                  <a:pt x="1475446" y="2136108"/>
                  <a:pt x="1641243" y="2181325"/>
                  <a:pt x="1507265" y="2347123"/>
                </a:cubicBezTo>
                <a:cubicBezTo>
                  <a:pt x="1373287" y="2512921"/>
                  <a:pt x="678276" y="3085677"/>
                  <a:pt x="663204" y="3110798"/>
                </a:cubicBezTo>
                <a:cubicBezTo>
                  <a:pt x="648131" y="3135919"/>
                  <a:pt x="1292900" y="2594983"/>
                  <a:pt x="1416830" y="2497849"/>
                </a:cubicBezTo>
                <a:cubicBezTo>
                  <a:pt x="1540760" y="2400715"/>
                  <a:pt x="1547459" y="2884711"/>
                  <a:pt x="1406782" y="2527994"/>
                </a:cubicBezTo>
                <a:cubicBezTo>
                  <a:pt x="1266105" y="2171278"/>
                  <a:pt x="691674" y="677422"/>
                  <a:pt x="572769" y="357550"/>
                </a:cubicBezTo>
                <a:cubicBezTo>
                  <a:pt x="453864" y="37678"/>
                  <a:pt x="788808" y="657326"/>
                  <a:pt x="693349" y="608759"/>
                </a:cubicBezTo>
                <a:cubicBezTo>
                  <a:pt x="597890" y="560192"/>
                  <a:pt x="-3336" y="82895"/>
                  <a:pt x="13" y="66148"/>
                </a:cubicBezTo>
                <a:cubicBezTo>
                  <a:pt x="3362" y="49401"/>
                  <a:pt x="534251" y="324055"/>
                  <a:pt x="713446" y="508275"/>
                </a:cubicBezTo>
                <a:cubicBezTo>
                  <a:pt x="892641" y="692495"/>
                  <a:pt x="976377" y="864991"/>
                  <a:pt x="1075186" y="1171466"/>
                </a:cubicBezTo>
                <a:cubicBezTo>
                  <a:pt x="1173995" y="1477941"/>
                  <a:pt x="1232610" y="2358846"/>
                  <a:pt x="1306298" y="2347123"/>
                </a:cubicBezTo>
                <a:cubicBezTo>
                  <a:pt x="1379986" y="2335400"/>
                  <a:pt x="1497217" y="1486315"/>
                  <a:pt x="1517314" y="1101128"/>
                </a:cubicBezTo>
                <a:cubicBezTo>
                  <a:pt x="1537411" y="715941"/>
                  <a:pt x="1406782" y="-161615"/>
                  <a:pt x="1396734" y="259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DC15286C-4C51-128F-CB5F-EDC03D242B43}"/>
              </a:ext>
            </a:extLst>
          </p:cNvPr>
          <p:cNvSpPr/>
          <p:nvPr/>
        </p:nvSpPr>
        <p:spPr>
          <a:xfrm>
            <a:off x="8025687" y="9866754"/>
            <a:ext cx="794908" cy="1549625"/>
          </a:xfrm>
          <a:custGeom>
            <a:avLst/>
            <a:gdLst>
              <a:gd name="connsiteX0" fmla="*/ 2946 w 794908"/>
              <a:gd name="connsiteY0" fmla="*/ 727 h 1549625"/>
              <a:gd name="connsiteX1" fmla="*/ 545557 w 794908"/>
              <a:gd name="connsiteY1" fmla="*/ 905079 h 1549625"/>
              <a:gd name="connsiteX2" fmla="*/ 545557 w 794908"/>
              <a:gd name="connsiteY2" fmla="*/ 784499 h 1549625"/>
              <a:gd name="connsiteX3" fmla="*/ 786717 w 794908"/>
              <a:gd name="connsiteY3" fmla="*/ 1407497 h 1549625"/>
              <a:gd name="connsiteX4" fmla="*/ 736476 w 794908"/>
              <a:gd name="connsiteY4" fmla="*/ 1538125 h 1549625"/>
              <a:gd name="connsiteX5" fmla="*/ 716379 w 794908"/>
              <a:gd name="connsiteY5" fmla="*/ 1206530 h 1549625"/>
              <a:gd name="connsiteX6" fmla="*/ 53188 w 794908"/>
              <a:gd name="connsiteY6" fmla="*/ 905079 h 1549625"/>
              <a:gd name="connsiteX7" fmla="*/ 475218 w 794908"/>
              <a:gd name="connsiteY7" fmla="*/ 895031 h 1549625"/>
              <a:gd name="connsiteX8" fmla="*/ 334542 w 794908"/>
              <a:gd name="connsiteY8" fmla="*/ 754354 h 1549625"/>
              <a:gd name="connsiteX9" fmla="*/ 2946 w 794908"/>
              <a:gd name="connsiteY9" fmla="*/ 727 h 15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908" h="1549625">
                <a:moveTo>
                  <a:pt x="2946" y="727"/>
                </a:moveTo>
                <a:cubicBezTo>
                  <a:pt x="38115" y="25848"/>
                  <a:pt x="455122" y="774450"/>
                  <a:pt x="545557" y="905079"/>
                </a:cubicBezTo>
                <a:cubicBezTo>
                  <a:pt x="635992" y="1035708"/>
                  <a:pt x="505364" y="700763"/>
                  <a:pt x="545557" y="784499"/>
                </a:cubicBezTo>
                <a:cubicBezTo>
                  <a:pt x="585750" y="868235"/>
                  <a:pt x="754897" y="1281893"/>
                  <a:pt x="786717" y="1407497"/>
                </a:cubicBezTo>
                <a:cubicBezTo>
                  <a:pt x="818537" y="1533101"/>
                  <a:pt x="748199" y="1571619"/>
                  <a:pt x="736476" y="1538125"/>
                </a:cubicBezTo>
                <a:cubicBezTo>
                  <a:pt x="724753" y="1504631"/>
                  <a:pt x="830260" y="1312038"/>
                  <a:pt x="716379" y="1206530"/>
                </a:cubicBezTo>
                <a:cubicBezTo>
                  <a:pt x="602498" y="1101022"/>
                  <a:pt x="93381" y="956995"/>
                  <a:pt x="53188" y="905079"/>
                </a:cubicBezTo>
                <a:cubicBezTo>
                  <a:pt x="12995" y="853163"/>
                  <a:pt x="428326" y="920152"/>
                  <a:pt x="475218" y="895031"/>
                </a:cubicBezTo>
                <a:cubicBezTo>
                  <a:pt x="522110" y="869910"/>
                  <a:pt x="411579" y="900055"/>
                  <a:pt x="334542" y="754354"/>
                </a:cubicBezTo>
                <a:cubicBezTo>
                  <a:pt x="257505" y="608653"/>
                  <a:pt x="-32223" y="-24394"/>
                  <a:pt x="2946" y="7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56C86947-B330-976C-1954-D43090C94832}"/>
              </a:ext>
            </a:extLst>
          </p:cNvPr>
          <p:cNvSpPr/>
          <p:nvPr/>
        </p:nvSpPr>
        <p:spPr>
          <a:xfrm>
            <a:off x="7008647" y="9150786"/>
            <a:ext cx="955729" cy="867821"/>
          </a:xfrm>
          <a:custGeom>
            <a:avLst/>
            <a:gdLst>
              <a:gd name="connsiteX0" fmla="*/ 939599 w 955729"/>
              <a:gd name="connsiteY0" fmla="*/ 3262 h 867821"/>
              <a:gd name="connsiteX1" fmla="*/ 597955 w 955729"/>
              <a:gd name="connsiteY1" fmla="*/ 666454 h 867821"/>
              <a:gd name="connsiteX2" fmla="*/ 608004 w 955729"/>
              <a:gd name="connsiteY2" fmla="*/ 596115 h 867821"/>
              <a:gd name="connsiteX3" fmla="*/ 155828 w 955729"/>
              <a:gd name="connsiteY3" fmla="*/ 867421 h 867821"/>
              <a:gd name="connsiteX4" fmla="*/ 547713 w 955729"/>
              <a:gd name="connsiteY4" fmla="*/ 525777 h 867821"/>
              <a:gd name="connsiteX5" fmla="*/ 5102 w 955729"/>
              <a:gd name="connsiteY5" fmla="*/ 415245 h 867821"/>
              <a:gd name="connsiteX6" fmla="*/ 939599 w 955729"/>
              <a:gd name="connsiteY6" fmla="*/ 3262 h 86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729" h="867821">
                <a:moveTo>
                  <a:pt x="939599" y="3262"/>
                </a:moveTo>
                <a:cubicBezTo>
                  <a:pt x="1038408" y="45130"/>
                  <a:pt x="653221" y="567645"/>
                  <a:pt x="597955" y="666454"/>
                </a:cubicBezTo>
                <a:cubicBezTo>
                  <a:pt x="542689" y="765263"/>
                  <a:pt x="681692" y="562620"/>
                  <a:pt x="608004" y="596115"/>
                </a:cubicBezTo>
                <a:cubicBezTo>
                  <a:pt x="534316" y="629610"/>
                  <a:pt x="165876" y="879144"/>
                  <a:pt x="155828" y="867421"/>
                </a:cubicBezTo>
                <a:cubicBezTo>
                  <a:pt x="145780" y="855698"/>
                  <a:pt x="572834" y="601140"/>
                  <a:pt x="547713" y="525777"/>
                </a:cubicBezTo>
                <a:cubicBezTo>
                  <a:pt x="522592" y="450414"/>
                  <a:pt x="-60212" y="495632"/>
                  <a:pt x="5102" y="415245"/>
                </a:cubicBezTo>
                <a:cubicBezTo>
                  <a:pt x="70416" y="334858"/>
                  <a:pt x="840790" y="-38606"/>
                  <a:pt x="939599" y="32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537BC133-BEE8-0EF2-0925-42E5EC0078FC}"/>
              </a:ext>
            </a:extLst>
          </p:cNvPr>
          <p:cNvSpPr/>
          <p:nvPr/>
        </p:nvSpPr>
        <p:spPr>
          <a:xfrm>
            <a:off x="1405787" y="11132664"/>
            <a:ext cx="1127110" cy="588480"/>
          </a:xfrm>
          <a:custGeom>
            <a:avLst/>
            <a:gdLst>
              <a:gd name="connsiteX0" fmla="*/ 982 w 1127110"/>
              <a:gd name="connsiteY0" fmla="*/ 583714 h 588480"/>
              <a:gd name="connsiteX1" fmla="*/ 905334 w 1127110"/>
              <a:gd name="connsiteY1" fmla="*/ 71248 h 588480"/>
              <a:gd name="connsiteX2" fmla="*/ 1116349 w 1127110"/>
              <a:gd name="connsiteY2" fmla="*/ 21006 h 588480"/>
              <a:gd name="connsiteX3" fmla="*/ 674222 w 1127110"/>
              <a:gd name="connsiteY3" fmla="*/ 232022 h 588480"/>
              <a:gd name="connsiteX4" fmla="*/ 1096253 w 1127110"/>
              <a:gd name="connsiteY4" fmla="*/ 322457 h 588480"/>
              <a:gd name="connsiteX5" fmla="*/ 982 w 1127110"/>
              <a:gd name="connsiteY5" fmla="*/ 583714 h 5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10" h="588480">
                <a:moveTo>
                  <a:pt x="982" y="583714"/>
                </a:moveTo>
                <a:cubicBezTo>
                  <a:pt x="-30838" y="541846"/>
                  <a:pt x="719440" y="165033"/>
                  <a:pt x="905334" y="71248"/>
                </a:cubicBezTo>
                <a:cubicBezTo>
                  <a:pt x="1091228" y="-22537"/>
                  <a:pt x="1154868" y="-5790"/>
                  <a:pt x="1116349" y="21006"/>
                </a:cubicBezTo>
                <a:cubicBezTo>
                  <a:pt x="1077830" y="47802"/>
                  <a:pt x="677571" y="181780"/>
                  <a:pt x="674222" y="232022"/>
                </a:cubicBezTo>
                <a:cubicBezTo>
                  <a:pt x="670873" y="282264"/>
                  <a:pt x="1203435" y="265516"/>
                  <a:pt x="1096253" y="322457"/>
                </a:cubicBezTo>
                <a:cubicBezTo>
                  <a:pt x="989071" y="379398"/>
                  <a:pt x="32802" y="625582"/>
                  <a:pt x="982" y="58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9A3CBC2B-7010-C702-CDB8-622B5C49143E}"/>
              </a:ext>
            </a:extLst>
          </p:cNvPr>
          <p:cNvSpPr/>
          <p:nvPr/>
        </p:nvSpPr>
        <p:spPr>
          <a:xfrm>
            <a:off x="1586688" y="11133483"/>
            <a:ext cx="617548" cy="290752"/>
          </a:xfrm>
          <a:custGeom>
            <a:avLst/>
            <a:gdLst>
              <a:gd name="connsiteX0" fmla="*/ 613901 w 617548"/>
              <a:gd name="connsiteY0" fmla="*/ 91 h 290752"/>
              <a:gd name="connsiteX1" fmla="*/ 11000 w 617548"/>
              <a:gd name="connsiteY1" fmla="*/ 271396 h 290752"/>
              <a:gd name="connsiteX2" fmla="*/ 252160 w 617548"/>
              <a:gd name="connsiteY2" fmla="*/ 241251 h 290752"/>
              <a:gd name="connsiteX3" fmla="*/ 613901 w 617548"/>
              <a:gd name="connsiteY3" fmla="*/ 91 h 29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548" h="290752">
                <a:moveTo>
                  <a:pt x="613901" y="91"/>
                </a:moveTo>
                <a:cubicBezTo>
                  <a:pt x="573708" y="5115"/>
                  <a:pt x="71290" y="231203"/>
                  <a:pt x="11000" y="271396"/>
                </a:cubicBezTo>
                <a:cubicBezTo>
                  <a:pt x="-49290" y="311589"/>
                  <a:pt x="153351" y="283119"/>
                  <a:pt x="252160" y="241251"/>
                </a:cubicBezTo>
                <a:cubicBezTo>
                  <a:pt x="350969" y="199383"/>
                  <a:pt x="654094" y="-4933"/>
                  <a:pt x="613901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6E667FF8-65E0-55A2-2D6E-EB8BE017DE52}"/>
              </a:ext>
            </a:extLst>
          </p:cNvPr>
          <p:cNvSpPr/>
          <p:nvPr/>
        </p:nvSpPr>
        <p:spPr>
          <a:xfrm>
            <a:off x="750599" y="8910074"/>
            <a:ext cx="152230" cy="2156237"/>
          </a:xfrm>
          <a:custGeom>
            <a:avLst/>
            <a:gdLst>
              <a:gd name="connsiteX0" fmla="*/ 1673 w 152230"/>
              <a:gd name="connsiteY0" fmla="*/ 462 h 2156237"/>
              <a:gd name="connsiteX1" fmla="*/ 14644 w 152230"/>
              <a:gd name="connsiteY1" fmla="*/ 1245603 h 2156237"/>
              <a:gd name="connsiteX2" fmla="*/ 34099 w 152230"/>
              <a:gd name="connsiteY2" fmla="*/ 1252088 h 2156237"/>
              <a:gd name="connsiteX3" fmla="*/ 66524 w 152230"/>
              <a:gd name="connsiteY3" fmla="*/ 1848717 h 2156237"/>
              <a:gd name="connsiteX4" fmla="*/ 73010 w 152230"/>
              <a:gd name="connsiteY4" fmla="*/ 1796837 h 2156237"/>
              <a:gd name="connsiteX5" fmla="*/ 150831 w 152230"/>
              <a:gd name="connsiteY5" fmla="*/ 2153517 h 2156237"/>
              <a:gd name="connsiteX6" fmla="*/ 118405 w 152230"/>
              <a:gd name="connsiteY6" fmla="*/ 1913569 h 2156237"/>
              <a:gd name="connsiteX7" fmla="*/ 60039 w 152230"/>
              <a:gd name="connsiteY7" fmla="*/ 1109415 h 2156237"/>
              <a:gd name="connsiteX8" fmla="*/ 1673 w 152230"/>
              <a:gd name="connsiteY8" fmla="*/ 462 h 21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30" h="2156237">
                <a:moveTo>
                  <a:pt x="1673" y="462"/>
                </a:moveTo>
                <a:cubicBezTo>
                  <a:pt x="-5893" y="23160"/>
                  <a:pt x="14644" y="1245603"/>
                  <a:pt x="14644" y="1245603"/>
                </a:cubicBezTo>
                <a:cubicBezTo>
                  <a:pt x="20048" y="1454207"/>
                  <a:pt x="25452" y="1151569"/>
                  <a:pt x="34099" y="1252088"/>
                </a:cubicBezTo>
                <a:cubicBezTo>
                  <a:pt x="42746" y="1352607"/>
                  <a:pt x="60039" y="1757926"/>
                  <a:pt x="66524" y="1848717"/>
                </a:cubicBezTo>
                <a:cubicBezTo>
                  <a:pt x="73009" y="1939508"/>
                  <a:pt x="58959" y="1746037"/>
                  <a:pt x="73010" y="1796837"/>
                </a:cubicBezTo>
                <a:cubicBezTo>
                  <a:pt x="87061" y="1847637"/>
                  <a:pt x="143265" y="2134062"/>
                  <a:pt x="150831" y="2153517"/>
                </a:cubicBezTo>
                <a:cubicBezTo>
                  <a:pt x="158397" y="2172972"/>
                  <a:pt x="133537" y="2087586"/>
                  <a:pt x="118405" y="1913569"/>
                </a:cubicBezTo>
                <a:cubicBezTo>
                  <a:pt x="103273" y="1739552"/>
                  <a:pt x="77333" y="1421781"/>
                  <a:pt x="60039" y="1109415"/>
                </a:cubicBezTo>
                <a:cubicBezTo>
                  <a:pt x="42745" y="797049"/>
                  <a:pt x="9239" y="-22236"/>
                  <a:pt x="1673" y="4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0C5138DD-3BD7-2B32-AE2D-024A5F2A168F}"/>
              </a:ext>
            </a:extLst>
          </p:cNvPr>
          <p:cNvSpPr/>
          <p:nvPr/>
        </p:nvSpPr>
        <p:spPr>
          <a:xfrm>
            <a:off x="1326357" y="10253816"/>
            <a:ext cx="431118" cy="817330"/>
          </a:xfrm>
          <a:custGeom>
            <a:avLst/>
            <a:gdLst>
              <a:gd name="connsiteX0" fmla="*/ 48486 w 431118"/>
              <a:gd name="connsiteY0" fmla="*/ 5622 h 817330"/>
              <a:gd name="connsiteX1" fmla="*/ 16060 w 431118"/>
              <a:gd name="connsiteY1" fmla="*/ 783835 h 817330"/>
              <a:gd name="connsiteX2" fmla="*/ 327345 w 431118"/>
              <a:gd name="connsiteY2" fmla="*/ 303937 h 817330"/>
              <a:gd name="connsiteX3" fmla="*/ 119822 w 431118"/>
              <a:gd name="connsiteY3" fmla="*/ 816261 h 817330"/>
              <a:gd name="connsiteX4" fmla="*/ 431107 w 431118"/>
              <a:gd name="connsiteY4" fmla="*/ 135324 h 817330"/>
              <a:gd name="connsiteX5" fmla="*/ 106852 w 431118"/>
              <a:gd name="connsiteY5" fmla="*/ 453095 h 817330"/>
              <a:gd name="connsiteX6" fmla="*/ 132792 w 431118"/>
              <a:gd name="connsiteY6" fmla="*/ 213146 h 817330"/>
              <a:gd name="connsiteX7" fmla="*/ 80911 w 431118"/>
              <a:gd name="connsiteY7" fmla="*/ 420669 h 817330"/>
              <a:gd name="connsiteX8" fmla="*/ 48486 w 431118"/>
              <a:gd name="connsiteY8" fmla="*/ 5622 h 81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118" h="817330">
                <a:moveTo>
                  <a:pt x="48486" y="5622"/>
                </a:moveTo>
                <a:cubicBezTo>
                  <a:pt x="37678" y="66150"/>
                  <a:pt x="-30417" y="734116"/>
                  <a:pt x="16060" y="783835"/>
                </a:cubicBezTo>
                <a:cubicBezTo>
                  <a:pt x="62537" y="833554"/>
                  <a:pt x="310051" y="298533"/>
                  <a:pt x="327345" y="303937"/>
                </a:cubicBezTo>
                <a:cubicBezTo>
                  <a:pt x="344639" y="309341"/>
                  <a:pt x="102528" y="844363"/>
                  <a:pt x="119822" y="816261"/>
                </a:cubicBezTo>
                <a:cubicBezTo>
                  <a:pt x="137116" y="788159"/>
                  <a:pt x="433269" y="195852"/>
                  <a:pt x="431107" y="135324"/>
                </a:cubicBezTo>
                <a:cubicBezTo>
                  <a:pt x="428945" y="74796"/>
                  <a:pt x="156571" y="440125"/>
                  <a:pt x="106852" y="453095"/>
                </a:cubicBezTo>
                <a:cubicBezTo>
                  <a:pt x="57133" y="466065"/>
                  <a:pt x="137115" y="218550"/>
                  <a:pt x="132792" y="213146"/>
                </a:cubicBezTo>
                <a:cubicBezTo>
                  <a:pt x="128469" y="207742"/>
                  <a:pt x="91719" y="448771"/>
                  <a:pt x="80911" y="420669"/>
                </a:cubicBezTo>
                <a:cubicBezTo>
                  <a:pt x="70103" y="392567"/>
                  <a:pt x="59294" y="-54906"/>
                  <a:pt x="48486" y="56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765CD4E7-3089-8589-570F-0D230599E451}"/>
              </a:ext>
            </a:extLst>
          </p:cNvPr>
          <p:cNvSpPr/>
          <p:nvPr/>
        </p:nvSpPr>
        <p:spPr>
          <a:xfrm>
            <a:off x="1630386" y="9470941"/>
            <a:ext cx="522548" cy="549992"/>
          </a:xfrm>
          <a:custGeom>
            <a:avLst/>
            <a:gdLst>
              <a:gd name="connsiteX0" fmla="*/ 522264 w 522548"/>
              <a:gd name="connsiteY0" fmla="*/ 719 h 549992"/>
              <a:gd name="connsiteX1" fmla="*/ 122214 w 522548"/>
              <a:gd name="connsiteY1" fmla="*/ 419819 h 549992"/>
              <a:gd name="connsiteX2" fmla="*/ 217464 w 522548"/>
              <a:gd name="connsiteY2" fmla="*/ 339809 h 549992"/>
              <a:gd name="connsiteX3" fmla="*/ 11724 w 522548"/>
              <a:gd name="connsiteY3" fmla="*/ 549359 h 549992"/>
              <a:gd name="connsiteX4" fmla="*/ 137454 w 522548"/>
              <a:gd name="connsiteY4" fmla="*/ 259799 h 549992"/>
              <a:gd name="connsiteX5" fmla="*/ 294 w 522548"/>
              <a:gd name="connsiteY5" fmla="*/ 412199 h 549992"/>
              <a:gd name="connsiteX6" fmla="*/ 183174 w 522548"/>
              <a:gd name="connsiteY6" fmla="*/ 320759 h 549992"/>
              <a:gd name="connsiteX7" fmla="*/ 522264 w 522548"/>
              <a:gd name="connsiteY7" fmla="*/ 719 h 54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548" h="549992">
                <a:moveTo>
                  <a:pt x="522264" y="719"/>
                </a:moveTo>
                <a:cubicBezTo>
                  <a:pt x="512104" y="17229"/>
                  <a:pt x="173014" y="363304"/>
                  <a:pt x="122214" y="419819"/>
                </a:cubicBezTo>
                <a:cubicBezTo>
                  <a:pt x="71414" y="476334"/>
                  <a:pt x="235879" y="318219"/>
                  <a:pt x="217464" y="339809"/>
                </a:cubicBezTo>
                <a:cubicBezTo>
                  <a:pt x="199049" y="361399"/>
                  <a:pt x="25059" y="562694"/>
                  <a:pt x="11724" y="549359"/>
                </a:cubicBezTo>
                <a:cubicBezTo>
                  <a:pt x="-1611" y="536024"/>
                  <a:pt x="139359" y="282659"/>
                  <a:pt x="137454" y="259799"/>
                </a:cubicBezTo>
                <a:cubicBezTo>
                  <a:pt x="135549" y="236939"/>
                  <a:pt x="-7326" y="402039"/>
                  <a:pt x="294" y="412199"/>
                </a:cubicBezTo>
                <a:cubicBezTo>
                  <a:pt x="7914" y="422359"/>
                  <a:pt x="98719" y="384894"/>
                  <a:pt x="183174" y="320759"/>
                </a:cubicBezTo>
                <a:cubicBezTo>
                  <a:pt x="267629" y="256624"/>
                  <a:pt x="532424" y="-15791"/>
                  <a:pt x="522264" y="7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C328F1BC-AFE8-1BA6-4B53-156D4CDB458D}"/>
              </a:ext>
            </a:extLst>
          </p:cNvPr>
          <p:cNvSpPr/>
          <p:nvPr/>
        </p:nvSpPr>
        <p:spPr>
          <a:xfrm>
            <a:off x="2007641" y="10389025"/>
            <a:ext cx="199959" cy="243372"/>
          </a:xfrm>
          <a:custGeom>
            <a:avLst/>
            <a:gdLst>
              <a:gd name="connsiteX0" fmla="*/ 229 w 199959"/>
              <a:gd name="connsiteY0" fmla="*/ 845 h 243372"/>
              <a:gd name="connsiteX1" fmla="*/ 190729 w 199959"/>
              <a:gd name="connsiteY1" fmla="*/ 237065 h 243372"/>
              <a:gd name="connsiteX2" fmla="*/ 152629 w 199959"/>
              <a:gd name="connsiteY2" fmla="*/ 160865 h 243372"/>
              <a:gd name="connsiteX3" fmla="*/ 229 w 199959"/>
              <a:gd name="connsiteY3" fmla="*/ 845 h 24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59" h="243372">
                <a:moveTo>
                  <a:pt x="229" y="845"/>
                </a:moveTo>
                <a:cubicBezTo>
                  <a:pt x="6579" y="13545"/>
                  <a:pt x="165329" y="210395"/>
                  <a:pt x="190729" y="237065"/>
                </a:cubicBezTo>
                <a:cubicBezTo>
                  <a:pt x="216129" y="263735"/>
                  <a:pt x="184379" y="199600"/>
                  <a:pt x="152629" y="160865"/>
                </a:cubicBezTo>
                <a:cubicBezTo>
                  <a:pt x="120879" y="122130"/>
                  <a:pt x="-6121" y="-11855"/>
                  <a:pt x="229" y="8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1B0433BD-FB98-F2B8-1753-F8AD78C8B9DB}"/>
              </a:ext>
            </a:extLst>
          </p:cNvPr>
          <p:cNvSpPr/>
          <p:nvPr/>
        </p:nvSpPr>
        <p:spPr>
          <a:xfrm>
            <a:off x="2320497" y="10595207"/>
            <a:ext cx="389272" cy="739556"/>
          </a:xfrm>
          <a:custGeom>
            <a:avLst/>
            <a:gdLst>
              <a:gd name="connsiteX0" fmla="*/ 346503 w 389272"/>
              <a:gd name="connsiteY0" fmla="*/ 403 h 739556"/>
              <a:gd name="connsiteX1" fmla="*/ 380793 w 389272"/>
              <a:gd name="connsiteY1" fmla="*/ 469033 h 739556"/>
              <a:gd name="connsiteX2" fmla="*/ 384603 w 389272"/>
              <a:gd name="connsiteY2" fmla="*/ 476653 h 739556"/>
              <a:gd name="connsiteX3" fmla="*/ 323643 w 389272"/>
              <a:gd name="connsiteY3" fmla="*/ 583333 h 739556"/>
              <a:gd name="connsiteX4" fmla="*/ 68373 w 389272"/>
              <a:gd name="connsiteY4" fmla="*/ 686203 h 739556"/>
              <a:gd name="connsiteX5" fmla="*/ 163623 w 389272"/>
              <a:gd name="connsiteY5" fmla="*/ 670963 h 739556"/>
              <a:gd name="connsiteX6" fmla="*/ 3603 w 389272"/>
              <a:gd name="connsiteY6" fmla="*/ 709063 h 739556"/>
              <a:gd name="connsiteX7" fmla="*/ 350313 w 389272"/>
              <a:gd name="connsiteY7" fmla="*/ 648103 h 739556"/>
              <a:gd name="connsiteX8" fmla="*/ 83613 w 389272"/>
              <a:gd name="connsiteY8" fmla="*/ 739543 h 739556"/>
              <a:gd name="connsiteX9" fmla="*/ 354123 w 389272"/>
              <a:gd name="connsiteY9" fmla="*/ 640483 h 739556"/>
              <a:gd name="connsiteX10" fmla="*/ 365553 w 389272"/>
              <a:gd name="connsiteY10" fmla="*/ 518563 h 739556"/>
              <a:gd name="connsiteX11" fmla="*/ 338883 w 389272"/>
              <a:gd name="connsiteY11" fmla="*/ 389023 h 739556"/>
              <a:gd name="connsiteX12" fmla="*/ 346503 w 389272"/>
              <a:gd name="connsiteY12" fmla="*/ 403 h 7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272" h="739556">
                <a:moveTo>
                  <a:pt x="346503" y="403"/>
                </a:moveTo>
                <a:cubicBezTo>
                  <a:pt x="353488" y="13738"/>
                  <a:pt x="374443" y="389658"/>
                  <a:pt x="380793" y="469033"/>
                </a:cubicBezTo>
                <a:cubicBezTo>
                  <a:pt x="387143" y="548408"/>
                  <a:pt x="394128" y="457603"/>
                  <a:pt x="384603" y="476653"/>
                </a:cubicBezTo>
                <a:cubicBezTo>
                  <a:pt x="375078" y="495703"/>
                  <a:pt x="376348" y="548408"/>
                  <a:pt x="323643" y="583333"/>
                </a:cubicBezTo>
                <a:cubicBezTo>
                  <a:pt x="270938" y="618258"/>
                  <a:pt x="95043" y="671598"/>
                  <a:pt x="68373" y="686203"/>
                </a:cubicBezTo>
                <a:cubicBezTo>
                  <a:pt x="41703" y="700808"/>
                  <a:pt x="174418" y="667153"/>
                  <a:pt x="163623" y="670963"/>
                </a:cubicBezTo>
                <a:cubicBezTo>
                  <a:pt x="152828" y="674773"/>
                  <a:pt x="-27512" y="712873"/>
                  <a:pt x="3603" y="709063"/>
                </a:cubicBezTo>
                <a:cubicBezTo>
                  <a:pt x="34718" y="705253"/>
                  <a:pt x="336978" y="643023"/>
                  <a:pt x="350313" y="648103"/>
                </a:cubicBezTo>
                <a:cubicBezTo>
                  <a:pt x="363648" y="653183"/>
                  <a:pt x="82978" y="740813"/>
                  <a:pt x="83613" y="739543"/>
                </a:cubicBezTo>
                <a:cubicBezTo>
                  <a:pt x="84248" y="738273"/>
                  <a:pt x="307133" y="677313"/>
                  <a:pt x="354123" y="640483"/>
                </a:cubicBezTo>
                <a:cubicBezTo>
                  <a:pt x="401113" y="603653"/>
                  <a:pt x="368093" y="560473"/>
                  <a:pt x="365553" y="518563"/>
                </a:cubicBezTo>
                <a:cubicBezTo>
                  <a:pt x="363013" y="476653"/>
                  <a:pt x="343963" y="470303"/>
                  <a:pt x="338883" y="389023"/>
                </a:cubicBezTo>
                <a:cubicBezTo>
                  <a:pt x="333803" y="307743"/>
                  <a:pt x="339518" y="-12932"/>
                  <a:pt x="346503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AD26FE29-3C9B-9712-F3C2-43B49308E0AA}"/>
              </a:ext>
            </a:extLst>
          </p:cNvPr>
          <p:cNvSpPr/>
          <p:nvPr/>
        </p:nvSpPr>
        <p:spPr>
          <a:xfrm>
            <a:off x="1209133" y="8202104"/>
            <a:ext cx="1054216" cy="791456"/>
          </a:xfrm>
          <a:custGeom>
            <a:avLst/>
            <a:gdLst>
              <a:gd name="connsiteX0" fmla="*/ 40547 w 1054216"/>
              <a:gd name="connsiteY0" fmla="*/ 179896 h 791456"/>
              <a:gd name="connsiteX1" fmla="*/ 192947 w 1054216"/>
              <a:gd name="connsiteY1" fmla="*/ 183706 h 791456"/>
              <a:gd name="connsiteX2" fmla="*/ 981617 w 1054216"/>
              <a:gd name="connsiteY2" fmla="*/ 46546 h 791456"/>
              <a:gd name="connsiteX3" fmla="*/ 951137 w 1054216"/>
              <a:gd name="connsiteY3" fmla="*/ 65596 h 791456"/>
              <a:gd name="connsiteX4" fmla="*/ 383447 w 1054216"/>
              <a:gd name="connsiteY4" fmla="*/ 785686 h 791456"/>
              <a:gd name="connsiteX5" fmla="*/ 692057 w 1054216"/>
              <a:gd name="connsiteY5" fmla="*/ 419926 h 791456"/>
              <a:gd name="connsiteX6" fmla="*/ 326297 w 1054216"/>
              <a:gd name="connsiteY6" fmla="*/ 717106 h 791456"/>
              <a:gd name="connsiteX7" fmla="*/ 859697 w 1054216"/>
              <a:gd name="connsiteY7" fmla="*/ 149416 h 791456"/>
              <a:gd name="connsiteX8" fmla="*/ 787307 w 1054216"/>
              <a:gd name="connsiteY8" fmla="*/ 50356 h 791456"/>
              <a:gd name="connsiteX9" fmla="*/ 40547 w 1054216"/>
              <a:gd name="connsiteY9" fmla="*/ 179896 h 7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4216" h="791456">
                <a:moveTo>
                  <a:pt x="40547" y="179896"/>
                </a:moveTo>
                <a:cubicBezTo>
                  <a:pt x="-58513" y="202121"/>
                  <a:pt x="36102" y="205931"/>
                  <a:pt x="192947" y="183706"/>
                </a:cubicBezTo>
                <a:cubicBezTo>
                  <a:pt x="349792" y="161481"/>
                  <a:pt x="855252" y="66231"/>
                  <a:pt x="981617" y="46546"/>
                </a:cubicBezTo>
                <a:cubicBezTo>
                  <a:pt x="1107982" y="26861"/>
                  <a:pt x="1050832" y="-57594"/>
                  <a:pt x="951137" y="65596"/>
                </a:cubicBezTo>
                <a:cubicBezTo>
                  <a:pt x="851442" y="188786"/>
                  <a:pt x="426627" y="726631"/>
                  <a:pt x="383447" y="785686"/>
                </a:cubicBezTo>
                <a:cubicBezTo>
                  <a:pt x="340267" y="844741"/>
                  <a:pt x="701582" y="431356"/>
                  <a:pt x="692057" y="419926"/>
                </a:cubicBezTo>
                <a:cubicBezTo>
                  <a:pt x="682532" y="408496"/>
                  <a:pt x="298357" y="762191"/>
                  <a:pt x="326297" y="717106"/>
                </a:cubicBezTo>
                <a:cubicBezTo>
                  <a:pt x="354237" y="672021"/>
                  <a:pt x="782862" y="260541"/>
                  <a:pt x="859697" y="149416"/>
                </a:cubicBezTo>
                <a:cubicBezTo>
                  <a:pt x="936532" y="38291"/>
                  <a:pt x="921927" y="45276"/>
                  <a:pt x="787307" y="50356"/>
                </a:cubicBezTo>
                <a:cubicBezTo>
                  <a:pt x="652687" y="55436"/>
                  <a:pt x="139607" y="157671"/>
                  <a:pt x="40547" y="1798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E7073C82-3F21-4F90-695B-331FFD9978FE}"/>
              </a:ext>
            </a:extLst>
          </p:cNvPr>
          <p:cNvSpPr/>
          <p:nvPr/>
        </p:nvSpPr>
        <p:spPr>
          <a:xfrm>
            <a:off x="604800" y="3789850"/>
            <a:ext cx="633785" cy="675595"/>
          </a:xfrm>
          <a:custGeom>
            <a:avLst/>
            <a:gdLst>
              <a:gd name="connsiteX0" fmla="*/ 633450 w 633785"/>
              <a:gd name="connsiteY0" fmla="*/ 1100 h 675595"/>
              <a:gd name="connsiteX1" fmla="*/ 229590 w 633785"/>
              <a:gd name="connsiteY1" fmla="*/ 412580 h 675595"/>
              <a:gd name="connsiteX2" fmla="*/ 336270 w 633785"/>
              <a:gd name="connsiteY2" fmla="*/ 298280 h 675595"/>
              <a:gd name="connsiteX3" fmla="*/ 990 w 633785"/>
              <a:gd name="connsiteY3" fmla="*/ 675470 h 675595"/>
              <a:gd name="connsiteX4" fmla="*/ 462000 w 633785"/>
              <a:gd name="connsiteY4" fmla="*/ 252560 h 675595"/>
              <a:gd name="connsiteX5" fmla="*/ 301980 w 633785"/>
              <a:gd name="connsiteY5" fmla="*/ 290660 h 675595"/>
              <a:gd name="connsiteX6" fmla="*/ 633450 w 633785"/>
              <a:gd name="connsiteY6" fmla="*/ 1100 h 67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785" h="675595">
                <a:moveTo>
                  <a:pt x="633450" y="1100"/>
                </a:moveTo>
                <a:cubicBezTo>
                  <a:pt x="621385" y="21420"/>
                  <a:pt x="279120" y="363050"/>
                  <a:pt x="229590" y="412580"/>
                </a:cubicBezTo>
                <a:cubicBezTo>
                  <a:pt x="180060" y="462110"/>
                  <a:pt x="374370" y="254465"/>
                  <a:pt x="336270" y="298280"/>
                </a:cubicBezTo>
                <a:cubicBezTo>
                  <a:pt x="298170" y="342095"/>
                  <a:pt x="-19965" y="683090"/>
                  <a:pt x="990" y="675470"/>
                </a:cubicBezTo>
                <a:cubicBezTo>
                  <a:pt x="21945" y="667850"/>
                  <a:pt x="411835" y="316695"/>
                  <a:pt x="462000" y="252560"/>
                </a:cubicBezTo>
                <a:cubicBezTo>
                  <a:pt x="512165" y="188425"/>
                  <a:pt x="275310" y="333205"/>
                  <a:pt x="301980" y="290660"/>
                </a:cubicBezTo>
                <a:cubicBezTo>
                  <a:pt x="328650" y="248115"/>
                  <a:pt x="645515" y="-19220"/>
                  <a:pt x="633450" y="1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E2140D17-0185-5E83-62F9-9266369ADB92}"/>
              </a:ext>
            </a:extLst>
          </p:cNvPr>
          <p:cNvSpPr/>
          <p:nvPr/>
        </p:nvSpPr>
        <p:spPr>
          <a:xfrm>
            <a:off x="1103100" y="4480532"/>
            <a:ext cx="847844" cy="579836"/>
          </a:xfrm>
          <a:custGeom>
            <a:avLst/>
            <a:gdLst>
              <a:gd name="connsiteX0" fmla="*/ 17040 w 847844"/>
              <a:gd name="connsiteY0" fmla="*/ 247678 h 579836"/>
              <a:gd name="connsiteX1" fmla="*/ 127530 w 847844"/>
              <a:gd name="connsiteY1" fmla="*/ 415318 h 579836"/>
              <a:gd name="connsiteX2" fmla="*/ 607590 w 847844"/>
              <a:gd name="connsiteY2" fmla="*/ 167668 h 579836"/>
              <a:gd name="connsiteX3" fmla="*/ 119910 w 847844"/>
              <a:gd name="connsiteY3" fmla="*/ 537238 h 579836"/>
              <a:gd name="connsiteX4" fmla="*/ 847620 w 847844"/>
              <a:gd name="connsiteY4" fmla="*/ 28 h 579836"/>
              <a:gd name="connsiteX5" fmla="*/ 32280 w 847844"/>
              <a:gd name="connsiteY5" fmla="*/ 563908 h 579836"/>
              <a:gd name="connsiteX6" fmla="*/ 150390 w 847844"/>
              <a:gd name="connsiteY6" fmla="*/ 411508 h 579836"/>
              <a:gd name="connsiteX7" fmla="*/ 17040 w 847844"/>
              <a:gd name="connsiteY7" fmla="*/ 247678 h 57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844" h="579836">
                <a:moveTo>
                  <a:pt x="17040" y="247678"/>
                </a:moveTo>
                <a:cubicBezTo>
                  <a:pt x="13230" y="248313"/>
                  <a:pt x="29105" y="428653"/>
                  <a:pt x="127530" y="415318"/>
                </a:cubicBezTo>
                <a:cubicBezTo>
                  <a:pt x="225955" y="401983"/>
                  <a:pt x="608860" y="147348"/>
                  <a:pt x="607590" y="167668"/>
                </a:cubicBezTo>
                <a:cubicBezTo>
                  <a:pt x="606320" y="187988"/>
                  <a:pt x="79905" y="565178"/>
                  <a:pt x="119910" y="537238"/>
                </a:cubicBezTo>
                <a:cubicBezTo>
                  <a:pt x="159915" y="509298"/>
                  <a:pt x="862225" y="-4417"/>
                  <a:pt x="847620" y="28"/>
                </a:cubicBezTo>
                <a:cubicBezTo>
                  <a:pt x="833015" y="4473"/>
                  <a:pt x="148485" y="495328"/>
                  <a:pt x="32280" y="563908"/>
                </a:cubicBezTo>
                <a:cubicBezTo>
                  <a:pt x="-83925" y="632488"/>
                  <a:pt x="151025" y="460403"/>
                  <a:pt x="150390" y="411508"/>
                </a:cubicBezTo>
                <a:cubicBezTo>
                  <a:pt x="149755" y="362613"/>
                  <a:pt x="20850" y="247043"/>
                  <a:pt x="17040" y="247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69412871-FF84-60C4-CB52-0CBEF67B96DB}"/>
              </a:ext>
            </a:extLst>
          </p:cNvPr>
          <p:cNvSpPr/>
          <p:nvPr/>
        </p:nvSpPr>
        <p:spPr>
          <a:xfrm>
            <a:off x="1598746" y="1217841"/>
            <a:ext cx="710495" cy="976719"/>
          </a:xfrm>
          <a:custGeom>
            <a:avLst/>
            <a:gdLst>
              <a:gd name="connsiteX0" fmla="*/ 9074 w 710495"/>
              <a:gd name="connsiteY0" fmla="*/ 62319 h 976719"/>
              <a:gd name="connsiteX1" fmla="*/ 12884 w 710495"/>
              <a:gd name="connsiteY1" fmla="*/ 115659 h 976719"/>
              <a:gd name="connsiteX2" fmla="*/ 58604 w 710495"/>
              <a:gd name="connsiteY2" fmla="*/ 927189 h 976719"/>
              <a:gd name="connsiteX3" fmla="*/ 66224 w 710495"/>
              <a:gd name="connsiteY3" fmla="*/ 828129 h 976719"/>
              <a:gd name="connsiteX4" fmla="*/ 81464 w 710495"/>
              <a:gd name="connsiteY4" fmla="*/ 976719 h 976719"/>
              <a:gd name="connsiteX5" fmla="*/ 150044 w 710495"/>
              <a:gd name="connsiteY5" fmla="*/ 828129 h 976719"/>
              <a:gd name="connsiteX6" fmla="*/ 710114 w 710495"/>
              <a:gd name="connsiteY6" fmla="*/ 172809 h 976719"/>
              <a:gd name="connsiteX7" fmla="*/ 237674 w 710495"/>
              <a:gd name="connsiteY7" fmla="*/ 652869 h 976719"/>
              <a:gd name="connsiteX8" fmla="*/ 241484 w 710495"/>
              <a:gd name="connsiteY8" fmla="*/ 595719 h 976719"/>
              <a:gd name="connsiteX9" fmla="*/ 130994 w 710495"/>
              <a:gd name="connsiteY9" fmla="*/ 660489 h 976719"/>
              <a:gd name="connsiteX10" fmla="*/ 130994 w 710495"/>
              <a:gd name="connsiteY10" fmla="*/ 549999 h 976719"/>
              <a:gd name="connsiteX11" fmla="*/ 123374 w 710495"/>
              <a:gd name="connsiteY11" fmla="*/ 656679 h 976719"/>
              <a:gd name="connsiteX12" fmla="*/ 9074 w 710495"/>
              <a:gd name="connsiteY12" fmla="*/ 62319 h 97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0495" h="976719">
                <a:moveTo>
                  <a:pt x="9074" y="62319"/>
                </a:moveTo>
                <a:cubicBezTo>
                  <a:pt x="-9341" y="-27851"/>
                  <a:pt x="4629" y="-28486"/>
                  <a:pt x="12884" y="115659"/>
                </a:cubicBezTo>
                <a:cubicBezTo>
                  <a:pt x="21139" y="259804"/>
                  <a:pt x="49714" y="808444"/>
                  <a:pt x="58604" y="927189"/>
                </a:cubicBezTo>
                <a:cubicBezTo>
                  <a:pt x="67494" y="1045934"/>
                  <a:pt x="62414" y="819874"/>
                  <a:pt x="66224" y="828129"/>
                </a:cubicBezTo>
                <a:cubicBezTo>
                  <a:pt x="70034" y="836384"/>
                  <a:pt x="67494" y="976719"/>
                  <a:pt x="81464" y="976719"/>
                </a:cubicBezTo>
                <a:cubicBezTo>
                  <a:pt x="95434" y="976719"/>
                  <a:pt x="45269" y="962114"/>
                  <a:pt x="150044" y="828129"/>
                </a:cubicBezTo>
                <a:cubicBezTo>
                  <a:pt x="254819" y="694144"/>
                  <a:pt x="695509" y="202019"/>
                  <a:pt x="710114" y="172809"/>
                </a:cubicBezTo>
                <a:cubicBezTo>
                  <a:pt x="724719" y="143599"/>
                  <a:pt x="315779" y="582384"/>
                  <a:pt x="237674" y="652869"/>
                </a:cubicBezTo>
                <a:cubicBezTo>
                  <a:pt x="159569" y="723354"/>
                  <a:pt x="259264" y="594449"/>
                  <a:pt x="241484" y="595719"/>
                </a:cubicBezTo>
                <a:cubicBezTo>
                  <a:pt x="223704" y="596989"/>
                  <a:pt x="149409" y="668109"/>
                  <a:pt x="130994" y="660489"/>
                </a:cubicBezTo>
                <a:cubicBezTo>
                  <a:pt x="112579" y="652869"/>
                  <a:pt x="132264" y="550634"/>
                  <a:pt x="130994" y="549999"/>
                </a:cubicBezTo>
                <a:cubicBezTo>
                  <a:pt x="129724" y="549364"/>
                  <a:pt x="141789" y="739229"/>
                  <a:pt x="123374" y="656679"/>
                </a:cubicBezTo>
                <a:cubicBezTo>
                  <a:pt x="104959" y="574129"/>
                  <a:pt x="27489" y="152489"/>
                  <a:pt x="9074" y="62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0AFC553C-4339-9061-8CB2-B2C8E724DE79}"/>
              </a:ext>
            </a:extLst>
          </p:cNvPr>
          <p:cNvSpPr/>
          <p:nvPr/>
        </p:nvSpPr>
        <p:spPr>
          <a:xfrm>
            <a:off x="2282688" y="882275"/>
            <a:ext cx="606802" cy="1164627"/>
          </a:xfrm>
          <a:custGeom>
            <a:avLst/>
            <a:gdLst>
              <a:gd name="connsiteX0" fmla="*/ 590052 w 606802"/>
              <a:gd name="connsiteY0" fmla="*/ 51175 h 1164627"/>
              <a:gd name="connsiteX1" fmla="*/ 10932 w 606802"/>
              <a:gd name="connsiteY1" fmla="*/ 1152265 h 1164627"/>
              <a:gd name="connsiteX2" fmla="*/ 205242 w 606802"/>
              <a:gd name="connsiteY2" fmla="*/ 656965 h 1164627"/>
              <a:gd name="connsiteX3" fmla="*/ 132852 w 606802"/>
              <a:gd name="connsiteY3" fmla="*/ 870325 h 1164627"/>
              <a:gd name="connsiteX4" fmla="*/ 426222 w 606802"/>
              <a:gd name="connsiteY4" fmla="*/ 249295 h 1164627"/>
              <a:gd name="connsiteX5" fmla="*/ 590052 w 606802"/>
              <a:gd name="connsiteY5" fmla="*/ 51175 h 116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802" h="1164627">
                <a:moveTo>
                  <a:pt x="590052" y="51175"/>
                </a:moveTo>
                <a:cubicBezTo>
                  <a:pt x="520837" y="201670"/>
                  <a:pt x="75067" y="1051300"/>
                  <a:pt x="10932" y="1152265"/>
                </a:cubicBezTo>
                <a:cubicBezTo>
                  <a:pt x="-53203" y="1253230"/>
                  <a:pt x="184922" y="703955"/>
                  <a:pt x="205242" y="656965"/>
                </a:cubicBezTo>
                <a:cubicBezTo>
                  <a:pt x="225562" y="609975"/>
                  <a:pt x="96022" y="938270"/>
                  <a:pt x="132852" y="870325"/>
                </a:cubicBezTo>
                <a:cubicBezTo>
                  <a:pt x="169682" y="802380"/>
                  <a:pt x="356372" y="381375"/>
                  <a:pt x="426222" y="249295"/>
                </a:cubicBezTo>
                <a:cubicBezTo>
                  <a:pt x="496072" y="117215"/>
                  <a:pt x="659267" y="-99320"/>
                  <a:pt x="590052" y="5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2C2A330F-3E8B-E03F-4EDF-E3962E7C50EA}"/>
              </a:ext>
            </a:extLst>
          </p:cNvPr>
          <p:cNvSpPr/>
          <p:nvPr/>
        </p:nvSpPr>
        <p:spPr>
          <a:xfrm>
            <a:off x="2305466" y="1584812"/>
            <a:ext cx="624569" cy="926085"/>
          </a:xfrm>
          <a:custGeom>
            <a:avLst/>
            <a:gdLst>
              <a:gd name="connsiteX0" fmla="*/ 388204 w 624569"/>
              <a:gd name="connsiteY0" fmla="*/ 3958 h 926085"/>
              <a:gd name="connsiteX1" fmla="*/ 3394 w 624569"/>
              <a:gd name="connsiteY1" fmla="*/ 716428 h 926085"/>
              <a:gd name="connsiteX2" fmla="*/ 205324 w 624569"/>
              <a:gd name="connsiteY2" fmla="*/ 499258 h 926085"/>
              <a:gd name="connsiteX3" fmla="*/ 296764 w 624569"/>
              <a:gd name="connsiteY3" fmla="*/ 613558 h 926085"/>
              <a:gd name="connsiteX4" fmla="*/ 433924 w 624569"/>
              <a:gd name="connsiteY4" fmla="*/ 449728 h 926085"/>
              <a:gd name="connsiteX5" fmla="*/ 357724 w 624569"/>
              <a:gd name="connsiteY5" fmla="*/ 624988 h 926085"/>
              <a:gd name="connsiteX6" fmla="*/ 468214 w 624569"/>
              <a:gd name="connsiteY6" fmla="*/ 464968 h 926085"/>
              <a:gd name="connsiteX7" fmla="*/ 574894 w 624569"/>
              <a:gd name="connsiteY7" fmla="*/ 678328 h 926085"/>
              <a:gd name="connsiteX8" fmla="*/ 521554 w 624569"/>
              <a:gd name="connsiteY8" fmla="*/ 925978 h 926085"/>
              <a:gd name="connsiteX9" fmla="*/ 624424 w 624569"/>
              <a:gd name="connsiteY9" fmla="*/ 647848 h 926085"/>
              <a:gd name="connsiteX10" fmla="*/ 494884 w 624569"/>
              <a:gd name="connsiteY10" fmla="*/ 411628 h 926085"/>
              <a:gd name="connsiteX11" fmla="*/ 315814 w 624569"/>
              <a:gd name="connsiteY11" fmla="*/ 426868 h 926085"/>
              <a:gd name="connsiteX12" fmla="*/ 388204 w 624569"/>
              <a:gd name="connsiteY12" fmla="*/ 3958 h 9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569" h="926085">
                <a:moveTo>
                  <a:pt x="388204" y="3958"/>
                </a:moveTo>
                <a:cubicBezTo>
                  <a:pt x="336134" y="52218"/>
                  <a:pt x="33874" y="633878"/>
                  <a:pt x="3394" y="716428"/>
                </a:cubicBezTo>
                <a:cubicBezTo>
                  <a:pt x="-27086" y="798978"/>
                  <a:pt x="156429" y="516403"/>
                  <a:pt x="205324" y="499258"/>
                </a:cubicBezTo>
                <a:cubicBezTo>
                  <a:pt x="254219" y="482113"/>
                  <a:pt x="258664" y="621813"/>
                  <a:pt x="296764" y="613558"/>
                </a:cubicBezTo>
                <a:cubicBezTo>
                  <a:pt x="334864" y="605303"/>
                  <a:pt x="423764" y="447823"/>
                  <a:pt x="433924" y="449728"/>
                </a:cubicBezTo>
                <a:cubicBezTo>
                  <a:pt x="444084" y="451633"/>
                  <a:pt x="352009" y="622448"/>
                  <a:pt x="357724" y="624988"/>
                </a:cubicBezTo>
                <a:cubicBezTo>
                  <a:pt x="363439" y="627528"/>
                  <a:pt x="432019" y="456078"/>
                  <a:pt x="468214" y="464968"/>
                </a:cubicBezTo>
                <a:cubicBezTo>
                  <a:pt x="504409" y="473858"/>
                  <a:pt x="566004" y="601493"/>
                  <a:pt x="574894" y="678328"/>
                </a:cubicBezTo>
                <a:cubicBezTo>
                  <a:pt x="583784" y="755163"/>
                  <a:pt x="513299" y="931058"/>
                  <a:pt x="521554" y="925978"/>
                </a:cubicBezTo>
                <a:cubicBezTo>
                  <a:pt x="529809" y="920898"/>
                  <a:pt x="628869" y="733573"/>
                  <a:pt x="624424" y="647848"/>
                </a:cubicBezTo>
                <a:cubicBezTo>
                  <a:pt x="619979" y="562123"/>
                  <a:pt x="546319" y="448458"/>
                  <a:pt x="494884" y="411628"/>
                </a:cubicBezTo>
                <a:cubicBezTo>
                  <a:pt x="443449" y="374798"/>
                  <a:pt x="332324" y="490368"/>
                  <a:pt x="315814" y="426868"/>
                </a:cubicBezTo>
                <a:cubicBezTo>
                  <a:pt x="299304" y="363368"/>
                  <a:pt x="440274" y="-44302"/>
                  <a:pt x="388204" y="39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E837CE13-AF50-3E69-BE25-41EBBF1B1161}"/>
              </a:ext>
            </a:extLst>
          </p:cNvPr>
          <p:cNvSpPr/>
          <p:nvPr/>
        </p:nvSpPr>
        <p:spPr>
          <a:xfrm>
            <a:off x="2194205" y="2527572"/>
            <a:ext cx="785982" cy="812165"/>
          </a:xfrm>
          <a:custGeom>
            <a:avLst/>
            <a:gdLst>
              <a:gd name="connsiteX0" fmla="*/ 766165 w 785982"/>
              <a:gd name="connsiteY0" fmla="*/ 44178 h 812165"/>
              <a:gd name="connsiteX1" fmla="*/ 4165 w 785982"/>
              <a:gd name="connsiteY1" fmla="*/ 809988 h 812165"/>
              <a:gd name="connsiteX2" fmla="*/ 449935 w 785982"/>
              <a:gd name="connsiteY2" fmla="*/ 284208 h 812165"/>
              <a:gd name="connsiteX3" fmla="*/ 209905 w 785982"/>
              <a:gd name="connsiteY3" fmla="*/ 558528 h 812165"/>
              <a:gd name="connsiteX4" fmla="*/ 533755 w 785982"/>
              <a:gd name="connsiteY4" fmla="*/ 143238 h 812165"/>
              <a:gd name="connsiteX5" fmla="*/ 766165 w 785982"/>
              <a:gd name="connsiteY5" fmla="*/ 44178 h 81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982" h="812165">
                <a:moveTo>
                  <a:pt x="766165" y="44178"/>
                </a:moveTo>
                <a:cubicBezTo>
                  <a:pt x="677900" y="155303"/>
                  <a:pt x="56870" y="769983"/>
                  <a:pt x="4165" y="809988"/>
                </a:cubicBezTo>
                <a:cubicBezTo>
                  <a:pt x="-48540" y="849993"/>
                  <a:pt x="415645" y="326118"/>
                  <a:pt x="449935" y="284208"/>
                </a:cubicBezTo>
                <a:cubicBezTo>
                  <a:pt x="484225" y="242298"/>
                  <a:pt x="195935" y="582023"/>
                  <a:pt x="209905" y="558528"/>
                </a:cubicBezTo>
                <a:cubicBezTo>
                  <a:pt x="223875" y="535033"/>
                  <a:pt x="442950" y="230233"/>
                  <a:pt x="533755" y="143238"/>
                </a:cubicBezTo>
                <a:cubicBezTo>
                  <a:pt x="624560" y="56243"/>
                  <a:pt x="854430" y="-66947"/>
                  <a:pt x="766165" y="44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BA431D6E-FA9E-BD02-9943-DDD5315E4490}"/>
              </a:ext>
            </a:extLst>
          </p:cNvPr>
          <p:cNvSpPr/>
          <p:nvPr/>
        </p:nvSpPr>
        <p:spPr>
          <a:xfrm>
            <a:off x="1297842" y="595047"/>
            <a:ext cx="1165216" cy="176077"/>
          </a:xfrm>
          <a:custGeom>
            <a:avLst/>
            <a:gdLst>
              <a:gd name="connsiteX0" fmla="*/ 20418 w 1165216"/>
              <a:gd name="connsiteY0" fmla="*/ 174573 h 176077"/>
              <a:gd name="connsiteX1" fmla="*/ 1155798 w 1165216"/>
              <a:gd name="connsiteY1" fmla="*/ 6933 h 176077"/>
              <a:gd name="connsiteX2" fmla="*/ 576678 w 1165216"/>
              <a:gd name="connsiteY2" fmla="*/ 33603 h 176077"/>
              <a:gd name="connsiteX3" fmla="*/ 850998 w 1165216"/>
              <a:gd name="connsiteY3" fmla="*/ 48843 h 176077"/>
              <a:gd name="connsiteX4" fmla="*/ 801468 w 1165216"/>
              <a:gd name="connsiteY4" fmla="*/ 109803 h 176077"/>
              <a:gd name="connsiteX5" fmla="*/ 450948 w 1165216"/>
              <a:gd name="connsiteY5" fmla="*/ 90753 h 176077"/>
              <a:gd name="connsiteX6" fmla="*/ 20418 w 1165216"/>
              <a:gd name="connsiteY6" fmla="*/ 174573 h 17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216" h="176077">
                <a:moveTo>
                  <a:pt x="20418" y="174573"/>
                </a:moveTo>
                <a:cubicBezTo>
                  <a:pt x="137893" y="160603"/>
                  <a:pt x="1063088" y="30428"/>
                  <a:pt x="1155798" y="6933"/>
                </a:cubicBezTo>
                <a:cubicBezTo>
                  <a:pt x="1248508" y="-16562"/>
                  <a:pt x="627478" y="26618"/>
                  <a:pt x="576678" y="33603"/>
                </a:cubicBezTo>
                <a:cubicBezTo>
                  <a:pt x="525878" y="40588"/>
                  <a:pt x="813533" y="36143"/>
                  <a:pt x="850998" y="48843"/>
                </a:cubicBezTo>
                <a:cubicBezTo>
                  <a:pt x="888463" y="61543"/>
                  <a:pt x="868143" y="102818"/>
                  <a:pt x="801468" y="109803"/>
                </a:cubicBezTo>
                <a:cubicBezTo>
                  <a:pt x="734793" y="116788"/>
                  <a:pt x="576678" y="80593"/>
                  <a:pt x="450948" y="90753"/>
                </a:cubicBezTo>
                <a:cubicBezTo>
                  <a:pt x="325218" y="100913"/>
                  <a:pt x="-97057" y="188543"/>
                  <a:pt x="20418" y="1745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1B7861C6-5A26-E1BB-6D66-DD8BAB4E1652}"/>
              </a:ext>
            </a:extLst>
          </p:cNvPr>
          <p:cNvSpPr/>
          <p:nvPr/>
        </p:nvSpPr>
        <p:spPr>
          <a:xfrm>
            <a:off x="802758" y="635853"/>
            <a:ext cx="424348" cy="484300"/>
          </a:xfrm>
          <a:custGeom>
            <a:avLst/>
            <a:gdLst>
              <a:gd name="connsiteX0" fmla="*/ 424062 w 424348"/>
              <a:gd name="connsiteY0" fmla="*/ 57567 h 484300"/>
              <a:gd name="connsiteX1" fmla="*/ 115452 w 424348"/>
              <a:gd name="connsiteY1" fmla="*/ 19467 h 484300"/>
              <a:gd name="connsiteX2" fmla="*/ 88782 w 424348"/>
              <a:gd name="connsiteY2" fmla="*/ 42327 h 484300"/>
              <a:gd name="connsiteX3" fmla="*/ 4962 w 424348"/>
              <a:gd name="connsiteY3" fmla="*/ 484287 h 484300"/>
              <a:gd name="connsiteX4" fmla="*/ 54492 w 424348"/>
              <a:gd name="connsiteY4" fmla="*/ 57567 h 484300"/>
              <a:gd name="connsiteX5" fmla="*/ 424062 w 424348"/>
              <a:gd name="connsiteY5" fmla="*/ 57567 h 4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348" h="484300">
                <a:moveTo>
                  <a:pt x="424062" y="57567"/>
                </a:moveTo>
                <a:cubicBezTo>
                  <a:pt x="434222" y="51217"/>
                  <a:pt x="171332" y="22007"/>
                  <a:pt x="115452" y="19467"/>
                </a:cubicBezTo>
                <a:cubicBezTo>
                  <a:pt x="59572" y="16927"/>
                  <a:pt x="107197" y="-35143"/>
                  <a:pt x="88782" y="42327"/>
                </a:cubicBezTo>
                <a:cubicBezTo>
                  <a:pt x="70367" y="119797"/>
                  <a:pt x="10677" y="481747"/>
                  <a:pt x="4962" y="484287"/>
                </a:cubicBezTo>
                <a:cubicBezTo>
                  <a:pt x="-753" y="486827"/>
                  <a:pt x="-14088" y="124877"/>
                  <a:pt x="54492" y="57567"/>
                </a:cubicBezTo>
                <a:cubicBezTo>
                  <a:pt x="123072" y="-9743"/>
                  <a:pt x="413902" y="63917"/>
                  <a:pt x="424062" y="575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7E604A76-4936-C31D-396A-4CB6F0C58BE1}"/>
              </a:ext>
            </a:extLst>
          </p:cNvPr>
          <p:cNvSpPr/>
          <p:nvPr/>
        </p:nvSpPr>
        <p:spPr>
          <a:xfrm>
            <a:off x="774859" y="1298760"/>
            <a:ext cx="60050" cy="1265174"/>
          </a:xfrm>
          <a:custGeom>
            <a:avLst/>
            <a:gdLst>
              <a:gd name="connsiteX0" fmla="*/ 6191 w 60050"/>
              <a:gd name="connsiteY0" fmla="*/ 450 h 1265174"/>
              <a:gd name="connsiteX1" fmla="*/ 55721 w 60050"/>
              <a:gd name="connsiteY1" fmla="*/ 1101540 h 1265174"/>
              <a:gd name="connsiteX2" fmla="*/ 51911 w 60050"/>
              <a:gd name="connsiteY2" fmla="*/ 728160 h 1265174"/>
              <a:gd name="connsiteX3" fmla="*/ 6191 w 60050"/>
              <a:gd name="connsiteY3" fmla="*/ 1250130 h 1265174"/>
              <a:gd name="connsiteX4" fmla="*/ 6191 w 60050"/>
              <a:gd name="connsiteY4" fmla="*/ 450 h 126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0" h="1265174">
                <a:moveTo>
                  <a:pt x="6191" y="450"/>
                </a:moveTo>
                <a:cubicBezTo>
                  <a:pt x="14446" y="-24315"/>
                  <a:pt x="48101" y="980255"/>
                  <a:pt x="55721" y="1101540"/>
                </a:cubicBezTo>
                <a:cubicBezTo>
                  <a:pt x="63341" y="1222825"/>
                  <a:pt x="60166" y="703395"/>
                  <a:pt x="51911" y="728160"/>
                </a:cubicBezTo>
                <a:cubicBezTo>
                  <a:pt x="43656" y="752925"/>
                  <a:pt x="14446" y="1368240"/>
                  <a:pt x="6191" y="1250130"/>
                </a:cubicBezTo>
                <a:cubicBezTo>
                  <a:pt x="-2064" y="1132020"/>
                  <a:pt x="-2064" y="25215"/>
                  <a:pt x="6191" y="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FFD12B90-03C8-EC3B-3D36-40037FE8CDE3}"/>
              </a:ext>
            </a:extLst>
          </p:cNvPr>
          <p:cNvSpPr/>
          <p:nvPr/>
        </p:nvSpPr>
        <p:spPr>
          <a:xfrm>
            <a:off x="1487518" y="2735580"/>
            <a:ext cx="897542" cy="873028"/>
          </a:xfrm>
          <a:custGeom>
            <a:avLst/>
            <a:gdLst>
              <a:gd name="connsiteX0" fmla="*/ 897542 w 897542"/>
              <a:gd name="connsiteY0" fmla="*/ 0 h 873028"/>
              <a:gd name="connsiteX1" fmla="*/ 59342 w 897542"/>
              <a:gd name="connsiteY1" fmla="*/ 822960 h 873028"/>
              <a:gd name="connsiteX2" fmla="*/ 66962 w 897542"/>
              <a:gd name="connsiteY2" fmla="*/ 781050 h 873028"/>
              <a:gd name="connsiteX3" fmla="*/ 51722 w 897542"/>
              <a:gd name="connsiteY3" fmla="*/ 773430 h 873028"/>
              <a:gd name="connsiteX4" fmla="*/ 177452 w 897542"/>
              <a:gd name="connsiteY4" fmla="*/ 289560 h 873028"/>
              <a:gd name="connsiteX5" fmla="*/ 116492 w 897542"/>
              <a:gd name="connsiteY5" fmla="*/ 723900 h 873028"/>
              <a:gd name="connsiteX6" fmla="*/ 425102 w 897542"/>
              <a:gd name="connsiteY6" fmla="*/ 426720 h 873028"/>
              <a:gd name="connsiteX7" fmla="*/ 345092 w 897542"/>
              <a:gd name="connsiteY7" fmla="*/ 495300 h 873028"/>
              <a:gd name="connsiteX8" fmla="*/ 897542 w 897542"/>
              <a:gd name="connsiteY8" fmla="*/ 0 h 87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542" h="873028">
                <a:moveTo>
                  <a:pt x="897542" y="0"/>
                </a:moveTo>
                <a:lnTo>
                  <a:pt x="59342" y="822960"/>
                </a:lnTo>
                <a:cubicBezTo>
                  <a:pt x="-79088" y="953135"/>
                  <a:pt x="68232" y="789305"/>
                  <a:pt x="66962" y="781050"/>
                </a:cubicBezTo>
                <a:cubicBezTo>
                  <a:pt x="65692" y="772795"/>
                  <a:pt x="33307" y="855345"/>
                  <a:pt x="51722" y="773430"/>
                </a:cubicBezTo>
                <a:cubicBezTo>
                  <a:pt x="70137" y="691515"/>
                  <a:pt x="166657" y="297815"/>
                  <a:pt x="177452" y="289560"/>
                </a:cubicBezTo>
                <a:cubicBezTo>
                  <a:pt x="188247" y="281305"/>
                  <a:pt x="75217" y="701040"/>
                  <a:pt x="116492" y="723900"/>
                </a:cubicBezTo>
                <a:cubicBezTo>
                  <a:pt x="157767" y="746760"/>
                  <a:pt x="387002" y="464820"/>
                  <a:pt x="425102" y="426720"/>
                </a:cubicBezTo>
                <a:cubicBezTo>
                  <a:pt x="463202" y="388620"/>
                  <a:pt x="345092" y="495300"/>
                  <a:pt x="345092" y="495300"/>
                </a:cubicBezTo>
                <a:lnTo>
                  <a:pt x="8975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EBC44388-31AD-370B-C8F5-E903A4AE0F88}"/>
              </a:ext>
            </a:extLst>
          </p:cNvPr>
          <p:cNvSpPr/>
          <p:nvPr/>
        </p:nvSpPr>
        <p:spPr>
          <a:xfrm>
            <a:off x="5736336" y="670560"/>
            <a:ext cx="2738440" cy="112822"/>
          </a:xfrm>
          <a:custGeom>
            <a:avLst/>
            <a:gdLst>
              <a:gd name="connsiteX0" fmla="*/ 0 w 2738440"/>
              <a:gd name="connsiteY0" fmla="*/ 0 h 112822"/>
              <a:gd name="connsiteX1" fmla="*/ 128016 w 2738440"/>
              <a:gd name="connsiteY1" fmla="*/ 6096 h 112822"/>
              <a:gd name="connsiteX2" fmla="*/ 2225040 w 2738440"/>
              <a:gd name="connsiteY2" fmla="*/ 73152 h 112822"/>
              <a:gd name="connsiteX3" fmla="*/ 2731008 w 2738440"/>
              <a:gd name="connsiteY3" fmla="*/ 91440 h 112822"/>
              <a:gd name="connsiteX4" fmla="*/ 1987296 w 2738440"/>
              <a:gd name="connsiteY4" fmla="*/ 109728 h 112822"/>
              <a:gd name="connsiteX5" fmla="*/ 2359152 w 2738440"/>
              <a:gd name="connsiteY5" fmla="*/ 109728 h 112822"/>
              <a:gd name="connsiteX6" fmla="*/ 1463040 w 2738440"/>
              <a:gd name="connsiteY6" fmla="*/ 79248 h 112822"/>
              <a:gd name="connsiteX7" fmla="*/ 0 w 2738440"/>
              <a:gd name="connsiteY7" fmla="*/ 0 h 1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440" h="112822">
                <a:moveTo>
                  <a:pt x="0" y="0"/>
                </a:moveTo>
                <a:lnTo>
                  <a:pt x="128016" y="6096"/>
                </a:lnTo>
                <a:lnTo>
                  <a:pt x="2225040" y="73152"/>
                </a:lnTo>
                <a:cubicBezTo>
                  <a:pt x="2658872" y="87376"/>
                  <a:pt x="2770632" y="85344"/>
                  <a:pt x="2731008" y="91440"/>
                </a:cubicBezTo>
                <a:cubicBezTo>
                  <a:pt x="2691384" y="97536"/>
                  <a:pt x="2049272" y="106680"/>
                  <a:pt x="1987296" y="109728"/>
                </a:cubicBezTo>
                <a:cubicBezTo>
                  <a:pt x="1925320" y="112776"/>
                  <a:pt x="2446528" y="114808"/>
                  <a:pt x="2359152" y="109728"/>
                </a:cubicBezTo>
                <a:cubicBezTo>
                  <a:pt x="2271776" y="104648"/>
                  <a:pt x="1463040" y="79248"/>
                  <a:pt x="1463040" y="792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88A7C0DC-D3C6-0C23-361D-D560887B5E50}"/>
              </a:ext>
            </a:extLst>
          </p:cNvPr>
          <p:cNvSpPr/>
          <p:nvPr/>
        </p:nvSpPr>
        <p:spPr>
          <a:xfrm>
            <a:off x="8147192" y="768048"/>
            <a:ext cx="749389" cy="2249553"/>
          </a:xfrm>
          <a:custGeom>
            <a:avLst/>
            <a:gdLst>
              <a:gd name="connsiteX0" fmla="*/ 746872 w 749389"/>
              <a:gd name="connsiteY0" fmla="*/ 48 h 2249553"/>
              <a:gd name="connsiteX1" fmla="*/ 435976 w 749389"/>
              <a:gd name="connsiteY1" fmla="*/ 182928 h 2249553"/>
              <a:gd name="connsiteX2" fmla="*/ 551800 w 749389"/>
              <a:gd name="connsiteY2" fmla="*/ 152448 h 2249553"/>
              <a:gd name="connsiteX3" fmla="*/ 478648 w 749389"/>
              <a:gd name="connsiteY3" fmla="*/ 225600 h 2249553"/>
              <a:gd name="connsiteX4" fmla="*/ 466456 w 749389"/>
              <a:gd name="connsiteY4" fmla="*/ 963216 h 2249553"/>
              <a:gd name="connsiteX5" fmla="*/ 411592 w 749389"/>
              <a:gd name="connsiteY5" fmla="*/ 603552 h 2249553"/>
              <a:gd name="connsiteX6" fmla="*/ 570088 w 749389"/>
              <a:gd name="connsiteY6" fmla="*/ 1389936 h 2249553"/>
              <a:gd name="connsiteX7" fmla="*/ 332344 w 749389"/>
              <a:gd name="connsiteY7" fmla="*/ 310944 h 2249553"/>
              <a:gd name="connsiteX8" fmla="*/ 125080 w 749389"/>
              <a:gd name="connsiteY8" fmla="*/ 402384 h 2249553"/>
              <a:gd name="connsiteX9" fmla="*/ 167752 w 749389"/>
              <a:gd name="connsiteY9" fmla="*/ 780336 h 2249553"/>
              <a:gd name="connsiteX10" fmla="*/ 82408 w 749389"/>
              <a:gd name="connsiteY10" fmla="*/ 579168 h 2249553"/>
              <a:gd name="connsiteX11" fmla="*/ 179944 w 749389"/>
              <a:gd name="connsiteY11" fmla="*/ 1621584 h 2249553"/>
              <a:gd name="connsiteX12" fmla="*/ 112888 w 749389"/>
              <a:gd name="connsiteY12" fmla="*/ 2237280 h 2249553"/>
              <a:gd name="connsiteX13" fmla="*/ 192136 w 749389"/>
              <a:gd name="connsiteY13" fmla="*/ 1079040 h 2249553"/>
              <a:gd name="connsiteX14" fmla="*/ 143368 w 749389"/>
              <a:gd name="connsiteY14" fmla="*/ 823008 h 2249553"/>
              <a:gd name="connsiteX15" fmla="*/ 9256 w 749389"/>
              <a:gd name="connsiteY15" fmla="*/ 384096 h 2249553"/>
              <a:gd name="connsiteX16" fmla="*/ 27544 w 749389"/>
              <a:gd name="connsiteY16" fmla="*/ 481632 h 2249553"/>
              <a:gd name="connsiteX17" fmla="*/ 155560 w 749389"/>
              <a:gd name="connsiteY17" fmla="*/ 329232 h 2249553"/>
              <a:gd name="connsiteX18" fmla="*/ 435976 w 749389"/>
              <a:gd name="connsiteY18" fmla="*/ 152448 h 2249553"/>
              <a:gd name="connsiteX19" fmla="*/ 234808 w 749389"/>
              <a:gd name="connsiteY19" fmla="*/ 164640 h 2249553"/>
              <a:gd name="connsiteX20" fmla="*/ 746872 w 749389"/>
              <a:gd name="connsiteY20" fmla="*/ 48 h 224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389" h="2249553">
                <a:moveTo>
                  <a:pt x="746872" y="48"/>
                </a:moveTo>
                <a:cubicBezTo>
                  <a:pt x="780400" y="3096"/>
                  <a:pt x="468488" y="157528"/>
                  <a:pt x="435976" y="182928"/>
                </a:cubicBezTo>
                <a:cubicBezTo>
                  <a:pt x="403464" y="208328"/>
                  <a:pt x="544688" y="145336"/>
                  <a:pt x="551800" y="152448"/>
                </a:cubicBezTo>
                <a:cubicBezTo>
                  <a:pt x="558912" y="159560"/>
                  <a:pt x="492872" y="90472"/>
                  <a:pt x="478648" y="225600"/>
                </a:cubicBezTo>
                <a:cubicBezTo>
                  <a:pt x="464424" y="360728"/>
                  <a:pt x="477632" y="900224"/>
                  <a:pt x="466456" y="963216"/>
                </a:cubicBezTo>
                <a:cubicBezTo>
                  <a:pt x="455280" y="1026208"/>
                  <a:pt x="394320" y="532432"/>
                  <a:pt x="411592" y="603552"/>
                </a:cubicBezTo>
                <a:cubicBezTo>
                  <a:pt x="428864" y="674672"/>
                  <a:pt x="583296" y="1438704"/>
                  <a:pt x="570088" y="1389936"/>
                </a:cubicBezTo>
                <a:cubicBezTo>
                  <a:pt x="556880" y="1341168"/>
                  <a:pt x="406512" y="475536"/>
                  <a:pt x="332344" y="310944"/>
                </a:cubicBezTo>
                <a:cubicBezTo>
                  <a:pt x="258176" y="146352"/>
                  <a:pt x="152512" y="324152"/>
                  <a:pt x="125080" y="402384"/>
                </a:cubicBezTo>
                <a:cubicBezTo>
                  <a:pt x="97648" y="480616"/>
                  <a:pt x="174864" y="750872"/>
                  <a:pt x="167752" y="780336"/>
                </a:cubicBezTo>
                <a:cubicBezTo>
                  <a:pt x="160640" y="809800"/>
                  <a:pt x="80376" y="438960"/>
                  <a:pt x="82408" y="579168"/>
                </a:cubicBezTo>
                <a:cubicBezTo>
                  <a:pt x="84440" y="719376"/>
                  <a:pt x="174864" y="1345232"/>
                  <a:pt x="179944" y="1621584"/>
                </a:cubicBezTo>
                <a:cubicBezTo>
                  <a:pt x="185024" y="1897936"/>
                  <a:pt x="110856" y="2327704"/>
                  <a:pt x="112888" y="2237280"/>
                </a:cubicBezTo>
                <a:cubicBezTo>
                  <a:pt x="114920" y="2146856"/>
                  <a:pt x="187056" y="1314752"/>
                  <a:pt x="192136" y="1079040"/>
                </a:cubicBezTo>
                <a:cubicBezTo>
                  <a:pt x="197216" y="843328"/>
                  <a:pt x="173848" y="938832"/>
                  <a:pt x="143368" y="823008"/>
                </a:cubicBezTo>
                <a:cubicBezTo>
                  <a:pt x="112888" y="707184"/>
                  <a:pt x="28560" y="440992"/>
                  <a:pt x="9256" y="384096"/>
                </a:cubicBezTo>
                <a:cubicBezTo>
                  <a:pt x="-10048" y="327200"/>
                  <a:pt x="3160" y="490776"/>
                  <a:pt x="27544" y="481632"/>
                </a:cubicBezTo>
                <a:cubicBezTo>
                  <a:pt x="51928" y="472488"/>
                  <a:pt x="87488" y="384096"/>
                  <a:pt x="155560" y="329232"/>
                </a:cubicBezTo>
                <a:cubicBezTo>
                  <a:pt x="223632" y="274368"/>
                  <a:pt x="422768" y="179880"/>
                  <a:pt x="435976" y="152448"/>
                </a:cubicBezTo>
                <a:cubicBezTo>
                  <a:pt x="449184" y="125016"/>
                  <a:pt x="184008" y="191056"/>
                  <a:pt x="234808" y="164640"/>
                </a:cubicBezTo>
                <a:cubicBezTo>
                  <a:pt x="285608" y="138224"/>
                  <a:pt x="713344" y="-3000"/>
                  <a:pt x="74687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0C2312BC-C073-C03C-F4F3-4F93E281F5EA}"/>
              </a:ext>
            </a:extLst>
          </p:cNvPr>
          <p:cNvSpPr/>
          <p:nvPr/>
        </p:nvSpPr>
        <p:spPr>
          <a:xfrm>
            <a:off x="5144880" y="716826"/>
            <a:ext cx="2397921" cy="1442020"/>
          </a:xfrm>
          <a:custGeom>
            <a:avLst/>
            <a:gdLst>
              <a:gd name="connsiteX0" fmla="*/ 144 w 2397921"/>
              <a:gd name="connsiteY0" fmla="*/ 2502 h 1442020"/>
              <a:gd name="connsiteX1" fmla="*/ 945024 w 2397921"/>
              <a:gd name="connsiteY1" fmla="*/ 246342 h 1442020"/>
              <a:gd name="connsiteX2" fmla="*/ 768240 w 2397921"/>
              <a:gd name="connsiteY2" fmla="*/ 203670 h 1442020"/>
              <a:gd name="connsiteX3" fmla="*/ 1822848 w 2397921"/>
              <a:gd name="connsiteY3" fmla="*/ 307302 h 1442020"/>
              <a:gd name="connsiteX4" fmla="*/ 1859424 w 2397921"/>
              <a:gd name="connsiteY4" fmla="*/ 295110 h 1442020"/>
              <a:gd name="connsiteX5" fmla="*/ 1950864 w 2397921"/>
              <a:gd name="connsiteY5" fmla="*/ 349974 h 1442020"/>
              <a:gd name="connsiteX6" fmla="*/ 1944768 w 2397921"/>
              <a:gd name="connsiteY6" fmla="*/ 368262 h 1442020"/>
              <a:gd name="connsiteX7" fmla="*/ 2383680 w 2397921"/>
              <a:gd name="connsiteY7" fmla="*/ 593814 h 1442020"/>
              <a:gd name="connsiteX8" fmla="*/ 1798464 w 2397921"/>
              <a:gd name="connsiteY8" fmla="*/ 429222 h 1442020"/>
              <a:gd name="connsiteX9" fmla="*/ 1938672 w 2397921"/>
              <a:gd name="connsiteY9" fmla="*/ 703542 h 1442020"/>
              <a:gd name="connsiteX10" fmla="*/ 1725312 w 2397921"/>
              <a:gd name="connsiteY10" fmla="*/ 508470 h 1442020"/>
              <a:gd name="connsiteX11" fmla="*/ 2395872 w 2397921"/>
              <a:gd name="connsiteY11" fmla="*/ 1441158 h 1442020"/>
              <a:gd name="connsiteX12" fmla="*/ 1469280 w 2397921"/>
              <a:gd name="connsiteY12" fmla="*/ 319494 h 1442020"/>
              <a:gd name="connsiteX13" fmla="*/ 1426608 w 2397921"/>
              <a:gd name="connsiteY13" fmla="*/ 319494 h 1442020"/>
              <a:gd name="connsiteX14" fmla="*/ 1005984 w 2397921"/>
              <a:gd name="connsiteY14" fmla="*/ 276822 h 1442020"/>
              <a:gd name="connsiteX15" fmla="*/ 1268112 w 2397921"/>
              <a:gd name="connsiteY15" fmla="*/ 953478 h 1442020"/>
              <a:gd name="connsiteX16" fmla="*/ 1292496 w 2397921"/>
              <a:gd name="connsiteY16" fmla="*/ 788886 h 1442020"/>
              <a:gd name="connsiteX17" fmla="*/ 1560720 w 2397921"/>
              <a:gd name="connsiteY17" fmla="*/ 1191222 h 1442020"/>
              <a:gd name="connsiteX18" fmla="*/ 1249824 w 2397921"/>
              <a:gd name="connsiteY18" fmla="*/ 1002246 h 1442020"/>
              <a:gd name="connsiteX19" fmla="*/ 1493664 w 2397921"/>
              <a:gd name="connsiteY19" fmla="*/ 1410678 h 1442020"/>
              <a:gd name="connsiteX20" fmla="*/ 73296 w 2397921"/>
              <a:gd name="connsiteY20" fmla="*/ 666966 h 1442020"/>
              <a:gd name="connsiteX21" fmla="*/ 1091328 w 2397921"/>
              <a:gd name="connsiteY21" fmla="*/ 837654 h 1442020"/>
              <a:gd name="connsiteX22" fmla="*/ 932832 w 2397921"/>
              <a:gd name="connsiteY22" fmla="*/ 764502 h 1442020"/>
              <a:gd name="connsiteX23" fmla="*/ 1140096 w 2397921"/>
              <a:gd name="connsiteY23" fmla="*/ 709638 h 1442020"/>
              <a:gd name="connsiteX24" fmla="*/ 768240 w 2397921"/>
              <a:gd name="connsiteY24" fmla="*/ 410934 h 1442020"/>
              <a:gd name="connsiteX25" fmla="*/ 871872 w 2397921"/>
              <a:gd name="connsiteY25" fmla="*/ 423126 h 1442020"/>
              <a:gd name="connsiteX26" fmla="*/ 144 w 2397921"/>
              <a:gd name="connsiteY26" fmla="*/ 2502 h 14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97921" h="1442020">
                <a:moveTo>
                  <a:pt x="144" y="2502"/>
                </a:moveTo>
                <a:cubicBezTo>
                  <a:pt x="12336" y="-26962"/>
                  <a:pt x="817008" y="212814"/>
                  <a:pt x="945024" y="246342"/>
                </a:cubicBezTo>
                <a:cubicBezTo>
                  <a:pt x="1073040" y="279870"/>
                  <a:pt x="621936" y="193510"/>
                  <a:pt x="768240" y="203670"/>
                </a:cubicBezTo>
                <a:cubicBezTo>
                  <a:pt x="914544" y="213830"/>
                  <a:pt x="1640984" y="292062"/>
                  <a:pt x="1822848" y="307302"/>
                </a:cubicBezTo>
                <a:cubicBezTo>
                  <a:pt x="2004712" y="322542"/>
                  <a:pt x="1838088" y="287998"/>
                  <a:pt x="1859424" y="295110"/>
                </a:cubicBezTo>
                <a:cubicBezTo>
                  <a:pt x="1880760" y="302222"/>
                  <a:pt x="1936640" y="337782"/>
                  <a:pt x="1950864" y="349974"/>
                </a:cubicBezTo>
                <a:cubicBezTo>
                  <a:pt x="1965088" y="362166"/>
                  <a:pt x="1872632" y="327622"/>
                  <a:pt x="1944768" y="368262"/>
                </a:cubicBezTo>
                <a:cubicBezTo>
                  <a:pt x="2016904" y="408902"/>
                  <a:pt x="2408064" y="583654"/>
                  <a:pt x="2383680" y="593814"/>
                </a:cubicBezTo>
                <a:cubicBezTo>
                  <a:pt x="2359296" y="603974"/>
                  <a:pt x="1872632" y="410934"/>
                  <a:pt x="1798464" y="429222"/>
                </a:cubicBezTo>
                <a:cubicBezTo>
                  <a:pt x="1724296" y="447510"/>
                  <a:pt x="1950864" y="690334"/>
                  <a:pt x="1938672" y="703542"/>
                </a:cubicBezTo>
                <a:cubicBezTo>
                  <a:pt x="1926480" y="716750"/>
                  <a:pt x="1649112" y="385534"/>
                  <a:pt x="1725312" y="508470"/>
                </a:cubicBezTo>
                <a:cubicBezTo>
                  <a:pt x="1801512" y="631406"/>
                  <a:pt x="2438544" y="1472654"/>
                  <a:pt x="2395872" y="1441158"/>
                </a:cubicBezTo>
                <a:cubicBezTo>
                  <a:pt x="2353200" y="1409662"/>
                  <a:pt x="1630824" y="506438"/>
                  <a:pt x="1469280" y="319494"/>
                </a:cubicBezTo>
                <a:cubicBezTo>
                  <a:pt x="1307736" y="132550"/>
                  <a:pt x="1426608" y="319494"/>
                  <a:pt x="1426608" y="319494"/>
                </a:cubicBezTo>
                <a:cubicBezTo>
                  <a:pt x="1349392" y="312382"/>
                  <a:pt x="1032400" y="171158"/>
                  <a:pt x="1005984" y="276822"/>
                </a:cubicBezTo>
                <a:cubicBezTo>
                  <a:pt x="979568" y="382486"/>
                  <a:pt x="1220360" y="868134"/>
                  <a:pt x="1268112" y="953478"/>
                </a:cubicBezTo>
                <a:cubicBezTo>
                  <a:pt x="1315864" y="1038822"/>
                  <a:pt x="1243728" y="749262"/>
                  <a:pt x="1292496" y="788886"/>
                </a:cubicBezTo>
                <a:cubicBezTo>
                  <a:pt x="1341264" y="828510"/>
                  <a:pt x="1567832" y="1155662"/>
                  <a:pt x="1560720" y="1191222"/>
                </a:cubicBezTo>
                <a:cubicBezTo>
                  <a:pt x="1553608" y="1226782"/>
                  <a:pt x="1261000" y="965670"/>
                  <a:pt x="1249824" y="1002246"/>
                </a:cubicBezTo>
                <a:cubicBezTo>
                  <a:pt x="1238648" y="1038822"/>
                  <a:pt x="1689752" y="1466558"/>
                  <a:pt x="1493664" y="1410678"/>
                </a:cubicBezTo>
                <a:cubicBezTo>
                  <a:pt x="1297576" y="1354798"/>
                  <a:pt x="140352" y="762470"/>
                  <a:pt x="73296" y="666966"/>
                </a:cubicBezTo>
                <a:cubicBezTo>
                  <a:pt x="6240" y="571462"/>
                  <a:pt x="948072" y="821398"/>
                  <a:pt x="1091328" y="837654"/>
                </a:cubicBezTo>
                <a:cubicBezTo>
                  <a:pt x="1234584" y="853910"/>
                  <a:pt x="924704" y="785838"/>
                  <a:pt x="932832" y="764502"/>
                </a:cubicBezTo>
                <a:cubicBezTo>
                  <a:pt x="940960" y="743166"/>
                  <a:pt x="1167528" y="768566"/>
                  <a:pt x="1140096" y="709638"/>
                </a:cubicBezTo>
                <a:cubicBezTo>
                  <a:pt x="1112664" y="650710"/>
                  <a:pt x="812944" y="458686"/>
                  <a:pt x="768240" y="410934"/>
                </a:cubicBezTo>
                <a:cubicBezTo>
                  <a:pt x="723536" y="363182"/>
                  <a:pt x="993792" y="491198"/>
                  <a:pt x="871872" y="423126"/>
                </a:cubicBezTo>
                <a:cubicBezTo>
                  <a:pt x="749952" y="355054"/>
                  <a:pt x="-12048" y="31966"/>
                  <a:pt x="144" y="25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DAB9E227-CF1A-4191-6435-3DB9BC25A7FC}"/>
              </a:ext>
            </a:extLst>
          </p:cNvPr>
          <p:cNvSpPr/>
          <p:nvPr/>
        </p:nvSpPr>
        <p:spPr>
          <a:xfrm>
            <a:off x="6936176" y="3049023"/>
            <a:ext cx="1108965" cy="926257"/>
          </a:xfrm>
          <a:custGeom>
            <a:avLst/>
            <a:gdLst>
              <a:gd name="connsiteX0" fmla="*/ 391216 w 1108965"/>
              <a:gd name="connsiteY0" fmla="*/ 29457 h 926257"/>
              <a:gd name="connsiteX1" fmla="*/ 433888 w 1108965"/>
              <a:gd name="connsiteY1" fmla="*/ 72129 h 926257"/>
              <a:gd name="connsiteX2" fmla="*/ 824032 w 1108965"/>
              <a:gd name="connsiteY2" fmla="*/ 517137 h 926257"/>
              <a:gd name="connsiteX3" fmla="*/ 635056 w 1108965"/>
              <a:gd name="connsiteY3" fmla="*/ 492753 h 926257"/>
              <a:gd name="connsiteX4" fmla="*/ 7168 w 1108965"/>
              <a:gd name="connsiteY4" fmla="*/ 480561 h 926257"/>
              <a:gd name="connsiteX5" fmla="*/ 324160 w 1108965"/>
              <a:gd name="connsiteY5" fmla="*/ 468369 h 926257"/>
              <a:gd name="connsiteX6" fmla="*/ 769168 w 1108965"/>
              <a:gd name="connsiteY6" fmla="*/ 687825 h 926257"/>
              <a:gd name="connsiteX7" fmla="*/ 610672 w 1108965"/>
              <a:gd name="connsiteY7" fmla="*/ 431793 h 926257"/>
              <a:gd name="connsiteX8" fmla="*/ 1098352 w 1108965"/>
              <a:gd name="connsiteY8" fmla="*/ 712209 h 926257"/>
              <a:gd name="connsiteX9" fmla="*/ 939856 w 1108965"/>
              <a:gd name="connsiteY9" fmla="*/ 748785 h 926257"/>
              <a:gd name="connsiteX10" fmla="*/ 860608 w 1108965"/>
              <a:gd name="connsiteY10" fmla="*/ 925569 h 926257"/>
              <a:gd name="connsiteX11" fmla="*/ 952048 w 1108965"/>
              <a:gd name="connsiteY11" fmla="*/ 675633 h 926257"/>
              <a:gd name="connsiteX12" fmla="*/ 598480 w 1108965"/>
              <a:gd name="connsiteY12" fmla="*/ 364737 h 926257"/>
              <a:gd name="connsiteX13" fmla="*/ 391216 w 1108965"/>
              <a:gd name="connsiteY13" fmla="*/ 29457 h 9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8965" h="926257">
                <a:moveTo>
                  <a:pt x="391216" y="29457"/>
                </a:moveTo>
                <a:cubicBezTo>
                  <a:pt x="363784" y="-19311"/>
                  <a:pt x="361752" y="-9151"/>
                  <a:pt x="433888" y="72129"/>
                </a:cubicBezTo>
                <a:cubicBezTo>
                  <a:pt x="506024" y="153409"/>
                  <a:pt x="790504" y="447033"/>
                  <a:pt x="824032" y="517137"/>
                </a:cubicBezTo>
                <a:cubicBezTo>
                  <a:pt x="857560" y="587241"/>
                  <a:pt x="771200" y="498849"/>
                  <a:pt x="635056" y="492753"/>
                </a:cubicBezTo>
                <a:cubicBezTo>
                  <a:pt x="498912" y="486657"/>
                  <a:pt x="58984" y="484625"/>
                  <a:pt x="7168" y="480561"/>
                </a:cubicBezTo>
                <a:cubicBezTo>
                  <a:pt x="-44648" y="476497"/>
                  <a:pt x="197160" y="433825"/>
                  <a:pt x="324160" y="468369"/>
                </a:cubicBezTo>
                <a:cubicBezTo>
                  <a:pt x="451160" y="502913"/>
                  <a:pt x="721416" y="693921"/>
                  <a:pt x="769168" y="687825"/>
                </a:cubicBezTo>
                <a:cubicBezTo>
                  <a:pt x="816920" y="681729"/>
                  <a:pt x="555808" y="427729"/>
                  <a:pt x="610672" y="431793"/>
                </a:cubicBezTo>
                <a:cubicBezTo>
                  <a:pt x="665536" y="435857"/>
                  <a:pt x="1043488" y="659377"/>
                  <a:pt x="1098352" y="712209"/>
                </a:cubicBezTo>
                <a:cubicBezTo>
                  <a:pt x="1153216" y="765041"/>
                  <a:pt x="979480" y="713225"/>
                  <a:pt x="939856" y="748785"/>
                </a:cubicBezTo>
                <a:cubicBezTo>
                  <a:pt x="900232" y="784345"/>
                  <a:pt x="858576" y="937761"/>
                  <a:pt x="860608" y="925569"/>
                </a:cubicBezTo>
                <a:cubicBezTo>
                  <a:pt x="862640" y="913377"/>
                  <a:pt x="995736" y="769105"/>
                  <a:pt x="952048" y="675633"/>
                </a:cubicBezTo>
                <a:cubicBezTo>
                  <a:pt x="908360" y="582161"/>
                  <a:pt x="686872" y="468369"/>
                  <a:pt x="598480" y="364737"/>
                </a:cubicBezTo>
                <a:cubicBezTo>
                  <a:pt x="510088" y="261105"/>
                  <a:pt x="418648" y="78225"/>
                  <a:pt x="391216" y="294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F433DE02-461A-9FB5-E442-E146212BFAB6}"/>
              </a:ext>
            </a:extLst>
          </p:cNvPr>
          <p:cNvSpPr/>
          <p:nvPr/>
        </p:nvSpPr>
        <p:spPr>
          <a:xfrm>
            <a:off x="7043809" y="3898990"/>
            <a:ext cx="1263571" cy="515658"/>
          </a:xfrm>
          <a:custGeom>
            <a:avLst/>
            <a:gdLst>
              <a:gd name="connsiteX0" fmla="*/ 1246751 w 1263571"/>
              <a:gd name="connsiteY0" fmla="*/ 14642 h 515658"/>
              <a:gd name="connsiteX1" fmla="*/ 649343 w 1263571"/>
              <a:gd name="connsiteY1" fmla="*/ 392594 h 515658"/>
              <a:gd name="connsiteX2" fmla="*/ 3167 w 1263571"/>
              <a:gd name="connsiteY2" fmla="*/ 502322 h 515658"/>
              <a:gd name="connsiteX3" fmla="*/ 399407 w 1263571"/>
              <a:gd name="connsiteY3" fmla="*/ 496226 h 515658"/>
              <a:gd name="connsiteX4" fmla="*/ 338447 w 1263571"/>
              <a:gd name="connsiteY4" fmla="*/ 508418 h 515658"/>
              <a:gd name="connsiteX5" fmla="*/ 728591 w 1263571"/>
              <a:gd name="connsiteY5" fmla="*/ 368210 h 515658"/>
              <a:gd name="connsiteX6" fmla="*/ 1069967 w 1263571"/>
              <a:gd name="connsiteY6" fmla="*/ 106082 h 515658"/>
              <a:gd name="connsiteX7" fmla="*/ 1246751 w 1263571"/>
              <a:gd name="connsiteY7" fmla="*/ 14642 h 51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571" h="515658">
                <a:moveTo>
                  <a:pt x="1246751" y="14642"/>
                </a:moveTo>
                <a:cubicBezTo>
                  <a:pt x="1176647" y="62394"/>
                  <a:pt x="856607" y="311314"/>
                  <a:pt x="649343" y="392594"/>
                </a:cubicBezTo>
                <a:cubicBezTo>
                  <a:pt x="442079" y="473874"/>
                  <a:pt x="44823" y="485050"/>
                  <a:pt x="3167" y="502322"/>
                </a:cubicBezTo>
                <a:cubicBezTo>
                  <a:pt x="-38489" y="519594"/>
                  <a:pt x="343527" y="495210"/>
                  <a:pt x="399407" y="496226"/>
                </a:cubicBezTo>
                <a:cubicBezTo>
                  <a:pt x="455287" y="497242"/>
                  <a:pt x="283583" y="529754"/>
                  <a:pt x="338447" y="508418"/>
                </a:cubicBezTo>
                <a:cubicBezTo>
                  <a:pt x="393311" y="487082"/>
                  <a:pt x="606671" y="435266"/>
                  <a:pt x="728591" y="368210"/>
                </a:cubicBezTo>
                <a:cubicBezTo>
                  <a:pt x="850511" y="301154"/>
                  <a:pt x="989703" y="166026"/>
                  <a:pt x="1069967" y="106082"/>
                </a:cubicBezTo>
                <a:cubicBezTo>
                  <a:pt x="1150231" y="46138"/>
                  <a:pt x="1316855" y="-33110"/>
                  <a:pt x="1246751" y="146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63DF0BBE-FC0E-DA05-DE60-7D8688BB6E53}"/>
              </a:ext>
            </a:extLst>
          </p:cNvPr>
          <p:cNvSpPr/>
          <p:nvPr/>
        </p:nvSpPr>
        <p:spPr>
          <a:xfrm>
            <a:off x="6382084" y="2644910"/>
            <a:ext cx="452014" cy="1396860"/>
          </a:xfrm>
          <a:custGeom>
            <a:avLst/>
            <a:gdLst>
              <a:gd name="connsiteX0" fmla="*/ 24812 w 452014"/>
              <a:gd name="connsiteY0" fmla="*/ 754 h 1396860"/>
              <a:gd name="connsiteX1" fmla="*/ 128444 w 452014"/>
              <a:gd name="connsiteY1" fmla="*/ 281170 h 1396860"/>
              <a:gd name="connsiteX2" fmla="*/ 43100 w 452014"/>
              <a:gd name="connsiteY2" fmla="*/ 976114 h 1396860"/>
              <a:gd name="connsiteX3" fmla="*/ 91868 w 452014"/>
              <a:gd name="connsiteY3" fmla="*/ 842002 h 1396860"/>
              <a:gd name="connsiteX4" fmla="*/ 428 w 452014"/>
              <a:gd name="connsiteY4" fmla="*/ 1177282 h 1396860"/>
              <a:gd name="connsiteX5" fmla="*/ 55292 w 452014"/>
              <a:gd name="connsiteY5" fmla="*/ 1158994 h 1396860"/>
              <a:gd name="connsiteX6" fmla="*/ 73580 w 452014"/>
              <a:gd name="connsiteY6" fmla="*/ 1207762 h 1396860"/>
              <a:gd name="connsiteX7" fmla="*/ 451532 w 452014"/>
              <a:gd name="connsiteY7" fmla="*/ 1396738 h 1396860"/>
              <a:gd name="connsiteX8" fmla="*/ 152828 w 452014"/>
              <a:gd name="connsiteY8" fmla="*/ 1177282 h 1396860"/>
              <a:gd name="connsiteX9" fmla="*/ 152828 w 452014"/>
              <a:gd name="connsiteY9" fmla="*/ 829810 h 1396860"/>
              <a:gd name="connsiteX10" fmla="*/ 110156 w 452014"/>
              <a:gd name="connsiteY10" fmla="*/ 860290 h 1396860"/>
              <a:gd name="connsiteX11" fmla="*/ 201596 w 452014"/>
              <a:gd name="connsiteY11" fmla="*/ 220210 h 1396860"/>
              <a:gd name="connsiteX12" fmla="*/ 24812 w 452014"/>
              <a:gd name="connsiteY12" fmla="*/ 754 h 139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014" h="1396860">
                <a:moveTo>
                  <a:pt x="24812" y="754"/>
                </a:moveTo>
                <a:cubicBezTo>
                  <a:pt x="12620" y="10914"/>
                  <a:pt x="125396" y="118610"/>
                  <a:pt x="128444" y="281170"/>
                </a:cubicBezTo>
                <a:cubicBezTo>
                  <a:pt x="131492" y="443730"/>
                  <a:pt x="49196" y="882642"/>
                  <a:pt x="43100" y="976114"/>
                </a:cubicBezTo>
                <a:cubicBezTo>
                  <a:pt x="37004" y="1069586"/>
                  <a:pt x="98980" y="808474"/>
                  <a:pt x="91868" y="842002"/>
                </a:cubicBezTo>
                <a:cubicBezTo>
                  <a:pt x="84756" y="875530"/>
                  <a:pt x="6524" y="1124450"/>
                  <a:pt x="428" y="1177282"/>
                </a:cubicBezTo>
                <a:cubicBezTo>
                  <a:pt x="-5668" y="1230114"/>
                  <a:pt x="55292" y="1158994"/>
                  <a:pt x="55292" y="1158994"/>
                </a:cubicBezTo>
                <a:cubicBezTo>
                  <a:pt x="67484" y="1164074"/>
                  <a:pt x="7540" y="1168138"/>
                  <a:pt x="73580" y="1207762"/>
                </a:cubicBezTo>
                <a:cubicBezTo>
                  <a:pt x="139620" y="1247386"/>
                  <a:pt x="438324" y="1401818"/>
                  <a:pt x="451532" y="1396738"/>
                </a:cubicBezTo>
                <a:cubicBezTo>
                  <a:pt x="464740" y="1391658"/>
                  <a:pt x="202612" y="1271770"/>
                  <a:pt x="152828" y="1177282"/>
                </a:cubicBezTo>
                <a:cubicBezTo>
                  <a:pt x="103044" y="1082794"/>
                  <a:pt x="159940" y="882642"/>
                  <a:pt x="152828" y="829810"/>
                </a:cubicBezTo>
                <a:cubicBezTo>
                  <a:pt x="145716" y="776978"/>
                  <a:pt x="102028" y="961890"/>
                  <a:pt x="110156" y="860290"/>
                </a:cubicBezTo>
                <a:cubicBezTo>
                  <a:pt x="118284" y="758690"/>
                  <a:pt x="213788" y="356354"/>
                  <a:pt x="201596" y="220210"/>
                </a:cubicBezTo>
                <a:cubicBezTo>
                  <a:pt x="189404" y="84066"/>
                  <a:pt x="37004" y="-9406"/>
                  <a:pt x="24812" y="7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7F6C7AA5-DD9D-35C3-7FD1-173FE13C15BA}"/>
              </a:ext>
            </a:extLst>
          </p:cNvPr>
          <p:cNvSpPr/>
          <p:nvPr/>
        </p:nvSpPr>
        <p:spPr>
          <a:xfrm>
            <a:off x="6815808" y="7870264"/>
            <a:ext cx="581532" cy="279878"/>
          </a:xfrm>
          <a:custGeom>
            <a:avLst/>
            <a:gdLst>
              <a:gd name="connsiteX0" fmla="*/ 5778 w 581532"/>
              <a:gd name="connsiteY0" fmla="*/ 124667 h 279878"/>
              <a:gd name="connsiteX1" fmla="*/ 580312 w 581532"/>
              <a:gd name="connsiteY1" fmla="*/ 3286 h 279878"/>
              <a:gd name="connsiteX2" fmla="*/ 167619 w 581532"/>
              <a:gd name="connsiteY2" fmla="*/ 278416 h 279878"/>
              <a:gd name="connsiteX3" fmla="*/ 515576 w 581532"/>
              <a:gd name="connsiteY3" fmla="*/ 116575 h 279878"/>
              <a:gd name="connsiteX4" fmla="*/ 119066 w 581532"/>
              <a:gd name="connsiteY4" fmla="*/ 213679 h 279878"/>
              <a:gd name="connsiteX5" fmla="*/ 272815 w 581532"/>
              <a:gd name="connsiteY5" fmla="*/ 92299 h 279878"/>
              <a:gd name="connsiteX6" fmla="*/ 5778 w 581532"/>
              <a:gd name="connsiteY6" fmla="*/ 124667 h 27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532" h="279878">
                <a:moveTo>
                  <a:pt x="5778" y="124667"/>
                </a:moveTo>
                <a:cubicBezTo>
                  <a:pt x="57027" y="109832"/>
                  <a:pt x="553339" y="-22339"/>
                  <a:pt x="580312" y="3286"/>
                </a:cubicBezTo>
                <a:cubicBezTo>
                  <a:pt x="607286" y="28911"/>
                  <a:pt x="178408" y="259534"/>
                  <a:pt x="167619" y="278416"/>
                </a:cubicBezTo>
                <a:cubicBezTo>
                  <a:pt x="156830" y="297298"/>
                  <a:pt x="523668" y="127364"/>
                  <a:pt x="515576" y="116575"/>
                </a:cubicBezTo>
                <a:cubicBezTo>
                  <a:pt x="507484" y="105786"/>
                  <a:pt x="159526" y="217725"/>
                  <a:pt x="119066" y="213679"/>
                </a:cubicBezTo>
                <a:cubicBezTo>
                  <a:pt x="78606" y="209633"/>
                  <a:pt x="284953" y="109832"/>
                  <a:pt x="272815" y="92299"/>
                </a:cubicBezTo>
                <a:cubicBezTo>
                  <a:pt x="260677" y="74766"/>
                  <a:pt x="-45471" y="139502"/>
                  <a:pt x="5778" y="1246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4D283B40-C322-10F7-CDBC-A0683561797F}"/>
              </a:ext>
            </a:extLst>
          </p:cNvPr>
          <p:cNvSpPr/>
          <p:nvPr/>
        </p:nvSpPr>
        <p:spPr>
          <a:xfrm>
            <a:off x="6198451" y="8779794"/>
            <a:ext cx="867156" cy="470409"/>
          </a:xfrm>
          <a:custGeom>
            <a:avLst/>
            <a:gdLst>
              <a:gd name="connsiteX0" fmla="*/ 793068 w 867156"/>
              <a:gd name="connsiteY0" fmla="*/ 64 h 470409"/>
              <a:gd name="connsiteX1" fmla="*/ 817344 w 867156"/>
              <a:gd name="connsiteY1" fmla="*/ 242825 h 470409"/>
              <a:gd name="connsiteX2" fmla="*/ 509846 w 867156"/>
              <a:gd name="connsiteY2" fmla="*/ 364206 h 470409"/>
              <a:gd name="connsiteX3" fmla="*/ 865896 w 867156"/>
              <a:gd name="connsiteY3" fmla="*/ 307562 h 470409"/>
              <a:gd name="connsiteX4" fmla="*/ 356098 w 867156"/>
              <a:gd name="connsiteY4" fmla="*/ 453218 h 470409"/>
              <a:gd name="connsiteX5" fmla="*/ 501754 w 867156"/>
              <a:gd name="connsiteY5" fmla="*/ 267102 h 470409"/>
              <a:gd name="connsiteX6" fmla="*/ 48 w 867156"/>
              <a:gd name="connsiteY6" fmla="*/ 469402 h 470409"/>
              <a:gd name="connsiteX7" fmla="*/ 534122 w 867156"/>
              <a:gd name="connsiteY7" fmla="*/ 161905 h 470409"/>
              <a:gd name="connsiteX8" fmla="*/ 598859 w 867156"/>
              <a:gd name="connsiteY8" fmla="*/ 178089 h 470409"/>
              <a:gd name="connsiteX9" fmla="*/ 671687 w 867156"/>
              <a:gd name="connsiteY9" fmla="*/ 210457 h 470409"/>
              <a:gd name="connsiteX10" fmla="*/ 647411 w 867156"/>
              <a:gd name="connsiteY10" fmla="*/ 267102 h 470409"/>
              <a:gd name="connsiteX11" fmla="*/ 793068 w 867156"/>
              <a:gd name="connsiteY11" fmla="*/ 64 h 47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156" h="470409">
                <a:moveTo>
                  <a:pt x="793068" y="64"/>
                </a:moveTo>
                <a:cubicBezTo>
                  <a:pt x="821390" y="-3982"/>
                  <a:pt x="864548" y="182135"/>
                  <a:pt x="817344" y="242825"/>
                </a:cubicBezTo>
                <a:cubicBezTo>
                  <a:pt x="770140" y="303515"/>
                  <a:pt x="501754" y="353417"/>
                  <a:pt x="509846" y="364206"/>
                </a:cubicBezTo>
                <a:cubicBezTo>
                  <a:pt x="517938" y="374996"/>
                  <a:pt x="891521" y="292727"/>
                  <a:pt x="865896" y="307562"/>
                </a:cubicBezTo>
                <a:cubicBezTo>
                  <a:pt x="840271" y="322397"/>
                  <a:pt x="416788" y="459961"/>
                  <a:pt x="356098" y="453218"/>
                </a:cubicBezTo>
                <a:cubicBezTo>
                  <a:pt x="295408" y="446475"/>
                  <a:pt x="561096" y="264405"/>
                  <a:pt x="501754" y="267102"/>
                </a:cubicBezTo>
                <a:cubicBezTo>
                  <a:pt x="442412" y="269799"/>
                  <a:pt x="-5347" y="486935"/>
                  <a:pt x="48" y="469402"/>
                </a:cubicBezTo>
                <a:cubicBezTo>
                  <a:pt x="5443" y="451869"/>
                  <a:pt x="434320" y="210457"/>
                  <a:pt x="534122" y="161905"/>
                </a:cubicBezTo>
                <a:cubicBezTo>
                  <a:pt x="633924" y="113353"/>
                  <a:pt x="575932" y="169997"/>
                  <a:pt x="598859" y="178089"/>
                </a:cubicBezTo>
                <a:cubicBezTo>
                  <a:pt x="621786" y="186181"/>
                  <a:pt x="663595" y="195622"/>
                  <a:pt x="671687" y="210457"/>
                </a:cubicBezTo>
                <a:cubicBezTo>
                  <a:pt x="679779" y="225292"/>
                  <a:pt x="621786" y="300819"/>
                  <a:pt x="647411" y="267102"/>
                </a:cubicBezTo>
                <a:cubicBezTo>
                  <a:pt x="673036" y="233385"/>
                  <a:pt x="764746" y="4110"/>
                  <a:pt x="793068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BF37C173-DD95-17D5-8832-CD0C951B0905}"/>
              </a:ext>
            </a:extLst>
          </p:cNvPr>
          <p:cNvSpPr/>
          <p:nvPr/>
        </p:nvSpPr>
        <p:spPr>
          <a:xfrm>
            <a:off x="7889484" y="7297536"/>
            <a:ext cx="608166" cy="948248"/>
          </a:xfrm>
          <a:custGeom>
            <a:avLst/>
            <a:gdLst>
              <a:gd name="connsiteX0" fmla="*/ 607153 w 608166"/>
              <a:gd name="connsiteY0" fmla="*/ 1480 h 948248"/>
              <a:gd name="connsiteX1" fmla="*/ 437220 w 608166"/>
              <a:gd name="connsiteY1" fmla="*/ 260425 h 948248"/>
              <a:gd name="connsiteX2" fmla="*/ 412944 w 608166"/>
              <a:gd name="connsiteY2" fmla="*/ 673119 h 948248"/>
              <a:gd name="connsiteX3" fmla="*/ 421036 w 608166"/>
              <a:gd name="connsiteY3" fmla="*/ 600291 h 948248"/>
              <a:gd name="connsiteX4" fmla="*/ 380576 w 608166"/>
              <a:gd name="connsiteY4" fmla="*/ 770223 h 948248"/>
              <a:gd name="connsiteX5" fmla="*/ 97355 w 608166"/>
              <a:gd name="connsiteY5" fmla="*/ 948248 h 948248"/>
              <a:gd name="connsiteX6" fmla="*/ 307748 w 608166"/>
              <a:gd name="connsiteY6" fmla="*/ 770223 h 948248"/>
              <a:gd name="connsiteX7" fmla="*/ 218735 w 608166"/>
              <a:gd name="connsiteY7" fmla="*/ 754039 h 948248"/>
              <a:gd name="connsiteX8" fmla="*/ 73079 w 608166"/>
              <a:gd name="connsiteY8" fmla="*/ 511278 h 948248"/>
              <a:gd name="connsiteX9" fmla="*/ 194459 w 608166"/>
              <a:gd name="connsiteY9" fmla="*/ 551738 h 948248"/>
              <a:gd name="connsiteX10" fmla="*/ 251 w 608166"/>
              <a:gd name="connsiteY10" fmla="*/ 438450 h 948248"/>
              <a:gd name="connsiteX11" fmla="*/ 243012 w 608166"/>
              <a:gd name="connsiteY11" fmla="*/ 373714 h 948248"/>
              <a:gd name="connsiteX12" fmla="*/ 275380 w 608166"/>
              <a:gd name="connsiteY12" fmla="*/ 511278 h 948248"/>
              <a:gd name="connsiteX13" fmla="*/ 348208 w 608166"/>
              <a:gd name="connsiteY13" fmla="*/ 373714 h 948248"/>
              <a:gd name="connsiteX14" fmla="*/ 607153 w 608166"/>
              <a:gd name="connsiteY14" fmla="*/ 1480 h 94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8166" h="948248">
                <a:moveTo>
                  <a:pt x="607153" y="1480"/>
                </a:moveTo>
                <a:cubicBezTo>
                  <a:pt x="621988" y="-17402"/>
                  <a:pt x="469588" y="148485"/>
                  <a:pt x="437220" y="260425"/>
                </a:cubicBezTo>
                <a:cubicBezTo>
                  <a:pt x="404852" y="372365"/>
                  <a:pt x="415641" y="616475"/>
                  <a:pt x="412944" y="673119"/>
                </a:cubicBezTo>
                <a:cubicBezTo>
                  <a:pt x="410247" y="729763"/>
                  <a:pt x="426431" y="584107"/>
                  <a:pt x="421036" y="600291"/>
                </a:cubicBezTo>
                <a:cubicBezTo>
                  <a:pt x="415641" y="616475"/>
                  <a:pt x="434523" y="712230"/>
                  <a:pt x="380576" y="770223"/>
                </a:cubicBezTo>
                <a:cubicBezTo>
                  <a:pt x="326629" y="828216"/>
                  <a:pt x="109493" y="948248"/>
                  <a:pt x="97355" y="948248"/>
                </a:cubicBezTo>
                <a:cubicBezTo>
                  <a:pt x="85217" y="948248"/>
                  <a:pt x="287518" y="802591"/>
                  <a:pt x="307748" y="770223"/>
                </a:cubicBezTo>
                <a:cubicBezTo>
                  <a:pt x="327978" y="737855"/>
                  <a:pt x="257846" y="797197"/>
                  <a:pt x="218735" y="754039"/>
                </a:cubicBezTo>
                <a:cubicBezTo>
                  <a:pt x="179623" y="710882"/>
                  <a:pt x="77125" y="544995"/>
                  <a:pt x="73079" y="511278"/>
                </a:cubicBezTo>
                <a:cubicBezTo>
                  <a:pt x="69033" y="477561"/>
                  <a:pt x="206597" y="563876"/>
                  <a:pt x="194459" y="551738"/>
                </a:cubicBezTo>
                <a:cubicBezTo>
                  <a:pt x="182321" y="539600"/>
                  <a:pt x="-7841" y="468121"/>
                  <a:pt x="251" y="438450"/>
                </a:cubicBezTo>
                <a:cubicBezTo>
                  <a:pt x="8343" y="408779"/>
                  <a:pt x="197157" y="361576"/>
                  <a:pt x="243012" y="373714"/>
                </a:cubicBezTo>
                <a:cubicBezTo>
                  <a:pt x="288867" y="385852"/>
                  <a:pt x="257847" y="511278"/>
                  <a:pt x="275380" y="511278"/>
                </a:cubicBezTo>
                <a:cubicBezTo>
                  <a:pt x="292913" y="511278"/>
                  <a:pt x="291564" y="457332"/>
                  <a:pt x="348208" y="373714"/>
                </a:cubicBezTo>
                <a:cubicBezTo>
                  <a:pt x="404852" y="290096"/>
                  <a:pt x="592318" y="20362"/>
                  <a:pt x="607153" y="14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116D7D3F-CE40-40A9-631B-374D1752318C}"/>
              </a:ext>
            </a:extLst>
          </p:cNvPr>
          <p:cNvSpPr/>
          <p:nvPr/>
        </p:nvSpPr>
        <p:spPr>
          <a:xfrm>
            <a:off x="6507887" y="9305694"/>
            <a:ext cx="840766" cy="312125"/>
          </a:xfrm>
          <a:custGeom>
            <a:avLst/>
            <a:gdLst>
              <a:gd name="connsiteX0" fmla="*/ 839681 w 840766"/>
              <a:gd name="connsiteY0" fmla="*/ 147 h 312125"/>
              <a:gd name="connsiteX1" fmla="*/ 22386 w 840766"/>
              <a:gd name="connsiteY1" fmla="*/ 259092 h 312125"/>
              <a:gd name="connsiteX2" fmla="*/ 240871 w 840766"/>
              <a:gd name="connsiteY2" fmla="*/ 234816 h 312125"/>
              <a:gd name="connsiteX3" fmla="*/ 354159 w 840766"/>
              <a:gd name="connsiteY3" fmla="*/ 251000 h 312125"/>
              <a:gd name="connsiteX4" fmla="*/ 200410 w 840766"/>
              <a:gd name="connsiteY4" fmla="*/ 299552 h 312125"/>
              <a:gd name="connsiteX5" fmla="*/ 839681 w 840766"/>
              <a:gd name="connsiteY5" fmla="*/ 147 h 31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766" h="312125">
                <a:moveTo>
                  <a:pt x="839681" y="147"/>
                </a:moveTo>
                <a:cubicBezTo>
                  <a:pt x="810010" y="-6596"/>
                  <a:pt x="122188" y="219981"/>
                  <a:pt x="22386" y="259092"/>
                </a:cubicBezTo>
                <a:cubicBezTo>
                  <a:pt x="-77416" y="298204"/>
                  <a:pt x="185576" y="236165"/>
                  <a:pt x="240871" y="234816"/>
                </a:cubicBezTo>
                <a:cubicBezTo>
                  <a:pt x="296166" y="233467"/>
                  <a:pt x="360903" y="240211"/>
                  <a:pt x="354159" y="251000"/>
                </a:cubicBezTo>
                <a:cubicBezTo>
                  <a:pt x="347415" y="261789"/>
                  <a:pt x="119490" y="342710"/>
                  <a:pt x="200410" y="299552"/>
                </a:cubicBezTo>
                <a:cubicBezTo>
                  <a:pt x="281330" y="256395"/>
                  <a:pt x="869352" y="6890"/>
                  <a:pt x="839681" y="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59C151AA-3A05-56CA-406A-05F2610FD919}"/>
              </a:ext>
            </a:extLst>
          </p:cNvPr>
          <p:cNvSpPr/>
          <p:nvPr/>
        </p:nvSpPr>
        <p:spPr>
          <a:xfrm>
            <a:off x="6867775" y="9750440"/>
            <a:ext cx="591303" cy="275174"/>
          </a:xfrm>
          <a:custGeom>
            <a:avLst/>
            <a:gdLst>
              <a:gd name="connsiteX0" fmla="*/ 584990 w 591303"/>
              <a:gd name="connsiteY0" fmla="*/ 463 h 275174"/>
              <a:gd name="connsiteX1" fmla="*/ 10455 w 591303"/>
              <a:gd name="connsiteY1" fmla="*/ 267500 h 275174"/>
              <a:gd name="connsiteX2" fmla="*/ 220848 w 591303"/>
              <a:gd name="connsiteY2" fmla="*/ 202764 h 275174"/>
              <a:gd name="connsiteX3" fmla="*/ 309860 w 591303"/>
              <a:gd name="connsiteY3" fmla="*/ 202764 h 275174"/>
              <a:gd name="connsiteX4" fmla="*/ 584990 w 591303"/>
              <a:gd name="connsiteY4" fmla="*/ 463 h 27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03" h="275174">
                <a:moveTo>
                  <a:pt x="584990" y="463"/>
                </a:moveTo>
                <a:cubicBezTo>
                  <a:pt x="535089" y="11252"/>
                  <a:pt x="71145" y="233783"/>
                  <a:pt x="10455" y="267500"/>
                </a:cubicBezTo>
                <a:cubicBezTo>
                  <a:pt x="-50235" y="301217"/>
                  <a:pt x="170947" y="213553"/>
                  <a:pt x="220848" y="202764"/>
                </a:cubicBezTo>
                <a:cubicBezTo>
                  <a:pt x="270749" y="191975"/>
                  <a:pt x="245124" y="235132"/>
                  <a:pt x="309860" y="202764"/>
                </a:cubicBezTo>
                <a:cubicBezTo>
                  <a:pt x="374596" y="170396"/>
                  <a:pt x="634891" y="-10326"/>
                  <a:pt x="584990" y="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41E799DD-087F-8FD5-4050-66620784EDB3}"/>
              </a:ext>
            </a:extLst>
          </p:cNvPr>
          <p:cNvSpPr/>
          <p:nvPr/>
        </p:nvSpPr>
        <p:spPr>
          <a:xfrm>
            <a:off x="7256380" y="10263666"/>
            <a:ext cx="415051" cy="943140"/>
          </a:xfrm>
          <a:custGeom>
            <a:avLst/>
            <a:gdLst>
              <a:gd name="connsiteX0" fmla="*/ 406778 w 415051"/>
              <a:gd name="connsiteY0" fmla="*/ 13219 h 943140"/>
              <a:gd name="connsiteX1" fmla="*/ 2176 w 415051"/>
              <a:gd name="connsiteY1" fmla="*/ 935711 h 943140"/>
              <a:gd name="connsiteX2" fmla="*/ 253029 w 415051"/>
              <a:gd name="connsiteY2" fmla="*/ 425913 h 943140"/>
              <a:gd name="connsiteX3" fmla="*/ 406778 w 415051"/>
              <a:gd name="connsiteY3" fmla="*/ 13219 h 9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051" h="943140">
                <a:moveTo>
                  <a:pt x="406778" y="13219"/>
                </a:moveTo>
                <a:cubicBezTo>
                  <a:pt x="364969" y="98185"/>
                  <a:pt x="27801" y="866929"/>
                  <a:pt x="2176" y="935711"/>
                </a:cubicBezTo>
                <a:cubicBezTo>
                  <a:pt x="-23449" y="1004493"/>
                  <a:pt x="184247" y="576964"/>
                  <a:pt x="253029" y="425913"/>
                </a:cubicBezTo>
                <a:cubicBezTo>
                  <a:pt x="321811" y="274862"/>
                  <a:pt x="448587" y="-71747"/>
                  <a:pt x="406778" y="13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17F95AB4-C3C0-1FB3-3898-1DE23463314D}"/>
              </a:ext>
            </a:extLst>
          </p:cNvPr>
          <p:cNvSpPr/>
          <p:nvPr/>
        </p:nvSpPr>
        <p:spPr>
          <a:xfrm>
            <a:off x="8148678" y="9110881"/>
            <a:ext cx="473843" cy="1344083"/>
          </a:xfrm>
          <a:custGeom>
            <a:avLst/>
            <a:gdLst>
              <a:gd name="connsiteX0" fmla="*/ 445064 w 473843"/>
              <a:gd name="connsiteY0" fmla="*/ 41211 h 1344083"/>
              <a:gd name="connsiteX1" fmla="*/ 48554 w 473843"/>
              <a:gd name="connsiteY1" fmla="*/ 680482 h 1344083"/>
              <a:gd name="connsiteX2" fmla="*/ 24278 w 473843"/>
              <a:gd name="connsiteY2" fmla="*/ 696666 h 1344083"/>
              <a:gd name="connsiteX3" fmla="*/ 8094 w 473843"/>
              <a:gd name="connsiteY3" fmla="*/ 785678 h 1344083"/>
              <a:gd name="connsiteX4" fmla="*/ 161842 w 473843"/>
              <a:gd name="connsiteY4" fmla="*/ 1076992 h 1344083"/>
              <a:gd name="connsiteX5" fmla="*/ 153750 w 473843"/>
              <a:gd name="connsiteY5" fmla="*/ 1028439 h 1344083"/>
              <a:gd name="connsiteX6" fmla="*/ 291315 w 473843"/>
              <a:gd name="connsiteY6" fmla="*/ 1344029 h 1344083"/>
              <a:gd name="connsiteX7" fmla="*/ 161842 w 473843"/>
              <a:gd name="connsiteY7" fmla="*/ 1052715 h 1344083"/>
              <a:gd name="connsiteX8" fmla="*/ 153750 w 473843"/>
              <a:gd name="connsiteY8" fmla="*/ 915151 h 1344083"/>
              <a:gd name="connsiteX9" fmla="*/ 267039 w 473843"/>
              <a:gd name="connsiteY9" fmla="*/ 801862 h 1344083"/>
              <a:gd name="connsiteX10" fmla="*/ 161842 w 473843"/>
              <a:gd name="connsiteY10" fmla="*/ 818046 h 1344083"/>
              <a:gd name="connsiteX11" fmla="*/ 169934 w 473843"/>
              <a:gd name="connsiteY11" fmla="*/ 615746 h 1344083"/>
              <a:gd name="connsiteX12" fmla="*/ 412695 w 473843"/>
              <a:gd name="connsiteY12" fmla="*/ 122131 h 1344083"/>
              <a:gd name="connsiteX13" fmla="*/ 445064 w 473843"/>
              <a:gd name="connsiteY13" fmla="*/ 41211 h 13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3843" h="1344083">
                <a:moveTo>
                  <a:pt x="445064" y="41211"/>
                </a:moveTo>
                <a:cubicBezTo>
                  <a:pt x="384374" y="134270"/>
                  <a:pt x="48554" y="680482"/>
                  <a:pt x="48554" y="680482"/>
                </a:cubicBezTo>
                <a:cubicBezTo>
                  <a:pt x="-21577" y="789725"/>
                  <a:pt x="31021" y="679133"/>
                  <a:pt x="24278" y="696666"/>
                </a:cubicBezTo>
                <a:cubicBezTo>
                  <a:pt x="17535" y="714199"/>
                  <a:pt x="-14833" y="722290"/>
                  <a:pt x="8094" y="785678"/>
                </a:cubicBezTo>
                <a:cubicBezTo>
                  <a:pt x="31021" y="849066"/>
                  <a:pt x="161842" y="1076992"/>
                  <a:pt x="161842" y="1076992"/>
                </a:cubicBezTo>
                <a:cubicBezTo>
                  <a:pt x="186118" y="1117452"/>
                  <a:pt x="132171" y="983933"/>
                  <a:pt x="153750" y="1028439"/>
                </a:cubicBezTo>
                <a:cubicBezTo>
                  <a:pt x="175329" y="1072945"/>
                  <a:pt x="289966" y="1339983"/>
                  <a:pt x="291315" y="1344029"/>
                </a:cubicBezTo>
                <a:cubicBezTo>
                  <a:pt x="292664" y="1348075"/>
                  <a:pt x="184769" y="1124195"/>
                  <a:pt x="161842" y="1052715"/>
                </a:cubicBezTo>
                <a:cubicBezTo>
                  <a:pt x="138915" y="981235"/>
                  <a:pt x="136217" y="956960"/>
                  <a:pt x="153750" y="915151"/>
                </a:cubicBezTo>
                <a:cubicBezTo>
                  <a:pt x="171283" y="873342"/>
                  <a:pt x="265690" y="818046"/>
                  <a:pt x="267039" y="801862"/>
                </a:cubicBezTo>
                <a:cubicBezTo>
                  <a:pt x="268388" y="785678"/>
                  <a:pt x="178026" y="849065"/>
                  <a:pt x="161842" y="818046"/>
                </a:cubicBezTo>
                <a:cubicBezTo>
                  <a:pt x="145658" y="787027"/>
                  <a:pt x="128125" y="731732"/>
                  <a:pt x="169934" y="615746"/>
                </a:cubicBezTo>
                <a:cubicBezTo>
                  <a:pt x="211743" y="499760"/>
                  <a:pt x="366840" y="215190"/>
                  <a:pt x="412695" y="122131"/>
                </a:cubicBezTo>
                <a:cubicBezTo>
                  <a:pt x="458550" y="29072"/>
                  <a:pt x="505754" y="-51848"/>
                  <a:pt x="445064" y="412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4E12CC8F-1BD5-A5A8-5E33-B544DC4A15ED}"/>
              </a:ext>
            </a:extLst>
          </p:cNvPr>
          <p:cNvSpPr/>
          <p:nvPr/>
        </p:nvSpPr>
        <p:spPr>
          <a:xfrm>
            <a:off x="7857364" y="11173936"/>
            <a:ext cx="518597" cy="165457"/>
          </a:xfrm>
          <a:custGeom>
            <a:avLst/>
            <a:gdLst>
              <a:gd name="connsiteX0" fmla="*/ 517893 w 518597"/>
              <a:gd name="connsiteY0" fmla="*/ 1165 h 165457"/>
              <a:gd name="connsiteX1" fmla="*/ 2 w 518597"/>
              <a:gd name="connsiteY1" fmla="*/ 163006 h 165457"/>
              <a:gd name="connsiteX2" fmla="*/ 509801 w 518597"/>
              <a:gd name="connsiteY2" fmla="*/ 98269 h 165457"/>
              <a:gd name="connsiteX3" fmla="*/ 121383 w 518597"/>
              <a:gd name="connsiteY3" fmla="*/ 90177 h 165457"/>
              <a:gd name="connsiteX4" fmla="*/ 517893 w 518597"/>
              <a:gd name="connsiteY4" fmla="*/ 1165 h 16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97" h="165457">
                <a:moveTo>
                  <a:pt x="517893" y="1165"/>
                </a:moveTo>
                <a:cubicBezTo>
                  <a:pt x="497663" y="13303"/>
                  <a:pt x="1351" y="146822"/>
                  <a:pt x="2" y="163006"/>
                </a:cubicBezTo>
                <a:cubicBezTo>
                  <a:pt x="-1347" y="179190"/>
                  <a:pt x="489571" y="110407"/>
                  <a:pt x="509801" y="98269"/>
                </a:cubicBezTo>
                <a:cubicBezTo>
                  <a:pt x="530031" y="86131"/>
                  <a:pt x="126778" y="105012"/>
                  <a:pt x="121383" y="90177"/>
                </a:cubicBezTo>
                <a:cubicBezTo>
                  <a:pt x="115988" y="75342"/>
                  <a:pt x="538123" y="-10973"/>
                  <a:pt x="517893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58453515-4EBF-075D-EE04-CFC9D4EA49A5}"/>
              </a:ext>
            </a:extLst>
          </p:cNvPr>
          <p:cNvSpPr/>
          <p:nvPr/>
        </p:nvSpPr>
        <p:spPr>
          <a:xfrm>
            <a:off x="7596950" y="11577577"/>
            <a:ext cx="1148952" cy="485856"/>
          </a:xfrm>
          <a:custGeom>
            <a:avLst/>
            <a:gdLst>
              <a:gd name="connsiteX0" fmla="*/ 1142448 w 1148952"/>
              <a:gd name="connsiteY0" fmla="*/ 2126 h 485856"/>
              <a:gd name="connsiteX1" fmla="*/ 9563 w 1148952"/>
              <a:gd name="connsiteY1" fmla="*/ 479556 h 485856"/>
              <a:gd name="connsiteX2" fmla="*/ 592190 w 1148952"/>
              <a:gd name="connsiteY2" fmla="*/ 277255 h 485856"/>
              <a:gd name="connsiteX3" fmla="*/ 478901 w 1148952"/>
              <a:gd name="connsiteY3" fmla="*/ 301531 h 485856"/>
              <a:gd name="connsiteX4" fmla="*/ 1142448 w 1148952"/>
              <a:gd name="connsiteY4" fmla="*/ 2126 h 48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952" h="485856">
                <a:moveTo>
                  <a:pt x="1142448" y="2126"/>
                </a:moveTo>
                <a:cubicBezTo>
                  <a:pt x="1064225" y="31797"/>
                  <a:pt x="101273" y="433701"/>
                  <a:pt x="9563" y="479556"/>
                </a:cubicBezTo>
                <a:cubicBezTo>
                  <a:pt x="-82147" y="525411"/>
                  <a:pt x="513967" y="306926"/>
                  <a:pt x="592190" y="277255"/>
                </a:cubicBezTo>
                <a:cubicBezTo>
                  <a:pt x="670413" y="247584"/>
                  <a:pt x="388540" y="340643"/>
                  <a:pt x="478901" y="301531"/>
                </a:cubicBezTo>
                <a:cubicBezTo>
                  <a:pt x="569262" y="262419"/>
                  <a:pt x="1220671" y="-27545"/>
                  <a:pt x="1142448" y="2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3DCC0613-FB79-F05C-9F96-14A8329DA81C}"/>
              </a:ext>
            </a:extLst>
          </p:cNvPr>
          <p:cNvSpPr/>
          <p:nvPr/>
        </p:nvSpPr>
        <p:spPr>
          <a:xfrm>
            <a:off x="8424954" y="9368630"/>
            <a:ext cx="249833" cy="524415"/>
          </a:xfrm>
          <a:custGeom>
            <a:avLst/>
            <a:gdLst>
              <a:gd name="connsiteX0" fmla="*/ 249708 w 249833"/>
              <a:gd name="connsiteY0" fmla="*/ 1947 h 524415"/>
              <a:gd name="connsiteX1" fmla="*/ 15039 w 249833"/>
              <a:gd name="connsiteY1" fmla="*/ 511745 h 524415"/>
              <a:gd name="connsiteX2" fmla="*/ 47407 w 249833"/>
              <a:gd name="connsiteY2" fmla="*/ 341812 h 524415"/>
              <a:gd name="connsiteX3" fmla="*/ 249708 w 249833"/>
              <a:gd name="connsiteY3" fmla="*/ 1947 h 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33" h="524415">
                <a:moveTo>
                  <a:pt x="249708" y="1947"/>
                </a:moveTo>
                <a:cubicBezTo>
                  <a:pt x="244313" y="30269"/>
                  <a:pt x="48756" y="455101"/>
                  <a:pt x="15039" y="511745"/>
                </a:cubicBezTo>
                <a:cubicBezTo>
                  <a:pt x="-18678" y="568389"/>
                  <a:pt x="9644" y="421384"/>
                  <a:pt x="47407" y="341812"/>
                </a:cubicBezTo>
                <a:cubicBezTo>
                  <a:pt x="85170" y="262240"/>
                  <a:pt x="255103" y="-26375"/>
                  <a:pt x="249708" y="19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2241BC3A-086E-53DA-8336-7A0104DD3DC0}"/>
              </a:ext>
            </a:extLst>
          </p:cNvPr>
          <p:cNvSpPr/>
          <p:nvPr/>
        </p:nvSpPr>
        <p:spPr>
          <a:xfrm>
            <a:off x="991669" y="919706"/>
            <a:ext cx="367067" cy="1239031"/>
          </a:xfrm>
          <a:custGeom>
            <a:avLst/>
            <a:gdLst>
              <a:gd name="connsiteX0" fmla="*/ 3651 w 367067"/>
              <a:gd name="connsiteY0" fmla="*/ 294099 h 1239031"/>
              <a:gd name="connsiteX1" fmla="*/ 52204 w 367067"/>
              <a:gd name="connsiteY1" fmla="*/ 51338 h 1239031"/>
              <a:gd name="connsiteX2" fmla="*/ 92664 w 367067"/>
              <a:gd name="connsiteY2" fmla="*/ 124167 h 1239031"/>
              <a:gd name="connsiteX3" fmla="*/ 125032 w 367067"/>
              <a:gd name="connsiteY3" fmla="*/ 59430 h 1239031"/>
              <a:gd name="connsiteX4" fmla="*/ 214044 w 367067"/>
              <a:gd name="connsiteY4" fmla="*/ 488308 h 1239031"/>
              <a:gd name="connsiteX5" fmla="*/ 205952 w 367067"/>
              <a:gd name="connsiteY5" fmla="*/ 455940 h 1239031"/>
              <a:gd name="connsiteX6" fmla="*/ 189768 w 367067"/>
              <a:gd name="connsiteY6" fmla="*/ 739161 h 1239031"/>
              <a:gd name="connsiteX7" fmla="*/ 214044 w 367067"/>
              <a:gd name="connsiteY7" fmla="*/ 666333 h 1239031"/>
              <a:gd name="connsiteX8" fmla="*/ 270689 w 367067"/>
              <a:gd name="connsiteY8" fmla="*/ 820082 h 1239031"/>
              <a:gd name="connsiteX9" fmla="*/ 149308 w 367067"/>
              <a:gd name="connsiteY9" fmla="*/ 1184223 h 1239031"/>
              <a:gd name="connsiteX10" fmla="*/ 173584 w 367067"/>
              <a:gd name="connsiteY10" fmla="*/ 1127579 h 1239031"/>
              <a:gd name="connsiteX11" fmla="*/ 76480 w 367067"/>
              <a:gd name="connsiteY11" fmla="*/ 1224683 h 1239031"/>
              <a:gd name="connsiteX12" fmla="*/ 351609 w 367067"/>
              <a:gd name="connsiteY12" fmla="*/ 763437 h 1239031"/>
              <a:gd name="connsiteX13" fmla="*/ 311149 w 367067"/>
              <a:gd name="connsiteY13" fmla="*/ 642057 h 1239031"/>
              <a:gd name="connsiteX14" fmla="*/ 133124 w 367067"/>
              <a:gd name="connsiteY14" fmla="*/ 27062 h 1239031"/>
              <a:gd name="connsiteX15" fmla="*/ 19835 w 367067"/>
              <a:gd name="connsiteY15" fmla="*/ 124167 h 1239031"/>
              <a:gd name="connsiteX16" fmla="*/ 3651 w 367067"/>
              <a:gd name="connsiteY16" fmla="*/ 294099 h 123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067" h="1239031">
                <a:moveTo>
                  <a:pt x="3651" y="294099"/>
                </a:moveTo>
                <a:cubicBezTo>
                  <a:pt x="9046" y="281961"/>
                  <a:pt x="37369" y="79660"/>
                  <a:pt x="52204" y="51338"/>
                </a:cubicBezTo>
                <a:cubicBezTo>
                  <a:pt x="67039" y="23016"/>
                  <a:pt x="80526" y="122818"/>
                  <a:pt x="92664" y="124167"/>
                </a:cubicBezTo>
                <a:cubicBezTo>
                  <a:pt x="104802" y="125516"/>
                  <a:pt x="104802" y="-1260"/>
                  <a:pt x="125032" y="59430"/>
                </a:cubicBezTo>
                <a:cubicBezTo>
                  <a:pt x="145262" y="120120"/>
                  <a:pt x="200557" y="422223"/>
                  <a:pt x="214044" y="488308"/>
                </a:cubicBezTo>
                <a:cubicBezTo>
                  <a:pt x="227531" y="554393"/>
                  <a:pt x="209998" y="414131"/>
                  <a:pt x="205952" y="455940"/>
                </a:cubicBezTo>
                <a:cubicBezTo>
                  <a:pt x="201906" y="497749"/>
                  <a:pt x="188419" y="704096"/>
                  <a:pt x="189768" y="739161"/>
                </a:cubicBezTo>
                <a:cubicBezTo>
                  <a:pt x="191117" y="774226"/>
                  <a:pt x="200557" y="652846"/>
                  <a:pt x="214044" y="666333"/>
                </a:cubicBezTo>
                <a:cubicBezTo>
                  <a:pt x="227531" y="679820"/>
                  <a:pt x="281478" y="733767"/>
                  <a:pt x="270689" y="820082"/>
                </a:cubicBezTo>
                <a:cubicBezTo>
                  <a:pt x="259900" y="906397"/>
                  <a:pt x="165492" y="1132973"/>
                  <a:pt x="149308" y="1184223"/>
                </a:cubicBezTo>
                <a:cubicBezTo>
                  <a:pt x="133124" y="1235473"/>
                  <a:pt x="185722" y="1120836"/>
                  <a:pt x="173584" y="1127579"/>
                </a:cubicBezTo>
                <a:cubicBezTo>
                  <a:pt x="161446" y="1134322"/>
                  <a:pt x="46809" y="1285373"/>
                  <a:pt x="76480" y="1224683"/>
                </a:cubicBezTo>
                <a:cubicBezTo>
                  <a:pt x="106151" y="1163993"/>
                  <a:pt x="312497" y="860541"/>
                  <a:pt x="351609" y="763437"/>
                </a:cubicBezTo>
                <a:cubicBezTo>
                  <a:pt x="390721" y="666333"/>
                  <a:pt x="347563" y="764786"/>
                  <a:pt x="311149" y="642057"/>
                </a:cubicBezTo>
                <a:cubicBezTo>
                  <a:pt x="274735" y="519328"/>
                  <a:pt x="181676" y="113377"/>
                  <a:pt x="133124" y="27062"/>
                </a:cubicBezTo>
                <a:cubicBezTo>
                  <a:pt x="84572" y="-59253"/>
                  <a:pt x="44111" y="85055"/>
                  <a:pt x="19835" y="124167"/>
                </a:cubicBezTo>
                <a:cubicBezTo>
                  <a:pt x="-4441" y="163278"/>
                  <a:pt x="-1744" y="306237"/>
                  <a:pt x="3651" y="2940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2218C02C-13A9-02CC-6A6E-01BA1BD1E7C3}"/>
              </a:ext>
            </a:extLst>
          </p:cNvPr>
          <p:cNvSpPr/>
          <p:nvPr/>
        </p:nvSpPr>
        <p:spPr>
          <a:xfrm>
            <a:off x="6053864" y="4657716"/>
            <a:ext cx="2099971" cy="654655"/>
          </a:xfrm>
          <a:custGeom>
            <a:avLst/>
            <a:gdLst>
              <a:gd name="connsiteX0" fmla="*/ 23255 w 2099971"/>
              <a:gd name="connsiteY0" fmla="*/ 650659 h 654655"/>
              <a:gd name="connsiteX1" fmla="*/ 2078632 w 2099971"/>
              <a:gd name="connsiteY1" fmla="*/ 11388 h 654655"/>
              <a:gd name="connsiteX2" fmla="*/ 1034759 w 2099971"/>
              <a:gd name="connsiteY2" fmla="*/ 270334 h 654655"/>
              <a:gd name="connsiteX3" fmla="*/ 23255 w 2099971"/>
              <a:gd name="connsiteY3" fmla="*/ 650659 h 65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971" h="654655">
                <a:moveTo>
                  <a:pt x="23255" y="650659"/>
                </a:moveTo>
                <a:cubicBezTo>
                  <a:pt x="197234" y="607501"/>
                  <a:pt x="1910048" y="74775"/>
                  <a:pt x="2078632" y="11388"/>
                </a:cubicBezTo>
                <a:cubicBezTo>
                  <a:pt x="2247216" y="-51999"/>
                  <a:pt x="1371927" y="165137"/>
                  <a:pt x="1034759" y="270334"/>
                </a:cubicBezTo>
                <a:cubicBezTo>
                  <a:pt x="697591" y="375530"/>
                  <a:pt x="-150724" y="693817"/>
                  <a:pt x="23255" y="65065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CD75BCCD-6F8F-66F7-A3C6-621939EAAA55}"/>
              </a:ext>
            </a:extLst>
          </p:cNvPr>
          <p:cNvSpPr/>
          <p:nvPr/>
        </p:nvSpPr>
        <p:spPr>
          <a:xfrm>
            <a:off x="3417360" y="5107070"/>
            <a:ext cx="2183340" cy="418900"/>
          </a:xfrm>
          <a:custGeom>
            <a:avLst/>
            <a:gdLst>
              <a:gd name="connsiteX0" fmla="*/ 46031 w 2183340"/>
              <a:gd name="connsiteY0" fmla="*/ 395514 h 418900"/>
              <a:gd name="connsiteX1" fmla="*/ 1445953 w 2183340"/>
              <a:gd name="connsiteY1" fmla="*/ 63741 h 418900"/>
              <a:gd name="connsiteX2" fmla="*/ 1187008 w 2183340"/>
              <a:gd name="connsiteY2" fmla="*/ 112293 h 418900"/>
              <a:gd name="connsiteX3" fmla="*/ 2174236 w 2183340"/>
              <a:gd name="connsiteY3" fmla="*/ 7096 h 418900"/>
              <a:gd name="connsiteX4" fmla="*/ 507277 w 2183340"/>
              <a:gd name="connsiteY4" fmla="*/ 346962 h 418900"/>
              <a:gd name="connsiteX5" fmla="*/ 46031 w 2183340"/>
              <a:gd name="connsiteY5" fmla="*/ 395514 h 4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3340" h="418900">
                <a:moveTo>
                  <a:pt x="46031" y="395514"/>
                </a:moveTo>
                <a:cubicBezTo>
                  <a:pt x="202477" y="348311"/>
                  <a:pt x="1255790" y="110944"/>
                  <a:pt x="1445953" y="63741"/>
                </a:cubicBezTo>
                <a:cubicBezTo>
                  <a:pt x="1636116" y="16537"/>
                  <a:pt x="1065628" y="121734"/>
                  <a:pt x="1187008" y="112293"/>
                </a:cubicBezTo>
                <a:cubicBezTo>
                  <a:pt x="1308389" y="102852"/>
                  <a:pt x="2287525" y="-32016"/>
                  <a:pt x="2174236" y="7096"/>
                </a:cubicBezTo>
                <a:cubicBezTo>
                  <a:pt x="2060948" y="46207"/>
                  <a:pt x="860629" y="279528"/>
                  <a:pt x="507277" y="346962"/>
                </a:cubicBezTo>
                <a:cubicBezTo>
                  <a:pt x="153925" y="414396"/>
                  <a:pt x="-110415" y="442717"/>
                  <a:pt x="46031" y="395514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0D0B1A75-750D-1706-D46E-277863F0EEA4}"/>
              </a:ext>
            </a:extLst>
          </p:cNvPr>
          <p:cNvSpPr/>
          <p:nvPr/>
        </p:nvSpPr>
        <p:spPr>
          <a:xfrm>
            <a:off x="8527686" y="4884362"/>
            <a:ext cx="205139" cy="1058294"/>
          </a:xfrm>
          <a:custGeom>
            <a:avLst/>
            <a:gdLst>
              <a:gd name="connsiteX0" fmla="*/ 41779 w 205139"/>
              <a:gd name="connsiteY0" fmla="*/ 35596 h 1058294"/>
              <a:gd name="connsiteX1" fmla="*/ 187436 w 205139"/>
              <a:gd name="connsiteY1" fmla="*/ 820523 h 1058294"/>
              <a:gd name="connsiteX2" fmla="*/ 179344 w 205139"/>
              <a:gd name="connsiteY2" fmla="*/ 707234 h 1058294"/>
              <a:gd name="connsiteX3" fmla="*/ 195528 w 205139"/>
              <a:gd name="connsiteY3" fmla="*/ 1047100 h 1058294"/>
              <a:gd name="connsiteX4" fmla="*/ 9411 w 205139"/>
              <a:gd name="connsiteY4" fmla="*/ 221712 h 1058294"/>
              <a:gd name="connsiteX5" fmla="*/ 41779 w 205139"/>
              <a:gd name="connsiteY5" fmla="*/ 35596 h 105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9" h="1058294">
                <a:moveTo>
                  <a:pt x="41779" y="35596"/>
                </a:moveTo>
                <a:cubicBezTo>
                  <a:pt x="71450" y="135398"/>
                  <a:pt x="164509" y="708583"/>
                  <a:pt x="187436" y="820523"/>
                </a:cubicBezTo>
                <a:cubicBezTo>
                  <a:pt x="210363" y="932463"/>
                  <a:pt x="177995" y="669471"/>
                  <a:pt x="179344" y="707234"/>
                </a:cubicBezTo>
                <a:cubicBezTo>
                  <a:pt x="180693" y="744997"/>
                  <a:pt x="223850" y="1128020"/>
                  <a:pt x="195528" y="1047100"/>
                </a:cubicBezTo>
                <a:cubicBezTo>
                  <a:pt x="167206" y="966180"/>
                  <a:pt x="33687" y="382204"/>
                  <a:pt x="9411" y="221712"/>
                </a:cubicBezTo>
                <a:cubicBezTo>
                  <a:pt x="-14865" y="61220"/>
                  <a:pt x="12108" y="-64206"/>
                  <a:pt x="41779" y="3559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AA866D82-B3B5-35D0-04D4-BD9214EA3EBC}"/>
              </a:ext>
            </a:extLst>
          </p:cNvPr>
          <p:cNvSpPr/>
          <p:nvPr/>
        </p:nvSpPr>
        <p:spPr>
          <a:xfrm>
            <a:off x="4744275" y="6106006"/>
            <a:ext cx="2274588" cy="521985"/>
          </a:xfrm>
          <a:custGeom>
            <a:avLst/>
            <a:gdLst>
              <a:gd name="connsiteX0" fmla="*/ 5750 w 2274588"/>
              <a:gd name="connsiteY0" fmla="*/ 521371 h 521985"/>
              <a:gd name="connsiteX1" fmla="*/ 1591789 w 2274588"/>
              <a:gd name="connsiteY1" fmla="*/ 116769 h 521985"/>
              <a:gd name="connsiteX2" fmla="*/ 1292383 w 2274588"/>
              <a:gd name="connsiteY2" fmla="*/ 165321 h 521985"/>
              <a:gd name="connsiteX3" fmla="*/ 2247244 w 2274588"/>
              <a:gd name="connsiteY3" fmla="*/ 11573 h 521985"/>
              <a:gd name="connsiteX4" fmla="*/ 5750 w 2274588"/>
              <a:gd name="connsiteY4" fmla="*/ 521371 h 52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8" h="521985">
                <a:moveTo>
                  <a:pt x="5750" y="521371"/>
                </a:moveTo>
                <a:cubicBezTo>
                  <a:pt x="-103492" y="538904"/>
                  <a:pt x="1377350" y="176111"/>
                  <a:pt x="1591789" y="116769"/>
                </a:cubicBezTo>
                <a:cubicBezTo>
                  <a:pt x="1806228" y="57427"/>
                  <a:pt x="1292383" y="165321"/>
                  <a:pt x="1292383" y="165321"/>
                </a:cubicBezTo>
                <a:cubicBezTo>
                  <a:pt x="1401625" y="147788"/>
                  <a:pt x="2456288" y="-49117"/>
                  <a:pt x="2247244" y="11573"/>
                </a:cubicBezTo>
                <a:cubicBezTo>
                  <a:pt x="2038200" y="72263"/>
                  <a:pt x="114992" y="503838"/>
                  <a:pt x="5750" y="52137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 835">
            <a:extLst>
              <a:ext uri="{FF2B5EF4-FFF2-40B4-BE49-F238E27FC236}">
                <a16:creationId xmlns:a16="http://schemas.microsoft.com/office/drawing/2014/main" id="{20499CD1-0BF0-0D47-334C-4EABF4D437F1}"/>
              </a:ext>
            </a:extLst>
          </p:cNvPr>
          <p:cNvSpPr/>
          <p:nvPr/>
        </p:nvSpPr>
        <p:spPr>
          <a:xfrm>
            <a:off x="978865" y="5436815"/>
            <a:ext cx="2313786" cy="438917"/>
          </a:xfrm>
          <a:custGeom>
            <a:avLst/>
            <a:gdLst>
              <a:gd name="connsiteX0" fmla="*/ 271 w 2313786"/>
              <a:gd name="connsiteY0" fmla="*/ 438003 h 438917"/>
              <a:gd name="connsiteX1" fmla="*/ 1246445 w 2313786"/>
              <a:gd name="connsiteY1" fmla="*/ 179058 h 438917"/>
              <a:gd name="connsiteX2" fmla="*/ 906579 w 2313786"/>
              <a:gd name="connsiteY2" fmla="*/ 219518 h 438917"/>
              <a:gd name="connsiteX3" fmla="*/ 1756243 w 2313786"/>
              <a:gd name="connsiteY3" fmla="*/ 9125 h 438917"/>
              <a:gd name="connsiteX4" fmla="*/ 2306501 w 2313786"/>
              <a:gd name="connsiteY4" fmla="*/ 41493 h 438917"/>
              <a:gd name="connsiteX5" fmla="*/ 1367825 w 2313786"/>
              <a:gd name="connsiteY5" fmla="*/ 73861 h 438917"/>
              <a:gd name="connsiteX6" fmla="*/ 271 w 2313786"/>
              <a:gd name="connsiteY6" fmla="*/ 438003 h 43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3786" h="438917">
                <a:moveTo>
                  <a:pt x="271" y="438003"/>
                </a:moveTo>
                <a:cubicBezTo>
                  <a:pt x="-19959" y="455536"/>
                  <a:pt x="1095394" y="215472"/>
                  <a:pt x="1246445" y="179058"/>
                </a:cubicBezTo>
                <a:cubicBezTo>
                  <a:pt x="1397496" y="142644"/>
                  <a:pt x="821613" y="247840"/>
                  <a:pt x="906579" y="219518"/>
                </a:cubicBezTo>
                <a:cubicBezTo>
                  <a:pt x="991545" y="191196"/>
                  <a:pt x="1522923" y="38796"/>
                  <a:pt x="1756243" y="9125"/>
                </a:cubicBezTo>
                <a:cubicBezTo>
                  <a:pt x="1989563" y="-20546"/>
                  <a:pt x="2371237" y="30704"/>
                  <a:pt x="2306501" y="41493"/>
                </a:cubicBezTo>
                <a:cubicBezTo>
                  <a:pt x="2241765" y="52282"/>
                  <a:pt x="1753545" y="11822"/>
                  <a:pt x="1367825" y="73861"/>
                </a:cubicBezTo>
                <a:cubicBezTo>
                  <a:pt x="982105" y="135900"/>
                  <a:pt x="20501" y="420470"/>
                  <a:pt x="271" y="43800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 836">
            <a:extLst>
              <a:ext uri="{FF2B5EF4-FFF2-40B4-BE49-F238E27FC236}">
                <a16:creationId xmlns:a16="http://schemas.microsoft.com/office/drawing/2014/main" id="{A0C0C059-9B3F-224F-C1BF-3C9FF1D80167}"/>
              </a:ext>
            </a:extLst>
          </p:cNvPr>
          <p:cNvSpPr/>
          <p:nvPr/>
        </p:nvSpPr>
        <p:spPr>
          <a:xfrm>
            <a:off x="728783" y="5820610"/>
            <a:ext cx="389583" cy="1674398"/>
          </a:xfrm>
          <a:custGeom>
            <a:avLst/>
            <a:gdLst>
              <a:gd name="connsiteX0" fmla="*/ 387918 w 389583"/>
              <a:gd name="connsiteY0" fmla="*/ 5655 h 1674398"/>
              <a:gd name="connsiteX1" fmla="*/ 104697 w 389583"/>
              <a:gd name="connsiteY1" fmla="*/ 547822 h 1674398"/>
              <a:gd name="connsiteX2" fmla="*/ 177525 w 389583"/>
              <a:gd name="connsiteY2" fmla="*/ 402165 h 1674398"/>
              <a:gd name="connsiteX3" fmla="*/ 31868 w 389583"/>
              <a:gd name="connsiteY3" fmla="*/ 1057620 h 1674398"/>
              <a:gd name="connsiteX4" fmla="*/ 23776 w 389583"/>
              <a:gd name="connsiteY4" fmla="*/ 992884 h 1674398"/>
              <a:gd name="connsiteX5" fmla="*/ 298905 w 389583"/>
              <a:gd name="connsiteY5" fmla="*/ 1664523 h 1674398"/>
              <a:gd name="connsiteX6" fmla="*/ 258445 w 389583"/>
              <a:gd name="connsiteY6" fmla="*/ 1340841 h 1674398"/>
              <a:gd name="connsiteX7" fmla="*/ 120881 w 389583"/>
              <a:gd name="connsiteY7" fmla="*/ 628742 h 1674398"/>
              <a:gd name="connsiteX8" fmla="*/ 169433 w 389583"/>
              <a:gd name="connsiteY8" fmla="*/ 661110 h 1674398"/>
              <a:gd name="connsiteX9" fmla="*/ 217985 w 389583"/>
              <a:gd name="connsiteY9" fmla="*/ 288877 h 1674398"/>
              <a:gd name="connsiteX10" fmla="*/ 387918 w 389583"/>
              <a:gd name="connsiteY10" fmla="*/ 5655 h 167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583" h="1674398">
                <a:moveTo>
                  <a:pt x="387918" y="5655"/>
                </a:moveTo>
                <a:cubicBezTo>
                  <a:pt x="369037" y="48812"/>
                  <a:pt x="139762" y="481737"/>
                  <a:pt x="104697" y="547822"/>
                </a:cubicBezTo>
                <a:cubicBezTo>
                  <a:pt x="69631" y="613907"/>
                  <a:pt x="189663" y="317199"/>
                  <a:pt x="177525" y="402165"/>
                </a:cubicBezTo>
                <a:cubicBezTo>
                  <a:pt x="165387" y="487131"/>
                  <a:pt x="57493" y="959167"/>
                  <a:pt x="31868" y="1057620"/>
                </a:cubicBezTo>
                <a:cubicBezTo>
                  <a:pt x="6243" y="1156073"/>
                  <a:pt x="-20730" y="891734"/>
                  <a:pt x="23776" y="992884"/>
                </a:cubicBezTo>
                <a:cubicBezTo>
                  <a:pt x="68282" y="1094034"/>
                  <a:pt x="259793" y="1606530"/>
                  <a:pt x="298905" y="1664523"/>
                </a:cubicBezTo>
                <a:cubicBezTo>
                  <a:pt x="338016" y="1722516"/>
                  <a:pt x="288116" y="1513471"/>
                  <a:pt x="258445" y="1340841"/>
                </a:cubicBezTo>
                <a:cubicBezTo>
                  <a:pt x="228774" y="1168211"/>
                  <a:pt x="135716" y="742031"/>
                  <a:pt x="120881" y="628742"/>
                </a:cubicBezTo>
                <a:cubicBezTo>
                  <a:pt x="106046" y="515454"/>
                  <a:pt x="153249" y="717754"/>
                  <a:pt x="169433" y="661110"/>
                </a:cubicBezTo>
                <a:cubicBezTo>
                  <a:pt x="185617" y="604466"/>
                  <a:pt x="176176" y="400817"/>
                  <a:pt x="217985" y="288877"/>
                </a:cubicBezTo>
                <a:cubicBezTo>
                  <a:pt x="259794" y="176937"/>
                  <a:pt x="406799" y="-37502"/>
                  <a:pt x="387918" y="5655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 837">
            <a:extLst>
              <a:ext uri="{FF2B5EF4-FFF2-40B4-BE49-F238E27FC236}">
                <a16:creationId xmlns:a16="http://schemas.microsoft.com/office/drawing/2014/main" id="{ECAE5372-812C-229C-FEC9-B335772E11BA}"/>
              </a:ext>
            </a:extLst>
          </p:cNvPr>
          <p:cNvSpPr/>
          <p:nvPr/>
        </p:nvSpPr>
        <p:spPr>
          <a:xfrm>
            <a:off x="1111981" y="6948764"/>
            <a:ext cx="2016619" cy="533314"/>
          </a:xfrm>
          <a:custGeom>
            <a:avLst/>
            <a:gdLst>
              <a:gd name="connsiteX0" fmla="*/ 28996 w 2016619"/>
              <a:gd name="connsiteY0" fmla="*/ 528277 h 533314"/>
              <a:gd name="connsiteX1" fmla="*/ 2003453 w 2016619"/>
              <a:gd name="connsiteY1" fmla="*/ 10386 h 533314"/>
              <a:gd name="connsiteX2" fmla="*/ 886752 w 2016619"/>
              <a:gd name="connsiteY2" fmla="*/ 188411 h 533314"/>
              <a:gd name="connsiteX3" fmla="*/ 830107 w 2016619"/>
              <a:gd name="connsiteY3" fmla="*/ 269332 h 533314"/>
              <a:gd name="connsiteX4" fmla="*/ 28996 w 2016619"/>
              <a:gd name="connsiteY4" fmla="*/ 528277 h 5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619" h="533314">
                <a:moveTo>
                  <a:pt x="28996" y="528277"/>
                </a:moveTo>
                <a:cubicBezTo>
                  <a:pt x="224554" y="485119"/>
                  <a:pt x="1860494" y="67030"/>
                  <a:pt x="2003453" y="10386"/>
                </a:cubicBezTo>
                <a:cubicBezTo>
                  <a:pt x="2146412" y="-46258"/>
                  <a:pt x="1082310" y="145253"/>
                  <a:pt x="886752" y="188411"/>
                </a:cubicBezTo>
                <a:cubicBezTo>
                  <a:pt x="691194" y="231569"/>
                  <a:pt x="974415" y="214036"/>
                  <a:pt x="830107" y="269332"/>
                </a:cubicBezTo>
                <a:cubicBezTo>
                  <a:pt x="685799" y="324628"/>
                  <a:pt x="-166562" y="571435"/>
                  <a:pt x="28996" y="52827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 838">
            <a:extLst>
              <a:ext uri="{FF2B5EF4-FFF2-40B4-BE49-F238E27FC236}">
                <a16:creationId xmlns:a16="http://schemas.microsoft.com/office/drawing/2014/main" id="{44338972-3675-5B46-2135-E702280B6CF4}"/>
              </a:ext>
            </a:extLst>
          </p:cNvPr>
          <p:cNvSpPr/>
          <p:nvPr/>
        </p:nvSpPr>
        <p:spPr>
          <a:xfrm>
            <a:off x="3211893" y="6479858"/>
            <a:ext cx="2818548" cy="485563"/>
          </a:xfrm>
          <a:custGeom>
            <a:avLst/>
            <a:gdLst>
              <a:gd name="connsiteX0" fmla="*/ 65381 w 2818548"/>
              <a:gd name="connsiteY0" fmla="*/ 479292 h 485563"/>
              <a:gd name="connsiteX1" fmla="*/ 2784305 w 2818548"/>
              <a:gd name="connsiteY1" fmla="*/ 9954 h 485563"/>
              <a:gd name="connsiteX2" fmla="*/ 1667604 w 2818548"/>
              <a:gd name="connsiteY2" fmla="*/ 155611 h 485563"/>
              <a:gd name="connsiteX3" fmla="*/ 2776213 w 2818548"/>
              <a:gd name="connsiteY3" fmla="*/ 115151 h 485563"/>
              <a:gd name="connsiteX4" fmla="*/ 1004057 w 2818548"/>
              <a:gd name="connsiteY4" fmla="*/ 268900 h 485563"/>
              <a:gd name="connsiteX5" fmla="*/ 65381 w 2818548"/>
              <a:gd name="connsiteY5" fmla="*/ 479292 h 4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548" h="485563">
                <a:moveTo>
                  <a:pt x="65381" y="479292"/>
                </a:moveTo>
                <a:cubicBezTo>
                  <a:pt x="362089" y="436134"/>
                  <a:pt x="2517268" y="63901"/>
                  <a:pt x="2784305" y="9954"/>
                </a:cubicBezTo>
                <a:cubicBezTo>
                  <a:pt x="3051342" y="-43993"/>
                  <a:pt x="1668953" y="138078"/>
                  <a:pt x="1667604" y="155611"/>
                </a:cubicBezTo>
                <a:cubicBezTo>
                  <a:pt x="1666255" y="173144"/>
                  <a:pt x="2886804" y="96270"/>
                  <a:pt x="2776213" y="115151"/>
                </a:cubicBezTo>
                <a:cubicBezTo>
                  <a:pt x="2665622" y="134032"/>
                  <a:pt x="1455862" y="206861"/>
                  <a:pt x="1004057" y="268900"/>
                </a:cubicBezTo>
                <a:cubicBezTo>
                  <a:pt x="552252" y="330939"/>
                  <a:pt x="-231327" y="522450"/>
                  <a:pt x="65381" y="47929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 839">
            <a:extLst>
              <a:ext uri="{FF2B5EF4-FFF2-40B4-BE49-F238E27FC236}">
                <a16:creationId xmlns:a16="http://schemas.microsoft.com/office/drawing/2014/main" id="{E0A7A67B-BDDC-6F45-4E01-532F1E226AFB}"/>
              </a:ext>
            </a:extLst>
          </p:cNvPr>
          <p:cNvSpPr/>
          <p:nvPr/>
        </p:nvSpPr>
        <p:spPr>
          <a:xfrm>
            <a:off x="6468654" y="5908081"/>
            <a:ext cx="2288397" cy="428628"/>
          </a:xfrm>
          <a:custGeom>
            <a:avLst/>
            <a:gdLst>
              <a:gd name="connsiteX0" fmla="*/ 4974 w 2288397"/>
              <a:gd name="connsiteY0" fmla="*/ 427983 h 428628"/>
              <a:gd name="connsiteX1" fmla="*/ 1736670 w 2288397"/>
              <a:gd name="connsiteY1" fmla="*/ 71933 h 428628"/>
              <a:gd name="connsiteX2" fmla="*/ 1307792 w 2288397"/>
              <a:gd name="connsiteY2" fmla="*/ 96209 h 428628"/>
              <a:gd name="connsiteX3" fmla="*/ 2197916 w 2288397"/>
              <a:gd name="connsiteY3" fmla="*/ 136669 h 428628"/>
              <a:gd name="connsiteX4" fmla="*/ 1607197 w 2288397"/>
              <a:gd name="connsiteY4" fmla="*/ 136669 h 428628"/>
              <a:gd name="connsiteX5" fmla="*/ 2286928 w 2288397"/>
              <a:gd name="connsiteY5" fmla="*/ 47657 h 428628"/>
              <a:gd name="connsiteX6" fmla="*/ 1380620 w 2288397"/>
              <a:gd name="connsiteY6" fmla="*/ 7197 h 428628"/>
              <a:gd name="connsiteX7" fmla="*/ 684705 w 2288397"/>
              <a:gd name="connsiteY7" fmla="*/ 193314 h 428628"/>
              <a:gd name="connsiteX8" fmla="*/ 1194504 w 2288397"/>
              <a:gd name="connsiteY8" fmla="*/ 160946 h 428628"/>
              <a:gd name="connsiteX9" fmla="*/ 4974 w 2288397"/>
              <a:gd name="connsiteY9" fmla="*/ 427983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397" h="428628">
                <a:moveTo>
                  <a:pt x="4974" y="427983"/>
                </a:moveTo>
                <a:cubicBezTo>
                  <a:pt x="95335" y="413148"/>
                  <a:pt x="1519534" y="127229"/>
                  <a:pt x="1736670" y="71933"/>
                </a:cubicBezTo>
                <a:cubicBezTo>
                  <a:pt x="1953806" y="16637"/>
                  <a:pt x="1230918" y="85420"/>
                  <a:pt x="1307792" y="96209"/>
                </a:cubicBezTo>
                <a:cubicBezTo>
                  <a:pt x="1384666" y="106998"/>
                  <a:pt x="2148015" y="129926"/>
                  <a:pt x="2197916" y="136669"/>
                </a:cubicBezTo>
                <a:cubicBezTo>
                  <a:pt x="2247817" y="143412"/>
                  <a:pt x="1592362" y="151504"/>
                  <a:pt x="1607197" y="136669"/>
                </a:cubicBezTo>
                <a:cubicBezTo>
                  <a:pt x="1622032" y="121834"/>
                  <a:pt x="2324691" y="69236"/>
                  <a:pt x="2286928" y="47657"/>
                </a:cubicBezTo>
                <a:cubicBezTo>
                  <a:pt x="2249165" y="26078"/>
                  <a:pt x="1647657" y="-17079"/>
                  <a:pt x="1380620" y="7197"/>
                </a:cubicBezTo>
                <a:cubicBezTo>
                  <a:pt x="1113583" y="31473"/>
                  <a:pt x="715724" y="167689"/>
                  <a:pt x="684705" y="193314"/>
                </a:cubicBezTo>
                <a:cubicBezTo>
                  <a:pt x="653686" y="218939"/>
                  <a:pt x="1305095" y="124532"/>
                  <a:pt x="1194504" y="160946"/>
                </a:cubicBezTo>
                <a:cubicBezTo>
                  <a:pt x="1083913" y="197360"/>
                  <a:pt x="-85387" y="442818"/>
                  <a:pt x="4974" y="42798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 840">
            <a:extLst>
              <a:ext uri="{FF2B5EF4-FFF2-40B4-BE49-F238E27FC236}">
                <a16:creationId xmlns:a16="http://schemas.microsoft.com/office/drawing/2014/main" id="{010BD0B5-69AE-9DB7-A467-7A71213747C5}"/>
              </a:ext>
            </a:extLst>
          </p:cNvPr>
          <p:cNvSpPr/>
          <p:nvPr/>
        </p:nvSpPr>
        <p:spPr>
          <a:xfrm>
            <a:off x="5046136" y="1575834"/>
            <a:ext cx="1117499" cy="1365695"/>
          </a:xfrm>
          <a:custGeom>
            <a:avLst/>
            <a:gdLst>
              <a:gd name="connsiteX0" fmla="*/ 3294 w 1117499"/>
              <a:gd name="connsiteY0" fmla="*/ 2113 h 1365695"/>
              <a:gd name="connsiteX1" fmla="*/ 852958 w 1117499"/>
              <a:gd name="connsiteY1" fmla="*/ 544279 h 1365695"/>
              <a:gd name="connsiteX2" fmla="*/ 1079535 w 1117499"/>
              <a:gd name="connsiteY2" fmla="*/ 1329207 h 1365695"/>
              <a:gd name="connsiteX3" fmla="*/ 1111903 w 1117499"/>
              <a:gd name="connsiteY3" fmla="*/ 1232102 h 1365695"/>
              <a:gd name="connsiteX4" fmla="*/ 1087627 w 1117499"/>
              <a:gd name="connsiteY4" fmla="*/ 1199734 h 1365695"/>
              <a:gd name="connsiteX5" fmla="*/ 836774 w 1117499"/>
              <a:gd name="connsiteY5" fmla="*/ 414807 h 1365695"/>
              <a:gd name="connsiteX6" fmla="*/ 569737 w 1117499"/>
              <a:gd name="connsiteY6" fmla="*/ 358162 h 1365695"/>
              <a:gd name="connsiteX7" fmla="*/ 3294 w 1117499"/>
              <a:gd name="connsiteY7" fmla="*/ 2113 h 13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499" h="1365695">
                <a:moveTo>
                  <a:pt x="3294" y="2113"/>
                </a:moveTo>
                <a:cubicBezTo>
                  <a:pt x="50497" y="33132"/>
                  <a:pt x="673585" y="323097"/>
                  <a:pt x="852958" y="544279"/>
                </a:cubicBezTo>
                <a:cubicBezTo>
                  <a:pt x="1032332" y="765461"/>
                  <a:pt x="1036378" y="1214570"/>
                  <a:pt x="1079535" y="1329207"/>
                </a:cubicBezTo>
                <a:cubicBezTo>
                  <a:pt x="1122692" y="1443844"/>
                  <a:pt x="1110554" y="1253681"/>
                  <a:pt x="1111903" y="1232102"/>
                </a:cubicBezTo>
                <a:cubicBezTo>
                  <a:pt x="1113252" y="1210523"/>
                  <a:pt x="1133482" y="1335950"/>
                  <a:pt x="1087627" y="1199734"/>
                </a:cubicBezTo>
                <a:cubicBezTo>
                  <a:pt x="1041772" y="1063518"/>
                  <a:pt x="923089" y="555069"/>
                  <a:pt x="836774" y="414807"/>
                </a:cubicBezTo>
                <a:cubicBezTo>
                  <a:pt x="750459" y="274545"/>
                  <a:pt x="709999" y="425596"/>
                  <a:pt x="569737" y="358162"/>
                </a:cubicBezTo>
                <a:cubicBezTo>
                  <a:pt x="429475" y="290728"/>
                  <a:pt x="-43909" y="-28906"/>
                  <a:pt x="3294" y="2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 841">
            <a:extLst>
              <a:ext uri="{FF2B5EF4-FFF2-40B4-BE49-F238E27FC236}">
                <a16:creationId xmlns:a16="http://schemas.microsoft.com/office/drawing/2014/main" id="{8CFF98AB-F849-E6BD-B174-93640CA97F3F}"/>
              </a:ext>
            </a:extLst>
          </p:cNvPr>
          <p:cNvSpPr/>
          <p:nvPr/>
        </p:nvSpPr>
        <p:spPr>
          <a:xfrm>
            <a:off x="3301378" y="2695254"/>
            <a:ext cx="325295" cy="1124712"/>
          </a:xfrm>
          <a:custGeom>
            <a:avLst/>
            <a:gdLst>
              <a:gd name="connsiteX0" fmla="*/ 73001 w 325295"/>
              <a:gd name="connsiteY0" fmla="*/ 234063 h 1124712"/>
              <a:gd name="connsiteX1" fmla="*/ 299578 w 325295"/>
              <a:gd name="connsiteY1" fmla="*/ 832873 h 1124712"/>
              <a:gd name="connsiteX2" fmla="*/ 307670 w 325295"/>
              <a:gd name="connsiteY2" fmla="*/ 760045 h 1124712"/>
              <a:gd name="connsiteX3" fmla="*/ 323854 w 325295"/>
              <a:gd name="connsiteY3" fmla="*/ 897610 h 1124712"/>
              <a:gd name="connsiteX4" fmla="*/ 267210 w 325295"/>
              <a:gd name="connsiteY4" fmla="*/ 1075634 h 1124712"/>
              <a:gd name="connsiteX5" fmla="*/ 162013 w 325295"/>
              <a:gd name="connsiteY5" fmla="*/ 1083727 h 1124712"/>
              <a:gd name="connsiteX6" fmla="*/ 172 w 325295"/>
              <a:gd name="connsiteY6" fmla="*/ 1124187 h 1124712"/>
              <a:gd name="connsiteX7" fmla="*/ 194381 w 325295"/>
              <a:gd name="connsiteY7" fmla="*/ 1051358 h 1124712"/>
              <a:gd name="connsiteX8" fmla="*/ 170105 w 325295"/>
              <a:gd name="connsiteY8" fmla="*/ 687217 h 1124712"/>
              <a:gd name="connsiteX9" fmla="*/ 32541 w 325295"/>
              <a:gd name="connsiteY9" fmla="*/ 1027082 h 1124712"/>
              <a:gd name="connsiteX10" fmla="*/ 56817 w 325295"/>
              <a:gd name="connsiteY10" fmla="*/ 47946 h 1124712"/>
              <a:gd name="connsiteX11" fmla="*/ 73001 w 325295"/>
              <a:gd name="connsiteY11" fmla="*/ 234063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295" h="1124712">
                <a:moveTo>
                  <a:pt x="73001" y="234063"/>
                </a:moveTo>
                <a:cubicBezTo>
                  <a:pt x="113461" y="364884"/>
                  <a:pt x="260467" y="745210"/>
                  <a:pt x="299578" y="832873"/>
                </a:cubicBezTo>
                <a:cubicBezTo>
                  <a:pt x="338689" y="920536"/>
                  <a:pt x="303624" y="749255"/>
                  <a:pt x="307670" y="760045"/>
                </a:cubicBezTo>
                <a:cubicBezTo>
                  <a:pt x="311716" y="770835"/>
                  <a:pt x="330597" y="845012"/>
                  <a:pt x="323854" y="897610"/>
                </a:cubicBezTo>
                <a:cubicBezTo>
                  <a:pt x="317111" y="950208"/>
                  <a:pt x="294183" y="1044615"/>
                  <a:pt x="267210" y="1075634"/>
                </a:cubicBezTo>
                <a:cubicBezTo>
                  <a:pt x="240237" y="1106653"/>
                  <a:pt x="206519" y="1075635"/>
                  <a:pt x="162013" y="1083727"/>
                </a:cubicBezTo>
                <a:cubicBezTo>
                  <a:pt x="117507" y="1091819"/>
                  <a:pt x="-5223" y="1129582"/>
                  <a:pt x="172" y="1124187"/>
                </a:cubicBezTo>
                <a:cubicBezTo>
                  <a:pt x="5567" y="1118792"/>
                  <a:pt x="166059" y="1124186"/>
                  <a:pt x="194381" y="1051358"/>
                </a:cubicBezTo>
                <a:cubicBezTo>
                  <a:pt x="222703" y="978530"/>
                  <a:pt x="197078" y="691263"/>
                  <a:pt x="170105" y="687217"/>
                </a:cubicBezTo>
                <a:cubicBezTo>
                  <a:pt x="143132" y="683171"/>
                  <a:pt x="51422" y="1133627"/>
                  <a:pt x="32541" y="1027082"/>
                </a:cubicBezTo>
                <a:cubicBezTo>
                  <a:pt x="13660" y="920537"/>
                  <a:pt x="51422" y="186859"/>
                  <a:pt x="56817" y="47946"/>
                </a:cubicBezTo>
                <a:cubicBezTo>
                  <a:pt x="62212" y="-90967"/>
                  <a:pt x="32541" y="103242"/>
                  <a:pt x="73001" y="23406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 842">
            <a:extLst>
              <a:ext uri="{FF2B5EF4-FFF2-40B4-BE49-F238E27FC236}">
                <a16:creationId xmlns:a16="http://schemas.microsoft.com/office/drawing/2014/main" id="{9DA3E20E-6793-2E07-7C70-A0D48B151021}"/>
              </a:ext>
            </a:extLst>
          </p:cNvPr>
          <p:cNvSpPr/>
          <p:nvPr/>
        </p:nvSpPr>
        <p:spPr>
          <a:xfrm>
            <a:off x="3325820" y="508061"/>
            <a:ext cx="445454" cy="698169"/>
          </a:xfrm>
          <a:custGeom>
            <a:avLst/>
            <a:gdLst>
              <a:gd name="connsiteX0" fmla="*/ 445068 w 445454"/>
              <a:gd name="connsiteY0" fmla="*/ 1737 h 698169"/>
              <a:gd name="connsiteX1" fmla="*/ 137571 w 445454"/>
              <a:gd name="connsiteY1" fmla="*/ 471075 h 698169"/>
              <a:gd name="connsiteX2" fmla="*/ 194215 w 445454"/>
              <a:gd name="connsiteY2" fmla="*/ 365879 h 698169"/>
              <a:gd name="connsiteX3" fmla="*/ 7 w 445454"/>
              <a:gd name="connsiteY3" fmla="*/ 697652 h 698169"/>
              <a:gd name="connsiteX4" fmla="*/ 186123 w 445454"/>
              <a:gd name="connsiteY4" fmla="*/ 276866 h 698169"/>
              <a:gd name="connsiteX5" fmla="*/ 64743 w 445454"/>
              <a:gd name="connsiteY5" fmla="*/ 309235 h 698169"/>
              <a:gd name="connsiteX6" fmla="*/ 445068 w 445454"/>
              <a:gd name="connsiteY6" fmla="*/ 1737 h 69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454" h="698169">
                <a:moveTo>
                  <a:pt x="445068" y="1737"/>
                </a:moveTo>
                <a:cubicBezTo>
                  <a:pt x="457206" y="28710"/>
                  <a:pt x="179380" y="410385"/>
                  <a:pt x="137571" y="471075"/>
                </a:cubicBezTo>
                <a:cubicBezTo>
                  <a:pt x="95762" y="531765"/>
                  <a:pt x="217142" y="328116"/>
                  <a:pt x="194215" y="365879"/>
                </a:cubicBezTo>
                <a:cubicBezTo>
                  <a:pt x="171288" y="403642"/>
                  <a:pt x="1356" y="712488"/>
                  <a:pt x="7" y="697652"/>
                </a:cubicBezTo>
                <a:cubicBezTo>
                  <a:pt x="-1342" y="682816"/>
                  <a:pt x="175334" y="341602"/>
                  <a:pt x="186123" y="276866"/>
                </a:cubicBezTo>
                <a:cubicBezTo>
                  <a:pt x="196912" y="212130"/>
                  <a:pt x="20237" y="348347"/>
                  <a:pt x="64743" y="309235"/>
                </a:cubicBezTo>
                <a:cubicBezTo>
                  <a:pt x="109249" y="270123"/>
                  <a:pt x="432930" y="-25236"/>
                  <a:pt x="445068" y="17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テキスト ボックス 843">
            <a:extLst>
              <a:ext uri="{FF2B5EF4-FFF2-40B4-BE49-F238E27FC236}">
                <a16:creationId xmlns:a16="http://schemas.microsoft.com/office/drawing/2014/main" id="{9136909B-434A-0DD3-FF52-02D3A77BD2DB}"/>
              </a:ext>
            </a:extLst>
          </p:cNvPr>
          <p:cNvSpPr txBox="1"/>
          <p:nvPr/>
        </p:nvSpPr>
        <p:spPr>
          <a:xfrm rot="20952617">
            <a:off x="739573" y="5178492"/>
            <a:ext cx="80842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dirty="0">
                <a:solidFill>
                  <a:srgbClr val="FF2F92"/>
                </a:solidFill>
                <a:effectLst>
                  <a:glow rad="146080">
                    <a:schemeClr val="bg1"/>
                  </a:glo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のびしろガール</a:t>
            </a:r>
          </a:p>
        </p:txBody>
      </p:sp>
    </p:spTree>
    <p:extLst>
      <p:ext uri="{BB962C8B-B14F-4D97-AF65-F5344CB8AC3E}">
        <p14:creationId xmlns:p14="http://schemas.microsoft.com/office/powerpoint/2010/main" val="385870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栄光ゼミナール「のびしろガール！」田中芽衣 — KEISUKE NISHITANI">
            <a:extLst>
              <a:ext uri="{FF2B5EF4-FFF2-40B4-BE49-F238E27FC236}">
                <a16:creationId xmlns:a16="http://schemas.microsoft.com/office/drawing/2014/main" id="{3EF515F1-D98E-03A7-DCF0-6B2AABE9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01600"/>
            <a:ext cx="9017000" cy="1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7E1B6EE-ADB5-FE31-1A88-F9A7CC040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706019" y="4763313"/>
            <a:ext cx="9512300" cy="32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4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1762677D-711B-B023-07AA-FFAC9EDA702C}"/>
              </a:ext>
            </a:extLst>
          </p:cNvPr>
          <p:cNvSpPr/>
          <p:nvPr/>
        </p:nvSpPr>
        <p:spPr>
          <a:xfrm>
            <a:off x="1033346" y="3893959"/>
            <a:ext cx="8402799" cy="3557162"/>
          </a:xfrm>
          <a:custGeom>
            <a:avLst/>
            <a:gdLst>
              <a:gd name="connsiteX0" fmla="*/ 170986 w 8402799"/>
              <a:gd name="connsiteY0" fmla="*/ 1659348 h 3557162"/>
              <a:gd name="connsiteX1" fmla="*/ 6393366 w 8402799"/>
              <a:gd name="connsiteY1" fmla="*/ 722646 h 3557162"/>
              <a:gd name="connsiteX2" fmla="*/ 4497659 w 8402799"/>
              <a:gd name="connsiteY2" fmla="*/ 923368 h 3557162"/>
              <a:gd name="connsiteX3" fmla="*/ 7686908 w 8402799"/>
              <a:gd name="connsiteY3" fmla="*/ 142782 h 3557162"/>
              <a:gd name="connsiteX4" fmla="*/ 7396976 w 8402799"/>
              <a:gd name="connsiteY4" fmla="*/ 165085 h 3557162"/>
              <a:gd name="connsiteX5" fmla="*/ 8155259 w 8402799"/>
              <a:gd name="connsiteY5" fmla="*/ 31270 h 3557162"/>
              <a:gd name="connsiteX6" fmla="*/ 8088352 w 8402799"/>
              <a:gd name="connsiteY6" fmla="*/ 298900 h 3557162"/>
              <a:gd name="connsiteX7" fmla="*/ 8400586 w 8402799"/>
              <a:gd name="connsiteY7" fmla="*/ 2796773 h 3557162"/>
              <a:gd name="connsiteX8" fmla="*/ 8222166 w 8402799"/>
              <a:gd name="connsiteY8" fmla="*/ 3287426 h 3557162"/>
              <a:gd name="connsiteX9" fmla="*/ 8110654 w 8402799"/>
              <a:gd name="connsiteY9" fmla="*/ 2975192 h 3557162"/>
              <a:gd name="connsiteX10" fmla="*/ 1932878 w 8402799"/>
              <a:gd name="connsiteY10" fmla="*/ 3131309 h 3557162"/>
              <a:gd name="connsiteX11" fmla="*/ 2066693 w 8402799"/>
              <a:gd name="connsiteY11" fmla="*/ 3064402 h 3557162"/>
              <a:gd name="connsiteX12" fmla="*/ 1196898 w 8402799"/>
              <a:gd name="connsiteY12" fmla="*/ 3198217 h 3557162"/>
              <a:gd name="connsiteX13" fmla="*/ 237893 w 8402799"/>
              <a:gd name="connsiteY13" fmla="*/ 3510451 h 3557162"/>
              <a:gd name="connsiteX14" fmla="*/ 1620644 w 8402799"/>
              <a:gd name="connsiteY14" fmla="*/ 2083095 h 3557162"/>
              <a:gd name="connsiteX15" fmla="*/ 170986 w 8402799"/>
              <a:gd name="connsiteY15" fmla="*/ 1659348 h 35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02799" h="3557162">
                <a:moveTo>
                  <a:pt x="170986" y="1659348"/>
                </a:moveTo>
                <a:cubicBezTo>
                  <a:pt x="966440" y="1432606"/>
                  <a:pt x="5672254" y="845309"/>
                  <a:pt x="6393366" y="722646"/>
                </a:cubicBezTo>
                <a:cubicBezTo>
                  <a:pt x="7114478" y="599983"/>
                  <a:pt x="4282069" y="1020012"/>
                  <a:pt x="4497659" y="923368"/>
                </a:cubicBezTo>
                <a:cubicBezTo>
                  <a:pt x="4713249" y="826724"/>
                  <a:pt x="7203689" y="269162"/>
                  <a:pt x="7686908" y="142782"/>
                </a:cubicBezTo>
                <a:cubicBezTo>
                  <a:pt x="8170128" y="16401"/>
                  <a:pt x="7318918" y="183670"/>
                  <a:pt x="7396976" y="165085"/>
                </a:cubicBezTo>
                <a:cubicBezTo>
                  <a:pt x="7475034" y="146500"/>
                  <a:pt x="8040030" y="8967"/>
                  <a:pt x="8155259" y="31270"/>
                </a:cubicBezTo>
                <a:cubicBezTo>
                  <a:pt x="8270488" y="53573"/>
                  <a:pt x="8047464" y="-162017"/>
                  <a:pt x="8088352" y="298900"/>
                </a:cubicBezTo>
                <a:cubicBezTo>
                  <a:pt x="8129240" y="759817"/>
                  <a:pt x="8378284" y="2298685"/>
                  <a:pt x="8400586" y="2796773"/>
                </a:cubicBezTo>
                <a:cubicBezTo>
                  <a:pt x="8422888" y="3294861"/>
                  <a:pt x="8270488" y="3257690"/>
                  <a:pt x="8222166" y="3287426"/>
                </a:cubicBezTo>
                <a:cubicBezTo>
                  <a:pt x="8173844" y="3317163"/>
                  <a:pt x="8110654" y="2975192"/>
                  <a:pt x="8110654" y="2975192"/>
                </a:cubicBezTo>
                <a:lnTo>
                  <a:pt x="1932878" y="3131309"/>
                </a:lnTo>
                <a:cubicBezTo>
                  <a:pt x="925551" y="3146177"/>
                  <a:pt x="2189356" y="3053251"/>
                  <a:pt x="2066693" y="3064402"/>
                </a:cubicBezTo>
                <a:cubicBezTo>
                  <a:pt x="1944030" y="3075553"/>
                  <a:pt x="1501698" y="3123876"/>
                  <a:pt x="1196898" y="3198217"/>
                </a:cubicBezTo>
                <a:cubicBezTo>
                  <a:pt x="892098" y="3272558"/>
                  <a:pt x="167269" y="3696305"/>
                  <a:pt x="237893" y="3510451"/>
                </a:cubicBezTo>
                <a:cubicBezTo>
                  <a:pt x="308517" y="3324597"/>
                  <a:pt x="1628078" y="2387895"/>
                  <a:pt x="1620644" y="2083095"/>
                </a:cubicBezTo>
                <a:cubicBezTo>
                  <a:pt x="1613210" y="1778295"/>
                  <a:pt x="-624468" y="1886090"/>
                  <a:pt x="170986" y="16593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8916880C-628D-91D2-FD1B-0817DF5C851B}"/>
              </a:ext>
            </a:extLst>
          </p:cNvPr>
          <p:cNvSpPr/>
          <p:nvPr/>
        </p:nvSpPr>
        <p:spPr>
          <a:xfrm rot="10800000">
            <a:off x="5057995" y="250646"/>
            <a:ext cx="4353634" cy="12300305"/>
          </a:xfrm>
          <a:custGeom>
            <a:avLst/>
            <a:gdLst>
              <a:gd name="connsiteX0" fmla="*/ 136458 w 4819973"/>
              <a:gd name="connsiteY0" fmla="*/ 564630 h 12300305"/>
              <a:gd name="connsiteX1" fmla="*/ 3771755 w 4819973"/>
              <a:gd name="connsiteY1" fmla="*/ 96278 h 12300305"/>
              <a:gd name="connsiteX2" fmla="*/ 1340790 w 4819973"/>
              <a:gd name="connsiteY2" fmla="*/ 943771 h 12300305"/>
              <a:gd name="connsiteX3" fmla="*/ 2946565 w 4819973"/>
              <a:gd name="connsiteY3" fmla="*/ 854561 h 12300305"/>
              <a:gd name="connsiteX4" fmla="*/ 1853746 w 4819973"/>
              <a:gd name="connsiteY4" fmla="*/ 1412122 h 12300305"/>
              <a:gd name="connsiteX5" fmla="*/ 3147287 w 4819973"/>
              <a:gd name="connsiteY5" fmla="*/ 1635147 h 12300305"/>
              <a:gd name="connsiteX6" fmla="*/ 1541511 w 4819973"/>
              <a:gd name="connsiteY6" fmla="*/ 2348825 h 12300305"/>
              <a:gd name="connsiteX7" fmla="*/ 3214194 w 4819973"/>
              <a:gd name="connsiteY7" fmla="*/ 2527244 h 12300305"/>
              <a:gd name="connsiteX8" fmla="*/ 537902 w 4819973"/>
              <a:gd name="connsiteY8" fmla="*/ 4043810 h 12300305"/>
              <a:gd name="connsiteX9" fmla="*/ 4150897 w 4819973"/>
              <a:gd name="connsiteY9" fmla="*/ 3820786 h 12300305"/>
              <a:gd name="connsiteX10" fmla="*/ 1920653 w 4819973"/>
              <a:gd name="connsiteY10" fmla="*/ 4690581 h 12300305"/>
              <a:gd name="connsiteX11" fmla="*/ 2790448 w 4819973"/>
              <a:gd name="connsiteY11" fmla="*/ 4802093 h 12300305"/>
              <a:gd name="connsiteX12" fmla="*/ 1073160 w 4819973"/>
              <a:gd name="connsiteY12" fmla="*/ 5649586 h 12300305"/>
              <a:gd name="connsiteX13" fmla="*/ 3058077 w 4819973"/>
              <a:gd name="connsiteY13" fmla="*/ 5538074 h 12300305"/>
              <a:gd name="connsiteX14" fmla="*/ 894741 w 4819973"/>
              <a:gd name="connsiteY14" fmla="*/ 6586288 h 12300305"/>
              <a:gd name="connsiteX15" fmla="*/ 3548731 w 4819973"/>
              <a:gd name="connsiteY15" fmla="*/ 6497078 h 12300305"/>
              <a:gd name="connsiteX16" fmla="*/ 493297 w 4819973"/>
              <a:gd name="connsiteY16" fmla="*/ 7857527 h 12300305"/>
              <a:gd name="connsiteX17" fmla="*/ 2835053 w 4819973"/>
              <a:gd name="connsiteY17" fmla="*/ 7679108 h 12300305"/>
              <a:gd name="connsiteX18" fmla="*/ 961648 w 4819973"/>
              <a:gd name="connsiteY18" fmla="*/ 8615810 h 12300305"/>
              <a:gd name="connsiteX19" fmla="*/ 2366702 w 4819973"/>
              <a:gd name="connsiteY19" fmla="*/ 8526600 h 12300305"/>
              <a:gd name="connsiteX20" fmla="*/ 805531 w 4819973"/>
              <a:gd name="connsiteY20" fmla="*/ 9597117 h 12300305"/>
              <a:gd name="connsiteX21" fmla="*/ 2366702 w 4819973"/>
              <a:gd name="connsiteY21" fmla="*/ 9574815 h 12300305"/>
              <a:gd name="connsiteX22" fmla="*/ 1073160 w 4819973"/>
              <a:gd name="connsiteY22" fmla="*/ 10600727 h 12300305"/>
              <a:gd name="connsiteX23" fmla="*/ 3035775 w 4819973"/>
              <a:gd name="connsiteY23" fmla="*/ 10533820 h 12300305"/>
              <a:gd name="connsiteX24" fmla="*/ 1541511 w 4819973"/>
              <a:gd name="connsiteY24" fmla="*/ 11292103 h 12300305"/>
              <a:gd name="connsiteX25" fmla="*/ 2723541 w 4819973"/>
              <a:gd name="connsiteY25" fmla="*/ 11292103 h 12300305"/>
              <a:gd name="connsiteX26" fmla="*/ 1117765 w 4819973"/>
              <a:gd name="connsiteY26" fmla="*/ 11805059 h 12300305"/>
              <a:gd name="connsiteX27" fmla="*/ 4819970 w 4819973"/>
              <a:gd name="connsiteY27" fmla="*/ 12228805 h 12300305"/>
              <a:gd name="connsiteX28" fmla="*/ 1095463 w 4819973"/>
              <a:gd name="connsiteY28" fmla="*/ 12184200 h 12300305"/>
              <a:gd name="connsiteX29" fmla="*/ 1630721 w 4819973"/>
              <a:gd name="connsiteY29" fmla="*/ 11113683 h 12300305"/>
              <a:gd name="connsiteX30" fmla="*/ 515599 w 4819973"/>
              <a:gd name="connsiteY30" fmla="*/ 10288493 h 12300305"/>
              <a:gd name="connsiteX31" fmla="*/ 671716 w 4819973"/>
              <a:gd name="connsiteY31" fmla="*/ 4935908 h 12300305"/>
              <a:gd name="connsiteX32" fmla="*/ 760926 w 4819973"/>
              <a:gd name="connsiteY32" fmla="*/ 4935908 h 12300305"/>
              <a:gd name="connsiteX33" fmla="*/ 136458 w 4819973"/>
              <a:gd name="connsiteY33" fmla="*/ 564630 h 123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19973" h="12300305">
                <a:moveTo>
                  <a:pt x="136458" y="564630"/>
                </a:moveTo>
                <a:cubicBezTo>
                  <a:pt x="638263" y="-241975"/>
                  <a:pt x="3571033" y="33088"/>
                  <a:pt x="3771755" y="96278"/>
                </a:cubicBezTo>
                <a:cubicBezTo>
                  <a:pt x="3972477" y="159468"/>
                  <a:pt x="1478322" y="817390"/>
                  <a:pt x="1340790" y="943771"/>
                </a:cubicBezTo>
                <a:cubicBezTo>
                  <a:pt x="1203258" y="1070152"/>
                  <a:pt x="2861072" y="776503"/>
                  <a:pt x="2946565" y="854561"/>
                </a:cubicBezTo>
                <a:cubicBezTo>
                  <a:pt x="3032058" y="932619"/>
                  <a:pt x="1820292" y="1282024"/>
                  <a:pt x="1853746" y="1412122"/>
                </a:cubicBezTo>
                <a:cubicBezTo>
                  <a:pt x="1887200" y="1542220"/>
                  <a:pt x="3199326" y="1479030"/>
                  <a:pt x="3147287" y="1635147"/>
                </a:cubicBezTo>
                <a:cubicBezTo>
                  <a:pt x="3095248" y="1791264"/>
                  <a:pt x="1530360" y="2200142"/>
                  <a:pt x="1541511" y="2348825"/>
                </a:cubicBezTo>
                <a:cubicBezTo>
                  <a:pt x="1552662" y="2497508"/>
                  <a:pt x="3381462" y="2244747"/>
                  <a:pt x="3214194" y="2527244"/>
                </a:cubicBezTo>
                <a:cubicBezTo>
                  <a:pt x="3046926" y="2809741"/>
                  <a:pt x="381785" y="3828220"/>
                  <a:pt x="537902" y="4043810"/>
                </a:cubicBezTo>
                <a:cubicBezTo>
                  <a:pt x="694019" y="4259400"/>
                  <a:pt x="3920439" y="3712991"/>
                  <a:pt x="4150897" y="3820786"/>
                </a:cubicBezTo>
                <a:cubicBezTo>
                  <a:pt x="4381355" y="3928581"/>
                  <a:pt x="2147395" y="4527030"/>
                  <a:pt x="1920653" y="4690581"/>
                </a:cubicBezTo>
                <a:cubicBezTo>
                  <a:pt x="1693911" y="4854132"/>
                  <a:pt x="2931697" y="4642259"/>
                  <a:pt x="2790448" y="4802093"/>
                </a:cubicBezTo>
                <a:cubicBezTo>
                  <a:pt x="2649199" y="4961927"/>
                  <a:pt x="1028555" y="5526923"/>
                  <a:pt x="1073160" y="5649586"/>
                </a:cubicBezTo>
                <a:cubicBezTo>
                  <a:pt x="1117765" y="5772249"/>
                  <a:pt x="3087813" y="5381957"/>
                  <a:pt x="3058077" y="5538074"/>
                </a:cubicBezTo>
                <a:cubicBezTo>
                  <a:pt x="3028341" y="5694191"/>
                  <a:pt x="812965" y="6426454"/>
                  <a:pt x="894741" y="6586288"/>
                </a:cubicBezTo>
                <a:cubicBezTo>
                  <a:pt x="976517" y="6746122"/>
                  <a:pt x="3615638" y="6285205"/>
                  <a:pt x="3548731" y="6497078"/>
                </a:cubicBezTo>
                <a:cubicBezTo>
                  <a:pt x="3481824" y="6708951"/>
                  <a:pt x="612243" y="7660522"/>
                  <a:pt x="493297" y="7857527"/>
                </a:cubicBezTo>
                <a:cubicBezTo>
                  <a:pt x="374351" y="8054532"/>
                  <a:pt x="2756995" y="7552728"/>
                  <a:pt x="2835053" y="7679108"/>
                </a:cubicBezTo>
                <a:cubicBezTo>
                  <a:pt x="2913111" y="7805488"/>
                  <a:pt x="1039706" y="8474561"/>
                  <a:pt x="961648" y="8615810"/>
                </a:cubicBezTo>
                <a:cubicBezTo>
                  <a:pt x="883590" y="8757059"/>
                  <a:pt x="2392722" y="8363049"/>
                  <a:pt x="2366702" y="8526600"/>
                </a:cubicBezTo>
                <a:cubicBezTo>
                  <a:pt x="2340683" y="8690151"/>
                  <a:pt x="805531" y="9422415"/>
                  <a:pt x="805531" y="9597117"/>
                </a:cubicBezTo>
                <a:cubicBezTo>
                  <a:pt x="805531" y="9771819"/>
                  <a:pt x="2322097" y="9407547"/>
                  <a:pt x="2366702" y="9574815"/>
                </a:cubicBezTo>
                <a:cubicBezTo>
                  <a:pt x="2411307" y="9742083"/>
                  <a:pt x="961648" y="10440893"/>
                  <a:pt x="1073160" y="10600727"/>
                </a:cubicBezTo>
                <a:cubicBezTo>
                  <a:pt x="1184672" y="10760561"/>
                  <a:pt x="2957717" y="10418591"/>
                  <a:pt x="3035775" y="10533820"/>
                </a:cubicBezTo>
                <a:cubicBezTo>
                  <a:pt x="3113833" y="10649049"/>
                  <a:pt x="1593550" y="11165723"/>
                  <a:pt x="1541511" y="11292103"/>
                </a:cubicBezTo>
                <a:cubicBezTo>
                  <a:pt x="1489472" y="11418484"/>
                  <a:pt x="2794165" y="11206610"/>
                  <a:pt x="2723541" y="11292103"/>
                </a:cubicBezTo>
                <a:cubicBezTo>
                  <a:pt x="2652917" y="11377596"/>
                  <a:pt x="768360" y="11648942"/>
                  <a:pt x="1117765" y="11805059"/>
                </a:cubicBezTo>
                <a:cubicBezTo>
                  <a:pt x="1467170" y="11961176"/>
                  <a:pt x="4823687" y="12165615"/>
                  <a:pt x="4819970" y="12228805"/>
                </a:cubicBezTo>
                <a:cubicBezTo>
                  <a:pt x="4816253" y="12291995"/>
                  <a:pt x="1627004" y="12370054"/>
                  <a:pt x="1095463" y="12184200"/>
                </a:cubicBezTo>
                <a:cubicBezTo>
                  <a:pt x="563922" y="11998346"/>
                  <a:pt x="1727365" y="11429634"/>
                  <a:pt x="1630721" y="11113683"/>
                </a:cubicBezTo>
                <a:cubicBezTo>
                  <a:pt x="1534077" y="10797732"/>
                  <a:pt x="675433" y="11318122"/>
                  <a:pt x="515599" y="10288493"/>
                </a:cubicBezTo>
                <a:cubicBezTo>
                  <a:pt x="355765" y="9258864"/>
                  <a:pt x="630828" y="5828006"/>
                  <a:pt x="671716" y="4935908"/>
                </a:cubicBezTo>
                <a:cubicBezTo>
                  <a:pt x="712604" y="4043811"/>
                  <a:pt x="850136" y="5664454"/>
                  <a:pt x="760926" y="4935908"/>
                </a:cubicBezTo>
                <a:cubicBezTo>
                  <a:pt x="671716" y="4207362"/>
                  <a:pt x="-365347" y="1371235"/>
                  <a:pt x="136458" y="5646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A648C3C0-2C47-7312-6C94-A95632A4FE93}"/>
              </a:ext>
            </a:extLst>
          </p:cNvPr>
          <p:cNvSpPr/>
          <p:nvPr/>
        </p:nvSpPr>
        <p:spPr>
          <a:xfrm>
            <a:off x="0" y="282863"/>
            <a:ext cx="4572003" cy="12300305"/>
          </a:xfrm>
          <a:custGeom>
            <a:avLst/>
            <a:gdLst>
              <a:gd name="connsiteX0" fmla="*/ 136458 w 4819973"/>
              <a:gd name="connsiteY0" fmla="*/ 564630 h 12300305"/>
              <a:gd name="connsiteX1" fmla="*/ 3771755 w 4819973"/>
              <a:gd name="connsiteY1" fmla="*/ 96278 h 12300305"/>
              <a:gd name="connsiteX2" fmla="*/ 1340790 w 4819973"/>
              <a:gd name="connsiteY2" fmla="*/ 943771 h 12300305"/>
              <a:gd name="connsiteX3" fmla="*/ 2946565 w 4819973"/>
              <a:gd name="connsiteY3" fmla="*/ 854561 h 12300305"/>
              <a:gd name="connsiteX4" fmla="*/ 1853746 w 4819973"/>
              <a:gd name="connsiteY4" fmla="*/ 1412122 h 12300305"/>
              <a:gd name="connsiteX5" fmla="*/ 3147287 w 4819973"/>
              <a:gd name="connsiteY5" fmla="*/ 1635147 h 12300305"/>
              <a:gd name="connsiteX6" fmla="*/ 1541511 w 4819973"/>
              <a:gd name="connsiteY6" fmla="*/ 2348825 h 12300305"/>
              <a:gd name="connsiteX7" fmla="*/ 3214194 w 4819973"/>
              <a:gd name="connsiteY7" fmla="*/ 2527244 h 12300305"/>
              <a:gd name="connsiteX8" fmla="*/ 537902 w 4819973"/>
              <a:gd name="connsiteY8" fmla="*/ 4043810 h 12300305"/>
              <a:gd name="connsiteX9" fmla="*/ 4150897 w 4819973"/>
              <a:gd name="connsiteY9" fmla="*/ 3820786 h 12300305"/>
              <a:gd name="connsiteX10" fmla="*/ 1920653 w 4819973"/>
              <a:gd name="connsiteY10" fmla="*/ 4690581 h 12300305"/>
              <a:gd name="connsiteX11" fmla="*/ 2790448 w 4819973"/>
              <a:gd name="connsiteY11" fmla="*/ 4802093 h 12300305"/>
              <a:gd name="connsiteX12" fmla="*/ 1073160 w 4819973"/>
              <a:gd name="connsiteY12" fmla="*/ 5649586 h 12300305"/>
              <a:gd name="connsiteX13" fmla="*/ 3058077 w 4819973"/>
              <a:gd name="connsiteY13" fmla="*/ 5538074 h 12300305"/>
              <a:gd name="connsiteX14" fmla="*/ 894741 w 4819973"/>
              <a:gd name="connsiteY14" fmla="*/ 6586288 h 12300305"/>
              <a:gd name="connsiteX15" fmla="*/ 3548731 w 4819973"/>
              <a:gd name="connsiteY15" fmla="*/ 6497078 h 12300305"/>
              <a:gd name="connsiteX16" fmla="*/ 493297 w 4819973"/>
              <a:gd name="connsiteY16" fmla="*/ 7857527 h 12300305"/>
              <a:gd name="connsiteX17" fmla="*/ 2835053 w 4819973"/>
              <a:gd name="connsiteY17" fmla="*/ 7679108 h 12300305"/>
              <a:gd name="connsiteX18" fmla="*/ 961648 w 4819973"/>
              <a:gd name="connsiteY18" fmla="*/ 8615810 h 12300305"/>
              <a:gd name="connsiteX19" fmla="*/ 2366702 w 4819973"/>
              <a:gd name="connsiteY19" fmla="*/ 8526600 h 12300305"/>
              <a:gd name="connsiteX20" fmla="*/ 805531 w 4819973"/>
              <a:gd name="connsiteY20" fmla="*/ 9597117 h 12300305"/>
              <a:gd name="connsiteX21" fmla="*/ 2366702 w 4819973"/>
              <a:gd name="connsiteY21" fmla="*/ 9574815 h 12300305"/>
              <a:gd name="connsiteX22" fmla="*/ 1073160 w 4819973"/>
              <a:gd name="connsiteY22" fmla="*/ 10600727 h 12300305"/>
              <a:gd name="connsiteX23" fmla="*/ 3035775 w 4819973"/>
              <a:gd name="connsiteY23" fmla="*/ 10533820 h 12300305"/>
              <a:gd name="connsiteX24" fmla="*/ 1541511 w 4819973"/>
              <a:gd name="connsiteY24" fmla="*/ 11292103 h 12300305"/>
              <a:gd name="connsiteX25" fmla="*/ 2723541 w 4819973"/>
              <a:gd name="connsiteY25" fmla="*/ 11292103 h 12300305"/>
              <a:gd name="connsiteX26" fmla="*/ 1117765 w 4819973"/>
              <a:gd name="connsiteY26" fmla="*/ 11805059 h 12300305"/>
              <a:gd name="connsiteX27" fmla="*/ 4819970 w 4819973"/>
              <a:gd name="connsiteY27" fmla="*/ 12228805 h 12300305"/>
              <a:gd name="connsiteX28" fmla="*/ 1095463 w 4819973"/>
              <a:gd name="connsiteY28" fmla="*/ 12184200 h 12300305"/>
              <a:gd name="connsiteX29" fmla="*/ 1630721 w 4819973"/>
              <a:gd name="connsiteY29" fmla="*/ 11113683 h 12300305"/>
              <a:gd name="connsiteX30" fmla="*/ 515599 w 4819973"/>
              <a:gd name="connsiteY30" fmla="*/ 10288493 h 12300305"/>
              <a:gd name="connsiteX31" fmla="*/ 671716 w 4819973"/>
              <a:gd name="connsiteY31" fmla="*/ 4935908 h 12300305"/>
              <a:gd name="connsiteX32" fmla="*/ 760926 w 4819973"/>
              <a:gd name="connsiteY32" fmla="*/ 4935908 h 12300305"/>
              <a:gd name="connsiteX33" fmla="*/ 136458 w 4819973"/>
              <a:gd name="connsiteY33" fmla="*/ 564630 h 123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19973" h="12300305">
                <a:moveTo>
                  <a:pt x="136458" y="564630"/>
                </a:moveTo>
                <a:cubicBezTo>
                  <a:pt x="638263" y="-241975"/>
                  <a:pt x="3571033" y="33088"/>
                  <a:pt x="3771755" y="96278"/>
                </a:cubicBezTo>
                <a:cubicBezTo>
                  <a:pt x="3972477" y="159468"/>
                  <a:pt x="1478322" y="817390"/>
                  <a:pt x="1340790" y="943771"/>
                </a:cubicBezTo>
                <a:cubicBezTo>
                  <a:pt x="1203258" y="1070152"/>
                  <a:pt x="2861072" y="776503"/>
                  <a:pt x="2946565" y="854561"/>
                </a:cubicBezTo>
                <a:cubicBezTo>
                  <a:pt x="3032058" y="932619"/>
                  <a:pt x="1820292" y="1282024"/>
                  <a:pt x="1853746" y="1412122"/>
                </a:cubicBezTo>
                <a:cubicBezTo>
                  <a:pt x="1887200" y="1542220"/>
                  <a:pt x="3199326" y="1479030"/>
                  <a:pt x="3147287" y="1635147"/>
                </a:cubicBezTo>
                <a:cubicBezTo>
                  <a:pt x="3095248" y="1791264"/>
                  <a:pt x="1530360" y="2200142"/>
                  <a:pt x="1541511" y="2348825"/>
                </a:cubicBezTo>
                <a:cubicBezTo>
                  <a:pt x="1552662" y="2497508"/>
                  <a:pt x="3381462" y="2244747"/>
                  <a:pt x="3214194" y="2527244"/>
                </a:cubicBezTo>
                <a:cubicBezTo>
                  <a:pt x="3046926" y="2809741"/>
                  <a:pt x="381785" y="3828220"/>
                  <a:pt x="537902" y="4043810"/>
                </a:cubicBezTo>
                <a:cubicBezTo>
                  <a:pt x="694019" y="4259400"/>
                  <a:pt x="3920439" y="3712991"/>
                  <a:pt x="4150897" y="3820786"/>
                </a:cubicBezTo>
                <a:cubicBezTo>
                  <a:pt x="4381355" y="3928581"/>
                  <a:pt x="2147395" y="4527030"/>
                  <a:pt x="1920653" y="4690581"/>
                </a:cubicBezTo>
                <a:cubicBezTo>
                  <a:pt x="1693911" y="4854132"/>
                  <a:pt x="2931697" y="4642259"/>
                  <a:pt x="2790448" y="4802093"/>
                </a:cubicBezTo>
                <a:cubicBezTo>
                  <a:pt x="2649199" y="4961927"/>
                  <a:pt x="1028555" y="5526923"/>
                  <a:pt x="1073160" y="5649586"/>
                </a:cubicBezTo>
                <a:cubicBezTo>
                  <a:pt x="1117765" y="5772249"/>
                  <a:pt x="3087813" y="5381957"/>
                  <a:pt x="3058077" y="5538074"/>
                </a:cubicBezTo>
                <a:cubicBezTo>
                  <a:pt x="3028341" y="5694191"/>
                  <a:pt x="812965" y="6426454"/>
                  <a:pt x="894741" y="6586288"/>
                </a:cubicBezTo>
                <a:cubicBezTo>
                  <a:pt x="976517" y="6746122"/>
                  <a:pt x="3615638" y="6285205"/>
                  <a:pt x="3548731" y="6497078"/>
                </a:cubicBezTo>
                <a:cubicBezTo>
                  <a:pt x="3481824" y="6708951"/>
                  <a:pt x="612243" y="7660522"/>
                  <a:pt x="493297" y="7857527"/>
                </a:cubicBezTo>
                <a:cubicBezTo>
                  <a:pt x="374351" y="8054532"/>
                  <a:pt x="2756995" y="7552728"/>
                  <a:pt x="2835053" y="7679108"/>
                </a:cubicBezTo>
                <a:cubicBezTo>
                  <a:pt x="2913111" y="7805488"/>
                  <a:pt x="1039706" y="8474561"/>
                  <a:pt x="961648" y="8615810"/>
                </a:cubicBezTo>
                <a:cubicBezTo>
                  <a:pt x="883590" y="8757059"/>
                  <a:pt x="2392722" y="8363049"/>
                  <a:pt x="2366702" y="8526600"/>
                </a:cubicBezTo>
                <a:cubicBezTo>
                  <a:pt x="2340683" y="8690151"/>
                  <a:pt x="805531" y="9422415"/>
                  <a:pt x="805531" y="9597117"/>
                </a:cubicBezTo>
                <a:cubicBezTo>
                  <a:pt x="805531" y="9771819"/>
                  <a:pt x="2322097" y="9407547"/>
                  <a:pt x="2366702" y="9574815"/>
                </a:cubicBezTo>
                <a:cubicBezTo>
                  <a:pt x="2411307" y="9742083"/>
                  <a:pt x="961648" y="10440893"/>
                  <a:pt x="1073160" y="10600727"/>
                </a:cubicBezTo>
                <a:cubicBezTo>
                  <a:pt x="1184672" y="10760561"/>
                  <a:pt x="2957717" y="10418591"/>
                  <a:pt x="3035775" y="10533820"/>
                </a:cubicBezTo>
                <a:cubicBezTo>
                  <a:pt x="3113833" y="10649049"/>
                  <a:pt x="1593550" y="11165723"/>
                  <a:pt x="1541511" y="11292103"/>
                </a:cubicBezTo>
                <a:cubicBezTo>
                  <a:pt x="1489472" y="11418484"/>
                  <a:pt x="2794165" y="11206610"/>
                  <a:pt x="2723541" y="11292103"/>
                </a:cubicBezTo>
                <a:cubicBezTo>
                  <a:pt x="2652917" y="11377596"/>
                  <a:pt x="768360" y="11648942"/>
                  <a:pt x="1117765" y="11805059"/>
                </a:cubicBezTo>
                <a:cubicBezTo>
                  <a:pt x="1467170" y="11961176"/>
                  <a:pt x="4823687" y="12165615"/>
                  <a:pt x="4819970" y="12228805"/>
                </a:cubicBezTo>
                <a:cubicBezTo>
                  <a:pt x="4816253" y="12291995"/>
                  <a:pt x="1627004" y="12370054"/>
                  <a:pt x="1095463" y="12184200"/>
                </a:cubicBezTo>
                <a:cubicBezTo>
                  <a:pt x="563922" y="11998346"/>
                  <a:pt x="1727365" y="11429634"/>
                  <a:pt x="1630721" y="11113683"/>
                </a:cubicBezTo>
                <a:cubicBezTo>
                  <a:pt x="1534077" y="10797732"/>
                  <a:pt x="675433" y="11318122"/>
                  <a:pt x="515599" y="10288493"/>
                </a:cubicBezTo>
                <a:cubicBezTo>
                  <a:pt x="355765" y="9258864"/>
                  <a:pt x="630828" y="5828006"/>
                  <a:pt x="671716" y="4935908"/>
                </a:cubicBezTo>
                <a:cubicBezTo>
                  <a:pt x="712604" y="4043811"/>
                  <a:pt x="850136" y="5664454"/>
                  <a:pt x="760926" y="4935908"/>
                </a:cubicBezTo>
                <a:cubicBezTo>
                  <a:pt x="671716" y="4207362"/>
                  <a:pt x="-365347" y="1371235"/>
                  <a:pt x="136458" y="5646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1D27919F-0845-9809-7A73-042B7DA7F318}"/>
              </a:ext>
            </a:extLst>
          </p:cNvPr>
          <p:cNvSpPr/>
          <p:nvPr/>
        </p:nvSpPr>
        <p:spPr>
          <a:xfrm>
            <a:off x="4541522" y="838768"/>
            <a:ext cx="4757216" cy="3157028"/>
          </a:xfrm>
          <a:custGeom>
            <a:avLst/>
            <a:gdLst>
              <a:gd name="connsiteX0" fmla="*/ 231200 w 4757216"/>
              <a:gd name="connsiteY0" fmla="*/ 31027 h 3157028"/>
              <a:gd name="connsiteX1" fmla="*/ 2283024 w 4757216"/>
              <a:gd name="connsiteY1" fmla="*/ 387866 h 3157028"/>
              <a:gd name="connsiteX2" fmla="*/ 454224 w 4757216"/>
              <a:gd name="connsiteY2" fmla="*/ 566286 h 3157028"/>
              <a:gd name="connsiteX3" fmla="*/ 2283024 w 4757216"/>
              <a:gd name="connsiteY3" fmla="*/ 878520 h 3157028"/>
              <a:gd name="connsiteX4" fmla="*/ 75083 w 4757216"/>
              <a:gd name="connsiteY4" fmla="*/ 1056939 h 3157028"/>
              <a:gd name="connsiteX5" fmla="*/ 588039 w 4757216"/>
              <a:gd name="connsiteY5" fmla="*/ 1056939 h 3157028"/>
              <a:gd name="connsiteX6" fmla="*/ 1301717 w 4757216"/>
              <a:gd name="connsiteY6" fmla="*/ 2528900 h 3157028"/>
              <a:gd name="connsiteX7" fmla="*/ 1234810 w 4757216"/>
              <a:gd name="connsiteY7" fmla="*/ 2082852 h 3157028"/>
              <a:gd name="connsiteX8" fmla="*/ 1502439 w 4757216"/>
              <a:gd name="connsiteY8" fmla="*/ 3153369 h 3157028"/>
              <a:gd name="connsiteX9" fmla="*/ 4089522 w 4757216"/>
              <a:gd name="connsiteY9" fmla="*/ 2439691 h 3157028"/>
              <a:gd name="connsiteX10" fmla="*/ 2349932 w 4757216"/>
              <a:gd name="connsiteY10" fmla="*/ 2618110 h 3157028"/>
              <a:gd name="connsiteX11" fmla="*/ 3420449 w 4757216"/>
              <a:gd name="connsiteY11" fmla="*/ 1659105 h 3157028"/>
              <a:gd name="connsiteX12" fmla="*/ 2015395 w 4757216"/>
              <a:gd name="connsiteY12" fmla="*/ 1502988 h 3157028"/>
              <a:gd name="connsiteX13" fmla="*/ 3866498 w 4757216"/>
              <a:gd name="connsiteY13" fmla="*/ 298656 h 3157028"/>
              <a:gd name="connsiteX14" fmla="*/ 1993093 w 4757216"/>
              <a:gd name="connsiteY14" fmla="*/ 8725 h 3157028"/>
              <a:gd name="connsiteX15" fmla="*/ 4736293 w 4757216"/>
              <a:gd name="connsiteY15" fmla="*/ 75632 h 3157028"/>
              <a:gd name="connsiteX16" fmla="*/ 231200 w 4757216"/>
              <a:gd name="connsiteY16" fmla="*/ 31027 h 315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57216" h="3157028">
                <a:moveTo>
                  <a:pt x="231200" y="31027"/>
                </a:moveTo>
                <a:cubicBezTo>
                  <a:pt x="-177678" y="83066"/>
                  <a:pt x="2245853" y="298656"/>
                  <a:pt x="2283024" y="387866"/>
                </a:cubicBezTo>
                <a:cubicBezTo>
                  <a:pt x="2320195" y="477076"/>
                  <a:pt x="454224" y="484510"/>
                  <a:pt x="454224" y="566286"/>
                </a:cubicBezTo>
                <a:cubicBezTo>
                  <a:pt x="454224" y="648062"/>
                  <a:pt x="2346214" y="796745"/>
                  <a:pt x="2283024" y="878520"/>
                </a:cubicBezTo>
                <a:cubicBezTo>
                  <a:pt x="2219834" y="960295"/>
                  <a:pt x="357581" y="1027203"/>
                  <a:pt x="75083" y="1056939"/>
                </a:cubicBezTo>
                <a:cubicBezTo>
                  <a:pt x="-207415" y="1086676"/>
                  <a:pt x="383600" y="811612"/>
                  <a:pt x="588039" y="1056939"/>
                </a:cubicBezTo>
                <a:cubicBezTo>
                  <a:pt x="792478" y="1302266"/>
                  <a:pt x="1193922" y="2357915"/>
                  <a:pt x="1301717" y="2528900"/>
                </a:cubicBezTo>
                <a:cubicBezTo>
                  <a:pt x="1409512" y="2699885"/>
                  <a:pt x="1201356" y="1978774"/>
                  <a:pt x="1234810" y="2082852"/>
                </a:cubicBezTo>
                <a:cubicBezTo>
                  <a:pt x="1268264" y="2186930"/>
                  <a:pt x="1026654" y="3093896"/>
                  <a:pt x="1502439" y="3153369"/>
                </a:cubicBezTo>
                <a:cubicBezTo>
                  <a:pt x="1978224" y="3212842"/>
                  <a:pt x="3948273" y="2528901"/>
                  <a:pt x="4089522" y="2439691"/>
                </a:cubicBezTo>
                <a:cubicBezTo>
                  <a:pt x="4230771" y="2350481"/>
                  <a:pt x="2461444" y="2748207"/>
                  <a:pt x="2349932" y="2618110"/>
                </a:cubicBezTo>
                <a:cubicBezTo>
                  <a:pt x="2238420" y="2488013"/>
                  <a:pt x="3476205" y="1844959"/>
                  <a:pt x="3420449" y="1659105"/>
                </a:cubicBezTo>
                <a:cubicBezTo>
                  <a:pt x="3364693" y="1473251"/>
                  <a:pt x="1941054" y="1729729"/>
                  <a:pt x="2015395" y="1502988"/>
                </a:cubicBezTo>
                <a:cubicBezTo>
                  <a:pt x="2089736" y="1276247"/>
                  <a:pt x="3870215" y="547700"/>
                  <a:pt x="3866498" y="298656"/>
                </a:cubicBezTo>
                <a:cubicBezTo>
                  <a:pt x="3862781" y="49612"/>
                  <a:pt x="1848127" y="45896"/>
                  <a:pt x="1993093" y="8725"/>
                </a:cubicBezTo>
                <a:cubicBezTo>
                  <a:pt x="2138059" y="-28446"/>
                  <a:pt x="5029942" y="64481"/>
                  <a:pt x="4736293" y="75632"/>
                </a:cubicBezTo>
                <a:cubicBezTo>
                  <a:pt x="4442644" y="86783"/>
                  <a:pt x="640078" y="-21012"/>
                  <a:pt x="231200" y="310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D6D148C6-C942-CC15-24D0-D20A79CE1C81}"/>
              </a:ext>
            </a:extLst>
          </p:cNvPr>
          <p:cNvSpPr/>
          <p:nvPr/>
        </p:nvSpPr>
        <p:spPr>
          <a:xfrm>
            <a:off x="770921" y="578113"/>
            <a:ext cx="2996271" cy="4017205"/>
          </a:xfrm>
          <a:custGeom>
            <a:avLst/>
            <a:gdLst>
              <a:gd name="connsiteX0" fmla="*/ 2886679 w 2996271"/>
              <a:gd name="connsiteY0" fmla="*/ 1750 h 4017205"/>
              <a:gd name="connsiteX1" fmla="*/ 2396025 w 2996271"/>
              <a:gd name="connsiteY1" fmla="*/ 1027663 h 4017205"/>
              <a:gd name="connsiteX2" fmla="*/ 2396025 w 2996271"/>
              <a:gd name="connsiteY2" fmla="*/ 603916 h 4017205"/>
              <a:gd name="connsiteX3" fmla="*/ 2596747 w 2996271"/>
              <a:gd name="connsiteY3" fmla="*/ 2856463 h 4017205"/>
              <a:gd name="connsiteX4" fmla="*/ 2619050 w 2996271"/>
              <a:gd name="connsiteY4" fmla="*/ 2231994 h 4017205"/>
              <a:gd name="connsiteX5" fmla="*/ 2819772 w 2996271"/>
              <a:gd name="connsiteY5" fmla="*/ 3347116 h 4017205"/>
              <a:gd name="connsiteX6" fmla="*/ 2373723 w 2996271"/>
              <a:gd name="connsiteY6" fmla="*/ 3302511 h 4017205"/>
              <a:gd name="connsiteX7" fmla="*/ 388806 w 2996271"/>
              <a:gd name="connsiteY7" fmla="*/ 4016189 h 4017205"/>
              <a:gd name="connsiteX8" fmla="*/ 1994581 w 2996271"/>
              <a:gd name="connsiteY8" fmla="*/ 3124092 h 4017205"/>
              <a:gd name="connsiteX9" fmla="*/ 411108 w 2996271"/>
              <a:gd name="connsiteY9" fmla="*/ 3213302 h 4017205"/>
              <a:gd name="connsiteX10" fmla="*/ 1526230 w 2996271"/>
              <a:gd name="connsiteY10" fmla="*/ 2209692 h 4017205"/>
              <a:gd name="connsiteX11" fmla="*/ 968669 w 2996271"/>
              <a:gd name="connsiteY11" fmla="*/ 2120482 h 4017205"/>
              <a:gd name="connsiteX12" fmla="*/ 1883069 w 2996271"/>
              <a:gd name="connsiteY12" fmla="*/ 826941 h 4017205"/>
              <a:gd name="connsiteX13" fmla="*/ 9664 w 2996271"/>
              <a:gd name="connsiteY13" fmla="*/ 782336 h 4017205"/>
              <a:gd name="connsiteX14" fmla="*/ 2886679 w 2996271"/>
              <a:gd name="connsiteY14" fmla="*/ 1750 h 401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271" h="4017205">
                <a:moveTo>
                  <a:pt x="2886679" y="1750"/>
                </a:moveTo>
                <a:cubicBezTo>
                  <a:pt x="3284406" y="42638"/>
                  <a:pt x="2477801" y="927302"/>
                  <a:pt x="2396025" y="1027663"/>
                </a:cubicBezTo>
                <a:cubicBezTo>
                  <a:pt x="2314249" y="1128024"/>
                  <a:pt x="2362571" y="299116"/>
                  <a:pt x="2396025" y="603916"/>
                </a:cubicBezTo>
                <a:cubicBezTo>
                  <a:pt x="2429479" y="908716"/>
                  <a:pt x="2559576" y="2585117"/>
                  <a:pt x="2596747" y="2856463"/>
                </a:cubicBezTo>
                <a:cubicBezTo>
                  <a:pt x="2633918" y="3127809"/>
                  <a:pt x="2581879" y="2150219"/>
                  <a:pt x="2619050" y="2231994"/>
                </a:cubicBezTo>
                <a:cubicBezTo>
                  <a:pt x="2656221" y="2313770"/>
                  <a:pt x="2860660" y="3168697"/>
                  <a:pt x="2819772" y="3347116"/>
                </a:cubicBezTo>
                <a:cubicBezTo>
                  <a:pt x="2778884" y="3525535"/>
                  <a:pt x="2778884" y="3190999"/>
                  <a:pt x="2373723" y="3302511"/>
                </a:cubicBezTo>
                <a:cubicBezTo>
                  <a:pt x="1968562" y="3414023"/>
                  <a:pt x="451996" y="4045926"/>
                  <a:pt x="388806" y="4016189"/>
                </a:cubicBezTo>
                <a:cubicBezTo>
                  <a:pt x="325616" y="3986452"/>
                  <a:pt x="1990864" y="3257906"/>
                  <a:pt x="1994581" y="3124092"/>
                </a:cubicBezTo>
                <a:cubicBezTo>
                  <a:pt x="1998298" y="2990278"/>
                  <a:pt x="489167" y="3365702"/>
                  <a:pt x="411108" y="3213302"/>
                </a:cubicBezTo>
                <a:cubicBezTo>
                  <a:pt x="333049" y="3060902"/>
                  <a:pt x="1433303" y="2391828"/>
                  <a:pt x="1526230" y="2209692"/>
                </a:cubicBezTo>
                <a:cubicBezTo>
                  <a:pt x="1619157" y="2027556"/>
                  <a:pt x="909196" y="2350940"/>
                  <a:pt x="968669" y="2120482"/>
                </a:cubicBezTo>
                <a:cubicBezTo>
                  <a:pt x="1028142" y="1890024"/>
                  <a:pt x="2042903" y="1049965"/>
                  <a:pt x="1883069" y="826941"/>
                </a:cubicBezTo>
                <a:cubicBezTo>
                  <a:pt x="1723235" y="603917"/>
                  <a:pt x="-150170" y="916151"/>
                  <a:pt x="9664" y="782336"/>
                </a:cubicBezTo>
                <a:cubicBezTo>
                  <a:pt x="169498" y="648521"/>
                  <a:pt x="2488952" y="-39138"/>
                  <a:pt x="2886679" y="17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E5822CF4-96EB-3FA9-FF59-535EC4451537}"/>
              </a:ext>
            </a:extLst>
          </p:cNvPr>
          <p:cNvSpPr/>
          <p:nvPr/>
        </p:nvSpPr>
        <p:spPr>
          <a:xfrm>
            <a:off x="214978" y="4992711"/>
            <a:ext cx="3383425" cy="4302268"/>
          </a:xfrm>
          <a:custGeom>
            <a:avLst/>
            <a:gdLst>
              <a:gd name="connsiteX0" fmla="*/ 253373 w 3383425"/>
              <a:gd name="connsiteY0" fmla="*/ 828226 h 4302268"/>
              <a:gd name="connsiteX1" fmla="*/ 3085783 w 3383425"/>
              <a:gd name="connsiteY1" fmla="*/ 426782 h 4302268"/>
              <a:gd name="connsiteX2" fmla="*/ 2907363 w 3383425"/>
              <a:gd name="connsiteY2" fmla="*/ 582899 h 4302268"/>
              <a:gd name="connsiteX3" fmla="*/ 3375715 w 3383425"/>
              <a:gd name="connsiteY3" fmla="*/ 3035 h 4302268"/>
              <a:gd name="connsiteX4" fmla="*/ 3197295 w 3383425"/>
              <a:gd name="connsiteY4" fmla="*/ 426782 h 4302268"/>
              <a:gd name="connsiteX5" fmla="*/ 3174993 w 3383425"/>
              <a:gd name="connsiteY5" fmla="*/ 1854138 h 4302268"/>
              <a:gd name="connsiteX6" fmla="*/ 3219598 w 3383425"/>
              <a:gd name="connsiteY6" fmla="*/ 1408089 h 4302268"/>
              <a:gd name="connsiteX7" fmla="*/ 3063481 w 3383425"/>
              <a:gd name="connsiteY7" fmla="*/ 2322489 h 4302268"/>
              <a:gd name="connsiteX8" fmla="*/ 3108085 w 3383425"/>
              <a:gd name="connsiteY8" fmla="*/ 2121767 h 4302268"/>
              <a:gd name="connsiteX9" fmla="*/ 900144 w 3383425"/>
              <a:gd name="connsiteY9" fmla="*/ 2567816 h 4302268"/>
              <a:gd name="connsiteX10" fmla="*/ 2483617 w 3383425"/>
              <a:gd name="connsiteY10" fmla="*/ 2233279 h 4302268"/>
              <a:gd name="connsiteX11" fmla="*/ 275676 w 3383425"/>
              <a:gd name="connsiteY11" fmla="*/ 2679328 h 4302268"/>
              <a:gd name="connsiteX12" fmla="*/ 141861 w 3383425"/>
              <a:gd name="connsiteY12" fmla="*/ 4262801 h 4302268"/>
              <a:gd name="connsiteX13" fmla="*/ 253373 w 3383425"/>
              <a:gd name="connsiteY13" fmla="*/ 828226 h 430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3425" h="4302268">
                <a:moveTo>
                  <a:pt x="253373" y="828226"/>
                </a:moveTo>
                <a:cubicBezTo>
                  <a:pt x="744027" y="188889"/>
                  <a:pt x="2643451" y="467670"/>
                  <a:pt x="3085783" y="426782"/>
                </a:cubicBezTo>
                <a:cubicBezTo>
                  <a:pt x="3528115" y="385894"/>
                  <a:pt x="2859041" y="653523"/>
                  <a:pt x="2907363" y="582899"/>
                </a:cubicBezTo>
                <a:cubicBezTo>
                  <a:pt x="2955685" y="512275"/>
                  <a:pt x="3327393" y="29054"/>
                  <a:pt x="3375715" y="3035"/>
                </a:cubicBezTo>
                <a:cubicBezTo>
                  <a:pt x="3424037" y="-22984"/>
                  <a:pt x="3230749" y="118265"/>
                  <a:pt x="3197295" y="426782"/>
                </a:cubicBezTo>
                <a:cubicBezTo>
                  <a:pt x="3163841" y="735299"/>
                  <a:pt x="3171276" y="1690587"/>
                  <a:pt x="3174993" y="1854138"/>
                </a:cubicBezTo>
                <a:cubicBezTo>
                  <a:pt x="3178710" y="2017689"/>
                  <a:pt x="3238183" y="1330031"/>
                  <a:pt x="3219598" y="1408089"/>
                </a:cubicBezTo>
                <a:cubicBezTo>
                  <a:pt x="3201013" y="1486147"/>
                  <a:pt x="3082066" y="2203543"/>
                  <a:pt x="3063481" y="2322489"/>
                </a:cubicBezTo>
                <a:cubicBezTo>
                  <a:pt x="3044896" y="2441435"/>
                  <a:pt x="3468641" y="2080879"/>
                  <a:pt x="3108085" y="2121767"/>
                </a:cubicBezTo>
                <a:cubicBezTo>
                  <a:pt x="2747529" y="2162655"/>
                  <a:pt x="1004222" y="2549231"/>
                  <a:pt x="900144" y="2567816"/>
                </a:cubicBezTo>
                <a:cubicBezTo>
                  <a:pt x="796066" y="2586401"/>
                  <a:pt x="2587695" y="2214694"/>
                  <a:pt x="2483617" y="2233279"/>
                </a:cubicBezTo>
                <a:cubicBezTo>
                  <a:pt x="2379539" y="2251864"/>
                  <a:pt x="665969" y="2341074"/>
                  <a:pt x="275676" y="2679328"/>
                </a:cubicBezTo>
                <a:cubicBezTo>
                  <a:pt x="-114617" y="3017582"/>
                  <a:pt x="149295" y="4567601"/>
                  <a:pt x="141861" y="4262801"/>
                </a:cubicBezTo>
                <a:cubicBezTo>
                  <a:pt x="134427" y="3958001"/>
                  <a:pt x="-237281" y="1467563"/>
                  <a:pt x="253373" y="8282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E9B3AAD-D158-E020-FFBC-BFBBF6A06F94}"/>
              </a:ext>
            </a:extLst>
          </p:cNvPr>
          <p:cNvGrpSpPr/>
          <p:nvPr/>
        </p:nvGrpSpPr>
        <p:grpSpPr>
          <a:xfrm>
            <a:off x="2502700" y="335958"/>
            <a:ext cx="4114257" cy="12288048"/>
            <a:chOff x="2502700" y="335958"/>
            <a:chExt cx="4114257" cy="12288048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59A105F0-EE85-09F3-84A5-D9DC93C2EB70}"/>
                </a:ext>
              </a:extLst>
            </p:cNvPr>
            <p:cNvGrpSpPr/>
            <p:nvPr/>
          </p:nvGrpSpPr>
          <p:grpSpPr>
            <a:xfrm>
              <a:off x="4034330" y="3872260"/>
              <a:ext cx="902151" cy="861797"/>
              <a:chOff x="4034330" y="3872260"/>
              <a:chExt cx="902151" cy="861797"/>
            </a:xfrm>
          </p:grpSpPr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058DA236-77E0-721C-1C46-FC5E806461DE}"/>
                  </a:ext>
                </a:extLst>
              </p:cNvPr>
              <p:cNvSpPr/>
              <p:nvPr/>
            </p:nvSpPr>
            <p:spPr>
              <a:xfrm>
                <a:off x="4609895" y="3872260"/>
                <a:ext cx="326586" cy="191206"/>
              </a:xfrm>
              <a:custGeom>
                <a:avLst/>
                <a:gdLst>
                  <a:gd name="connsiteX0" fmla="*/ 324055 w 326586"/>
                  <a:gd name="connsiteY0" fmla="*/ 1240 h 191206"/>
                  <a:gd name="connsiteX1" fmla="*/ 178005 w 326586"/>
                  <a:gd name="connsiteY1" fmla="*/ 74265 h 191206"/>
                  <a:gd name="connsiteX2" fmla="*/ 57355 w 326586"/>
                  <a:gd name="connsiteY2" fmla="*/ 163165 h 191206"/>
                  <a:gd name="connsiteX3" fmla="*/ 3380 w 326586"/>
                  <a:gd name="connsiteY3" fmla="*/ 188565 h 191206"/>
                  <a:gd name="connsiteX4" fmla="*/ 149430 w 326586"/>
                  <a:gd name="connsiteY4" fmla="*/ 109190 h 191206"/>
                  <a:gd name="connsiteX5" fmla="*/ 263730 w 326586"/>
                  <a:gd name="connsiteY5" fmla="*/ 32990 h 191206"/>
                  <a:gd name="connsiteX6" fmla="*/ 324055 w 326586"/>
                  <a:gd name="connsiteY6" fmla="*/ 1240 h 19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586" h="191206">
                    <a:moveTo>
                      <a:pt x="324055" y="1240"/>
                    </a:moveTo>
                    <a:cubicBezTo>
                      <a:pt x="309767" y="8119"/>
                      <a:pt x="222455" y="47277"/>
                      <a:pt x="178005" y="74265"/>
                    </a:cubicBezTo>
                    <a:cubicBezTo>
                      <a:pt x="133555" y="101253"/>
                      <a:pt x="86459" y="144115"/>
                      <a:pt x="57355" y="163165"/>
                    </a:cubicBezTo>
                    <a:cubicBezTo>
                      <a:pt x="28251" y="182215"/>
                      <a:pt x="-11966" y="197561"/>
                      <a:pt x="3380" y="188565"/>
                    </a:cubicBezTo>
                    <a:cubicBezTo>
                      <a:pt x="18726" y="179569"/>
                      <a:pt x="106038" y="135119"/>
                      <a:pt x="149430" y="109190"/>
                    </a:cubicBezTo>
                    <a:cubicBezTo>
                      <a:pt x="192822" y="83261"/>
                      <a:pt x="238859" y="48336"/>
                      <a:pt x="263730" y="32990"/>
                    </a:cubicBezTo>
                    <a:cubicBezTo>
                      <a:pt x="288601" y="17644"/>
                      <a:pt x="338343" y="-5639"/>
                      <a:pt x="324055" y="124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2993ADE3-FE44-3770-3707-89EFB057444D}"/>
                  </a:ext>
                </a:extLst>
              </p:cNvPr>
              <p:cNvSpPr/>
              <p:nvPr/>
            </p:nvSpPr>
            <p:spPr>
              <a:xfrm>
                <a:off x="4708001" y="3917938"/>
                <a:ext cx="191387" cy="93883"/>
              </a:xfrm>
              <a:custGeom>
                <a:avLst/>
                <a:gdLst>
                  <a:gd name="connsiteX0" fmla="*/ 524 w 191387"/>
                  <a:gd name="connsiteY0" fmla="*/ 82562 h 93883"/>
                  <a:gd name="connsiteX1" fmla="*/ 70374 w 191387"/>
                  <a:gd name="connsiteY1" fmla="*/ 88912 h 93883"/>
                  <a:gd name="connsiteX2" fmla="*/ 191024 w 191387"/>
                  <a:gd name="connsiteY2" fmla="*/ 12 h 93883"/>
                  <a:gd name="connsiteX3" fmla="*/ 105299 w 191387"/>
                  <a:gd name="connsiteY3" fmla="*/ 82562 h 93883"/>
                  <a:gd name="connsiteX4" fmla="*/ 524 w 191387"/>
                  <a:gd name="connsiteY4" fmla="*/ 82562 h 9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387" h="93883">
                    <a:moveTo>
                      <a:pt x="524" y="82562"/>
                    </a:moveTo>
                    <a:cubicBezTo>
                      <a:pt x="-5297" y="83620"/>
                      <a:pt x="38624" y="102670"/>
                      <a:pt x="70374" y="88912"/>
                    </a:cubicBezTo>
                    <a:cubicBezTo>
                      <a:pt x="102124" y="75154"/>
                      <a:pt x="185203" y="1070"/>
                      <a:pt x="191024" y="12"/>
                    </a:cubicBezTo>
                    <a:cubicBezTo>
                      <a:pt x="196845" y="-1046"/>
                      <a:pt x="131228" y="67216"/>
                      <a:pt x="105299" y="82562"/>
                    </a:cubicBezTo>
                    <a:cubicBezTo>
                      <a:pt x="79370" y="97908"/>
                      <a:pt x="6345" y="81504"/>
                      <a:pt x="524" y="8256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A2F1C2E7-8BCF-7F49-9898-16FEC0FBB153}"/>
                  </a:ext>
                </a:extLst>
              </p:cNvPr>
              <p:cNvSpPr/>
              <p:nvPr/>
            </p:nvSpPr>
            <p:spPr>
              <a:xfrm>
                <a:off x="4614856" y="3994042"/>
                <a:ext cx="107069" cy="69051"/>
              </a:xfrm>
              <a:custGeom>
                <a:avLst/>
                <a:gdLst>
                  <a:gd name="connsiteX0" fmla="*/ 106369 w 107069"/>
                  <a:gd name="connsiteY0" fmla="*/ 108 h 69051"/>
                  <a:gd name="connsiteX1" fmla="*/ 1594 w 107069"/>
                  <a:gd name="connsiteY1" fmla="*/ 66783 h 69051"/>
                  <a:gd name="connsiteX2" fmla="*/ 46044 w 107069"/>
                  <a:gd name="connsiteY2" fmla="*/ 50908 h 69051"/>
                  <a:gd name="connsiteX3" fmla="*/ 106369 w 107069"/>
                  <a:gd name="connsiteY3" fmla="*/ 108 h 6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069" h="69051">
                    <a:moveTo>
                      <a:pt x="106369" y="108"/>
                    </a:moveTo>
                    <a:cubicBezTo>
                      <a:pt x="98961" y="2754"/>
                      <a:pt x="11648" y="58316"/>
                      <a:pt x="1594" y="66783"/>
                    </a:cubicBezTo>
                    <a:cubicBezTo>
                      <a:pt x="-8460" y="75250"/>
                      <a:pt x="31756" y="57787"/>
                      <a:pt x="46044" y="50908"/>
                    </a:cubicBezTo>
                    <a:cubicBezTo>
                      <a:pt x="60331" y="44029"/>
                      <a:pt x="113777" y="-2538"/>
                      <a:pt x="106369" y="10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B7381E01-74CE-1FCB-FAEE-F04127409185}"/>
                  </a:ext>
                </a:extLst>
              </p:cNvPr>
              <p:cNvSpPr/>
              <p:nvPr/>
            </p:nvSpPr>
            <p:spPr>
              <a:xfrm>
                <a:off x="4813227" y="3930572"/>
                <a:ext cx="73560" cy="162141"/>
              </a:xfrm>
              <a:custGeom>
                <a:avLst/>
                <a:gdLst>
                  <a:gd name="connsiteX0" fmla="*/ 69923 w 73560"/>
                  <a:gd name="connsiteY0" fmla="*/ 78 h 162141"/>
                  <a:gd name="connsiteX1" fmla="*/ 54048 w 73560"/>
                  <a:gd name="connsiteY1" fmla="*/ 88978 h 162141"/>
                  <a:gd name="connsiteX2" fmla="*/ 73 w 73560"/>
                  <a:gd name="connsiteY2" fmla="*/ 162003 h 162141"/>
                  <a:gd name="connsiteX3" fmla="*/ 66748 w 73560"/>
                  <a:gd name="connsiteY3" fmla="*/ 104853 h 162141"/>
                  <a:gd name="connsiteX4" fmla="*/ 69923 w 73560"/>
                  <a:gd name="connsiteY4" fmla="*/ 78 h 16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60" h="162141">
                    <a:moveTo>
                      <a:pt x="69923" y="78"/>
                    </a:moveTo>
                    <a:cubicBezTo>
                      <a:pt x="67806" y="-2568"/>
                      <a:pt x="65690" y="61991"/>
                      <a:pt x="54048" y="88978"/>
                    </a:cubicBezTo>
                    <a:cubicBezTo>
                      <a:pt x="42406" y="115965"/>
                      <a:pt x="-2044" y="159357"/>
                      <a:pt x="73" y="162003"/>
                    </a:cubicBezTo>
                    <a:cubicBezTo>
                      <a:pt x="2190" y="164649"/>
                      <a:pt x="55106" y="128666"/>
                      <a:pt x="66748" y="104853"/>
                    </a:cubicBezTo>
                    <a:cubicBezTo>
                      <a:pt x="78390" y="81040"/>
                      <a:pt x="72040" y="2724"/>
                      <a:pt x="69923" y="7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0CF1540F-2AD9-9EAF-5FC1-81637A1AD995}"/>
                  </a:ext>
                </a:extLst>
              </p:cNvPr>
              <p:cNvSpPr/>
              <p:nvPr/>
            </p:nvSpPr>
            <p:spPr>
              <a:xfrm>
                <a:off x="4628790" y="4063887"/>
                <a:ext cx="188632" cy="41831"/>
              </a:xfrm>
              <a:custGeom>
                <a:avLst/>
                <a:gdLst>
                  <a:gd name="connsiteX0" fmla="*/ 360 w 188632"/>
                  <a:gd name="connsiteY0" fmla="*/ 113 h 41831"/>
                  <a:gd name="connsiteX1" fmla="*/ 70210 w 188632"/>
                  <a:gd name="connsiteY1" fmla="*/ 41388 h 41831"/>
                  <a:gd name="connsiteX2" fmla="*/ 187685 w 188632"/>
                  <a:gd name="connsiteY2" fmla="*/ 22338 h 41831"/>
                  <a:gd name="connsiteX3" fmla="*/ 124185 w 188632"/>
                  <a:gd name="connsiteY3" fmla="*/ 28688 h 41831"/>
                  <a:gd name="connsiteX4" fmla="*/ 98785 w 188632"/>
                  <a:gd name="connsiteY4" fmla="*/ 28688 h 41831"/>
                  <a:gd name="connsiteX5" fmla="*/ 360 w 188632"/>
                  <a:gd name="connsiteY5" fmla="*/ 113 h 4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632" h="41831">
                    <a:moveTo>
                      <a:pt x="360" y="113"/>
                    </a:moveTo>
                    <a:cubicBezTo>
                      <a:pt x="-4402" y="2230"/>
                      <a:pt x="38989" y="37684"/>
                      <a:pt x="70210" y="41388"/>
                    </a:cubicBezTo>
                    <a:cubicBezTo>
                      <a:pt x="101431" y="45092"/>
                      <a:pt x="178689" y="24455"/>
                      <a:pt x="187685" y="22338"/>
                    </a:cubicBezTo>
                    <a:cubicBezTo>
                      <a:pt x="196681" y="20221"/>
                      <a:pt x="139002" y="27630"/>
                      <a:pt x="124185" y="28688"/>
                    </a:cubicBezTo>
                    <a:cubicBezTo>
                      <a:pt x="109368" y="29746"/>
                      <a:pt x="117306" y="31334"/>
                      <a:pt x="98785" y="28688"/>
                    </a:cubicBezTo>
                    <a:cubicBezTo>
                      <a:pt x="80264" y="26042"/>
                      <a:pt x="5122" y="-2004"/>
                      <a:pt x="360" y="1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61143584-051F-519D-3DE2-8E3816E7466C}"/>
                  </a:ext>
                </a:extLst>
              </p:cNvPr>
              <p:cNvSpPr/>
              <p:nvPr/>
            </p:nvSpPr>
            <p:spPr>
              <a:xfrm>
                <a:off x="4714619" y="3987800"/>
                <a:ext cx="155947" cy="85772"/>
              </a:xfrm>
              <a:custGeom>
                <a:avLst/>
                <a:gdLst>
                  <a:gd name="connsiteX0" fmla="*/ 155831 w 155947"/>
                  <a:gd name="connsiteY0" fmla="*/ 0 h 85772"/>
                  <a:gd name="connsiteX1" fmla="*/ 105031 w 155947"/>
                  <a:gd name="connsiteY1" fmla="*/ 63500 h 85772"/>
                  <a:gd name="connsiteX2" fmla="*/ 256 w 155947"/>
                  <a:gd name="connsiteY2" fmla="*/ 85725 h 85772"/>
                  <a:gd name="connsiteX3" fmla="*/ 73281 w 155947"/>
                  <a:gd name="connsiteY3" fmla="*/ 69850 h 85772"/>
                  <a:gd name="connsiteX4" fmla="*/ 92331 w 155947"/>
                  <a:gd name="connsiteY4" fmla="*/ 63500 h 85772"/>
                  <a:gd name="connsiteX5" fmla="*/ 155831 w 155947"/>
                  <a:gd name="connsiteY5" fmla="*/ 0 h 8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47" h="85772">
                    <a:moveTo>
                      <a:pt x="155831" y="0"/>
                    </a:moveTo>
                    <a:cubicBezTo>
                      <a:pt x="157948" y="0"/>
                      <a:pt x="130960" y="49213"/>
                      <a:pt x="105031" y="63500"/>
                    </a:cubicBezTo>
                    <a:cubicBezTo>
                      <a:pt x="79102" y="77787"/>
                      <a:pt x="5547" y="84667"/>
                      <a:pt x="256" y="85725"/>
                    </a:cubicBezTo>
                    <a:cubicBezTo>
                      <a:pt x="-5035" y="86783"/>
                      <a:pt x="73281" y="69850"/>
                      <a:pt x="73281" y="69850"/>
                    </a:cubicBezTo>
                    <a:cubicBezTo>
                      <a:pt x="88627" y="66146"/>
                      <a:pt x="82806" y="70908"/>
                      <a:pt x="92331" y="63500"/>
                    </a:cubicBezTo>
                    <a:cubicBezTo>
                      <a:pt x="101856" y="56092"/>
                      <a:pt x="153714" y="0"/>
                      <a:pt x="15583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346ED9DC-E12C-EA41-B9A2-39D204C70EAF}"/>
                  </a:ext>
                </a:extLst>
              </p:cNvPr>
              <p:cNvSpPr/>
              <p:nvPr/>
            </p:nvSpPr>
            <p:spPr>
              <a:xfrm>
                <a:off x="4495131" y="4111625"/>
                <a:ext cx="178469" cy="127085"/>
              </a:xfrm>
              <a:custGeom>
                <a:avLst/>
                <a:gdLst>
                  <a:gd name="connsiteX0" fmla="*/ 178469 w 178469"/>
                  <a:gd name="connsiteY0" fmla="*/ 0 h 127085"/>
                  <a:gd name="connsiteX1" fmla="*/ 54644 w 178469"/>
                  <a:gd name="connsiteY1" fmla="*/ 28575 h 127085"/>
                  <a:gd name="connsiteX2" fmla="*/ 35594 w 178469"/>
                  <a:gd name="connsiteY2" fmla="*/ 38100 h 127085"/>
                  <a:gd name="connsiteX3" fmla="*/ 669 w 178469"/>
                  <a:gd name="connsiteY3" fmla="*/ 127000 h 127085"/>
                  <a:gd name="connsiteX4" fmla="*/ 13369 w 178469"/>
                  <a:gd name="connsiteY4" fmla="*/ 53975 h 127085"/>
                  <a:gd name="connsiteX5" fmla="*/ 22894 w 178469"/>
                  <a:gd name="connsiteY5" fmla="*/ 31750 h 127085"/>
                  <a:gd name="connsiteX6" fmla="*/ 64169 w 178469"/>
                  <a:gd name="connsiteY6" fmla="*/ 22225 h 127085"/>
                  <a:gd name="connsiteX7" fmla="*/ 178469 w 178469"/>
                  <a:gd name="connsiteY7" fmla="*/ 0 h 12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469" h="127085">
                    <a:moveTo>
                      <a:pt x="178469" y="0"/>
                    </a:moveTo>
                    <a:lnTo>
                      <a:pt x="54644" y="28575"/>
                    </a:lnTo>
                    <a:cubicBezTo>
                      <a:pt x="30832" y="34925"/>
                      <a:pt x="44590" y="21696"/>
                      <a:pt x="35594" y="38100"/>
                    </a:cubicBezTo>
                    <a:cubicBezTo>
                      <a:pt x="26598" y="54504"/>
                      <a:pt x="4373" y="124354"/>
                      <a:pt x="669" y="127000"/>
                    </a:cubicBezTo>
                    <a:cubicBezTo>
                      <a:pt x="-3035" y="129646"/>
                      <a:pt x="9665" y="69850"/>
                      <a:pt x="13369" y="53975"/>
                    </a:cubicBezTo>
                    <a:cubicBezTo>
                      <a:pt x="17073" y="38100"/>
                      <a:pt x="14427" y="37042"/>
                      <a:pt x="22894" y="31750"/>
                    </a:cubicBezTo>
                    <a:cubicBezTo>
                      <a:pt x="31361" y="26458"/>
                      <a:pt x="64169" y="22225"/>
                      <a:pt x="64169" y="22225"/>
                    </a:cubicBezTo>
                    <a:lnTo>
                      <a:pt x="178469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BFC6F19D-A912-DC7A-6FFD-58BAEFCB6F60}"/>
                  </a:ext>
                </a:extLst>
              </p:cNvPr>
              <p:cNvSpPr/>
              <p:nvPr/>
            </p:nvSpPr>
            <p:spPr>
              <a:xfrm>
                <a:off x="4475761" y="4019535"/>
                <a:ext cx="54982" cy="108007"/>
              </a:xfrm>
              <a:custGeom>
                <a:avLst/>
                <a:gdLst>
                  <a:gd name="connsiteX0" fmla="*/ 26389 w 54982"/>
                  <a:gd name="connsiteY0" fmla="*/ 15 h 108007"/>
                  <a:gd name="connsiteX1" fmla="*/ 7339 w 54982"/>
                  <a:gd name="connsiteY1" fmla="*/ 69865 h 108007"/>
                  <a:gd name="connsiteX2" fmla="*/ 54964 w 54982"/>
                  <a:gd name="connsiteY2" fmla="*/ 107965 h 108007"/>
                  <a:gd name="connsiteX3" fmla="*/ 989 w 54982"/>
                  <a:gd name="connsiteY3" fmla="*/ 76215 h 108007"/>
                  <a:gd name="connsiteX4" fmla="*/ 26389 w 54982"/>
                  <a:gd name="connsiteY4" fmla="*/ 15 h 1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982" h="108007">
                    <a:moveTo>
                      <a:pt x="26389" y="15"/>
                    </a:moveTo>
                    <a:cubicBezTo>
                      <a:pt x="27447" y="-1043"/>
                      <a:pt x="2576" y="51873"/>
                      <a:pt x="7339" y="69865"/>
                    </a:cubicBezTo>
                    <a:cubicBezTo>
                      <a:pt x="12101" y="87857"/>
                      <a:pt x="56022" y="106907"/>
                      <a:pt x="54964" y="107965"/>
                    </a:cubicBezTo>
                    <a:cubicBezTo>
                      <a:pt x="53906" y="109023"/>
                      <a:pt x="7868" y="89973"/>
                      <a:pt x="989" y="76215"/>
                    </a:cubicBezTo>
                    <a:cubicBezTo>
                      <a:pt x="-5890" y="62457"/>
                      <a:pt x="25331" y="1073"/>
                      <a:pt x="26389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7B15CAB7-6EDE-27C3-38AA-7AB6F6009ECF}"/>
                  </a:ext>
                </a:extLst>
              </p:cNvPr>
              <p:cNvSpPr/>
              <p:nvPr/>
            </p:nvSpPr>
            <p:spPr>
              <a:xfrm>
                <a:off x="4479912" y="4095669"/>
                <a:ext cx="54034" cy="136674"/>
              </a:xfrm>
              <a:custGeom>
                <a:avLst/>
                <a:gdLst>
                  <a:gd name="connsiteX0" fmla="*/ 53988 w 54034"/>
                  <a:gd name="connsiteY0" fmla="*/ 81 h 136674"/>
                  <a:gd name="connsiteX1" fmla="*/ 9538 w 54034"/>
                  <a:gd name="connsiteY1" fmla="*/ 60406 h 136674"/>
                  <a:gd name="connsiteX2" fmla="*/ 15888 w 54034"/>
                  <a:gd name="connsiteY2" fmla="*/ 136606 h 136674"/>
                  <a:gd name="connsiteX3" fmla="*/ 13 w 54034"/>
                  <a:gd name="connsiteY3" fmla="*/ 73106 h 136674"/>
                  <a:gd name="connsiteX4" fmla="*/ 53988 w 54034"/>
                  <a:gd name="connsiteY4" fmla="*/ 81 h 13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4" h="136674">
                    <a:moveTo>
                      <a:pt x="53988" y="81"/>
                    </a:moveTo>
                    <a:cubicBezTo>
                      <a:pt x="55576" y="-2036"/>
                      <a:pt x="15888" y="37652"/>
                      <a:pt x="9538" y="60406"/>
                    </a:cubicBezTo>
                    <a:cubicBezTo>
                      <a:pt x="3188" y="83160"/>
                      <a:pt x="17476" y="134489"/>
                      <a:pt x="15888" y="136606"/>
                    </a:cubicBezTo>
                    <a:cubicBezTo>
                      <a:pt x="14300" y="138723"/>
                      <a:pt x="-516" y="91098"/>
                      <a:pt x="13" y="73106"/>
                    </a:cubicBezTo>
                    <a:cubicBezTo>
                      <a:pt x="542" y="55114"/>
                      <a:pt x="52400" y="2198"/>
                      <a:pt x="53988" y="8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7A7BD280-BF7E-1612-A650-F03ED867899E}"/>
                  </a:ext>
                </a:extLst>
              </p:cNvPr>
              <p:cNvSpPr/>
              <p:nvPr/>
            </p:nvSpPr>
            <p:spPr>
              <a:xfrm>
                <a:off x="4441816" y="4111523"/>
                <a:ext cx="82565" cy="48367"/>
              </a:xfrm>
              <a:custGeom>
                <a:avLst/>
                <a:gdLst>
                  <a:gd name="connsiteX0" fmla="*/ 82559 w 82565"/>
                  <a:gd name="connsiteY0" fmla="*/ 102 h 48367"/>
                  <a:gd name="connsiteX1" fmla="*/ 34934 w 82565"/>
                  <a:gd name="connsiteY1" fmla="*/ 44552 h 48367"/>
                  <a:gd name="connsiteX2" fmla="*/ 9 w 82565"/>
                  <a:gd name="connsiteY2" fmla="*/ 44552 h 48367"/>
                  <a:gd name="connsiteX3" fmla="*/ 31759 w 82565"/>
                  <a:gd name="connsiteY3" fmla="*/ 31852 h 48367"/>
                  <a:gd name="connsiteX4" fmla="*/ 82559 w 82565"/>
                  <a:gd name="connsiteY4" fmla="*/ 102 h 4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565" h="48367">
                    <a:moveTo>
                      <a:pt x="82559" y="102"/>
                    </a:moveTo>
                    <a:cubicBezTo>
                      <a:pt x="83088" y="2219"/>
                      <a:pt x="48692" y="37144"/>
                      <a:pt x="34934" y="44552"/>
                    </a:cubicBezTo>
                    <a:cubicBezTo>
                      <a:pt x="21176" y="51960"/>
                      <a:pt x="538" y="46669"/>
                      <a:pt x="9" y="44552"/>
                    </a:cubicBezTo>
                    <a:cubicBezTo>
                      <a:pt x="-520" y="42435"/>
                      <a:pt x="20646" y="34498"/>
                      <a:pt x="31759" y="31852"/>
                    </a:cubicBezTo>
                    <a:cubicBezTo>
                      <a:pt x="42872" y="29206"/>
                      <a:pt x="82030" y="-2015"/>
                      <a:pt x="82559" y="10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B17AB4F8-F6CE-30F0-BEC5-5D89A8A08A9A}"/>
                  </a:ext>
                </a:extLst>
              </p:cNvPr>
              <p:cNvSpPr/>
              <p:nvPr/>
            </p:nvSpPr>
            <p:spPr>
              <a:xfrm>
                <a:off x="4443723" y="4140167"/>
                <a:ext cx="65027" cy="111163"/>
              </a:xfrm>
              <a:custGeom>
                <a:avLst/>
                <a:gdLst>
                  <a:gd name="connsiteX0" fmla="*/ 1277 w 65027"/>
                  <a:gd name="connsiteY0" fmla="*/ 33 h 111163"/>
                  <a:gd name="connsiteX1" fmla="*/ 7627 w 65027"/>
                  <a:gd name="connsiteY1" fmla="*/ 69883 h 111163"/>
                  <a:gd name="connsiteX2" fmla="*/ 64777 w 65027"/>
                  <a:gd name="connsiteY2" fmla="*/ 111158 h 111163"/>
                  <a:gd name="connsiteX3" fmla="*/ 29852 w 65027"/>
                  <a:gd name="connsiteY3" fmla="*/ 73058 h 111163"/>
                  <a:gd name="connsiteX4" fmla="*/ 13977 w 65027"/>
                  <a:gd name="connsiteY4" fmla="*/ 60358 h 111163"/>
                  <a:gd name="connsiteX5" fmla="*/ 1277 w 65027"/>
                  <a:gd name="connsiteY5" fmla="*/ 33 h 11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27" h="111163">
                    <a:moveTo>
                      <a:pt x="1277" y="33"/>
                    </a:moveTo>
                    <a:cubicBezTo>
                      <a:pt x="219" y="1621"/>
                      <a:pt x="-2956" y="51362"/>
                      <a:pt x="7627" y="69883"/>
                    </a:cubicBezTo>
                    <a:cubicBezTo>
                      <a:pt x="18210" y="88404"/>
                      <a:pt x="61073" y="110629"/>
                      <a:pt x="64777" y="111158"/>
                    </a:cubicBezTo>
                    <a:cubicBezTo>
                      <a:pt x="68481" y="111687"/>
                      <a:pt x="29852" y="73058"/>
                      <a:pt x="29852" y="73058"/>
                    </a:cubicBezTo>
                    <a:cubicBezTo>
                      <a:pt x="21385" y="64591"/>
                      <a:pt x="17152" y="66708"/>
                      <a:pt x="13977" y="60358"/>
                    </a:cubicBezTo>
                    <a:cubicBezTo>
                      <a:pt x="10802" y="54008"/>
                      <a:pt x="2335" y="-1555"/>
                      <a:pt x="1277" y="3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E01F8A5B-610C-A70E-24E0-06EC409DE391}"/>
                  </a:ext>
                </a:extLst>
              </p:cNvPr>
              <p:cNvSpPr/>
              <p:nvPr/>
            </p:nvSpPr>
            <p:spPr>
              <a:xfrm>
                <a:off x="4600284" y="4159215"/>
                <a:ext cx="108299" cy="149299"/>
              </a:xfrm>
              <a:custGeom>
                <a:avLst/>
                <a:gdLst>
                  <a:gd name="connsiteX0" fmla="*/ 291 w 108299"/>
                  <a:gd name="connsiteY0" fmla="*/ 35 h 149299"/>
                  <a:gd name="connsiteX1" fmla="*/ 25691 w 108299"/>
                  <a:gd name="connsiteY1" fmla="*/ 79410 h 149299"/>
                  <a:gd name="connsiteX2" fmla="*/ 108241 w 108299"/>
                  <a:gd name="connsiteY2" fmla="*/ 149260 h 149299"/>
                  <a:gd name="connsiteX3" fmla="*/ 38391 w 108299"/>
                  <a:gd name="connsiteY3" fmla="*/ 69885 h 149299"/>
                  <a:gd name="connsiteX4" fmla="*/ 291 w 108299"/>
                  <a:gd name="connsiteY4" fmla="*/ 35 h 14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299" h="149299">
                    <a:moveTo>
                      <a:pt x="291" y="35"/>
                    </a:moveTo>
                    <a:cubicBezTo>
                      <a:pt x="-1826" y="1623"/>
                      <a:pt x="7699" y="54539"/>
                      <a:pt x="25691" y="79410"/>
                    </a:cubicBezTo>
                    <a:cubicBezTo>
                      <a:pt x="43683" y="104281"/>
                      <a:pt x="106124" y="150848"/>
                      <a:pt x="108241" y="149260"/>
                    </a:cubicBezTo>
                    <a:cubicBezTo>
                      <a:pt x="110358" y="147672"/>
                      <a:pt x="54266" y="89464"/>
                      <a:pt x="38391" y="69885"/>
                    </a:cubicBezTo>
                    <a:cubicBezTo>
                      <a:pt x="22516" y="50306"/>
                      <a:pt x="2408" y="-1553"/>
                      <a:pt x="291" y="3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7D26EC9F-6755-8B5F-6101-4A868F88C7B0}"/>
                  </a:ext>
                </a:extLst>
              </p:cNvPr>
              <p:cNvSpPr/>
              <p:nvPr/>
            </p:nvSpPr>
            <p:spPr>
              <a:xfrm>
                <a:off x="4485257" y="4067052"/>
                <a:ext cx="110374" cy="62288"/>
              </a:xfrm>
              <a:custGeom>
                <a:avLst/>
                <a:gdLst>
                  <a:gd name="connsiteX0" fmla="*/ 108968 w 110374"/>
                  <a:gd name="connsiteY0" fmla="*/ 123 h 62288"/>
                  <a:gd name="connsiteX1" fmla="*/ 1018 w 110374"/>
                  <a:gd name="connsiteY1" fmla="*/ 60448 h 62288"/>
                  <a:gd name="connsiteX2" fmla="*/ 58168 w 110374"/>
                  <a:gd name="connsiteY2" fmla="*/ 44573 h 62288"/>
                  <a:gd name="connsiteX3" fmla="*/ 108968 w 110374"/>
                  <a:gd name="connsiteY3" fmla="*/ 123 h 6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74" h="62288">
                    <a:moveTo>
                      <a:pt x="108968" y="123"/>
                    </a:moveTo>
                    <a:cubicBezTo>
                      <a:pt x="99443" y="2769"/>
                      <a:pt x="9485" y="53040"/>
                      <a:pt x="1018" y="60448"/>
                    </a:cubicBezTo>
                    <a:cubicBezTo>
                      <a:pt x="-7449" y="67856"/>
                      <a:pt x="39118" y="50923"/>
                      <a:pt x="58168" y="44573"/>
                    </a:cubicBezTo>
                    <a:cubicBezTo>
                      <a:pt x="77218" y="38223"/>
                      <a:pt x="118493" y="-2523"/>
                      <a:pt x="108968" y="12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B17B5731-FFD1-121F-9A28-E0CDE06D0B8F}"/>
                  </a:ext>
                </a:extLst>
              </p:cNvPr>
              <p:cNvSpPr/>
              <p:nvPr/>
            </p:nvSpPr>
            <p:spPr>
              <a:xfrm>
                <a:off x="4638288" y="4137019"/>
                <a:ext cx="150214" cy="63531"/>
              </a:xfrm>
              <a:custGeom>
                <a:avLst/>
                <a:gdLst>
                  <a:gd name="connsiteX0" fmla="*/ 387 w 150214"/>
                  <a:gd name="connsiteY0" fmla="*/ 6 h 63531"/>
                  <a:gd name="connsiteX1" fmla="*/ 70237 w 150214"/>
                  <a:gd name="connsiteY1" fmla="*/ 44456 h 63531"/>
                  <a:gd name="connsiteX2" fmla="*/ 149612 w 150214"/>
                  <a:gd name="connsiteY2" fmla="*/ 63506 h 63531"/>
                  <a:gd name="connsiteX3" fmla="*/ 101987 w 150214"/>
                  <a:gd name="connsiteY3" fmla="*/ 47631 h 63531"/>
                  <a:gd name="connsiteX4" fmla="*/ 387 w 150214"/>
                  <a:gd name="connsiteY4" fmla="*/ 6 h 6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14" h="63531">
                    <a:moveTo>
                      <a:pt x="387" y="6"/>
                    </a:moveTo>
                    <a:cubicBezTo>
                      <a:pt x="-4905" y="-523"/>
                      <a:pt x="45366" y="33873"/>
                      <a:pt x="70237" y="44456"/>
                    </a:cubicBezTo>
                    <a:cubicBezTo>
                      <a:pt x="95108" y="55039"/>
                      <a:pt x="144320" y="62977"/>
                      <a:pt x="149612" y="63506"/>
                    </a:cubicBezTo>
                    <a:cubicBezTo>
                      <a:pt x="154904" y="64035"/>
                      <a:pt x="124212" y="56098"/>
                      <a:pt x="101987" y="47631"/>
                    </a:cubicBezTo>
                    <a:cubicBezTo>
                      <a:pt x="79762" y="39164"/>
                      <a:pt x="5679" y="535"/>
                      <a:pt x="387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F5367FD0-087B-FF49-562D-941BAA715F1D}"/>
                  </a:ext>
                </a:extLst>
              </p:cNvPr>
              <p:cNvSpPr/>
              <p:nvPr/>
            </p:nvSpPr>
            <p:spPr>
              <a:xfrm>
                <a:off x="4730532" y="4193333"/>
                <a:ext cx="58793" cy="129739"/>
              </a:xfrm>
              <a:custGeom>
                <a:avLst/>
                <a:gdLst>
                  <a:gd name="connsiteX0" fmla="*/ 57368 w 58793"/>
                  <a:gd name="connsiteY0" fmla="*/ 842 h 129739"/>
                  <a:gd name="connsiteX1" fmla="*/ 218 w 58793"/>
                  <a:gd name="connsiteY1" fmla="*/ 127842 h 129739"/>
                  <a:gd name="connsiteX2" fmla="*/ 38318 w 58793"/>
                  <a:gd name="connsiteY2" fmla="*/ 73867 h 129739"/>
                  <a:gd name="connsiteX3" fmla="*/ 57368 w 58793"/>
                  <a:gd name="connsiteY3" fmla="*/ 842 h 12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93" h="129739">
                    <a:moveTo>
                      <a:pt x="57368" y="842"/>
                    </a:moveTo>
                    <a:cubicBezTo>
                      <a:pt x="51018" y="9838"/>
                      <a:pt x="3393" y="115671"/>
                      <a:pt x="218" y="127842"/>
                    </a:cubicBezTo>
                    <a:cubicBezTo>
                      <a:pt x="-2957" y="140013"/>
                      <a:pt x="29322" y="90271"/>
                      <a:pt x="38318" y="73867"/>
                    </a:cubicBezTo>
                    <a:cubicBezTo>
                      <a:pt x="47314" y="57463"/>
                      <a:pt x="63718" y="-8154"/>
                      <a:pt x="57368" y="8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358DCC48-5B0B-CC20-217D-5CE7F416A49B}"/>
                  </a:ext>
                </a:extLst>
              </p:cNvPr>
              <p:cNvSpPr/>
              <p:nvPr/>
            </p:nvSpPr>
            <p:spPr>
              <a:xfrm>
                <a:off x="4508382" y="4175058"/>
                <a:ext cx="116514" cy="60820"/>
              </a:xfrm>
              <a:custGeom>
                <a:avLst/>
                <a:gdLst>
                  <a:gd name="connsiteX0" fmla="*/ 118 w 116514"/>
                  <a:gd name="connsiteY0" fmla="*/ 67 h 60820"/>
                  <a:gd name="connsiteX1" fmla="*/ 57268 w 116514"/>
                  <a:gd name="connsiteY1" fmla="*/ 60392 h 60820"/>
                  <a:gd name="connsiteX2" fmla="*/ 104893 w 116514"/>
                  <a:gd name="connsiteY2" fmla="*/ 28642 h 60820"/>
                  <a:gd name="connsiteX3" fmla="*/ 114418 w 116514"/>
                  <a:gd name="connsiteY3" fmla="*/ 25467 h 60820"/>
                  <a:gd name="connsiteX4" fmla="*/ 73143 w 116514"/>
                  <a:gd name="connsiteY4" fmla="*/ 47692 h 60820"/>
                  <a:gd name="connsiteX5" fmla="*/ 118 w 116514"/>
                  <a:gd name="connsiteY5" fmla="*/ 67 h 6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14" h="60820">
                    <a:moveTo>
                      <a:pt x="118" y="67"/>
                    </a:moveTo>
                    <a:cubicBezTo>
                      <a:pt x="-2528" y="2184"/>
                      <a:pt x="39805" y="55629"/>
                      <a:pt x="57268" y="60392"/>
                    </a:cubicBezTo>
                    <a:cubicBezTo>
                      <a:pt x="74731" y="65155"/>
                      <a:pt x="104893" y="28642"/>
                      <a:pt x="104893" y="28642"/>
                    </a:cubicBezTo>
                    <a:cubicBezTo>
                      <a:pt x="114418" y="22821"/>
                      <a:pt x="119710" y="22292"/>
                      <a:pt x="114418" y="25467"/>
                    </a:cubicBezTo>
                    <a:cubicBezTo>
                      <a:pt x="109126" y="28642"/>
                      <a:pt x="86901" y="48750"/>
                      <a:pt x="73143" y="47692"/>
                    </a:cubicBezTo>
                    <a:cubicBezTo>
                      <a:pt x="59385" y="46634"/>
                      <a:pt x="2764" y="-2050"/>
                      <a:pt x="118" y="6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09572165-C334-C65A-58AC-F48FADB51278}"/>
                  </a:ext>
                </a:extLst>
              </p:cNvPr>
              <p:cNvSpPr/>
              <p:nvPr/>
            </p:nvSpPr>
            <p:spPr>
              <a:xfrm>
                <a:off x="4615653" y="4165570"/>
                <a:ext cx="166512" cy="54160"/>
              </a:xfrm>
              <a:custGeom>
                <a:avLst/>
                <a:gdLst>
                  <a:gd name="connsiteX0" fmla="*/ 797 w 166512"/>
                  <a:gd name="connsiteY0" fmla="*/ 30 h 54160"/>
                  <a:gd name="connsiteX1" fmla="*/ 54772 w 166512"/>
                  <a:gd name="connsiteY1" fmla="*/ 34955 h 54160"/>
                  <a:gd name="connsiteX2" fmla="*/ 165897 w 166512"/>
                  <a:gd name="connsiteY2" fmla="*/ 54005 h 54160"/>
                  <a:gd name="connsiteX3" fmla="*/ 102397 w 166512"/>
                  <a:gd name="connsiteY3" fmla="*/ 44480 h 54160"/>
                  <a:gd name="connsiteX4" fmla="*/ 92872 w 166512"/>
                  <a:gd name="connsiteY4" fmla="*/ 41305 h 54160"/>
                  <a:gd name="connsiteX5" fmla="*/ 797 w 166512"/>
                  <a:gd name="connsiteY5" fmla="*/ 30 h 5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512" h="54160">
                    <a:moveTo>
                      <a:pt x="797" y="30"/>
                    </a:moveTo>
                    <a:cubicBezTo>
                      <a:pt x="-5553" y="-1028"/>
                      <a:pt x="27255" y="25959"/>
                      <a:pt x="54772" y="34955"/>
                    </a:cubicBezTo>
                    <a:cubicBezTo>
                      <a:pt x="82289" y="43951"/>
                      <a:pt x="157959" y="52417"/>
                      <a:pt x="165897" y="54005"/>
                    </a:cubicBezTo>
                    <a:cubicBezTo>
                      <a:pt x="173835" y="55593"/>
                      <a:pt x="102397" y="44480"/>
                      <a:pt x="102397" y="44480"/>
                    </a:cubicBezTo>
                    <a:cubicBezTo>
                      <a:pt x="90226" y="42363"/>
                      <a:pt x="102926" y="46597"/>
                      <a:pt x="92872" y="41305"/>
                    </a:cubicBezTo>
                    <a:cubicBezTo>
                      <a:pt x="82818" y="36013"/>
                      <a:pt x="7147" y="1088"/>
                      <a:pt x="797" y="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610B0B95-96BC-A621-0DF6-504D2842ACFC}"/>
                  </a:ext>
                </a:extLst>
              </p:cNvPr>
              <p:cNvSpPr/>
              <p:nvPr/>
            </p:nvSpPr>
            <p:spPr>
              <a:xfrm>
                <a:off x="4695662" y="4190900"/>
                <a:ext cx="44721" cy="123997"/>
              </a:xfrm>
              <a:custGeom>
                <a:avLst/>
                <a:gdLst>
                  <a:gd name="connsiteX0" fmla="*/ 44613 w 44721"/>
                  <a:gd name="connsiteY0" fmla="*/ 100 h 123997"/>
                  <a:gd name="connsiteX1" fmla="*/ 12863 w 44721"/>
                  <a:gd name="connsiteY1" fmla="*/ 60425 h 123997"/>
                  <a:gd name="connsiteX2" fmla="*/ 19213 w 44721"/>
                  <a:gd name="connsiteY2" fmla="*/ 123925 h 123997"/>
                  <a:gd name="connsiteX3" fmla="*/ 163 w 44721"/>
                  <a:gd name="connsiteY3" fmla="*/ 47725 h 123997"/>
                  <a:gd name="connsiteX4" fmla="*/ 44613 w 44721"/>
                  <a:gd name="connsiteY4" fmla="*/ 100 h 12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1" h="123997">
                    <a:moveTo>
                      <a:pt x="44613" y="100"/>
                    </a:moveTo>
                    <a:cubicBezTo>
                      <a:pt x="46730" y="2217"/>
                      <a:pt x="17096" y="39788"/>
                      <a:pt x="12863" y="60425"/>
                    </a:cubicBezTo>
                    <a:cubicBezTo>
                      <a:pt x="8630" y="81062"/>
                      <a:pt x="21330" y="126042"/>
                      <a:pt x="19213" y="123925"/>
                    </a:cubicBezTo>
                    <a:cubicBezTo>
                      <a:pt x="17096" y="121808"/>
                      <a:pt x="-1954" y="65717"/>
                      <a:pt x="163" y="47725"/>
                    </a:cubicBezTo>
                    <a:cubicBezTo>
                      <a:pt x="2280" y="29733"/>
                      <a:pt x="42496" y="-2017"/>
                      <a:pt x="44613" y="1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605216D3-6BE7-8229-6B4F-80F3B530FEB5}"/>
                  </a:ext>
                </a:extLst>
              </p:cNvPr>
              <p:cNvSpPr/>
              <p:nvPr/>
            </p:nvSpPr>
            <p:spPr>
              <a:xfrm>
                <a:off x="4324000" y="4244975"/>
                <a:ext cx="365196" cy="489082"/>
              </a:xfrm>
              <a:custGeom>
                <a:avLst/>
                <a:gdLst>
                  <a:gd name="connsiteX0" fmla="*/ 305150 w 365196"/>
                  <a:gd name="connsiteY0" fmla="*/ 0 h 489082"/>
                  <a:gd name="connsiteX1" fmla="*/ 362300 w 365196"/>
                  <a:gd name="connsiteY1" fmla="*/ 57150 h 489082"/>
                  <a:gd name="connsiteX2" fmla="*/ 352775 w 365196"/>
                  <a:gd name="connsiteY2" fmla="*/ 88900 h 489082"/>
                  <a:gd name="connsiteX3" fmla="*/ 355950 w 365196"/>
                  <a:gd name="connsiteY3" fmla="*/ 158750 h 489082"/>
                  <a:gd name="connsiteX4" fmla="*/ 340075 w 365196"/>
                  <a:gd name="connsiteY4" fmla="*/ 184150 h 489082"/>
                  <a:gd name="connsiteX5" fmla="*/ 282925 w 365196"/>
                  <a:gd name="connsiteY5" fmla="*/ 260350 h 489082"/>
                  <a:gd name="connsiteX6" fmla="*/ 216250 w 365196"/>
                  <a:gd name="connsiteY6" fmla="*/ 330200 h 489082"/>
                  <a:gd name="connsiteX7" fmla="*/ 350 w 365196"/>
                  <a:gd name="connsiteY7" fmla="*/ 488950 h 489082"/>
                  <a:gd name="connsiteX8" fmla="*/ 168625 w 365196"/>
                  <a:gd name="connsiteY8" fmla="*/ 355600 h 489082"/>
                  <a:gd name="connsiteX9" fmla="*/ 282925 w 365196"/>
                  <a:gd name="connsiteY9" fmla="*/ 254000 h 489082"/>
                  <a:gd name="connsiteX10" fmla="*/ 349600 w 365196"/>
                  <a:gd name="connsiteY10" fmla="*/ 152400 h 489082"/>
                  <a:gd name="connsiteX11" fmla="*/ 362300 w 365196"/>
                  <a:gd name="connsiteY11" fmla="*/ 69850 h 489082"/>
                  <a:gd name="connsiteX12" fmla="*/ 362300 w 365196"/>
                  <a:gd name="connsiteY12" fmla="*/ 57150 h 489082"/>
                  <a:gd name="connsiteX13" fmla="*/ 305150 w 365196"/>
                  <a:gd name="connsiteY13" fmla="*/ 0 h 48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196" h="489082">
                    <a:moveTo>
                      <a:pt x="305150" y="0"/>
                    </a:moveTo>
                    <a:cubicBezTo>
                      <a:pt x="305150" y="0"/>
                      <a:pt x="354363" y="42333"/>
                      <a:pt x="362300" y="57150"/>
                    </a:cubicBezTo>
                    <a:cubicBezTo>
                      <a:pt x="370238" y="71967"/>
                      <a:pt x="353833" y="71967"/>
                      <a:pt x="352775" y="88900"/>
                    </a:cubicBezTo>
                    <a:cubicBezTo>
                      <a:pt x="351717" y="105833"/>
                      <a:pt x="358067" y="142875"/>
                      <a:pt x="355950" y="158750"/>
                    </a:cubicBezTo>
                    <a:cubicBezTo>
                      <a:pt x="353833" y="174625"/>
                      <a:pt x="352246" y="167217"/>
                      <a:pt x="340075" y="184150"/>
                    </a:cubicBezTo>
                    <a:cubicBezTo>
                      <a:pt x="327904" y="201083"/>
                      <a:pt x="303562" y="236008"/>
                      <a:pt x="282925" y="260350"/>
                    </a:cubicBezTo>
                    <a:cubicBezTo>
                      <a:pt x="262288" y="284692"/>
                      <a:pt x="263346" y="292100"/>
                      <a:pt x="216250" y="330200"/>
                    </a:cubicBezTo>
                    <a:cubicBezTo>
                      <a:pt x="169154" y="368300"/>
                      <a:pt x="8287" y="484717"/>
                      <a:pt x="350" y="488950"/>
                    </a:cubicBezTo>
                    <a:cubicBezTo>
                      <a:pt x="-7587" y="493183"/>
                      <a:pt x="121529" y="394758"/>
                      <a:pt x="168625" y="355600"/>
                    </a:cubicBezTo>
                    <a:cubicBezTo>
                      <a:pt x="215721" y="316442"/>
                      <a:pt x="252762" y="287867"/>
                      <a:pt x="282925" y="254000"/>
                    </a:cubicBezTo>
                    <a:cubicBezTo>
                      <a:pt x="313088" y="220133"/>
                      <a:pt x="336371" y="183092"/>
                      <a:pt x="349600" y="152400"/>
                    </a:cubicBezTo>
                    <a:cubicBezTo>
                      <a:pt x="362829" y="121708"/>
                      <a:pt x="362300" y="69850"/>
                      <a:pt x="362300" y="69850"/>
                    </a:cubicBezTo>
                    <a:cubicBezTo>
                      <a:pt x="364417" y="53975"/>
                      <a:pt x="367592" y="67204"/>
                      <a:pt x="362300" y="57150"/>
                    </a:cubicBezTo>
                    <a:cubicBezTo>
                      <a:pt x="357008" y="47096"/>
                      <a:pt x="305150" y="0"/>
                      <a:pt x="30515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832F01F4-FE3B-60CF-85D5-4B04D0E1DDFD}"/>
                  </a:ext>
                </a:extLst>
              </p:cNvPr>
              <p:cNvSpPr/>
              <p:nvPr/>
            </p:nvSpPr>
            <p:spPr>
              <a:xfrm>
                <a:off x="4565283" y="4238494"/>
                <a:ext cx="78094" cy="216199"/>
              </a:xfrm>
              <a:custGeom>
                <a:avLst/>
                <a:gdLst>
                  <a:gd name="connsiteX0" fmla="*/ 367 w 78094"/>
                  <a:gd name="connsiteY0" fmla="*/ 131 h 216199"/>
                  <a:gd name="connsiteX1" fmla="*/ 47992 w 78094"/>
                  <a:gd name="connsiteY1" fmla="*/ 108081 h 216199"/>
                  <a:gd name="connsiteX2" fmla="*/ 57517 w 78094"/>
                  <a:gd name="connsiteY2" fmla="*/ 216031 h 216199"/>
                  <a:gd name="connsiteX3" fmla="*/ 76567 w 78094"/>
                  <a:gd name="connsiteY3" fmla="*/ 130306 h 216199"/>
                  <a:gd name="connsiteX4" fmla="*/ 367 w 78094"/>
                  <a:gd name="connsiteY4" fmla="*/ 131 h 21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94" h="216199">
                    <a:moveTo>
                      <a:pt x="367" y="131"/>
                    </a:moveTo>
                    <a:cubicBezTo>
                      <a:pt x="-4395" y="-3573"/>
                      <a:pt x="38467" y="72098"/>
                      <a:pt x="47992" y="108081"/>
                    </a:cubicBezTo>
                    <a:cubicBezTo>
                      <a:pt x="57517" y="144064"/>
                      <a:pt x="52755" y="212327"/>
                      <a:pt x="57517" y="216031"/>
                    </a:cubicBezTo>
                    <a:cubicBezTo>
                      <a:pt x="62279" y="219735"/>
                      <a:pt x="83975" y="161527"/>
                      <a:pt x="76567" y="130306"/>
                    </a:cubicBezTo>
                    <a:cubicBezTo>
                      <a:pt x="69159" y="99085"/>
                      <a:pt x="5129" y="3835"/>
                      <a:pt x="367" y="13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3C03684F-1732-8678-7446-E355A0A7CAB2}"/>
                  </a:ext>
                </a:extLst>
              </p:cNvPr>
              <p:cNvSpPr/>
              <p:nvPr/>
            </p:nvSpPr>
            <p:spPr>
              <a:xfrm>
                <a:off x="4594127" y="4235359"/>
                <a:ext cx="73625" cy="184457"/>
              </a:xfrm>
              <a:custGeom>
                <a:avLst/>
                <a:gdLst>
                  <a:gd name="connsiteX0" fmla="*/ 98 w 73625"/>
                  <a:gd name="connsiteY0" fmla="*/ 91 h 184457"/>
                  <a:gd name="connsiteX1" fmla="*/ 57248 w 73625"/>
                  <a:gd name="connsiteY1" fmla="*/ 108041 h 184457"/>
                  <a:gd name="connsiteX2" fmla="*/ 50898 w 73625"/>
                  <a:gd name="connsiteY2" fmla="*/ 184241 h 184457"/>
                  <a:gd name="connsiteX3" fmla="*/ 73123 w 73625"/>
                  <a:gd name="connsiteY3" fmla="*/ 127091 h 184457"/>
                  <a:gd name="connsiteX4" fmla="*/ 98 w 73625"/>
                  <a:gd name="connsiteY4" fmla="*/ 91 h 18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25" h="184457">
                    <a:moveTo>
                      <a:pt x="98" y="91"/>
                    </a:moveTo>
                    <a:cubicBezTo>
                      <a:pt x="-2548" y="-3084"/>
                      <a:pt x="48781" y="77349"/>
                      <a:pt x="57248" y="108041"/>
                    </a:cubicBezTo>
                    <a:cubicBezTo>
                      <a:pt x="65715" y="138733"/>
                      <a:pt x="48252" y="181066"/>
                      <a:pt x="50898" y="184241"/>
                    </a:cubicBezTo>
                    <a:cubicBezTo>
                      <a:pt x="53544" y="187416"/>
                      <a:pt x="77356" y="155137"/>
                      <a:pt x="73123" y="127091"/>
                    </a:cubicBezTo>
                    <a:cubicBezTo>
                      <a:pt x="68890" y="99045"/>
                      <a:pt x="2744" y="3266"/>
                      <a:pt x="98" y="9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0D5079C0-7B03-C604-E94B-B41A182F30F0}"/>
                  </a:ext>
                </a:extLst>
              </p:cNvPr>
              <p:cNvSpPr/>
              <p:nvPr/>
            </p:nvSpPr>
            <p:spPr>
              <a:xfrm>
                <a:off x="4431686" y="4273367"/>
                <a:ext cx="86339" cy="254216"/>
              </a:xfrm>
              <a:custGeom>
                <a:avLst/>
                <a:gdLst>
                  <a:gd name="connsiteX0" fmla="*/ 29189 w 86339"/>
                  <a:gd name="connsiteY0" fmla="*/ 183 h 254216"/>
                  <a:gd name="connsiteX1" fmla="*/ 86339 w 86339"/>
                  <a:gd name="connsiteY1" fmla="*/ 114483 h 254216"/>
                  <a:gd name="connsiteX2" fmla="*/ 29189 w 86339"/>
                  <a:gd name="connsiteY2" fmla="*/ 177983 h 254216"/>
                  <a:gd name="connsiteX3" fmla="*/ 614 w 86339"/>
                  <a:gd name="connsiteY3" fmla="*/ 254183 h 254216"/>
                  <a:gd name="connsiteX4" fmla="*/ 54589 w 86339"/>
                  <a:gd name="connsiteY4" fmla="*/ 168458 h 254216"/>
                  <a:gd name="connsiteX5" fmla="*/ 73639 w 86339"/>
                  <a:gd name="connsiteY5" fmla="*/ 143058 h 254216"/>
                  <a:gd name="connsiteX6" fmla="*/ 29189 w 86339"/>
                  <a:gd name="connsiteY6" fmla="*/ 183 h 2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39" h="254216">
                    <a:moveTo>
                      <a:pt x="29189" y="183"/>
                    </a:moveTo>
                    <a:cubicBezTo>
                      <a:pt x="31306" y="-4579"/>
                      <a:pt x="86339" y="84850"/>
                      <a:pt x="86339" y="114483"/>
                    </a:cubicBezTo>
                    <a:cubicBezTo>
                      <a:pt x="86339" y="144116"/>
                      <a:pt x="43476" y="154700"/>
                      <a:pt x="29189" y="177983"/>
                    </a:cubicBezTo>
                    <a:cubicBezTo>
                      <a:pt x="14902" y="201266"/>
                      <a:pt x="-3619" y="255770"/>
                      <a:pt x="614" y="254183"/>
                    </a:cubicBezTo>
                    <a:cubicBezTo>
                      <a:pt x="4847" y="252596"/>
                      <a:pt x="42418" y="186979"/>
                      <a:pt x="54589" y="168458"/>
                    </a:cubicBezTo>
                    <a:cubicBezTo>
                      <a:pt x="66760" y="149937"/>
                      <a:pt x="74697" y="166870"/>
                      <a:pt x="73639" y="143058"/>
                    </a:cubicBezTo>
                    <a:cubicBezTo>
                      <a:pt x="72581" y="119246"/>
                      <a:pt x="27072" y="4945"/>
                      <a:pt x="29189" y="18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6D9E01CD-AB4D-3895-8606-A4D5B657ACC5}"/>
                  </a:ext>
                </a:extLst>
              </p:cNvPr>
              <p:cNvSpPr/>
              <p:nvPr/>
            </p:nvSpPr>
            <p:spPr>
              <a:xfrm>
                <a:off x="4360234" y="4508234"/>
                <a:ext cx="81789" cy="181576"/>
              </a:xfrm>
              <a:custGeom>
                <a:avLst/>
                <a:gdLst>
                  <a:gd name="connsiteX0" fmla="*/ 81591 w 81789"/>
                  <a:gd name="connsiteY0" fmla="*/ 266 h 181576"/>
                  <a:gd name="connsiteX1" fmla="*/ 24441 w 81789"/>
                  <a:gd name="connsiteY1" fmla="*/ 85991 h 181576"/>
                  <a:gd name="connsiteX2" fmla="*/ 11741 w 81789"/>
                  <a:gd name="connsiteY2" fmla="*/ 181241 h 181576"/>
                  <a:gd name="connsiteX3" fmla="*/ 2216 w 81789"/>
                  <a:gd name="connsiteY3" fmla="*/ 114566 h 181576"/>
                  <a:gd name="connsiteX4" fmla="*/ 81591 w 81789"/>
                  <a:gd name="connsiteY4" fmla="*/ 266 h 18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89" h="181576">
                    <a:moveTo>
                      <a:pt x="81591" y="266"/>
                    </a:moveTo>
                    <a:cubicBezTo>
                      <a:pt x="85295" y="-4496"/>
                      <a:pt x="36083" y="55829"/>
                      <a:pt x="24441" y="85991"/>
                    </a:cubicBezTo>
                    <a:cubicBezTo>
                      <a:pt x="12799" y="116153"/>
                      <a:pt x="15445" y="176479"/>
                      <a:pt x="11741" y="181241"/>
                    </a:cubicBezTo>
                    <a:cubicBezTo>
                      <a:pt x="8037" y="186003"/>
                      <a:pt x="-5192" y="138908"/>
                      <a:pt x="2216" y="114566"/>
                    </a:cubicBezTo>
                    <a:cubicBezTo>
                      <a:pt x="9624" y="90224"/>
                      <a:pt x="77887" y="5028"/>
                      <a:pt x="81591" y="26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662E5B60-4A82-D10A-6FA9-5A45BB12F3BF}"/>
                  </a:ext>
                </a:extLst>
              </p:cNvPr>
              <p:cNvSpPr/>
              <p:nvPr/>
            </p:nvSpPr>
            <p:spPr>
              <a:xfrm>
                <a:off x="4311335" y="4514840"/>
                <a:ext cx="120968" cy="212779"/>
              </a:xfrm>
              <a:custGeom>
                <a:avLst/>
                <a:gdLst>
                  <a:gd name="connsiteX0" fmla="*/ 120965 w 120968"/>
                  <a:gd name="connsiteY0" fmla="*/ 10 h 212779"/>
                  <a:gd name="connsiteX1" fmla="*/ 41590 w 120968"/>
                  <a:gd name="connsiteY1" fmla="*/ 101610 h 212779"/>
                  <a:gd name="connsiteX2" fmla="*/ 25715 w 120968"/>
                  <a:gd name="connsiteY2" fmla="*/ 149235 h 212779"/>
                  <a:gd name="connsiteX3" fmla="*/ 315 w 120968"/>
                  <a:gd name="connsiteY3" fmla="*/ 212735 h 212779"/>
                  <a:gd name="connsiteX4" fmla="*/ 44765 w 120968"/>
                  <a:gd name="connsiteY4" fmla="*/ 158760 h 212779"/>
                  <a:gd name="connsiteX5" fmla="*/ 44765 w 120968"/>
                  <a:gd name="connsiteY5" fmla="*/ 127010 h 212779"/>
                  <a:gd name="connsiteX6" fmla="*/ 44765 w 120968"/>
                  <a:gd name="connsiteY6" fmla="*/ 107960 h 212779"/>
                  <a:gd name="connsiteX7" fmla="*/ 120965 w 120968"/>
                  <a:gd name="connsiteY7" fmla="*/ 10 h 212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968" h="212779">
                    <a:moveTo>
                      <a:pt x="120965" y="10"/>
                    </a:moveTo>
                    <a:cubicBezTo>
                      <a:pt x="120436" y="-1048"/>
                      <a:pt x="57465" y="76739"/>
                      <a:pt x="41590" y="101610"/>
                    </a:cubicBezTo>
                    <a:cubicBezTo>
                      <a:pt x="25715" y="126481"/>
                      <a:pt x="32594" y="130714"/>
                      <a:pt x="25715" y="149235"/>
                    </a:cubicBezTo>
                    <a:cubicBezTo>
                      <a:pt x="18836" y="167756"/>
                      <a:pt x="-2860" y="211148"/>
                      <a:pt x="315" y="212735"/>
                    </a:cubicBezTo>
                    <a:cubicBezTo>
                      <a:pt x="3490" y="214322"/>
                      <a:pt x="37357" y="173047"/>
                      <a:pt x="44765" y="158760"/>
                    </a:cubicBezTo>
                    <a:cubicBezTo>
                      <a:pt x="52173" y="144473"/>
                      <a:pt x="44765" y="127010"/>
                      <a:pt x="44765" y="127010"/>
                    </a:cubicBezTo>
                    <a:cubicBezTo>
                      <a:pt x="44765" y="118543"/>
                      <a:pt x="34711" y="125422"/>
                      <a:pt x="44765" y="107960"/>
                    </a:cubicBezTo>
                    <a:cubicBezTo>
                      <a:pt x="54819" y="90498"/>
                      <a:pt x="121494" y="1068"/>
                      <a:pt x="120965" y="1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327A40A3-3647-D3E9-0D55-872438BD032E}"/>
                  </a:ext>
                </a:extLst>
              </p:cNvPr>
              <p:cNvSpPr/>
              <p:nvPr/>
            </p:nvSpPr>
            <p:spPr>
              <a:xfrm>
                <a:off x="4526808" y="4248146"/>
                <a:ext cx="32583" cy="161932"/>
              </a:xfrm>
              <a:custGeom>
                <a:avLst/>
                <a:gdLst>
                  <a:gd name="connsiteX0" fmla="*/ 32492 w 32583"/>
                  <a:gd name="connsiteY0" fmla="*/ 4 h 161932"/>
                  <a:gd name="connsiteX1" fmla="*/ 10267 w 32583"/>
                  <a:gd name="connsiteY1" fmla="*/ 76204 h 161932"/>
                  <a:gd name="connsiteX2" fmla="*/ 7092 w 32583"/>
                  <a:gd name="connsiteY2" fmla="*/ 161929 h 161932"/>
                  <a:gd name="connsiteX3" fmla="*/ 742 w 32583"/>
                  <a:gd name="connsiteY3" fmla="*/ 79379 h 161932"/>
                  <a:gd name="connsiteX4" fmla="*/ 32492 w 32583"/>
                  <a:gd name="connsiteY4" fmla="*/ 4 h 16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3" h="161932">
                    <a:moveTo>
                      <a:pt x="32492" y="4"/>
                    </a:moveTo>
                    <a:cubicBezTo>
                      <a:pt x="34079" y="-525"/>
                      <a:pt x="14500" y="49217"/>
                      <a:pt x="10267" y="76204"/>
                    </a:cubicBezTo>
                    <a:cubicBezTo>
                      <a:pt x="6034" y="103192"/>
                      <a:pt x="8679" y="161400"/>
                      <a:pt x="7092" y="161929"/>
                    </a:cubicBezTo>
                    <a:cubicBezTo>
                      <a:pt x="5505" y="162458"/>
                      <a:pt x="-2433" y="103721"/>
                      <a:pt x="742" y="79379"/>
                    </a:cubicBezTo>
                    <a:cubicBezTo>
                      <a:pt x="3917" y="55037"/>
                      <a:pt x="30905" y="533"/>
                      <a:pt x="32492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03768096-C5FC-465E-44F7-477814483DAE}"/>
                  </a:ext>
                </a:extLst>
              </p:cNvPr>
              <p:cNvSpPr/>
              <p:nvPr/>
            </p:nvSpPr>
            <p:spPr>
              <a:xfrm>
                <a:off x="4558663" y="4260709"/>
                <a:ext cx="20087" cy="143062"/>
              </a:xfrm>
              <a:custGeom>
                <a:avLst/>
                <a:gdLst>
                  <a:gd name="connsiteX0" fmla="*/ 19687 w 20087"/>
                  <a:gd name="connsiteY0" fmla="*/ 141 h 143062"/>
                  <a:gd name="connsiteX1" fmla="*/ 13337 w 20087"/>
                  <a:gd name="connsiteY1" fmla="*/ 63641 h 143062"/>
                  <a:gd name="connsiteX2" fmla="*/ 10162 w 20087"/>
                  <a:gd name="connsiteY2" fmla="*/ 92216 h 143062"/>
                  <a:gd name="connsiteX3" fmla="*/ 3812 w 20087"/>
                  <a:gd name="connsiteY3" fmla="*/ 143016 h 143062"/>
                  <a:gd name="connsiteX4" fmla="*/ 637 w 20087"/>
                  <a:gd name="connsiteY4" fmla="*/ 82691 h 143062"/>
                  <a:gd name="connsiteX5" fmla="*/ 19687 w 20087"/>
                  <a:gd name="connsiteY5" fmla="*/ 141 h 14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87" h="143062">
                    <a:moveTo>
                      <a:pt x="19687" y="141"/>
                    </a:moveTo>
                    <a:cubicBezTo>
                      <a:pt x="21804" y="-3034"/>
                      <a:pt x="14924" y="48295"/>
                      <a:pt x="13337" y="63641"/>
                    </a:cubicBezTo>
                    <a:cubicBezTo>
                      <a:pt x="11749" y="78987"/>
                      <a:pt x="11749" y="78987"/>
                      <a:pt x="10162" y="92216"/>
                    </a:cubicBezTo>
                    <a:cubicBezTo>
                      <a:pt x="8575" y="105445"/>
                      <a:pt x="5399" y="144603"/>
                      <a:pt x="3812" y="143016"/>
                    </a:cubicBezTo>
                    <a:cubicBezTo>
                      <a:pt x="2225" y="141429"/>
                      <a:pt x="-1480" y="102270"/>
                      <a:pt x="637" y="82691"/>
                    </a:cubicBezTo>
                    <a:cubicBezTo>
                      <a:pt x="2754" y="63112"/>
                      <a:pt x="17570" y="3316"/>
                      <a:pt x="19687" y="14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3C2CC65C-6FAB-AB01-3A87-E371A4C73E60}"/>
                  </a:ext>
                </a:extLst>
              </p:cNvPr>
              <p:cNvSpPr/>
              <p:nvPr/>
            </p:nvSpPr>
            <p:spPr>
              <a:xfrm>
                <a:off x="4438650" y="4432249"/>
                <a:ext cx="174625" cy="94862"/>
              </a:xfrm>
              <a:custGeom>
                <a:avLst/>
                <a:gdLst>
                  <a:gd name="connsiteX0" fmla="*/ 174625 w 174625"/>
                  <a:gd name="connsiteY0" fmla="*/ 51 h 94862"/>
                  <a:gd name="connsiteX1" fmla="*/ 76200 w 174625"/>
                  <a:gd name="connsiteY1" fmla="*/ 76251 h 94862"/>
                  <a:gd name="connsiteX2" fmla="*/ 0 w 174625"/>
                  <a:gd name="connsiteY2" fmla="*/ 88951 h 94862"/>
                  <a:gd name="connsiteX3" fmla="*/ 76200 w 174625"/>
                  <a:gd name="connsiteY3" fmla="*/ 88951 h 94862"/>
                  <a:gd name="connsiteX4" fmla="*/ 174625 w 174625"/>
                  <a:gd name="connsiteY4" fmla="*/ 51 h 9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25" h="94862">
                    <a:moveTo>
                      <a:pt x="174625" y="51"/>
                    </a:moveTo>
                    <a:cubicBezTo>
                      <a:pt x="174625" y="-2066"/>
                      <a:pt x="105304" y="61434"/>
                      <a:pt x="76200" y="76251"/>
                    </a:cubicBezTo>
                    <a:cubicBezTo>
                      <a:pt x="47096" y="91068"/>
                      <a:pt x="0" y="86834"/>
                      <a:pt x="0" y="88951"/>
                    </a:cubicBezTo>
                    <a:cubicBezTo>
                      <a:pt x="0" y="91068"/>
                      <a:pt x="47096" y="101122"/>
                      <a:pt x="76200" y="88951"/>
                    </a:cubicBezTo>
                    <a:cubicBezTo>
                      <a:pt x="105304" y="76780"/>
                      <a:pt x="174625" y="2168"/>
                      <a:pt x="174625" y="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B4A4E0B5-9717-E02C-EAD2-E0F66F1F5620}"/>
                  </a:ext>
                </a:extLst>
              </p:cNvPr>
              <p:cNvSpPr/>
              <p:nvPr/>
            </p:nvSpPr>
            <p:spPr>
              <a:xfrm>
                <a:off x="4339612" y="4438072"/>
                <a:ext cx="296196" cy="243383"/>
              </a:xfrm>
              <a:custGeom>
                <a:avLst/>
                <a:gdLst>
                  <a:gd name="connsiteX0" fmla="*/ 295888 w 296196"/>
                  <a:gd name="connsiteY0" fmla="*/ 578 h 243383"/>
                  <a:gd name="connsiteX1" fmla="*/ 156188 w 296196"/>
                  <a:gd name="connsiteY1" fmla="*/ 114878 h 243383"/>
                  <a:gd name="connsiteX2" fmla="*/ 613 w 296196"/>
                  <a:gd name="connsiteY2" fmla="*/ 241878 h 243383"/>
                  <a:gd name="connsiteX3" fmla="*/ 108563 w 296196"/>
                  <a:gd name="connsiteY3" fmla="*/ 175203 h 243383"/>
                  <a:gd name="connsiteX4" fmla="*/ 295888 w 296196"/>
                  <a:gd name="connsiteY4" fmla="*/ 578 h 24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96" h="243383">
                    <a:moveTo>
                      <a:pt x="295888" y="578"/>
                    </a:moveTo>
                    <a:cubicBezTo>
                      <a:pt x="303825" y="-9476"/>
                      <a:pt x="156188" y="114878"/>
                      <a:pt x="156188" y="114878"/>
                    </a:cubicBezTo>
                    <a:cubicBezTo>
                      <a:pt x="106976" y="155095"/>
                      <a:pt x="8550" y="231824"/>
                      <a:pt x="613" y="241878"/>
                    </a:cubicBezTo>
                    <a:cubicBezTo>
                      <a:pt x="-7324" y="251932"/>
                      <a:pt x="63584" y="209599"/>
                      <a:pt x="108563" y="175203"/>
                    </a:cubicBezTo>
                    <a:cubicBezTo>
                      <a:pt x="153542" y="140807"/>
                      <a:pt x="287951" y="10632"/>
                      <a:pt x="295888" y="57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B3814D43-D12E-CEBF-AC97-3E7AFD84FC23}"/>
                  </a:ext>
                </a:extLst>
              </p:cNvPr>
              <p:cNvSpPr/>
              <p:nvPr/>
            </p:nvSpPr>
            <p:spPr>
              <a:xfrm>
                <a:off x="4034330" y="4416658"/>
                <a:ext cx="192988" cy="152424"/>
              </a:xfrm>
              <a:custGeom>
                <a:avLst/>
                <a:gdLst>
                  <a:gd name="connsiteX0" fmla="*/ 191595 w 192988"/>
                  <a:gd name="connsiteY0" fmla="*/ 2942 h 152424"/>
                  <a:gd name="connsiteX1" fmla="*/ 128095 w 192988"/>
                  <a:gd name="connsiteY1" fmla="*/ 21992 h 152424"/>
                  <a:gd name="connsiteX2" fmla="*/ 1095 w 192988"/>
                  <a:gd name="connsiteY2" fmla="*/ 152167 h 152424"/>
                  <a:gd name="connsiteX3" fmla="*/ 70945 w 192988"/>
                  <a:gd name="connsiteY3" fmla="*/ 53742 h 152424"/>
                  <a:gd name="connsiteX4" fmla="*/ 191595 w 192988"/>
                  <a:gd name="connsiteY4" fmla="*/ 2942 h 15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988" h="152424">
                    <a:moveTo>
                      <a:pt x="191595" y="2942"/>
                    </a:moveTo>
                    <a:cubicBezTo>
                      <a:pt x="201120" y="-2350"/>
                      <a:pt x="159845" y="-2879"/>
                      <a:pt x="128095" y="21992"/>
                    </a:cubicBezTo>
                    <a:cubicBezTo>
                      <a:pt x="96345" y="46863"/>
                      <a:pt x="10620" y="146875"/>
                      <a:pt x="1095" y="152167"/>
                    </a:cubicBezTo>
                    <a:cubicBezTo>
                      <a:pt x="-8430" y="157459"/>
                      <a:pt x="46603" y="79671"/>
                      <a:pt x="70945" y="53742"/>
                    </a:cubicBezTo>
                    <a:cubicBezTo>
                      <a:pt x="95287" y="27813"/>
                      <a:pt x="182070" y="8234"/>
                      <a:pt x="191595" y="29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34D03BA7-0548-8862-BD05-AA7DBC05AEC0}"/>
                  </a:ext>
                </a:extLst>
              </p:cNvPr>
              <p:cNvSpPr/>
              <p:nvPr/>
            </p:nvSpPr>
            <p:spPr>
              <a:xfrm>
                <a:off x="4206431" y="4451080"/>
                <a:ext cx="245450" cy="257700"/>
              </a:xfrm>
              <a:custGeom>
                <a:avLst/>
                <a:gdLst>
                  <a:gd name="connsiteX0" fmla="*/ 244919 w 245450"/>
                  <a:gd name="connsiteY0" fmla="*/ 270 h 257700"/>
                  <a:gd name="connsiteX1" fmla="*/ 149669 w 245450"/>
                  <a:gd name="connsiteY1" fmla="*/ 111395 h 257700"/>
                  <a:gd name="connsiteX2" fmla="*/ 444 w 245450"/>
                  <a:gd name="connsiteY2" fmla="*/ 257445 h 257700"/>
                  <a:gd name="connsiteX3" fmla="*/ 108394 w 245450"/>
                  <a:gd name="connsiteY3" fmla="*/ 143145 h 257700"/>
                  <a:gd name="connsiteX4" fmla="*/ 244919 w 245450"/>
                  <a:gd name="connsiteY4" fmla="*/ 270 h 25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50" h="257700">
                    <a:moveTo>
                      <a:pt x="244919" y="270"/>
                    </a:moveTo>
                    <a:cubicBezTo>
                      <a:pt x="251798" y="-5022"/>
                      <a:pt x="190415" y="68533"/>
                      <a:pt x="149669" y="111395"/>
                    </a:cubicBezTo>
                    <a:cubicBezTo>
                      <a:pt x="108923" y="154257"/>
                      <a:pt x="7323" y="252153"/>
                      <a:pt x="444" y="257445"/>
                    </a:cubicBezTo>
                    <a:cubicBezTo>
                      <a:pt x="-6435" y="262737"/>
                      <a:pt x="68177" y="184420"/>
                      <a:pt x="108394" y="143145"/>
                    </a:cubicBezTo>
                    <a:cubicBezTo>
                      <a:pt x="148611" y="101870"/>
                      <a:pt x="238040" y="5562"/>
                      <a:pt x="244919" y="27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1F72F665-3634-E4C9-A3DA-090C0D254981}"/>
                  </a:ext>
                </a:extLst>
              </p:cNvPr>
              <p:cNvSpPr/>
              <p:nvPr/>
            </p:nvSpPr>
            <p:spPr>
              <a:xfrm>
                <a:off x="4044796" y="4571998"/>
                <a:ext cx="152897" cy="149239"/>
              </a:xfrm>
              <a:custGeom>
                <a:avLst/>
                <a:gdLst>
                  <a:gd name="connsiteX0" fmla="*/ 154 w 152897"/>
                  <a:gd name="connsiteY0" fmla="*/ 2 h 149239"/>
                  <a:gd name="connsiteX1" fmla="*/ 85879 w 152897"/>
                  <a:gd name="connsiteY1" fmla="*/ 107952 h 149239"/>
                  <a:gd name="connsiteX2" fmla="*/ 152554 w 152897"/>
                  <a:gd name="connsiteY2" fmla="*/ 149227 h 149239"/>
                  <a:gd name="connsiteX3" fmla="*/ 108104 w 152897"/>
                  <a:gd name="connsiteY3" fmla="*/ 104777 h 149239"/>
                  <a:gd name="connsiteX4" fmla="*/ 154 w 152897"/>
                  <a:gd name="connsiteY4" fmla="*/ 2 h 14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897" h="149239">
                    <a:moveTo>
                      <a:pt x="154" y="2"/>
                    </a:moveTo>
                    <a:cubicBezTo>
                      <a:pt x="-3550" y="531"/>
                      <a:pt x="60479" y="83081"/>
                      <a:pt x="85879" y="107952"/>
                    </a:cubicBezTo>
                    <a:cubicBezTo>
                      <a:pt x="111279" y="132823"/>
                      <a:pt x="148850" y="149756"/>
                      <a:pt x="152554" y="149227"/>
                    </a:cubicBezTo>
                    <a:cubicBezTo>
                      <a:pt x="156258" y="148698"/>
                      <a:pt x="129271" y="124885"/>
                      <a:pt x="108104" y="104777"/>
                    </a:cubicBezTo>
                    <a:cubicBezTo>
                      <a:pt x="86937" y="84669"/>
                      <a:pt x="3858" y="-527"/>
                      <a:pt x="154" y="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3ABD8784-A497-1CD4-AC53-EBA766B4F0B8}"/>
                  </a:ext>
                </a:extLst>
              </p:cNvPr>
              <p:cNvSpPr/>
              <p:nvPr/>
            </p:nvSpPr>
            <p:spPr>
              <a:xfrm>
                <a:off x="4070341" y="4486050"/>
                <a:ext cx="114333" cy="181680"/>
              </a:xfrm>
              <a:custGeom>
                <a:avLst/>
                <a:gdLst>
                  <a:gd name="connsiteX0" fmla="*/ 9 w 114333"/>
                  <a:gd name="connsiteY0" fmla="*/ 85950 h 181680"/>
                  <a:gd name="connsiteX1" fmla="*/ 101609 w 114333"/>
                  <a:gd name="connsiteY1" fmla="*/ 9750 h 181680"/>
                  <a:gd name="connsiteX2" fmla="*/ 79384 w 114333"/>
                  <a:gd name="connsiteY2" fmla="*/ 47850 h 181680"/>
                  <a:gd name="connsiteX3" fmla="*/ 114309 w 114333"/>
                  <a:gd name="connsiteY3" fmla="*/ 181200 h 181680"/>
                  <a:gd name="connsiteX4" fmla="*/ 73034 w 114333"/>
                  <a:gd name="connsiteY4" fmla="*/ 89125 h 181680"/>
                  <a:gd name="connsiteX5" fmla="*/ 95259 w 114333"/>
                  <a:gd name="connsiteY5" fmla="*/ 225 h 181680"/>
                  <a:gd name="connsiteX6" fmla="*/ 9 w 114333"/>
                  <a:gd name="connsiteY6" fmla="*/ 85950 h 18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33" h="181680">
                    <a:moveTo>
                      <a:pt x="9" y="85950"/>
                    </a:moveTo>
                    <a:cubicBezTo>
                      <a:pt x="1067" y="87538"/>
                      <a:pt x="88380" y="16100"/>
                      <a:pt x="101609" y="9750"/>
                    </a:cubicBezTo>
                    <a:cubicBezTo>
                      <a:pt x="114838" y="3400"/>
                      <a:pt x="77267" y="19275"/>
                      <a:pt x="79384" y="47850"/>
                    </a:cubicBezTo>
                    <a:cubicBezTo>
                      <a:pt x="81501" y="76425"/>
                      <a:pt x="115367" y="174321"/>
                      <a:pt x="114309" y="181200"/>
                    </a:cubicBezTo>
                    <a:cubicBezTo>
                      <a:pt x="113251" y="188079"/>
                      <a:pt x="76209" y="119288"/>
                      <a:pt x="73034" y="89125"/>
                    </a:cubicBezTo>
                    <a:cubicBezTo>
                      <a:pt x="69859" y="58962"/>
                      <a:pt x="105313" y="5517"/>
                      <a:pt x="95259" y="225"/>
                    </a:cubicBezTo>
                    <a:cubicBezTo>
                      <a:pt x="85205" y="-5067"/>
                      <a:pt x="-1049" y="84362"/>
                      <a:pt x="9" y="8595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2331E395-7B0B-718D-1DF7-D55FC872552C}"/>
                  </a:ext>
                </a:extLst>
              </p:cNvPr>
              <p:cNvSpPr/>
              <p:nvPr/>
            </p:nvSpPr>
            <p:spPr>
              <a:xfrm>
                <a:off x="4200458" y="4470381"/>
                <a:ext cx="50962" cy="158782"/>
              </a:xfrm>
              <a:custGeom>
                <a:avLst/>
                <a:gdLst>
                  <a:gd name="connsiteX0" fmla="*/ 50867 w 50962"/>
                  <a:gd name="connsiteY0" fmla="*/ 19 h 158782"/>
                  <a:gd name="connsiteX1" fmla="*/ 12767 w 50962"/>
                  <a:gd name="connsiteY1" fmla="*/ 66694 h 158782"/>
                  <a:gd name="connsiteX2" fmla="*/ 12767 w 50962"/>
                  <a:gd name="connsiteY2" fmla="*/ 158769 h 158782"/>
                  <a:gd name="connsiteX3" fmla="*/ 67 w 50962"/>
                  <a:gd name="connsiteY3" fmla="*/ 73044 h 158782"/>
                  <a:gd name="connsiteX4" fmla="*/ 50867 w 50962"/>
                  <a:gd name="connsiteY4" fmla="*/ 19 h 1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62" h="158782">
                    <a:moveTo>
                      <a:pt x="50867" y="19"/>
                    </a:moveTo>
                    <a:cubicBezTo>
                      <a:pt x="52984" y="-1039"/>
                      <a:pt x="19117" y="40236"/>
                      <a:pt x="12767" y="66694"/>
                    </a:cubicBezTo>
                    <a:cubicBezTo>
                      <a:pt x="6417" y="93152"/>
                      <a:pt x="14884" y="157711"/>
                      <a:pt x="12767" y="158769"/>
                    </a:cubicBezTo>
                    <a:cubicBezTo>
                      <a:pt x="10650" y="159827"/>
                      <a:pt x="-991" y="96327"/>
                      <a:pt x="67" y="73044"/>
                    </a:cubicBezTo>
                    <a:cubicBezTo>
                      <a:pt x="1125" y="49761"/>
                      <a:pt x="48750" y="1077"/>
                      <a:pt x="50867" y="1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D94B0B62-AF11-95EA-9FE3-1829E6087EDC}"/>
                  </a:ext>
                </a:extLst>
              </p:cNvPr>
              <p:cNvSpPr/>
              <p:nvPr/>
            </p:nvSpPr>
            <p:spPr>
              <a:xfrm>
                <a:off x="4244677" y="4409933"/>
                <a:ext cx="159192" cy="90419"/>
              </a:xfrm>
              <a:custGeom>
                <a:avLst/>
                <a:gdLst>
                  <a:gd name="connsiteX0" fmla="*/ 159048 w 159192"/>
                  <a:gd name="connsiteY0" fmla="*/ 142 h 90419"/>
                  <a:gd name="connsiteX1" fmla="*/ 111423 w 159192"/>
                  <a:gd name="connsiteY1" fmla="*/ 60467 h 90419"/>
                  <a:gd name="connsiteX2" fmla="*/ 63798 w 159192"/>
                  <a:gd name="connsiteY2" fmla="*/ 76342 h 90419"/>
                  <a:gd name="connsiteX3" fmla="*/ 60623 w 159192"/>
                  <a:gd name="connsiteY3" fmla="*/ 41417 h 90419"/>
                  <a:gd name="connsiteX4" fmla="*/ 298 w 159192"/>
                  <a:gd name="connsiteY4" fmla="*/ 12842 h 90419"/>
                  <a:gd name="connsiteX5" fmla="*/ 38398 w 159192"/>
                  <a:gd name="connsiteY5" fmla="*/ 31892 h 90419"/>
                  <a:gd name="connsiteX6" fmla="*/ 60623 w 159192"/>
                  <a:gd name="connsiteY6" fmla="*/ 85867 h 90419"/>
                  <a:gd name="connsiteX7" fmla="*/ 95548 w 159192"/>
                  <a:gd name="connsiteY7" fmla="*/ 79517 h 90419"/>
                  <a:gd name="connsiteX8" fmla="*/ 159048 w 159192"/>
                  <a:gd name="connsiteY8" fmla="*/ 142 h 9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92" h="90419">
                    <a:moveTo>
                      <a:pt x="159048" y="142"/>
                    </a:moveTo>
                    <a:cubicBezTo>
                      <a:pt x="161694" y="-3033"/>
                      <a:pt x="127298" y="47767"/>
                      <a:pt x="111423" y="60467"/>
                    </a:cubicBezTo>
                    <a:cubicBezTo>
                      <a:pt x="95548" y="73167"/>
                      <a:pt x="72265" y="79517"/>
                      <a:pt x="63798" y="76342"/>
                    </a:cubicBezTo>
                    <a:cubicBezTo>
                      <a:pt x="55331" y="73167"/>
                      <a:pt x="71206" y="52000"/>
                      <a:pt x="60623" y="41417"/>
                    </a:cubicBezTo>
                    <a:cubicBezTo>
                      <a:pt x="50040" y="30834"/>
                      <a:pt x="4002" y="14429"/>
                      <a:pt x="298" y="12842"/>
                    </a:cubicBezTo>
                    <a:cubicBezTo>
                      <a:pt x="-3406" y="11255"/>
                      <a:pt x="28344" y="19721"/>
                      <a:pt x="38398" y="31892"/>
                    </a:cubicBezTo>
                    <a:cubicBezTo>
                      <a:pt x="48452" y="44063"/>
                      <a:pt x="51098" y="77930"/>
                      <a:pt x="60623" y="85867"/>
                    </a:cubicBezTo>
                    <a:cubicBezTo>
                      <a:pt x="70148" y="93804"/>
                      <a:pt x="82848" y="91159"/>
                      <a:pt x="95548" y="79517"/>
                    </a:cubicBezTo>
                    <a:cubicBezTo>
                      <a:pt x="108248" y="67875"/>
                      <a:pt x="156402" y="3317"/>
                      <a:pt x="159048" y="1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C111CEF4-8242-4889-F026-F8D869CF8A03}"/>
                  </a:ext>
                </a:extLst>
              </p:cNvPr>
              <p:cNvSpPr/>
              <p:nvPr/>
            </p:nvSpPr>
            <p:spPr>
              <a:xfrm>
                <a:off x="4235382" y="4482951"/>
                <a:ext cx="69207" cy="149537"/>
              </a:xfrm>
              <a:custGeom>
                <a:avLst/>
                <a:gdLst>
                  <a:gd name="connsiteX0" fmla="*/ 50868 w 69207"/>
                  <a:gd name="connsiteY0" fmla="*/ 149 h 149537"/>
                  <a:gd name="connsiteX1" fmla="*/ 54043 w 69207"/>
                  <a:gd name="connsiteY1" fmla="*/ 69999 h 149537"/>
                  <a:gd name="connsiteX2" fmla="*/ 68 w 69207"/>
                  <a:gd name="connsiteY2" fmla="*/ 149374 h 149537"/>
                  <a:gd name="connsiteX3" fmla="*/ 66743 w 69207"/>
                  <a:gd name="connsiteY3" fmla="*/ 89049 h 149537"/>
                  <a:gd name="connsiteX4" fmla="*/ 50868 w 69207"/>
                  <a:gd name="connsiteY4" fmla="*/ 149 h 14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07" h="149537">
                    <a:moveTo>
                      <a:pt x="50868" y="149"/>
                    </a:moveTo>
                    <a:cubicBezTo>
                      <a:pt x="48751" y="-3026"/>
                      <a:pt x="62510" y="45128"/>
                      <a:pt x="54043" y="69999"/>
                    </a:cubicBezTo>
                    <a:cubicBezTo>
                      <a:pt x="45576" y="94870"/>
                      <a:pt x="-2049" y="146199"/>
                      <a:pt x="68" y="149374"/>
                    </a:cubicBezTo>
                    <a:cubicBezTo>
                      <a:pt x="2185" y="152549"/>
                      <a:pt x="56689" y="108628"/>
                      <a:pt x="66743" y="89049"/>
                    </a:cubicBezTo>
                    <a:cubicBezTo>
                      <a:pt x="76797" y="69470"/>
                      <a:pt x="52985" y="3324"/>
                      <a:pt x="50868" y="14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367604CD-4CD7-63E3-D5E6-F1D6E5D273F5}"/>
                </a:ext>
              </a:extLst>
            </p:cNvPr>
            <p:cNvGrpSpPr/>
            <p:nvPr/>
          </p:nvGrpSpPr>
          <p:grpSpPr>
            <a:xfrm>
              <a:off x="3517873" y="1304815"/>
              <a:ext cx="3097162" cy="5512031"/>
              <a:chOff x="3517873" y="1304815"/>
              <a:chExt cx="3097162" cy="5512031"/>
            </a:xfrm>
          </p:grpSpPr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15FCA570-AA2A-46A6-A9A5-FEC6A62BF5F1}"/>
                  </a:ext>
                </a:extLst>
              </p:cNvPr>
              <p:cNvSpPr/>
              <p:nvPr/>
            </p:nvSpPr>
            <p:spPr>
              <a:xfrm>
                <a:off x="3517873" y="1304815"/>
                <a:ext cx="476375" cy="41466"/>
              </a:xfrm>
              <a:custGeom>
                <a:avLst/>
                <a:gdLst>
                  <a:gd name="connsiteX0" fmla="*/ 27 w 476375"/>
                  <a:gd name="connsiteY0" fmla="*/ 41385 h 41466"/>
                  <a:gd name="connsiteX1" fmla="*/ 171477 w 476375"/>
                  <a:gd name="connsiteY1" fmla="*/ 15985 h 41466"/>
                  <a:gd name="connsiteX2" fmla="*/ 311177 w 476375"/>
                  <a:gd name="connsiteY2" fmla="*/ 12810 h 41466"/>
                  <a:gd name="connsiteX3" fmla="*/ 377852 w 476375"/>
                  <a:gd name="connsiteY3" fmla="*/ 12810 h 41466"/>
                  <a:gd name="connsiteX4" fmla="*/ 476277 w 476375"/>
                  <a:gd name="connsiteY4" fmla="*/ 110 h 41466"/>
                  <a:gd name="connsiteX5" fmla="*/ 358802 w 476375"/>
                  <a:gd name="connsiteY5" fmla="*/ 6460 h 41466"/>
                  <a:gd name="connsiteX6" fmla="*/ 263552 w 476375"/>
                  <a:gd name="connsiteY6" fmla="*/ 3285 h 41466"/>
                  <a:gd name="connsiteX7" fmla="*/ 184177 w 476375"/>
                  <a:gd name="connsiteY7" fmla="*/ 6460 h 41466"/>
                  <a:gd name="connsiteX8" fmla="*/ 27 w 476375"/>
                  <a:gd name="connsiteY8" fmla="*/ 41385 h 4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375" h="41466">
                    <a:moveTo>
                      <a:pt x="27" y="41385"/>
                    </a:moveTo>
                    <a:cubicBezTo>
                      <a:pt x="-2090" y="42973"/>
                      <a:pt x="119619" y="20747"/>
                      <a:pt x="171477" y="15985"/>
                    </a:cubicBezTo>
                    <a:cubicBezTo>
                      <a:pt x="223335" y="11222"/>
                      <a:pt x="276781" y="13339"/>
                      <a:pt x="311177" y="12810"/>
                    </a:cubicBezTo>
                    <a:cubicBezTo>
                      <a:pt x="345573" y="12281"/>
                      <a:pt x="350335" y="14927"/>
                      <a:pt x="377852" y="12810"/>
                    </a:cubicBezTo>
                    <a:cubicBezTo>
                      <a:pt x="405369" y="10693"/>
                      <a:pt x="479452" y="1168"/>
                      <a:pt x="476277" y="110"/>
                    </a:cubicBezTo>
                    <a:cubicBezTo>
                      <a:pt x="473102" y="-948"/>
                      <a:pt x="394256" y="5931"/>
                      <a:pt x="358802" y="6460"/>
                    </a:cubicBezTo>
                    <a:cubicBezTo>
                      <a:pt x="323348" y="6989"/>
                      <a:pt x="292656" y="3285"/>
                      <a:pt x="263552" y="3285"/>
                    </a:cubicBezTo>
                    <a:cubicBezTo>
                      <a:pt x="234448" y="3285"/>
                      <a:pt x="225452" y="1168"/>
                      <a:pt x="184177" y="6460"/>
                    </a:cubicBezTo>
                    <a:cubicBezTo>
                      <a:pt x="142902" y="11752"/>
                      <a:pt x="2144" y="39797"/>
                      <a:pt x="27" y="41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D3CB1D71-F868-DA3A-B27F-DCF8C1425A2C}"/>
                  </a:ext>
                </a:extLst>
              </p:cNvPr>
              <p:cNvSpPr/>
              <p:nvPr/>
            </p:nvSpPr>
            <p:spPr>
              <a:xfrm>
                <a:off x="3545587" y="1339618"/>
                <a:ext cx="182211" cy="42350"/>
              </a:xfrm>
              <a:custGeom>
                <a:avLst/>
                <a:gdLst>
                  <a:gd name="connsiteX0" fmla="*/ 888 w 182211"/>
                  <a:gd name="connsiteY0" fmla="*/ 41507 h 42350"/>
                  <a:gd name="connsiteX1" fmla="*/ 178688 w 182211"/>
                  <a:gd name="connsiteY1" fmla="*/ 232 h 42350"/>
                  <a:gd name="connsiteX2" fmla="*/ 112013 w 182211"/>
                  <a:gd name="connsiteY2" fmla="*/ 25632 h 42350"/>
                  <a:gd name="connsiteX3" fmla="*/ 888 w 182211"/>
                  <a:gd name="connsiteY3" fmla="*/ 41507 h 4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211" h="42350">
                    <a:moveTo>
                      <a:pt x="888" y="41507"/>
                    </a:moveTo>
                    <a:cubicBezTo>
                      <a:pt x="12001" y="37274"/>
                      <a:pt x="160167" y="2878"/>
                      <a:pt x="178688" y="232"/>
                    </a:cubicBezTo>
                    <a:cubicBezTo>
                      <a:pt x="197209" y="-2414"/>
                      <a:pt x="137942" y="18224"/>
                      <a:pt x="112013" y="25632"/>
                    </a:cubicBezTo>
                    <a:cubicBezTo>
                      <a:pt x="86084" y="33040"/>
                      <a:pt x="-10225" y="45740"/>
                      <a:pt x="888" y="4150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621A7D2F-2B42-42FC-BA8E-B20EBE76D768}"/>
                  </a:ext>
                </a:extLst>
              </p:cNvPr>
              <p:cNvSpPr/>
              <p:nvPr/>
            </p:nvSpPr>
            <p:spPr>
              <a:xfrm>
                <a:off x="3522703" y="1348590"/>
                <a:ext cx="41323" cy="325931"/>
              </a:xfrm>
              <a:custGeom>
                <a:avLst/>
                <a:gdLst>
                  <a:gd name="connsiteX0" fmla="*/ 4722 w 41323"/>
                  <a:gd name="connsiteY0" fmla="*/ 785 h 325931"/>
                  <a:gd name="connsiteX1" fmla="*/ 1547 w 41323"/>
                  <a:gd name="connsiteY1" fmla="*/ 73810 h 325931"/>
                  <a:gd name="connsiteX2" fmla="*/ 26947 w 41323"/>
                  <a:gd name="connsiteY2" fmla="*/ 203985 h 325931"/>
                  <a:gd name="connsiteX3" fmla="*/ 33297 w 41323"/>
                  <a:gd name="connsiteY3" fmla="*/ 289710 h 325931"/>
                  <a:gd name="connsiteX4" fmla="*/ 39647 w 41323"/>
                  <a:gd name="connsiteY4" fmla="*/ 321460 h 325931"/>
                  <a:gd name="connsiteX5" fmla="*/ 39647 w 41323"/>
                  <a:gd name="connsiteY5" fmla="*/ 197635 h 325931"/>
                  <a:gd name="connsiteX6" fmla="*/ 20597 w 41323"/>
                  <a:gd name="connsiteY6" fmla="*/ 118260 h 325931"/>
                  <a:gd name="connsiteX7" fmla="*/ 4722 w 41323"/>
                  <a:gd name="connsiteY7" fmla="*/ 785 h 325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" h="325931">
                    <a:moveTo>
                      <a:pt x="4722" y="785"/>
                    </a:moveTo>
                    <a:cubicBezTo>
                      <a:pt x="1547" y="-6623"/>
                      <a:pt x="-2157" y="39943"/>
                      <a:pt x="1547" y="73810"/>
                    </a:cubicBezTo>
                    <a:cubicBezTo>
                      <a:pt x="5251" y="107677"/>
                      <a:pt x="21655" y="168002"/>
                      <a:pt x="26947" y="203985"/>
                    </a:cubicBezTo>
                    <a:cubicBezTo>
                      <a:pt x="32239" y="239968"/>
                      <a:pt x="31180" y="270131"/>
                      <a:pt x="33297" y="289710"/>
                    </a:cubicBezTo>
                    <a:cubicBezTo>
                      <a:pt x="35414" y="309289"/>
                      <a:pt x="38589" y="336806"/>
                      <a:pt x="39647" y="321460"/>
                    </a:cubicBezTo>
                    <a:cubicBezTo>
                      <a:pt x="40705" y="306114"/>
                      <a:pt x="42822" y="231502"/>
                      <a:pt x="39647" y="197635"/>
                    </a:cubicBezTo>
                    <a:cubicBezTo>
                      <a:pt x="36472" y="163768"/>
                      <a:pt x="24301" y="148952"/>
                      <a:pt x="20597" y="118260"/>
                    </a:cubicBezTo>
                    <a:cubicBezTo>
                      <a:pt x="16893" y="87568"/>
                      <a:pt x="7897" y="8193"/>
                      <a:pt x="4722" y="7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CD99435C-04AC-F609-096C-2F0D1D14DDC8}"/>
                  </a:ext>
                </a:extLst>
              </p:cNvPr>
              <p:cNvSpPr/>
              <p:nvPr/>
            </p:nvSpPr>
            <p:spPr>
              <a:xfrm>
                <a:off x="3978184" y="1314103"/>
                <a:ext cx="28788" cy="330629"/>
              </a:xfrm>
              <a:custGeom>
                <a:avLst/>
                <a:gdLst>
                  <a:gd name="connsiteX0" fmla="*/ 15966 w 28788"/>
                  <a:gd name="connsiteY0" fmla="*/ 347 h 330629"/>
                  <a:gd name="connsiteX1" fmla="*/ 91 w 28788"/>
                  <a:gd name="connsiteY1" fmla="*/ 86072 h 330629"/>
                  <a:gd name="connsiteX2" fmla="*/ 9616 w 28788"/>
                  <a:gd name="connsiteY2" fmla="*/ 57497 h 330629"/>
                  <a:gd name="connsiteX3" fmla="*/ 12791 w 28788"/>
                  <a:gd name="connsiteY3" fmla="*/ 155922 h 330629"/>
                  <a:gd name="connsiteX4" fmla="*/ 28666 w 28788"/>
                  <a:gd name="connsiteY4" fmla="*/ 330547 h 330629"/>
                  <a:gd name="connsiteX5" fmla="*/ 3266 w 28788"/>
                  <a:gd name="connsiteY5" fmla="*/ 178147 h 330629"/>
                  <a:gd name="connsiteX6" fmla="*/ 3266 w 28788"/>
                  <a:gd name="connsiteY6" fmla="*/ 124172 h 330629"/>
                  <a:gd name="connsiteX7" fmla="*/ 15966 w 28788"/>
                  <a:gd name="connsiteY7" fmla="*/ 347 h 33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88" h="330629">
                    <a:moveTo>
                      <a:pt x="15966" y="347"/>
                    </a:moveTo>
                    <a:cubicBezTo>
                      <a:pt x="15437" y="-6003"/>
                      <a:pt x="1149" y="76547"/>
                      <a:pt x="91" y="86072"/>
                    </a:cubicBezTo>
                    <a:cubicBezTo>
                      <a:pt x="-967" y="95597"/>
                      <a:pt x="7499" y="45855"/>
                      <a:pt x="9616" y="57497"/>
                    </a:cubicBezTo>
                    <a:cubicBezTo>
                      <a:pt x="11733" y="69139"/>
                      <a:pt x="9616" y="110414"/>
                      <a:pt x="12791" y="155922"/>
                    </a:cubicBezTo>
                    <a:cubicBezTo>
                      <a:pt x="15966" y="201430"/>
                      <a:pt x="30253" y="326843"/>
                      <a:pt x="28666" y="330547"/>
                    </a:cubicBezTo>
                    <a:cubicBezTo>
                      <a:pt x="27079" y="334251"/>
                      <a:pt x="7499" y="212543"/>
                      <a:pt x="3266" y="178147"/>
                    </a:cubicBezTo>
                    <a:cubicBezTo>
                      <a:pt x="-967" y="143751"/>
                      <a:pt x="2208" y="150630"/>
                      <a:pt x="3266" y="124172"/>
                    </a:cubicBezTo>
                    <a:cubicBezTo>
                      <a:pt x="4324" y="97714"/>
                      <a:pt x="16495" y="6697"/>
                      <a:pt x="15966" y="34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3FD3CB29-21E9-685F-366E-DB6F6A81F656}"/>
                  </a:ext>
                </a:extLst>
              </p:cNvPr>
              <p:cNvSpPr/>
              <p:nvPr/>
            </p:nvSpPr>
            <p:spPr>
              <a:xfrm>
                <a:off x="3651018" y="1606521"/>
                <a:ext cx="331799" cy="44581"/>
              </a:xfrm>
              <a:custGeom>
                <a:avLst/>
                <a:gdLst>
                  <a:gd name="connsiteX0" fmla="*/ 232 w 331799"/>
                  <a:gd name="connsiteY0" fmla="*/ 44479 h 44581"/>
                  <a:gd name="connsiteX1" fmla="*/ 219307 w 331799"/>
                  <a:gd name="connsiteY1" fmla="*/ 12729 h 44581"/>
                  <a:gd name="connsiteX2" fmla="*/ 330432 w 331799"/>
                  <a:gd name="connsiteY2" fmla="*/ 28604 h 44581"/>
                  <a:gd name="connsiteX3" fmla="*/ 263757 w 331799"/>
                  <a:gd name="connsiteY3" fmla="*/ 29 h 44581"/>
                  <a:gd name="connsiteX4" fmla="*/ 232 w 331799"/>
                  <a:gd name="connsiteY4" fmla="*/ 44479 h 4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799" h="44581">
                    <a:moveTo>
                      <a:pt x="232" y="44479"/>
                    </a:moveTo>
                    <a:cubicBezTo>
                      <a:pt x="-7176" y="46596"/>
                      <a:pt x="164274" y="15375"/>
                      <a:pt x="219307" y="12729"/>
                    </a:cubicBezTo>
                    <a:cubicBezTo>
                      <a:pt x="274340" y="10083"/>
                      <a:pt x="323024" y="30721"/>
                      <a:pt x="330432" y="28604"/>
                    </a:cubicBezTo>
                    <a:cubicBezTo>
                      <a:pt x="337840" y="26487"/>
                      <a:pt x="315086" y="-1029"/>
                      <a:pt x="263757" y="29"/>
                    </a:cubicBezTo>
                    <a:cubicBezTo>
                      <a:pt x="212428" y="1087"/>
                      <a:pt x="7640" y="42362"/>
                      <a:pt x="232" y="4447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0B7EE9D6-977D-50DF-CC0B-E5EF251558B9}"/>
                  </a:ext>
                </a:extLst>
              </p:cNvPr>
              <p:cNvSpPr/>
              <p:nvPr/>
            </p:nvSpPr>
            <p:spPr>
              <a:xfrm>
                <a:off x="3635375" y="1642279"/>
                <a:ext cx="362185" cy="30946"/>
              </a:xfrm>
              <a:custGeom>
                <a:avLst/>
                <a:gdLst>
                  <a:gd name="connsiteX0" fmla="*/ 0 w 362185"/>
                  <a:gd name="connsiteY0" fmla="*/ 30946 h 30946"/>
                  <a:gd name="connsiteX1" fmla="*/ 203200 w 362185"/>
                  <a:gd name="connsiteY1" fmla="*/ 2371 h 30946"/>
                  <a:gd name="connsiteX2" fmla="*/ 285750 w 362185"/>
                  <a:gd name="connsiteY2" fmla="*/ 2371 h 30946"/>
                  <a:gd name="connsiteX3" fmla="*/ 361950 w 362185"/>
                  <a:gd name="connsiteY3" fmla="*/ 8721 h 30946"/>
                  <a:gd name="connsiteX4" fmla="*/ 260350 w 362185"/>
                  <a:gd name="connsiteY4" fmla="*/ 11896 h 30946"/>
                  <a:gd name="connsiteX5" fmla="*/ 215900 w 362185"/>
                  <a:gd name="connsiteY5" fmla="*/ 15071 h 30946"/>
                  <a:gd name="connsiteX6" fmla="*/ 0 w 362185"/>
                  <a:gd name="connsiteY6" fmla="*/ 30946 h 3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185" h="30946">
                    <a:moveTo>
                      <a:pt x="0" y="30946"/>
                    </a:moveTo>
                    <a:cubicBezTo>
                      <a:pt x="77787" y="19039"/>
                      <a:pt x="155575" y="7133"/>
                      <a:pt x="203200" y="2371"/>
                    </a:cubicBezTo>
                    <a:cubicBezTo>
                      <a:pt x="250825" y="-2391"/>
                      <a:pt x="259292" y="1313"/>
                      <a:pt x="285750" y="2371"/>
                    </a:cubicBezTo>
                    <a:cubicBezTo>
                      <a:pt x="312208" y="3429"/>
                      <a:pt x="366183" y="7134"/>
                      <a:pt x="361950" y="8721"/>
                    </a:cubicBezTo>
                    <a:cubicBezTo>
                      <a:pt x="357717" y="10308"/>
                      <a:pt x="284692" y="10838"/>
                      <a:pt x="260350" y="11896"/>
                    </a:cubicBezTo>
                    <a:cubicBezTo>
                      <a:pt x="236008" y="12954"/>
                      <a:pt x="215900" y="15071"/>
                      <a:pt x="215900" y="15071"/>
                    </a:cubicBezTo>
                    <a:lnTo>
                      <a:pt x="0" y="3094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388FA587-6E2C-9F6E-A48F-3880CA3CDCD5}"/>
                  </a:ext>
                </a:extLst>
              </p:cNvPr>
              <p:cNvSpPr/>
              <p:nvPr/>
            </p:nvSpPr>
            <p:spPr>
              <a:xfrm>
                <a:off x="3562340" y="1679380"/>
                <a:ext cx="28664" cy="522636"/>
              </a:xfrm>
              <a:custGeom>
                <a:avLst/>
                <a:gdLst>
                  <a:gd name="connsiteX0" fmla="*/ 10 w 28664"/>
                  <a:gd name="connsiteY0" fmla="*/ 195 h 522636"/>
                  <a:gd name="connsiteX1" fmla="*/ 22235 w 28664"/>
                  <a:gd name="connsiteY1" fmla="*/ 85920 h 522636"/>
                  <a:gd name="connsiteX2" fmla="*/ 28585 w 28664"/>
                  <a:gd name="connsiteY2" fmla="*/ 520895 h 522636"/>
                  <a:gd name="connsiteX3" fmla="*/ 19060 w 28664"/>
                  <a:gd name="connsiteY3" fmla="*/ 231970 h 522636"/>
                  <a:gd name="connsiteX4" fmla="*/ 19060 w 28664"/>
                  <a:gd name="connsiteY4" fmla="*/ 66870 h 522636"/>
                  <a:gd name="connsiteX5" fmla="*/ 10 w 28664"/>
                  <a:gd name="connsiteY5" fmla="*/ 195 h 52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4" h="522636">
                    <a:moveTo>
                      <a:pt x="10" y="195"/>
                    </a:moveTo>
                    <a:cubicBezTo>
                      <a:pt x="539" y="3370"/>
                      <a:pt x="17473" y="-863"/>
                      <a:pt x="22235" y="85920"/>
                    </a:cubicBezTo>
                    <a:cubicBezTo>
                      <a:pt x="26997" y="172703"/>
                      <a:pt x="29114" y="496553"/>
                      <a:pt x="28585" y="520895"/>
                    </a:cubicBezTo>
                    <a:cubicBezTo>
                      <a:pt x="28056" y="545237"/>
                      <a:pt x="20647" y="307641"/>
                      <a:pt x="19060" y="231970"/>
                    </a:cubicBezTo>
                    <a:cubicBezTo>
                      <a:pt x="17473" y="156299"/>
                      <a:pt x="19589" y="100737"/>
                      <a:pt x="19060" y="66870"/>
                    </a:cubicBezTo>
                    <a:cubicBezTo>
                      <a:pt x="18531" y="33003"/>
                      <a:pt x="-519" y="-2980"/>
                      <a:pt x="10" y="1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457B73C1-E42D-2844-E552-234C3F4DC67F}"/>
                  </a:ext>
                </a:extLst>
              </p:cNvPr>
              <p:cNvSpPr/>
              <p:nvPr/>
            </p:nvSpPr>
            <p:spPr>
              <a:xfrm>
                <a:off x="3991372" y="1641235"/>
                <a:ext cx="94144" cy="425951"/>
              </a:xfrm>
              <a:custGeom>
                <a:avLst/>
                <a:gdLst>
                  <a:gd name="connsiteX0" fmla="*/ 2778 w 94144"/>
                  <a:gd name="connsiteY0" fmla="*/ 240 h 425951"/>
                  <a:gd name="connsiteX1" fmla="*/ 2778 w 94144"/>
                  <a:gd name="connsiteY1" fmla="*/ 85965 h 425951"/>
                  <a:gd name="connsiteX2" fmla="*/ 25003 w 94144"/>
                  <a:gd name="connsiteY2" fmla="*/ 139940 h 425951"/>
                  <a:gd name="connsiteX3" fmla="*/ 72628 w 94144"/>
                  <a:gd name="connsiteY3" fmla="*/ 263765 h 425951"/>
                  <a:gd name="connsiteX4" fmla="*/ 78978 w 94144"/>
                  <a:gd name="connsiteY4" fmla="*/ 311390 h 425951"/>
                  <a:gd name="connsiteX5" fmla="*/ 82153 w 94144"/>
                  <a:gd name="connsiteY5" fmla="*/ 425690 h 425951"/>
                  <a:gd name="connsiteX6" fmla="*/ 91678 w 94144"/>
                  <a:gd name="connsiteY6" fmla="*/ 276465 h 425951"/>
                  <a:gd name="connsiteX7" fmla="*/ 31353 w 94144"/>
                  <a:gd name="connsiteY7" fmla="*/ 143115 h 425951"/>
                  <a:gd name="connsiteX8" fmla="*/ 25003 w 94144"/>
                  <a:gd name="connsiteY8" fmla="*/ 114540 h 425951"/>
                  <a:gd name="connsiteX9" fmla="*/ 2778 w 94144"/>
                  <a:gd name="connsiteY9" fmla="*/ 240 h 42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144" h="425951">
                    <a:moveTo>
                      <a:pt x="2778" y="240"/>
                    </a:moveTo>
                    <a:cubicBezTo>
                      <a:pt x="-926" y="-4522"/>
                      <a:pt x="-926" y="62682"/>
                      <a:pt x="2778" y="85965"/>
                    </a:cubicBezTo>
                    <a:cubicBezTo>
                      <a:pt x="6482" y="109248"/>
                      <a:pt x="13361" y="110307"/>
                      <a:pt x="25003" y="139940"/>
                    </a:cubicBezTo>
                    <a:cubicBezTo>
                      <a:pt x="36645" y="169573"/>
                      <a:pt x="63632" y="235190"/>
                      <a:pt x="72628" y="263765"/>
                    </a:cubicBezTo>
                    <a:cubicBezTo>
                      <a:pt x="81624" y="292340"/>
                      <a:pt x="77391" y="284403"/>
                      <a:pt x="78978" y="311390"/>
                    </a:cubicBezTo>
                    <a:cubicBezTo>
                      <a:pt x="80565" y="338377"/>
                      <a:pt x="80036" y="431511"/>
                      <a:pt x="82153" y="425690"/>
                    </a:cubicBezTo>
                    <a:cubicBezTo>
                      <a:pt x="84270" y="419869"/>
                      <a:pt x="100145" y="323561"/>
                      <a:pt x="91678" y="276465"/>
                    </a:cubicBezTo>
                    <a:cubicBezTo>
                      <a:pt x="83211" y="229369"/>
                      <a:pt x="42465" y="170102"/>
                      <a:pt x="31353" y="143115"/>
                    </a:cubicBezTo>
                    <a:cubicBezTo>
                      <a:pt x="20241" y="116128"/>
                      <a:pt x="26590" y="133061"/>
                      <a:pt x="25003" y="114540"/>
                    </a:cubicBezTo>
                    <a:cubicBezTo>
                      <a:pt x="23416" y="96019"/>
                      <a:pt x="6482" y="5002"/>
                      <a:pt x="2778" y="24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A68E14B1-775C-18E3-927B-14B35287C977}"/>
                  </a:ext>
                </a:extLst>
              </p:cNvPr>
              <p:cNvSpPr/>
              <p:nvPr/>
            </p:nvSpPr>
            <p:spPr>
              <a:xfrm>
                <a:off x="3593987" y="2193925"/>
                <a:ext cx="41404" cy="530902"/>
              </a:xfrm>
              <a:custGeom>
                <a:avLst/>
                <a:gdLst>
                  <a:gd name="connsiteX0" fmla="*/ 113 w 41404"/>
                  <a:gd name="connsiteY0" fmla="*/ 0 h 530902"/>
                  <a:gd name="connsiteX1" fmla="*/ 28688 w 41404"/>
                  <a:gd name="connsiteY1" fmla="*/ 98425 h 530902"/>
                  <a:gd name="connsiteX2" fmla="*/ 15988 w 41404"/>
                  <a:gd name="connsiteY2" fmla="*/ 355600 h 530902"/>
                  <a:gd name="connsiteX3" fmla="*/ 19163 w 41404"/>
                  <a:gd name="connsiteY3" fmla="*/ 406400 h 530902"/>
                  <a:gd name="connsiteX4" fmla="*/ 19163 w 41404"/>
                  <a:gd name="connsiteY4" fmla="*/ 530225 h 530902"/>
                  <a:gd name="connsiteX5" fmla="*/ 25513 w 41404"/>
                  <a:gd name="connsiteY5" fmla="*/ 346075 h 530902"/>
                  <a:gd name="connsiteX6" fmla="*/ 41388 w 41404"/>
                  <a:gd name="connsiteY6" fmla="*/ 98425 h 530902"/>
                  <a:gd name="connsiteX7" fmla="*/ 113 w 41404"/>
                  <a:gd name="connsiteY7" fmla="*/ 0 h 53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04" h="530902">
                    <a:moveTo>
                      <a:pt x="113" y="0"/>
                    </a:moveTo>
                    <a:cubicBezTo>
                      <a:pt x="-2004" y="0"/>
                      <a:pt x="26042" y="39158"/>
                      <a:pt x="28688" y="98425"/>
                    </a:cubicBezTo>
                    <a:cubicBezTo>
                      <a:pt x="31334" y="157692"/>
                      <a:pt x="17575" y="304271"/>
                      <a:pt x="15988" y="355600"/>
                    </a:cubicBezTo>
                    <a:cubicBezTo>
                      <a:pt x="14401" y="406929"/>
                      <a:pt x="18634" y="377296"/>
                      <a:pt x="19163" y="406400"/>
                    </a:cubicBezTo>
                    <a:cubicBezTo>
                      <a:pt x="19692" y="435504"/>
                      <a:pt x="18105" y="540279"/>
                      <a:pt x="19163" y="530225"/>
                    </a:cubicBezTo>
                    <a:cubicBezTo>
                      <a:pt x="20221" y="520171"/>
                      <a:pt x="21809" y="418042"/>
                      <a:pt x="25513" y="346075"/>
                    </a:cubicBezTo>
                    <a:cubicBezTo>
                      <a:pt x="29217" y="274108"/>
                      <a:pt x="41917" y="152400"/>
                      <a:pt x="41388" y="98425"/>
                    </a:cubicBezTo>
                    <a:cubicBezTo>
                      <a:pt x="40859" y="44450"/>
                      <a:pt x="2230" y="0"/>
                      <a:pt x="113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AF6DEBB6-C75B-75D8-67EE-9D7F0F389D36}"/>
                  </a:ext>
                </a:extLst>
              </p:cNvPr>
              <p:cNvSpPr/>
              <p:nvPr/>
            </p:nvSpPr>
            <p:spPr>
              <a:xfrm>
                <a:off x="4057646" y="2057365"/>
                <a:ext cx="70688" cy="419167"/>
              </a:xfrm>
              <a:custGeom>
                <a:avLst/>
                <a:gdLst>
                  <a:gd name="connsiteX0" fmla="*/ 15879 w 70688"/>
                  <a:gd name="connsiteY0" fmla="*/ 35 h 419167"/>
                  <a:gd name="connsiteX1" fmla="*/ 66679 w 70688"/>
                  <a:gd name="connsiteY1" fmla="*/ 127035 h 419167"/>
                  <a:gd name="connsiteX2" fmla="*/ 66679 w 70688"/>
                  <a:gd name="connsiteY2" fmla="*/ 212760 h 419167"/>
                  <a:gd name="connsiteX3" fmla="*/ 60329 w 70688"/>
                  <a:gd name="connsiteY3" fmla="*/ 285785 h 419167"/>
                  <a:gd name="connsiteX4" fmla="*/ 4 w 70688"/>
                  <a:gd name="connsiteY4" fmla="*/ 419135 h 419167"/>
                  <a:gd name="connsiteX5" fmla="*/ 57154 w 70688"/>
                  <a:gd name="connsiteY5" fmla="*/ 273085 h 419167"/>
                  <a:gd name="connsiteX6" fmla="*/ 60329 w 70688"/>
                  <a:gd name="connsiteY6" fmla="*/ 139735 h 419167"/>
                  <a:gd name="connsiteX7" fmla="*/ 15879 w 70688"/>
                  <a:gd name="connsiteY7" fmla="*/ 35 h 41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88" h="419167">
                    <a:moveTo>
                      <a:pt x="15879" y="35"/>
                    </a:moveTo>
                    <a:cubicBezTo>
                      <a:pt x="16937" y="-2082"/>
                      <a:pt x="58212" y="91581"/>
                      <a:pt x="66679" y="127035"/>
                    </a:cubicBezTo>
                    <a:cubicBezTo>
                      <a:pt x="75146" y="162489"/>
                      <a:pt x="67737" y="186302"/>
                      <a:pt x="66679" y="212760"/>
                    </a:cubicBezTo>
                    <a:cubicBezTo>
                      <a:pt x="65621" y="239218"/>
                      <a:pt x="71442" y="251389"/>
                      <a:pt x="60329" y="285785"/>
                    </a:cubicBezTo>
                    <a:cubicBezTo>
                      <a:pt x="49216" y="320181"/>
                      <a:pt x="533" y="421252"/>
                      <a:pt x="4" y="419135"/>
                    </a:cubicBezTo>
                    <a:cubicBezTo>
                      <a:pt x="-525" y="417018"/>
                      <a:pt x="47100" y="319652"/>
                      <a:pt x="57154" y="273085"/>
                    </a:cubicBezTo>
                    <a:cubicBezTo>
                      <a:pt x="67208" y="226518"/>
                      <a:pt x="65621" y="178364"/>
                      <a:pt x="60329" y="139735"/>
                    </a:cubicBezTo>
                    <a:cubicBezTo>
                      <a:pt x="55037" y="101106"/>
                      <a:pt x="14821" y="2152"/>
                      <a:pt x="15879" y="3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1C429191-D635-BA17-C256-07BDA77790B5}"/>
                  </a:ext>
                </a:extLst>
              </p:cNvPr>
              <p:cNvSpPr/>
              <p:nvPr/>
            </p:nvSpPr>
            <p:spPr>
              <a:xfrm>
                <a:off x="3610737" y="2558900"/>
                <a:ext cx="88316" cy="355778"/>
              </a:xfrm>
              <a:custGeom>
                <a:avLst/>
                <a:gdLst>
                  <a:gd name="connsiteX0" fmla="*/ 21463 w 88316"/>
                  <a:gd name="connsiteY0" fmla="*/ 150 h 355778"/>
                  <a:gd name="connsiteX1" fmla="*/ 15113 w 88316"/>
                  <a:gd name="connsiteY1" fmla="*/ 165250 h 355778"/>
                  <a:gd name="connsiteX2" fmla="*/ 24638 w 88316"/>
                  <a:gd name="connsiteY2" fmla="*/ 209700 h 355778"/>
                  <a:gd name="connsiteX3" fmla="*/ 88138 w 88316"/>
                  <a:gd name="connsiteY3" fmla="*/ 355750 h 355778"/>
                  <a:gd name="connsiteX4" fmla="*/ 2413 w 88316"/>
                  <a:gd name="connsiteY4" fmla="*/ 197000 h 355778"/>
                  <a:gd name="connsiteX5" fmla="*/ 21463 w 88316"/>
                  <a:gd name="connsiteY5" fmla="*/ 150 h 35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16" h="355778">
                    <a:moveTo>
                      <a:pt x="21463" y="150"/>
                    </a:moveTo>
                    <a:cubicBezTo>
                      <a:pt x="23580" y="-5142"/>
                      <a:pt x="14584" y="130325"/>
                      <a:pt x="15113" y="165250"/>
                    </a:cubicBezTo>
                    <a:cubicBezTo>
                      <a:pt x="15642" y="200175"/>
                      <a:pt x="12467" y="177950"/>
                      <a:pt x="24638" y="209700"/>
                    </a:cubicBezTo>
                    <a:cubicBezTo>
                      <a:pt x="36809" y="241450"/>
                      <a:pt x="91842" y="357867"/>
                      <a:pt x="88138" y="355750"/>
                    </a:cubicBezTo>
                    <a:cubicBezTo>
                      <a:pt x="84434" y="353633"/>
                      <a:pt x="12996" y="253092"/>
                      <a:pt x="2413" y="197000"/>
                    </a:cubicBezTo>
                    <a:cubicBezTo>
                      <a:pt x="-8170" y="140908"/>
                      <a:pt x="19346" y="5442"/>
                      <a:pt x="21463" y="1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4B407894-0C47-1E0D-4F78-C3DD3FA9C3BC}"/>
                  </a:ext>
                </a:extLst>
              </p:cNvPr>
              <p:cNvSpPr/>
              <p:nvPr/>
            </p:nvSpPr>
            <p:spPr>
              <a:xfrm>
                <a:off x="3685844" y="2882897"/>
                <a:ext cx="104319" cy="644140"/>
              </a:xfrm>
              <a:custGeom>
                <a:avLst/>
                <a:gdLst>
                  <a:gd name="connsiteX0" fmla="*/ 25731 w 104319"/>
                  <a:gd name="connsiteY0" fmla="*/ 3 h 644140"/>
                  <a:gd name="connsiteX1" fmla="*/ 331 w 104319"/>
                  <a:gd name="connsiteY1" fmla="*/ 107953 h 644140"/>
                  <a:gd name="connsiteX2" fmla="*/ 13031 w 104319"/>
                  <a:gd name="connsiteY2" fmla="*/ 307978 h 644140"/>
                  <a:gd name="connsiteX3" fmla="*/ 38431 w 104319"/>
                  <a:gd name="connsiteY3" fmla="*/ 444503 h 644140"/>
                  <a:gd name="connsiteX4" fmla="*/ 57481 w 104319"/>
                  <a:gd name="connsiteY4" fmla="*/ 514353 h 644140"/>
                  <a:gd name="connsiteX5" fmla="*/ 98756 w 104319"/>
                  <a:gd name="connsiteY5" fmla="*/ 628653 h 644140"/>
                  <a:gd name="connsiteX6" fmla="*/ 98756 w 104319"/>
                  <a:gd name="connsiteY6" fmla="*/ 625478 h 644140"/>
                  <a:gd name="connsiteX7" fmla="*/ 51131 w 104319"/>
                  <a:gd name="connsiteY7" fmla="*/ 466728 h 644140"/>
                  <a:gd name="connsiteX8" fmla="*/ 9856 w 104319"/>
                  <a:gd name="connsiteY8" fmla="*/ 222253 h 644140"/>
                  <a:gd name="connsiteX9" fmla="*/ 13031 w 104319"/>
                  <a:gd name="connsiteY9" fmla="*/ 104778 h 644140"/>
                  <a:gd name="connsiteX10" fmla="*/ 25731 w 104319"/>
                  <a:gd name="connsiteY10" fmla="*/ 3 h 64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319" h="644140">
                    <a:moveTo>
                      <a:pt x="25731" y="3"/>
                    </a:moveTo>
                    <a:cubicBezTo>
                      <a:pt x="23614" y="532"/>
                      <a:pt x="2448" y="56624"/>
                      <a:pt x="331" y="107953"/>
                    </a:cubicBezTo>
                    <a:cubicBezTo>
                      <a:pt x="-1786" y="159282"/>
                      <a:pt x="6681" y="251886"/>
                      <a:pt x="13031" y="307978"/>
                    </a:cubicBezTo>
                    <a:cubicBezTo>
                      <a:pt x="19381" y="364070"/>
                      <a:pt x="31023" y="410107"/>
                      <a:pt x="38431" y="444503"/>
                    </a:cubicBezTo>
                    <a:cubicBezTo>
                      <a:pt x="45839" y="478899"/>
                      <a:pt x="47427" y="483661"/>
                      <a:pt x="57481" y="514353"/>
                    </a:cubicBezTo>
                    <a:cubicBezTo>
                      <a:pt x="67535" y="545045"/>
                      <a:pt x="98756" y="628653"/>
                      <a:pt x="98756" y="628653"/>
                    </a:cubicBezTo>
                    <a:cubicBezTo>
                      <a:pt x="105635" y="647174"/>
                      <a:pt x="106693" y="652465"/>
                      <a:pt x="98756" y="625478"/>
                    </a:cubicBezTo>
                    <a:cubicBezTo>
                      <a:pt x="90819" y="598491"/>
                      <a:pt x="65948" y="533932"/>
                      <a:pt x="51131" y="466728"/>
                    </a:cubicBezTo>
                    <a:cubicBezTo>
                      <a:pt x="36314" y="399524"/>
                      <a:pt x="16206" y="282578"/>
                      <a:pt x="9856" y="222253"/>
                    </a:cubicBezTo>
                    <a:cubicBezTo>
                      <a:pt x="3506" y="161928"/>
                      <a:pt x="10385" y="141290"/>
                      <a:pt x="13031" y="104778"/>
                    </a:cubicBezTo>
                    <a:cubicBezTo>
                      <a:pt x="15677" y="68266"/>
                      <a:pt x="27848" y="-526"/>
                      <a:pt x="25731" y="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B8AB616F-5238-BED2-09DB-DB0B2B7962C9}"/>
                  </a:ext>
                </a:extLst>
              </p:cNvPr>
              <p:cNvSpPr/>
              <p:nvPr/>
            </p:nvSpPr>
            <p:spPr>
              <a:xfrm>
                <a:off x="3790948" y="3508370"/>
                <a:ext cx="219022" cy="657211"/>
              </a:xfrm>
              <a:custGeom>
                <a:avLst/>
                <a:gdLst>
                  <a:gd name="connsiteX0" fmla="*/ 2 w 219022"/>
                  <a:gd name="connsiteY0" fmla="*/ 5 h 657211"/>
                  <a:gd name="connsiteX1" fmla="*/ 95252 w 219022"/>
                  <a:gd name="connsiteY1" fmla="*/ 203205 h 657211"/>
                  <a:gd name="connsiteX2" fmla="*/ 111127 w 219022"/>
                  <a:gd name="connsiteY2" fmla="*/ 234955 h 657211"/>
                  <a:gd name="connsiteX3" fmla="*/ 111127 w 219022"/>
                  <a:gd name="connsiteY3" fmla="*/ 222255 h 657211"/>
                  <a:gd name="connsiteX4" fmla="*/ 111127 w 219022"/>
                  <a:gd name="connsiteY4" fmla="*/ 279405 h 657211"/>
                  <a:gd name="connsiteX5" fmla="*/ 127002 w 219022"/>
                  <a:gd name="connsiteY5" fmla="*/ 349255 h 657211"/>
                  <a:gd name="connsiteX6" fmla="*/ 196852 w 219022"/>
                  <a:gd name="connsiteY6" fmla="*/ 584205 h 657211"/>
                  <a:gd name="connsiteX7" fmla="*/ 212727 w 219022"/>
                  <a:gd name="connsiteY7" fmla="*/ 638180 h 657211"/>
                  <a:gd name="connsiteX8" fmla="*/ 101602 w 219022"/>
                  <a:gd name="connsiteY8" fmla="*/ 292105 h 657211"/>
                  <a:gd name="connsiteX9" fmla="*/ 92077 w 219022"/>
                  <a:gd name="connsiteY9" fmla="*/ 209555 h 657211"/>
                  <a:gd name="connsiteX10" fmla="*/ 2 w 219022"/>
                  <a:gd name="connsiteY10" fmla="*/ 5 h 65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22" h="657211">
                    <a:moveTo>
                      <a:pt x="2" y="5"/>
                    </a:moveTo>
                    <a:cubicBezTo>
                      <a:pt x="531" y="-1053"/>
                      <a:pt x="76731" y="164047"/>
                      <a:pt x="95252" y="203205"/>
                    </a:cubicBezTo>
                    <a:cubicBezTo>
                      <a:pt x="113773" y="242363"/>
                      <a:pt x="111127" y="234955"/>
                      <a:pt x="111127" y="234955"/>
                    </a:cubicBezTo>
                    <a:cubicBezTo>
                      <a:pt x="113773" y="238130"/>
                      <a:pt x="111127" y="222255"/>
                      <a:pt x="111127" y="222255"/>
                    </a:cubicBezTo>
                    <a:cubicBezTo>
                      <a:pt x="111127" y="229663"/>
                      <a:pt x="108481" y="258238"/>
                      <a:pt x="111127" y="279405"/>
                    </a:cubicBezTo>
                    <a:cubicBezTo>
                      <a:pt x="113773" y="300572"/>
                      <a:pt x="112715" y="298455"/>
                      <a:pt x="127002" y="349255"/>
                    </a:cubicBezTo>
                    <a:cubicBezTo>
                      <a:pt x="141289" y="400055"/>
                      <a:pt x="182565" y="536051"/>
                      <a:pt x="196852" y="584205"/>
                    </a:cubicBezTo>
                    <a:cubicBezTo>
                      <a:pt x="211139" y="632359"/>
                      <a:pt x="228602" y="686863"/>
                      <a:pt x="212727" y="638180"/>
                    </a:cubicBezTo>
                    <a:cubicBezTo>
                      <a:pt x="196852" y="589497"/>
                      <a:pt x="121710" y="363542"/>
                      <a:pt x="101602" y="292105"/>
                    </a:cubicBezTo>
                    <a:cubicBezTo>
                      <a:pt x="81494" y="220668"/>
                      <a:pt x="106365" y="258238"/>
                      <a:pt x="92077" y="209555"/>
                    </a:cubicBezTo>
                    <a:cubicBezTo>
                      <a:pt x="77790" y="160872"/>
                      <a:pt x="-527" y="1063"/>
                      <a:pt x="2" y="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E5392A00-D346-43B7-1BBB-BB3E279FAD72}"/>
                  </a:ext>
                </a:extLst>
              </p:cNvPr>
              <p:cNvSpPr/>
              <p:nvPr/>
            </p:nvSpPr>
            <p:spPr>
              <a:xfrm>
                <a:off x="3787736" y="3495184"/>
                <a:ext cx="114850" cy="240270"/>
              </a:xfrm>
              <a:custGeom>
                <a:avLst/>
                <a:gdLst>
                  <a:gd name="connsiteX0" fmla="*/ 39 w 114850"/>
                  <a:gd name="connsiteY0" fmla="*/ 491 h 240270"/>
                  <a:gd name="connsiteX1" fmla="*/ 107989 w 114850"/>
                  <a:gd name="connsiteY1" fmla="*/ 232266 h 240270"/>
                  <a:gd name="connsiteX2" fmla="*/ 95289 w 114850"/>
                  <a:gd name="connsiteY2" fmla="*/ 171941 h 240270"/>
                  <a:gd name="connsiteX3" fmla="*/ 39 w 114850"/>
                  <a:gd name="connsiteY3" fmla="*/ 491 h 24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50" h="240270">
                    <a:moveTo>
                      <a:pt x="39" y="491"/>
                    </a:moveTo>
                    <a:cubicBezTo>
                      <a:pt x="2156" y="10545"/>
                      <a:pt x="92114" y="203691"/>
                      <a:pt x="107989" y="232266"/>
                    </a:cubicBezTo>
                    <a:cubicBezTo>
                      <a:pt x="123864" y="260841"/>
                      <a:pt x="109047" y="206337"/>
                      <a:pt x="95289" y="171941"/>
                    </a:cubicBezTo>
                    <a:cubicBezTo>
                      <a:pt x="81531" y="137545"/>
                      <a:pt x="-2078" y="-9563"/>
                      <a:pt x="39" y="4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1E3C144D-5A42-79EE-B662-1784EC292D8C}"/>
                  </a:ext>
                </a:extLst>
              </p:cNvPr>
              <p:cNvSpPr/>
              <p:nvPr/>
            </p:nvSpPr>
            <p:spPr>
              <a:xfrm>
                <a:off x="4038589" y="2476193"/>
                <a:ext cx="105212" cy="181322"/>
              </a:xfrm>
              <a:custGeom>
                <a:avLst/>
                <a:gdLst>
                  <a:gd name="connsiteX0" fmla="*/ 11 w 105212"/>
                  <a:gd name="connsiteY0" fmla="*/ 307 h 181322"/>
                  <a:gd name="connsiteX1" fmla="*/ 85736 w 105212"/>
                  <a:gd name="connsiteY1" fmla="*/ 79682 h 181322"/>
                  <a:gd name="connsiteX2" fmla="*/ 104786 w 105212"/>
                  <a:gd name="connsiteY2" fmla="*/ 120957 h 181322"/>
                  <a:gd name="connsiteX3" fmla="*/ 98436 w 105212"/>
                  <a:gd name="connsiteY3" fmla="*/ 181282 h 181322"/>
                  <a:gd name="connsiteX4" fmla="*/ 92086 w 105212"/>
                  <a:gd name="connsiteY4" fmla="*/ 111432 h 181322"/>
                  <a:gd name="connsiteX5" fmla="*/ 11 w 105212"/>
                  <a:gd name="connsiteY5" fmla="*/ 307 h 18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212" h="181322">
                    <a:moveTo>
                      <a:pt x="11" y="307"/>
                    </a:moveTo>
                    <a:cubicBezTo>
                      <a:pt x="-1047" y="-4984"/>
                      <a:pt x="68274" y="59574"/>
                      <a:pt x="85736" y="79682"/>
                    </a:cubicBezTo>
                    <a:cubicBezTo>
                      <a:pt x="103198" y="99790"/>
                      <a:pt x="102669" y="104024"/>
                      <a:pt x="104786" y="120957"/>
                    </a:cubicBezTo>
                    <a:cubicBezTo>
                      <a:pt x="106903" y="137890"/>
                      <a:pt x="100553" y="182870"/>
                      <a:pt x="98436" y="181282"/>
                    </a:cubicBezTo>
                    <a:cubicBezTo>
                      <a:pt x="96319" y="179694"/>
                      <a:pt x="107432" y="138949"/>
                      <a:pt x="92086" y="111432"/>
                    </a:cubicBezTo>
                    <a:cubicBezTo>
                      <a:pt x="76740" y="83915"/>
                      <a:pt x="1069" y="5598"/>
                      <a:pt x="11" y="30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5B1D44FC-FEE7-452C-1EAF-FA36F6D4A688}"/>
                  </a:ext>
                </a:extLst>
              </p:cNvPr>
              <p:cNvSpPr/>
              <p:nvPr/>
            </p:nvSpPr>
            <p:spPr>
              <a:xfrm>
                <a:off x="4113975" y="2628744"/>
                <a:ext cx="54936" cy="105365"/>
              </a:xfrm>
              <a:custGeom>
                <a:avLst/>
                <a:gdLst>
                  <a:gd name="connsiteX0" fmla="*/ 29400 w 54936"/>
                  <a:gd name="connsiteY0" fmla="*/ 156 h 105365"/>
                  <a:gd name="connsiteX1" fmla="*/ 16700 w 54936"/>
                  <a:gd name="connsiteY1" fmla="*/ 60481 h 105365"/>
                  <a:gd name="connsiteX2" fmla="*/ 54800 w 54936"/>
                  <a:gd name="connsiteY2" fmla="*/ 104931 h 105365"/>
                  <a:gd name="connsiteX3" fmla="*/ 825 w 54936"/>
                  <a:gd name="connsiteY3" fmla="*/ 79531 h 105365"/>
                  <a:gd name="connsiteX4" fmla="*/ 29400 w 54936"/>
                  <a:gd name="connsiteY4" fmla="*/ 156 h 10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936" h="105365">
                    <a:moveTo>
                      <a:pt x="29400" y="156"/>
                    </a:moveTo>
                    <a:cubicBezTo>
                      <a:pt x="32046" y="-3019"/>
                      <a:pt x="12467" y="43019"/>
                      <a:pt x="16700" y="60481"/>
                    </a:cubicBezTo>
                    <a:cubicBezTo>
                      <a:pt x="20933" y="77943"/>
                      <a:pt x="57446" y="101756"/>
                      <a:pt x="54800" y="104931"/>
                    </a:cubicBezTo>
                    <a:cubicBezTo>
                      <a:pt x="52154" y="108106"/>
                      <a:pt x="7175" y="93289"/>
                      <a:pt x="825" y="79531"/>
                    </a:cubicBezTo>
                    <a:cubicBezTo>
                      <a:pt x="-5525" y="65773"/>
                      <a:pt x="26754" y="3331"/>
                      <a:pt x="29400" y="15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18F5051C-BA33-E2E7-EFBD-10C16B3166C2}"/>
                  </a:ext>
                </a:extLst>
              </p:cNvPr>
              <p:cNvSpPr/>
              <p:nvPr/>
            </p:nvSpPr>
            <p:spPr>
              <a:xfrm>
                <a:off x="3889237" y="1351473"/>
                <a:ext cx="45242" cy="251904"/>
              </a:xfrm>
              <a:custGeom>
                <a:avLst/>
                <a:gdLst>
                  <a:gd name="connsiteX0" fmla="*/ 44588 w 45242"/>
                  <a:gd name="connsiteY0" fmla="*/ 1077 h 251904"/>
                  <a:gd name="connsiteX1" fmla="*/ 25538 w 45242"/>
                  <a:gd name="connsiteY1" fmla="*/ 99502 h 251904"/>
                  <a:gd name="connsiteX2" fmla="*/ 9663 w 45242"/>
                  <a:gd name="connsiteY2" fmla="*/ 191577 h 251904"/>
                  <a:gd name="connsiteX3" fmla="*/ 9663 w 45242"/>
                  <a:gd name="connsiteY3" fmla="*/ 169352 h 251904"/>
                  <a:gd name="connsiteX4" fmla="*/ 22363 w 45242"/>
                  <a:gd name="connsiteY4" fmla="*/ 251902 h 251904"/>
                  <a:gd name="connsiteX5" fmla="*/ 138 w 45242"/>
                  <a:gd name="connsiteY5" fmla="*/ 166177 h 251904"/>
                  <a:gd name="connsiteX6" fmla="*/ 44588 w 45242"/>
                  <a:gd name="connsiteY6" fmla="*/ 1077 h 25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42" h="251904">
                    <a:moveTo>
                      <a:pt x="44588" y="1077"/>
                    </a:moveTo>
                    <a:cubicBezTo>
                      <a:pt x="48821" y="-10036"/>
                      <a:pt x="31359" y="67752"/>
                      <a:pt x="25538" y="99502"/>
                    </a:cubicBezTo>
                    <a:cubicBezTo>
                      <a:pt x="19717" y="131252"/>
                      <a:pt x="12309" y="179935"/>
                      <a:pt x="9663" y="191577"/>
                    </a:cubicBezTo>
                    <a:cubicBezTo>
                      <a:pt x="7017" y="203219"/>
                      <a:pt x="7546" y="159298"/>
                      <a:pt x="9663" y="169352"/>
                    </a:cubicBezTo>
                    <a:cubicBezTo>
                      <a:pt x="11780" y="179406"/>
                      <a:pt x="23950" y="252431"/>
                      <a:pt x="22363" y="251902"/>
                    </a:cubicBezTo>
                    <a:cubicBezTo>
                      <a:pt x="20776" y="251373"/>
                      <a:pt x="-1979" y="203748"/>
                      <a:pt x="138" y="166177"/>
                    </a:cubicBezTo>
                    <a:cubicBezTo>
                      <a:pt x="2255" y="128606"/>
                      <a:pt x="40355" y="12190"/>
                      <a:pt x="44588" y="10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16FCAB37-99B6-4717-B54B-8EB7274FAF6B}"/>
                  </a:ext>
                </a:extLst>
              </p:cNvPr>
              <p:cNvSpPr/>
              <p:nvPr/>
            </p:nvSpPr>
            <p:spPr>
              <a:xfrm>
                <a:off x="3895690" y="1650889"/>
                <a:ext cx="85963" cy="213687"/>
              </a:xfrm>
              <a:custGeom>
                <a:avLst/>
                <a:gdLst>
                  <a:gd name="connsiteX0" fmla="*/ 35 w 85963"/>
                  <a:gd name="connsiteY0" fmla="*/ 111 h 213687"/>
                  <a:gd name="connsiteX1" fmla="*/ 28610 w 85963"/>
                  <a:gd name="connsiteY1" fmla="*/ 95361 h 213687"/>
                  <a:gd name="connsiteX2" fmla="*/ 41310 w 85963"/>
                  <a:gd name="connsiteY2" fmla="*/ 79486 h 213687"/>
                  <a:gd name="connsiteX3" fmla="*/ 12735 w 85963"/>
                  <a:gd name="connsiteY3" fmla="*/ 193786 h 213687"/>
                  <a:gd name="connsiteX4" fmla="*/ 19085 w 85963"/>
                  <a:gd name="connsiteY4" fmla="*/ 177911 h 213687"/>
                  <a:gd name="connsiteX5" fmla="*/ 85760 w 85963"/>
                  <a:gd name="connsiteY5" fmla="*/ 104886 h 213687"/>
                  <a:gd name="connsiteX6" fmla="*/ 41310 w 85963"/>
                  <a:gd name="connsiteY6" fmla="*/ 165211 h 213687"/>
                  <a:gd name="connsiteX7" fmla="*/ 6385 w 85963"/>
                  <a:gd name="connsiteY7" fmla="*/ 212836 h 213687"/>
                  <a:gd name="connsiteX8" fmla="*/ 15910 w 85963"/>
                  <a:gd name="connsiteY8" fmla="*/ 123936 h 213687"/>
                  <a:gd name="connsiteX9" fmla="*/ 22260 w 85963"/>
                  <a:gd name="connsiteY9" fmla="*/ 76311 h 213687"/>
                  <a:gd name="connsiteX10" fmla="*/ 35 w 85963"/>
                  <a:gd name="connsiteY10" fmla="*/ 111 h 21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963" h="213687">
                    <a:moveTo>
                      <a:pt x="35" y="111"/>
                    </a:moveTo>
                    <a:cubicBezTo>
                      <a:pt x="1093" y="3286"/>
                      <a:pt x="28610" y="95361"/>
                      <a:pt x="28610" y="95361"/>
                    </a:cubicBezTo>
                    <a:cubicBezTo>
                      <a:pt x="35489" y="108590"/>
                      <a:pt x="43956" y="63082"/>
                      <a:pt x="41310" y="79486"/>
                    </a:cubicBezTo>
                    <a:cubicBezTo>
                      <a:pt x="38664" y="95890"/>
                      <a:pt x="12735" y="193786"/>
                      <a:pt x="12735" y="193786"/>
                    </a:cubicBezTo>
                    <a:cubicBezTo>
                      <a:pt x="9031" y="210190"/>
                      <a:pt x="6914" y="192728"/>
                      <a:pt x="19085" y="177911"/>
                    </a:cubicBezTo>
                    <a:cubicBezTo>
                      <a:pt x="31256" y="163094"/>
                      <a:pt x="82056" y="107003"/>
                      <a:pt x="85760" y="104886"/>
                    </a:cubicBezTo>
                    <a:cubicBezTo>
                      <a:pt x="89464" y="102769"/>
                      <a:pt x="41310" y="165211"/>
                      <a:pt x="41310" y="165211"/>
                    </a:cubicBezTo>
                    <a:cubicBezTo>
                      <a:pt x="28081" y="183203"/>
                      <a:pt x="10618" y="219715"/>
                      <a:pt x="6385" y="212836"/>
                    </a:cubicBezTo>
                    <a:cubicBezTo>
                      <a:pt x="2152" y="205957"/>
                      <a:pt x="13264" y="146690"/>
                      <a:pt x="15910" y="123936"/>
                    </a:cubicBezTo>
                    <a:cubicBezTo>
                      <a:pt x="18556" y="101182"/>
                      <a:pt x="22789" y="90069"/>
                      <a:pt x="22260" y="76311"/>
                    </a:cubicBezTo>
                    <a:cubicBezTo>
                      <a:pt x="21731" y="62553"/>
                      <a:pt x="-1023" y="-3064"/>
                      <a:pt x="35" y="1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59D2072D-2C04-932A-5175-59AF1EE19F50}"/>
                  </a:ext>
                </a:extLst>
              </p:cNvPr>
              <p:cNvSpPr/>
              <p:nvPr/>
            </p:nvSpPr>
            <p:spPr>
              <a:xfrm>
                <a:off x="3982168" y="1770921"/>
                <a:ext cx="71400" cy="181961"/>
              </a:xfrm>
              <a:custGeom>
                <a:avLst/>
                <a:gdLst>
                  <a:gd name="connsiteX0" fmla="*/ 15157 w 71400"/>
                  <a:gd name="connsiteY0" fmla="*/ 729 h 181961"/>
                  <a:gd name="connsiteX1" fmla="*/ 8807 w 71400"/>
                  <a:gd name="connsiteY1" fmla="*/ 73754 h 181961"/>
                  <a:gd name="connsiteX2" fmla="*/ 69132 w 71400"/>
                  <a:gd name="connsiteY2" fmla="*/ 178529 h 181961"/>
                  <a:gd name="connsiteX3" fmla="*/ 53257 w 71400"/>
                  <a:gd name="connsiteY3" fmla="*/ 153129 h 181961"/>
                  <a:gd name="connsiteX4" fmla="*/ 2457 w 71400"/>
                  <a:gd name="connsiteY4" fmla="*/ 118204 h 181961"/>
                  <a:gd name="connsiteX5" fmla="*/ 15157 w 71400"/>
                  <a:gd name="connsiteY5" fmla="*/ 729 h 18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00" h="181961">
                    <a:moveTo>
                      <a:pt x="15157" y="729"/>
                    </a:moveTo>
                    <a:cubicBezTo>
                      <a:pt x="16215" y="-6679"/>
                      <a:pt x="-189" y="44121"/>
                      <a:pt x="8807" y="73754"/>
                    </a:cubicBezTo>
                    <a:cubicBezTo>
                      <a:pt x="17803" y="103387"/>
                      <a:pt x="61724" y="165300"/>
                      <a:pt x="69132" y="178529"/>
                    </a:cubicBezTo>
                    <a:cubicBezTo>
                      <a:pt x="76540" y="191758"/>
                      <a:pt x="64369" y="163183"/>
                      <a:pt x="53257" y="153129"/>
                    </a:cubicBezTo>
                    <a:cubicBezTo>
                      <a:pt x="42145" y="143075"/>
                      <a:pt x="11982" y="138841"/>
                      <a:pt x="2457" y="118204"/>
                    </a:cubicBezTo>
                    <a:cubicBezTo>
                      <a:pt x="-7068" y="97567"/>
                      <a:pt x="14099" y="8137"/>
                      <a:pt x="15157" y="72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B6E988E9-5F2B-A769-4EFD-538EB417969C}"/>
                  </a:ext>
                </a:extLst>
              </p:cNvPr>
              <p:cNvSpPr/>
              <p:nvPr/>
            </p:nvSpPr>
            <p:spPr>
              <a:xfrm>
                <a:off x="3822684" y="1936739"/>
                <a:ext cx="209568" cy="288949"/>
              </a:xfrm>
              <a:custGeom>
                <a:avLst/>
                <a:gdLst>
                  <a:gd name="connsiteX0" fmla="*/ 209566 w 209568"/>
                  <a:gd name="connsiteY0" fmla="*/ 11 h 288949"/>
                  <a:gd name="connsiteX1" fmla="*/ 98441 w 209568"/>
                  <a:gd name="connsiteY1" fmla="*/ 92086 h 288949"/>
                  <a:gd name="connsiteX2" fmla="*/ 66691 w 209568"/>
                  <a:gd name="connsiteY2" fmla="*/ 196861 h 288949"/>
                  <a:gd name="connsiteX3" fmla="*/ 82566 w 209568"/>
                  <a:gd name="connsiteY3" fmla="*/ 130186 h 288949"/>
                  <a:gd name="connsiteX4" fmla="*/ 63516 w 209568"/>
                  <a:gd name="connsiteY4" fmla="*/ 196861 h 288949"/>
                  <a:gd name="connsiteX5" fmla="*/ 16 w 209568"/>
                  <a:gd name="connsiteY5" fmla="*/ 288936 h 288949"/>
                  <a:gd name="connsiteX6" fmla="*/ 57166 w 209568"/>
                  <a:gd name="connsiteY6" fmla="*/ 203211 h 288949"/>
                  <a:gd name="connsiteX7" fmla="*/ 50816 w 209568"/>
                  <a:gd name="connsiteY7" fmla="*/ 136536 h 288949"/>
                  <a:gd name="connsiteX8" fmla="*/ 63516 w 209568"/>
                  <a:gd name="connsiteY8" fmla="*/ 152411 h 288949"/>
                  <a:gd name="connsiteX9" fmla="*/ 66691 w 209568"/>
                  <a:gd name="connsiteY9" fmla="*/ 114311 h 288949"/>
                  <a:gd name="connsiteX10" fmla="*/ 95266 w 209568"/>
                  <a:gd name="connsiteY10" fmla="*/ 85736 h 288949"/>
                  <a:gd name="connsiteX11" fmla="*/ 209566 w 209568"/>
                  <a:gd name="connsiteY11" fmla="*/ 11 h 2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68" h="288949">
                    <a:moveTo>
                      <a:pt x="209566" y="11"/>
                    </a:moveTo>
                    <a:cubicBezTo>
                      <a:pt x="210095" y="1069"/>
                      <a:pt x="122254" y="59278"/>
                      <a:pt x="98441" y="92086"/>
                    </a:cubicBezTo>
                    <a:cubicBezTo>
                      <a:pt x="74628" y="124894"/>
                      <a:pt x="69337" y="190511"/>
                      <a:pt x="66691" y="196861"/>
                    </a:cubicBezTo>
                    <a:cubicBezTo>
                      <a:pt x="64045" y="203211"/>
                      <a:pt x="83095" y="130186"/>
                      <a:pt x="82566" y="130186"/>
                    </a:cubicBezTo>
                    <a:cubicBezTo>
                      <a:pt x="82037" y="130186"/>
                      <a:pt x="77274" y="170403"/>
                      <a:pt x="63516" y="196861"/>
                    </a:cubicBezTo>
                    <a:cubicBezTo>
                      <a:pt x="49758" y="223319"/>
                      <a:pt x="1074" y="287878"/>
                      <a:pt x="16" y="288936"/>
                    </a:cubicBezTo>
                    <a:cubicBezTo>
                      <a:pt x="-1042" y="289994"/>
                      <a:pt x="48699" y="228611"/>
                      <a:pt x="57166" y="203211"/>
                    </a:cubicBezTo>
                    <a:cubicBezTo>
                      <a:pt x="65633" y="177811"/>
                      <a:pt x="49758" y="145003"/>
                      <a:pt x="50816" y="136536"/>
                    </a:cubicBezTo>
                    <a:cubicBezTo>
                      <a:pt x="51874" y="128069"/>
                      <a:pt x="60870" y="156115"/>
                      <a:pt x="63516" y="152411"/>
                    </a:cubicBezTo>
                    <a:cubicBezTo>
                      <a:pt x="66162" y="148707"/>
                      <a:pt x="61399" y="125424"/>
                      <a:pt x="66691" y="114311"/>
                    </a:cubicBezTo>
                    <a:cubicBezTo>
                      <a:pt x="71983" y="103199"/>
                      <a:pt x="76745" y="101611"/>
                      <a:pt x="95266" y="85736"/>
                    </a:cubicBezTo>
                    <a:cubicBezTo>
                      <a:pt x="113787" y="69861"/>
                      <a:pt x="209037" y="-1047"/>
                      <a:pt x="209566" y="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D4E07E2E-B9E5-4F80-0F8E-1505E7E9910F}"/>
                  </a:ext>
                </a:extLst>
              </p:cNvPr>
              <p:cNvSpPr/>
              <p:nvPr/>
            </p:nvSpPr>
            <p:spPr>
              <a:xfrm>
                <a:off x="3812286" y="2205536"/>
                <a:ext cx="23174" cy="168432"/>
              </a:xfrm>
              <a:custGeom>
                <a:avLst/>
                <a:gdLst>
                  <a:gd name="connsiteX0" fmla="*/ 23114 w 23174"/>
                  <a:gd name="connsiteY0" fmla="*/ 1089 h 168432"/>
                  <a:gd name="connsiteX1" fmla="*/ 889 w 23174"/>
                  <a:gd name="connsiteY1" fmla="*/ 163014 h 168432"/>
                  <a:gd name="connsiteX2" fmla="*/ 4064 w 23174"/>
                  <a:gd name="connsiteY2" fmla="*/ 124914 h 168432"/>
                  <a:gd name="connsiteX3" fmla="*/ 889 w 23174"/>
                  <a:gd name="connsiteY3" fmla="*/ 74114 h 168432"/>
                  <a:gd name="connsiteX4" fmla="*/ 7239 w 23174"/>
                  <a:gd name="connsiteY4" fmla="*/ 89989 h 168432"/>
                  <a:gd name="connsiteX5" fmla="*/ 23114 w 23174"/>
                  <a:gd name="connsiteY5" fmla="*/ 1089 h 16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74" h="168432">
                    <a:moveTo>
                      <a:pt x="23114" y="1089"/>
                    </a:moveTo>
                    <a:cubicBezTo>
                      <a:pt x="22056" y="13260"/>
                      <a:pt x="4064" y="142377"/>
                      <a:pt x="889" y="163014"/>
                    </a:cubicBezTo>
                    <a:cubicBezTo>
                      <a:pt x="-2286" y="183652"/>
                      <a:pt x="4064" y="139731"/>
                      <a:pt x="4064" y="124914"/>
                    </a:cubicBezTo>
                    <a:cubicBezTo>
                      <a:pt x="4064" y="110097"/>
                      <a:pt x="889" y="74114"/>
                      <a:pt x="889" y="74114"/>
                    </a:cubicBezTo>
                    <a:cubicBezTo>
                      <a:pt x="1418" y="68293"/>
                      <a:pt x="3535" y="97397"/>
                      <a:pt x="7239" y="89989"/>
                    </a:cubicBezTo>
                    <a:cubicBezTo>
                      <a:pt x="10943" y="82581"/>
                      <a:pt x="24172" y="-11082"/>
                      <a:pt x="23114" y="108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0148E140-E477-031B-7FB0-B11B29613DD3}"/>
                  </a:ext>
                </a:extLst>
              </p:cNvPr>
              <p:cNvSpPr/>
              <p:nvPr/>
            </p:nvSpPr>
            <p:spPr>
              <a:xfrm>
                <a:off x="3832208" y="2073253"/>
                <a:ext cx="120711" cy="295364"/>
              </a:xfrm>
              <a:custGeom>
                <a:avLst/>
                <a:gdLst>
                  <a:gd name="connsiteX0" fmla="*/ 120667 w 120711"/>
                  <a:gd name="connsiteY0" fmla="*/ 22 h 295364"/>
                  <a:gd name="connsiteX1" fmla="*/ 69867 w 120711"/>
                  <a:gd name="connsiteY1" fmla="*/ 190522 h 295364"/>
                  <a:gd name="connsiteX2" fmla="*/ 57167 w 120711"/>
                  <a:gd name="connsiteY2" fmla="*/ 231797 h 295364"/>
                  <a:gd name="connsiteX3" fmla="*/ 17 w 120711"/>
                  <a:gd name="connsiteY3" fmla="*/ 295297 h 295364"/>
                  <a:gd name="connsiteX4" fmla="*/ 63517 w 120711"/>
                  <a:gd name="connsiteY4" fmla="*/ 219097 h 295364"/>
                  <a:gd name="connsiteX5" fmla="*/ 60342 w 120711"/>
                  <a:gd name="connsiteY5" fmla="*/ 177822 h 295364"/>
                  <a:gd name="connsiteX6" fmla="*/ 120667 w 120711"/>
                  <a:gd name="connsiteY6" fmla="*/ 22 h 29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711" h="295364">
                    <a:moveTo>
                      <a:pt x="120667" y="22"/>
                    </a:moveTo>
                    <a:cubicBezTo>
                      <a:pt x="122255" y="2139"/>
                      <a:pt x="80450" y="151893"/>
                      <a:pt x="69867" y="190522"/>
                    </a:cubicBezTo>
                    <a:cubicBezTo>
                      <a:pt x="59284" y="229151"/>
                      <a:pt x="68809" y="214335"/>
                      <a:pt x="57167" y="231797"/>
                    </a:cubicBezTo>
                    <a:cubicBezTo>
                      <a:pt x="45525" y="249259"/>
                      <a:pt x="-1041" y="297414"/>
                      <a:pt x="17" y="295297"/>
                    </a:cubicBezTo>
                    <a:cubicBezTo>
                      <a:pt x="1075" y="293180"/>
                      <a:pt x="53463" y="238676"/>
                      <a:pt x="63517" y="219097"/>
                    </a:cubicBezTo>
                    <a:cubicBezTo>
                      <a:pt x="73571" y="199518"/>
                      <a:pt x="51875" y="209043"/>
                      <a:pt x="60342" y="177822"/>
                    </a:cubicBezTo>
                    <a:cubicBezTo>
                      <a:pt x="68809" y="146601"/>
                      <a:pt x="119079" y="-2095"/>
                      <a:pt x="120667" y="2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>
                <a:extLst>
                  <a:ext uri="{FF2B5EF4-FFF2-40B4-BE49-F238E27FC236}">
                    <a16:creationId xmlns:a16="http://schemas.microsoft.com/office/drawing/2014/main" id="{6ECA3E5C-2647-FAF3-BB1E-34B8F2256F27}"/>
                  </a:ext>
                </a:extLst>
              </p:cNvPr>
              <p:cNvSpPr/>
              <p:nvPr/>
            </p:nvSpPr>
            <p:spPr>
              <a:xfrm>
                <a:off x="3951722" y="2070081"/>
                <a:ext cx="110256" cy="16663"/>
              </a:xfrm>
              <a:custGeom>
                <a:avLst/>
                <a:gdLst>
                  <a:gd name="connsiteX0" fmla="*/ 109103 w 110256"/>
                  <a:gd name="connsiteY0" fmla="*/ 12719 h 16663"/>
                  <a:gd name="connsiteX1" fmla="*/ 1153 w 110256"/>
                  <a:gd name="connsiteY1" fmla="*/ 15894 h 16663"/>
                  <a:gd name="connsiteX2" fmla="*/ 55128 w 110256"/>
                  <a:gd name="connsiteY2" fmla="*/ 19 h 16663"/>
                  <a:gd name="connsiteX3" fmla="*/ 109103 w 110256"/>
                  <a:gd name="connsiteY3" fmla="*/ 12719 h 1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256" h="16663">
                    <a:moveTo>
                      <a:pt x="109103" y="12719"/>
                    </a:moveTo>
                    <a:cubicBezTo>
                      <a:pt x="100107" y="15365"/>
                      <a:pt x="10149" y="18011"/>
                      <a:pt x="1153" y="15894"/>
                    </a:cubicBezTo>
                    <a:cubicBezTo>
                      <a:pt x="-7843" y="13777"/>
                      <a:pt x="38195" y="548"/>
                      <a:pt x="55128" y="19"/>
                    </a:cubicBezTo>
                    <a:cubicBezTo>
                      <a:pt x="72061" y="-510"/>
                      <a:pt x="118099" y="10073"/>
                      <a:pt x="109103" y="1271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 64">
                <a:extLst>
                  <a:ext uri="{FF2B5EF4-FFF2-40B4-BE49-F238E27FC236}">
                    <a16:creationId xmlns:a16="http://schemas.microsoft.com/office/drawing/2014/main" id="{488A3C6A-984A-89EC-4E0D-9471FD19359D}"/>
                  </a:ext>
                </a:extLst>
              </p:cNvPr>
              <p:cNvSpPr/>
              <p:nvPr/>
            </p:nvSpPr>
            <p:spPr>
              <a:xfrm>
                <a:off x="3952863" y="2098675"/>
                <a:ext cx="125410" cy="38201"/>
              </a:xfrm>
              <a:custGeom>
                <a:avLst/>
                <a:gdLst>
                  <a:gd name="connsiteX0" fmla="*/ 12 w 125410"/>
                  <a:gd name="connsiteY0" fmla="*/ 6350 h 38201"/>
                  <a:gd name="connsiteX1" fmla="*/ 85737 w 125410"/>
                  <a:gd name="connsiteY1" fmla="*/ 25400 h 38201"/>
                  <a:gd name="connsiteX2" fmla="*/ 123837 w 125410"/>
                  <a:gd name="connsiteY2" fmla="*/ 0 h 38201"/>
                  <a:gd name="connsiteX3" fmla="*/ 114312 w 125410"/>
                  <a:gd name="connsiteY3" fmla="*/ 25400 h 38201"/>
                  <a:gd name="connsiteX4" fmla="*/ 79387 w 125410"/>
                  <a:gd name="connsiteY4" fmla="*/ 38100 h 38201"/>
                  <a:gd name="connsiteX5" fmla="*/ 12 w 125410"/>
                  <a:gd name="connsiteY5" fmla="*/ 6350 h 3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10" h="38201">
                    <a:moveTo>
                      <a:pt x="12" y="6350"/>
                    </a:moveTo>
                    <a:cubicBezTo>
                      <a:pt x="1070" y="4233"/>
                      <a:pt x="65100" y="26458"/>
                      <a:pt x="85737" y="25400"/>
                    </a:cubicBezTo>
                    <a:cubicBezTo>
                      <a:pt x="106374" y="24342"/>
                      <a:pt x="119075" y="0"/>
                      <a:pt x="123837" y="0"/>
                    </a:cubicBezTo>
                    <a:cubicBezTo>
                      <a:pt x="128599" y="0"/>
                      <a:pt x="121720" y="19050"/>
                      <a:pt x="114312" y="25400"/>
                    </a:cubicBezTo>
                    <a:cubicBezTo>
                      <a:pt x="106904" y="31750"/>
                      <a:pt x="95262" y="39158"/>
                      <a:pt x="79387" y="38100"/>
                    </a:cubicBezTo>
                    <a:cubicBezTo>
                      <a:pt x="63512" y="37042"/>
                      <a:pt x="-1046" y="8467"/>
                      <a:pt x="12" y="63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 65">
                <a:extLst>
                  <a:ext uri="{FF2B5EF4-FFF2-40B4-BE49-F238E27FC236}">
                    <a16:creationId xmlns:a16="http://schemas.microsoft.com/office/drawing/2014/main" id="{8DEFC564-D02B-F144-D209-16A3D0EB4C10}"/>
                  </a:ext>
                </a:extLst>
              </p:cNvPr>
              <p:cNvSpPr/>
              <p:nvPr/>
            </p:nvSpPr>
            <p:spPr>
              <a:xfrm>
                <a:off x="3932637" y="2119489"/>
                <a:ext cx="153595" cy="192559"/>
              </a:xfrm>
              <a:custGeom>
                <a:avLst/>
                <a:gdLst>
                  <a:gd name="connsiteX0" fmla="*/ 51988 w 153595"/>
                  <a:gd name="connsiteY0" fmla="*/ 1411 h 192559"/>
                  <a:gd name="connsiteX1" fmla="*/ 36113 w 153595"/>
                  <a:gd name="connsiteY1" fmla="*/ 83961 h 192559"/>
                  <a:gd name="connsiteX2" fmla="*/ 7538 w 153595"/>
                  <a:gd name="connsiteY2" fmla="*/ 150636 h 192559"/>
                  <a:gd name="connsiteX3" fmla="*/ 13888 w 153595"/>
                  <a:gd name="connsiteY3" fmla="*/ 172861 h 192559"/>
                  <a:gd name="connsiteX4" fmla="*/ 153588 w 153595"/>
                  <a:gd name="connsiteY4" fmla="*/ 179211 h 192559"/>
                  <a:gd name="connsiteX5" fmla="*/ 20238 w 153595"/>
                  <a:gd name="connsiteY5" fmla="*/ 191911 h 192559"/>
                  <a:gd name="connsiteX6" fmla="*/ 13888 w 153595"/>
                  <a:gd name="connsiteY6" fmla="*/ 156986 h 192559"/>
                  <a:gd name="connsiteX7" fmla="*/ 51988 w 153595"/>
                  <a:gd name="connsiteY7" fmla="*/ 1411 h 19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595" h="192559">
                    <a:moveTo>
                      <a:pt x="51988" y="1411"/>
                    </a:moveTo>
                    <a:cubicBezTo>
                      <a:pt x="55692" y="-10760"/>
                      <a:pt x="43521" y="59090"/>
                      <a:pt x="36113" y="83961"/>
                    </a:cubicBezTo>
                    <a:cubicBezTo>
                      <a:pt x="28705" y="108832"/>
                      <a:pt x="11242" y="135819"/>
                      <a:pt x="7538" y="150636"/>
                    </a:cubicBezTo>
                    <a:cubicBezTo>
                      <a:pt x="3834" y="165453"/>
                      <a:pt x="-10454" y="168099"/>
                      <a:pt x="13888" y="172861"/>
                    </a:cubicBezTo>
                    <a:cubicBezTo>
                      <a:pt x="38230" y="177623"/>
                      <a:pt x="152530" y="176036"/>
                      <a:pt x="153588" y="179211"/>
                    </a:cubicBezTo>
                    <a:cubicBezTo>
                      <a:pt x="154646" y="182386"/>
                      <a:pt x="43521" y="195615"/>
                      <a:pt x="20238" y="191911"/>
                    </a:cubicBezTo>
                    <a:cubicBezTo>
                      <a:pt x="-3045" y="188207"/>
                      <a:pt x="8596" y="183974"/>
                      <a:pt x="13888" y="156986"/>
                    </a:cubicBezTo>
                    <a:cubicBezTo>
                      <a:pt x="19180" y="129999"/>
                      <a:pt x="48284" y="13582"/>
                      <a:pt x="51988" y="14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 66">
                <a:extLst>
                  <a:ext uri="{FF2B5EF4-FFF2-40B4-BE49-F238E27FC236}">
                    <a16:creationId xmlns:a16="http://schemas.microsoft.com/office/drawing/2014/main" id="{F64AED5A-317D-5C85-0521-12E6D14BB876}"/>
                  </a:ext>
                </a:extLst>
              </p:cNvPr>
              <p:cNvSpPr/>
              <p:nvPr/>
            </p:nvSpPr>
            <p:spPr>
              <a:xfrm>
                <a:off x="4051189" y="2219314"/>
                <a:ext cx="46526" cy="136576"/>
              </a:xfrm>
              <a:custGeom>
                <a:avLst/>
                <a:gdLst>
                  <a:gd name="connsiteX0" fmla="*/ 31861 w 46526"/>
                  <a:gd name="connsiteY0" fmla="*/ 11 h 136576"/>
                  <a:gd name="connsiteX1" fmla="*/ 31861 w 46526"/>
                  <a:gd name="connsiteY1" fmla="*/ 95261 h 136576"/>
                  <a:gd name="connsiteX2" fmla="*/ 111 w 46526"/>
                  <a:gd name="connsiteY2" fmla="*/ 136536 h 136576"/>
                  <a:gd name="connsiteX3" fmla="*/ 44561 w 46526"/>
                  <a:gd name="connsiteY3" fmla="*/ 88911 h 136576"/>
                  <a:gd name="connsiteX4" fmla="*/ 31861 w 46526"/>
                  <a:gd name="connsiteY4" fmla="*/ 11 h 13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6" h="136576">
                    <a:moveTo>
                      <a:pt x="31861" y="11"/>
                    </a:moveTo>
                    <a:cubicBezTo>
                      <a:pt x="29744" y="1069"/>
                      <a:pt x="37153" y="72507"/>
                      <a:pt x="31861" y="95261"/>
                    </a:cubicBezTo>
                    <a:cubicBezTo>
                      <a:pt x="26569" y="118015"/>
                      <a:pt x="-2006" y="137594"/>
                      <a:pt x="111" y="136536"/>
                    </a:cubicBezTo>
                    <a:cubicBezTo>
                      <a:pt x="2228" y="135478"/>
                      <a:pt x="36624" y="106373"/>
                      <a:pt x="44561" y="88911"/>
                    </a:cubicBezTo>
                    <a:cubicBezTo>
                      <a:pt x="52498" y="71449"/>
                      <a:pt x="33978" y="-1047"/>
                      <a:pt x="31861" y="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 67">
                <a:extLst>
                  <a:ext uri="{FF2B5EF4-FFF2-40B4-BE49-F238E27FC236}">
                    <a16:creationId xmlns:a16="http://schemas.microsoft.com/office/drawing/2014/main" id="{F6740B89-DD5A-652E-E26B-983D8C00AE5B}"/>
                  </a:ext>
                </a:extLst>
              </p:cNvPr>
              <p:cNvSpPr/>
              <p:nvPr/>
            </p:nvSpPr>
            <p:spPr>
              <a:xfrm>
                <a:off x="3804332" y="2336682"/>
                <a:ext cx="130123" cy="92650"/>
              </a:xfrm>
              <a:custGeom>
                <a:avLst/>
                <a:gdLst>
                  <a:gd name="connsiteX0" fmla="*/ 129493 w 130123"/>
                  <a:gd name="connsiteY0" fmla="*/ 118 h 92650"/>
                  <a:gd name="connsiteX1" fmla="*/ 2493 w 130123"/>
                  <a:gd name="connsiteY1" fmla="*/ 89018 h 92650"/>
                  <a:gd name="connsiteX2" fmla="*/ 50118 w 130123"/>
                  <a:gd name="connsiteY2" fmla="*/ 69968 h 92650"/>
                  <a:gd name="connsiteX3" fmla="*/ 129493 w 130123"/>
                  <a:gd name="connsiteY3" fmla="*/ 118 h 9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23" h="92650">
                    <a:moveTo>
                      <a:pt x="129493" y="118"/>
                    </a:moveTo>
                    <a:cubicBezTo>
                      <a:pt x="121555" y="3293"/>
                      <a:pt x="15722" y="77376"/>
                      <a:pt x="2493" y="89018"/>
                    </a:cubicBezTo>
                    <a:cubicBezTo>
                      <a:pt x="-10736" y="100660"/>
                      <a:pt x="32126" y="81610"/>
                      <a:pt x="50118" y="69968"/>
                    </a:cubicBezTo>
                    <a:cubicBezTo>
                      <a:pt x="68110" y="58326"/>
                      <a:pt x="137431" y="-3057"/>
                      <a:pt x="129493" y="11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 68">
                <a:extLst>
                  <a:ext uri="{FF2B5EF4-FFF2-40B4-BE49-F238E27FC236}">
                    <a16:creationId xmlns:a16="http://schemas.microsoft.com/office/drawing/2014/main" id="{7D063479-B98E-4D2F-A7FF-7F00B20334BA}"/>
                  </a:ext>
                </a:extLst>
              </p:cNvPr>
              <p:cNvSpPr/>
              <p:nvPr/>
            </p:nvSpPr>
            <p:spPr>
              <a:xfrm>
                <a:off x="3908418" y="2318554"/>
                <a:ext cx="162059" cy="94562"/>
              </a:xfrm>
              <a:custGeom>
                <a:avLst/>
                <a:gdLst>
                  <a:gd name="connsiteX0" fmla="*/ 7 w 162059"/>
                  <a:gd name="connsiteY0" fmla="*/ 21421 h 94562"/>
                  <a:gd name="connsiteX1" fmla="*/ 146057 w 162059"/>
                  <a:gd name="connsiteY1" fmla="*/ 21421 h 94562"/>
                  <a:gd name="connsiteX2" fmla="*/ 136532 w 162059"/>
                  <a:gd name="connsiteY2" fmla="*/ 37296 h 94562"/>
                  <a:gd name="connsiteX3" fmla="*/ 149232 w 162059"/>
                  <a:gd name="connsiteY3" fmla="*/ 56346 h 94562"/>
                  <a:gd name="connsiteX4" fmla="*/ 107957 w 162059"/>
                  <a:gd name="connsiteY4" fmla="*/ 94446 h 94562"/>
                  <a:gd name="connsiteX5" fmla="*/ 158757 w 162059"/>
                  <a:gd name="connsiteY5" fmla="*/ 69046 h 94562"/>
                  <a:gd name="connsiteX6" fmla="*/ 149232 w 162059"/>
                  <a:gd name="connsiteY6" fmla="*/ 53171 h 94562"/>
                  <a:gd name="connsiteX7" fmla="*/ 161932 w 162059"/>
                  <a:gd name="connsiteY7" fmla="*/ 2371 h 94562"/>
                  <a:gd name="connsiteX8" fmla="*/ 139707 w 162059"/>
                  <a:gd name="connsiteY8" fmla="*/ 8721 h 94562"/>
                  <a:gd name="connsiteX9" fmla="*/ 7 w 162059"/>
                  <a:gd name="connsiteY9" fmla="*/ 21421 h 9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059" h="94562">
                    <a:moveTo>
                      <a:pt x="7" y="21421"/>
                    </a:moveTo>
                    <a:cubicBezTo>
                      <a:pt x="1065" y="23538"/>
                      <a:pt x="146057" y="21421"/>
                      <a:pt x="146057" y="21421"/>
                    </a:cubicBezTo>
                    <a:cubicBezTo>
                      <a:pt x="168811" y="24067"/>
                      <a:pt x="136003" y="31475"/>
                      <a:pt x="136532" y="37296"/>
                    </a:cubicBezTo>
                    <a:cubicBezTo>
                      <a:pt x="137061" y="43117"/>
                      <a:pt x="153995" y="46821"/>
                      <a:pt x="149232" y="56346"/>
                    </a:cubicBezTo>
                    <a:cubicBezTo>
                      <a:pt x="144469" y="65871"/>
                      <a:pt x="106369" y="92329"/>
                      <a:pt x="107957" y="94446"/>
                    </a:cubicBezTo>
                    <a:cubicBezTo>
                      <a:pt x="109545" y="96563"/>
                      <a:pt x="158757" y="69046"/>
                      <a:pt x="158757" y="69046"/>
                    </a:cubicBezTo>
                    <a:cubicBezTo>
                      <a:pt x="165636" y="62167"/>
                      <a:pt x="148703" y="64283"/>
                      <a:pt x="149232" y="53171"/>
                    </a:cubicBezTo>
                    <a:cubicBezTo>
                      <a:pt x="149761" y="42059"/>
                      <a:pt x="163519" y="9779"/>
                      <a:pt x="161932" y="2371"/>
                    </a:cubicBezTo>
                    <a:cubicBezTo>
                      <a:pt x="160345" y="-5037"/>
                      <a:pt x="161403" y="7134"/>
                      <a:pt x="139707" y="8721"/>
                    </a:cubicBezTo>
                    <a:cubicBezTo>
                      <a:pt x="118011" y="10308"/>
                      <a:pt x="-1051" y="19304"/>
                      <a:pt x="7" y="2142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 69">
                <a:extLst>
                  <a:ext uri="{FF2B5EF4-FFF2-40B4-BE49-F238E27FC236}">
                    <a16:creationId xmlns:a16="http://schemas.microsoft.com/office/drawing/2014/main" id="{22784563-01DD-8733-603E-CECE7E79D5F5}"/>
                  </a:ext>
                </a:extLst>
              </p:cNvPr>
              <p:cNvSpPr/>
              <p:nvPr/>
            </p:nvSpPr>
            <p:spPr>
              <a:xfrm>
                <a:off x="3774834" y="2441575"/>
                <a:ext cx="219316" cy="88900"/>
              </a:xfrm>
              <a:custGeom>
                <a:avLst/>
                <a:gdLst>
                  <a:gd name="connsiteX0" fmla="*/ 241 w 219316"/>
                  <a:gd name="connsiteY0" fmla="*/ 88900 h 88900"/>
                  <a:gd name="connsiteX1" fmla="*/ 57391 w 219316"/>
                  <a:gd name="connsiteY1" fmla="*/ 34925 h 88900"/>
                  <a:gd name="connsiteX2" fmla="*/ 190741 w 219316"/>
                  <a:gd name="connsiteY2" fmla="*/ 19050 h 88900"/>
                  <a:gd name="connsiteX3" fmla="*/ 219316 w 219316"/>
                  <a:gd name="connsiteY3" fmla="*/ 0 h 88900"/>
                  <a:gd name="connsiteX4" fmla="*/ 162166 w 219316"/>
                  <a:gd name="connsiteY4" fmla="*/ 38100 h 88900"/>
                  <a:gd name="connsiteX5" fmla="*/ 117716 w 219316"/>
                  <a:gd name="connsiteY5" fmla="*/ 31750 h 88900"/>
                  <a:gd name="connsiteX6" fmla="*/ 76441 w 219316"/>
                  <a:gd name="connsiteY6" fmla="*/ 34925 h 88900"/>
                  <a:gd name="connsiteX7" fmla="*/ 241 w 219316"/>
                  <a:gd name="connsiteY7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316" h="88900">
                    <a:moveTo>
                      <a:pt x="241" y="88900"/>
                    </a:moveTo>
                    <a:cubicBezTo>
                      <a:pt x="-2934" y="88900"/>
                      <a:pt x="25641" y="46567"/>
                      <a:pt x="57391" y="34925"/>
                    </a:cubicBezTo>
                    <a:cubicBezTo>
                      <a:pt x="89141" y="23283"/>
                      <a:pt x="163753" y="24871"/>
                      <a:pt x="190741" y="19050"/>
                    </a:cubicBezTo>
                    <a:cubicBezTo>
                      <a:pt x="217729" y="13229"/>
                      <a:pt x="219316" y="0"/>
                      <a:pt x="219316" y="0"/>
                    </a:cubicBezTo>
                    <a:cubicBezTo>
                      <a:pt x="214554" y="3175"/>
                      <a:pt x="179099" y="32808"/>
                      <a:pt x="162166" y="38100"/>
                    </a:cubicBezTo>
                    <a:cubicBezTo>
                      <a:pt x="145233" y="43392"/>
                      <a:pt x="132004" y="32279"/>
                      <a:pt x="117716" y="31750"/>
                    </a:cubicBezTo>
                    <a:cubicBezTo>
                      <a:pt x="103429" y="31221"/>
                      <a:pt x="94433" y="28046"/>
                      <a:pt x="76441" y="34925"/>
                    </a:cubicBezTo>
                    <a:cubicBezTo>
                      <a:pt x="58449" y="41804"/>
                      <a:pt x="3416" y="88900"/>
                      <a:pt x="241" y="889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 70">
                <a:extLst>
                  <a:ext uri="{FF2B5EF4-FFF2-40B4-BE49-F238E27FC236}">
                    <a16:creationId xmlns:a16="http://schemas.microsoft.com/office/drawing/2014/main" id="{E097E369-F46F-0A72-9EBB-7FA7407BA9E5}"/>
                  </a:ext>
                </a:extLst>
              </p:cNvPr>
              <p:cNvSpPr/>
              <p:nvPr/>
            </p:nvSpPr>
            <p:spPr>
              <a:xfrm>
                <a:off x="3860509" y="2422370"/>
                <a:ext cx="197935" cy="162219"/>
              </a:xfrm>
              <a:custGeom>
                <a:avLst/>
                <a:gdLst>
                  <a:gd name="connsiteX0" fmla="*/ 197141 w 197935"/>
                  <a:gd name="connsiteY0" fmla="*/ 155 h 162219"/>
                  <a:gd name="connsiteX1" fmla="*/ 143166 w 197935"/>
                  <a:gd name="connsiteY1" fmla="*/ 70005 h 162219"/>
                  <a:gd name="connsiteX2" fmla="*/ 291 w 197935"/>
                  <a:gd name="connsiteY2" fmla="*/ 162080 h 162219"/>
                  <a:gd name="connsiteX3" fmla="*/ 108241 w 197935"/>
                  <a:gd name="connsiteY3" fmla="*/ 89055 h 162219"/>
                  <a:gd name="connsiteX4" fmla="*/ 197141 w 197935"/>
                  <a:gd name="connsiteY4" fmla="*/ 155 h 162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935" h="162219">
                    <a:moveTo>
                      <a:pt x="197141" y="155"/>
                    </a:moveTo>
                    <a:cubicBezTo>
                      <a:pt x="202962" y="-3020"/>
                      <a:pt x="175974" y="43018"/>
                      <a:pt x="143166" y="70005"/>
                    </a:cubicBezTo>
                    <a:cubicBezTo>
                      <a:pt x="110358" y="96993"/>
                      <a:pt x="6112" y="158905"/>
                      <a:pt x="291" y="162080"/>
                    </a:cubicBezTo>
                    <a:cubicBezTo>
                      <a:pt x="-5530" y="165255"/>
                      <a:pt x="77549" y="113397"/>
                      <a:pt x="108241" y="89055"/>
                    </a:cubicBezTo>
                    <a:cubicBezTo>
                      <a:pt x="138933" y="64713"/>
                      <a:pt x="191320" y="3330"/>
                      <a:pt x="197141" y="15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 71">
                <a:extLst>
                  <a:ext uri="{FF2B5EF4-FFF2-40B4-BE49-F238E27FC236}">
                    <a16:creationId xmlns:a16="http://schemas.microsoft.com/office/drawing/2014/main" id="{21FEDB7B-6D59-9343-968B-9E5B1432FC8E}"/>
                  </a:ext>
                </a:extLst>
              </p:cNvPr>
              <p:cNvSpPr/>
              <p:nvPr/>
            </p:nvSpPr>
            <p:spPr>
              <a:xfrm>
                <a:off x="3907561" y="2482700"/>
                <a:ext cx="134427" cy="165827"/>
              </a:xfrm>
              <a:custGeom>
                <a:avLst/>
                <a:gdLst>
                  <a:gd name="connsiteX0" fmla="*/ 134214 w 134427"/>
                  <a:gd name="connsiteY0" fmla="*/ 150 h 165827"/>
                  <a:gd name="connsiteX1" fmla="*/ 58014 w 134427"/>
                  <a:gd name="connsiteY1" fmla="*/ 79525 h 165827"/>
                  <a:gd name="connsiteX2" fmla="*/ 10389 w 134427"/>
                  <a:gd name="connsiteY2" fmla="*/ 104925 h 165827"/>
                  <a:gd name="connsiteX3" fmla="*/ 864 w 134427"/>
                  <a:gd name="connsiteY3" fmla="*/ 165250 h 165827"/>
                  <a:gd name="connsiteX4" fmla="*/ 4039 w 134427"/>
                  <a:gd name="connsiteY4" fmla="*/ 133500 h 165827"/>
                  <a:gd name="connsiteX5" fmla="*/ 32614 w 134427"/>
                  <a:gd name="connsiteY5" fmla="*/ 101750 h 165827"/>
                  <a:gd name="connsiteX6" fmla="*/ 134214 w 134427"/>
                  <a:gd name="connsiteY6" fmla="*/ 150 h 16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427" h="165827">
                    <a:moveTo>
                      <a:pt x="134214" y="150"/>
                    </a:moveTo>
                    <a:cubicBezTo>
                      <a:pt x="138447" y="-3554"/>
                      <a:pt x="78651" y="62063"/>
                      <a:pt x="58014" y="79525"/>
                    </a:cubicBezTo>
                    <a:cubicBezTo>
                      <a:pt x="37377" y="96987"/>
                      <a:pt x="19914" y="90638"/>
                      <a:pt x="10389" y="104925"/>
                    </a:cubicBezTo>
                    <a:cubicBezTo>
                      <a:pt x="864" y="119212"/>
                      <a:pt x="1922" y="160488"/>
                      <a:pt x="864" y="165250"/>
                    </a:cubicBezTo>
                    <a:cubicBezTo>
                      <a:pt x="-194" y="170012"/>
                      <a:pt x="-1253" y="144083"/>
                      <a:pt x="4039" y="133500"/>
                    </a:cubicBezTo>
                    <a:cubicBezTo>
                      <a:pt x="9331" y="122917"/>
                      <a:pt x="10918" y="119212"/>
                      <a:pt x="32614" y="101750"/>
                    </a:cubicBezTo>
                    <a:cubicBezTo>
                      <a:pt x="54310" y="84288"/>
                      <a:pt x="129981" y="3854"/>
                      <a:pt x="134214" y="1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 72">
                <a:extLst>
                  <a:ext uri="{FF2B5EF4-FFF2-40B4-BE49-F238E27FC236}">
                    <a16:creationId xmlns:a16="http://schemas.microsoft.com/office/drawing/2014/main" id="{CAC23CDB-8FF2-A11C-5EFA-89638052B409}"/>
                  </a:ext>
                </a:extLst>
              </p:cNvPr>
              <p:cNvSpPr/>
              <p:nvPr/>
            </p:nvSpPr>
            <p:spPr>
              <a:xfrm>
                <a:off x="3942707" y="2511234"/>
                <a:ext cx="132030" cy="73444"/>
              </a:xfrm>
              <a:custGeom>
                <a:avLst/>
                <a:gdLst>
                  <a:gd name="connsiteX0" fmla="*/ 130818 w 132030"/>
                  <a:gd name="connsiteY0" fmla="*/ 191 h 73444"/>
                  <a:gd name="connsiteX1" fmla="*/ 73668 w 132030"/>
                  <a:gd name="connsiteY1" fmla="*/ 35116 h 73444"/>
                  <a:gd name="connsiteX2" fmla="*/ 643 w 132030"/>
                  <a:gd name="connsiteY2" fmla="*/ 73216 h 73444"/>
                  <a:gd name="connsiteX3" fmla="*/ 41918 w 132030"/>
                  <a:gd name="connsiteY3" fmla="*/ 50991 h 73444"/>
                  <a:gd name="connsiteX4" fmla="*/ 108593 w 132030"/>
                  <a:gd name="connsiteY4" fmla="*/ 50991 h 73444"/>
                  <a:gd name="connsiteX5" fmla="*/ 130818 w 132030"/>
                  <a:gd name="connsiteY5" fmla="*/ 191 h 7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030" h="73444">
                    <a:moveTo>
                      <a:pt x="130818" y="191"/>
                    </a:moveTo>
                    <a:cubicBezTo>
                      <a:pt x="124997" y="-2455"/>
                      <a:pt x="95364" y="22945"/>
                      <a:pt x="73668" y="35116"/>
                    </a:cubicBezTo>
                    <a:cubicBezTo>
                      <a:pt x="51972" y="47287"/>
                      <a:pt x="5935" y="70570"/>
                      <a:pt x="643" y="73216"/>
                    </a:cubicBezTo>
                    <a:cubicBezTo>
                      <a:pt x="-4649" y="75862"/>
                      <a:pt x="23926" y="54695"/>
                      <a:pt x="41918" y="50991"/>
                    </a:cubicBezTo>
                    <a:cubicBezTo>
                      <a:pt x="59910" y="47287"/>
                      <a:pt x="96951" y="54695"/>
                      <a:pt x="108593" y="50991"/>
                    </a:cubicBezTo>
                    <a:cubicBezTo>
                      <a:pt x="120235" y="47287"/>
                      <a:pt x="136639" y="2837"/>
                      <a:pt x="130818" y="1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 73">
                <a:extLst>
                  <a:ext uri="{FF2B5EF4-FFF2-40B4-BE49-F238E27FC236}">
                    <a16:creationId xmlns:a16="http://schemas.microsoft.com/office/drawing/2014/main" id="{AEC7E1C0-F573-8094-46CF-A7677E634CDE}"/>
                  </a:ext>
                </a:extLst>
              </p:cNvPr>
              <p:cNvSpPr/>
              <p:nvPr/>
            </p:nvSpPr>
            <p:spPr>
              <a:xfrm>
                <a:off x="3927706" y="2555871"/>
                <a:ext cx="175574" cy="96105"/>
              </a:xfrm>
              <a:custGeom>
                <a:avLst/>
                <a:gdLst>
                  <a:gd name="connsiteX0" fmla="*/ 174394 w 175574"/>
                  <a:gd name="connsiteY0" fmla="*/ 4 h 96105"/>
                  <a:gd name="connsiteX1" fmla="*/ 164869 w 175574"/>
                  <a:gd name="connsiteY1" fmla="*/ 53979 h 96105"/>
                  <a:gd name="connsiteX2" fmla="*/ 101369 w 175574"/>
                  <a:gd name="connsiteY2" fmla="*/ 69854 h 96105"/>
                  <a:gd name="connsiteX3" fmla="*/ 34694 w 175574"/>
                  <a:gd name="connsiteY3" fmla="*/ 82554 h 96105"/>
                  <a:gd name="connsiteX4" fmla="*/ 6119 w 175574"/>
                  <a:gd name="connsiteY4" fmla="*/ 95254 h 96105"/>
                  <a:gd name="connsiteX5" fmla="*/ 152169 w 175574"/>
                  <a:gd name="connsiteY5" fmla="*/ 57154 h 96105"/>
                  <a:gd name="connsiteX6" fmla="*/ 174394 w 175574"/>
                  <a:gd name="connsiteY6" fmla="*/ 4 h 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574" h="96105">
                    <a:moveTo>
                      <a:pt x="174394" y="4"/>
                    </a:moveTo>
                    <a:cubicBezTo>
                      <a:pt x="176511" y="-525"/>
                      <a:pt x="177040" y="42337"/>
                      <a:pt x="164869" y="53979"/>
                    </a:cubicBezTo>
                    <a:cubicBezTo>
                      <a:pt x="152698" y="65621"/>
                      <a:pt x="123065" y="65092"/>
                      <a:pt x="101369" y="69854"/>
                    </a:cubicBezTo>
                    <a:cubicBezTo>
                      <a:pt x="79673" y="74616"/>
                      <a:pt x="50569" y="78321"/>
                      <a:pt x="34694" y="82554"/>
                    </a:cubicBezTo>
                    <a:cubicBezTo>
                      <a:pt x="18819" y="86787"/>
                      <a:pt x="-13460" y="99487"/>
                      <a:pt x="6119" y="95254"/>
                    </a:cubicBezTo>
                    <a:cubicBezTo>
                      <a:pt x="25698" y="91021"/>
                      <a:pt x="125711" y="68267"/>
                      <a:pt x="152169" y="57154"/>
                    </a:cubicBezTo>
                    <a:cubicBezTo>
                      <a:pt x="178627" y="46042"/>
                      <a:pt x="172277" y="533"/>
                      <a:pt x="174394" y="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>
                <a:extLst>
                  <a:ext uri="{FF2B5EF4-FFF2-40B4-BE49-F238E27FC236}">
                    <a16:creationId xmlns:a16="http://schemas.microsoft.com/office/drawing/2014/main" id="{0D43A8DA-DAD4-4291-743D-E2C49B125FF4}"/>
                  </a:ext>
                </a:extLst>
              </p:cNvPr>
              <p:cNvSpPr/>
              <p:nvPr/>
            </p:nvSpPr>
            <p:spPr>
              <a:xfrm>
                <a:off x="3992347" y="2613025"/>
                <a:ext cx="128811" cy="180975"/>
              </a:xfrm>
              <a:custGeom>
                <a:avLst/>
                <a:gdLst>
                  <a:gd name="connsiteX0" fmla="*/ 128803 w 128811"/>
                  <a:gd name="connsiteY0" fmla="*/ 0 h 180975"/>
                  <a:gd name="connsiteX1" fmla="*/ 8153 w 128811"/>
                  <a:gd name="connsiteY1" fmla="*/ 92075 h 180975"/>
                  <a:gd name="connsiteX2" fmla="*/ 11328 w 128811"/>
                  <a:gd name="connsiteY2" fmla="*/ 180975 h 180975"/>
                  <a:gd name="connsiteX3" fmla="*/ 14503 w 128811"/>
                  <a:gd name="connsiteY3" fmla="*/ 92075 h 180975"/>
                  <a:gd name="connsiteX4" fmla="*/ 128803 w 128811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811" h="180975">
                    <a:moveTo>
                      <a:pt x="128803" y="0"/>
                    </a:moveTo>
                    <a:cubicBezTo>
                      <a:pt x="127745" y="0"/>
                      <a:pt x="27732" y="61913"/>
                      <a:pt x="8153" y="92075"/>
                    </a:cubicBezTo>
                    <a:cubicBezTo>
                      <a:pt x="-11426" y="122238"/>
                      <a:pt x="10270" y="180975"/>
                      <a:pt x="11328" y="180975"/>
                    </a:cubicBezTo>
                    <a:cubicBezTo>
                      <a:pt x="12386" y="180975"/>
                      <a:pt x="-2430" y="118004"/>
                      <a:pt x="14503" y="92075"/>
                    </a:cubicBezTo>
                    <a:cubicBezTo>
                      <a:pt x="31436" y="66146"/>
                      <a:pt x="129861" y="0"/>
                      <a:pt x="128803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 75">
                <a:extLst>
                  <a:ext uri="{FF2B5EF4-FFF2-40B4-BE49-F238E27FC236}">
                    <a16:creationId xmlns:a16="http://schemas.microsoft.com/office/drawing/2014/main" id="{6D2B9810-C1F8-824B-72A2-885F42C80F17}"/>
                  </a:ext>
                </a:extLst>
              </p:cNvPr>
              <p:cNvSpPr/>
              <p:nvPr/>
            </p:nvSpPr>
            <p:spPr>
              <a:xfrm>
                <a:off x="3736973" y="2637497"/>
                <a:ext cx="127656" cy="75662"/>
              </a:xfrm>
              <a:custGeom>
                <a:avLst/>
                <a:gdLst>
                  <a:gd name="connsiteX0" fmla="*/ 2 w 127656"/>
                  <a:gd name="connsiteY0" fmla="*/ 42203 h 75662"/>
                  <a:gd name="connsiteX1" fmla="*/ 117477 w 127656"/>
                  <a:gd name="connsiteY1" fmla="*/ 928 h 75662"/>
                  <a:gd name="connsiteX2" fmla="*/ 114302 w 127656"/>
                  <a:gd name="connsiteY2" fmla="*/ 16803 h 75662"/>
                  <a:gd name="connsiteX3" fmla="*/ 123827 w 127656"/>
                  <a:gd name="connsiteY3" fmla="*/ 54903 h 75662"/>
                  <a:gd name="connsiteX4" fmla="*/ 41277 w 127656"/>
                  <a:gd name="connsiteY4" fmla="*/ 70778 h 75662"/>
                  <a:gd name="connsiteX5" fmla="*/ 117477 w 127656"/>
                  <a:gd name="connsiteY5" fmla="*/ 70778 h 75662"/>
                  <a:gd name="connsiteX6" fmla="*/ 114302 w 127656"/>
                  <a:gd name="connsiteY6" fmla="*/ 13628 h 75662"/>
                  <a:gd name="connsiteX7" fmla="*/ 2 w 127656"/>
                  <a:gd name="connsiteY7" fmla="*/ 42203 h 7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656" h="75662">
                    <a:moveTo>
                      <a:pt x="2" y="42203"/>
                    </a:moveTo>
                    <a:cubicBezTo>
                      <a:pt x="531" y="40086"/>
                      <a:pt x="117477" y="928"/>
                      <a:pt x="117477" y="928"/>
                    </a:cubicBezTo>
                    <a:cubicBezTo>
                      <a:pt x="136527" y="-3305"/>
                      <a:pt x="113244" y="7807"/>
                      <a:pt x="114302" y="16803"/>
                    </a:cubicBezTo>
                    <a:cubicBezTo>
                      <a:pt x="115360" y="25799"/>
                      <a:pt x="135998" y="45907"/>
                      <a:pt x="123827" y="54903"/>
                    </a:cubicBezTo>
                    <a:cubicBezTo>
                      <a:pt x="111656" y="63899"/>
                      <a:pt x="42335" y="68132"/>
                      <a:pt x="41277" y="70778"/>
                    </a:cubicBezTo>
                    <a:cubicBezTo>
                      <a:pt x="40219" y="73424"/>
                      <a:pt x="105306" y="80303"/>
                      <a:pt x="117477" y="70778"/>
                    </a:cubicBezTo>
                    <a:cubicBezTo>
                      <a:pt x="129648" y="61253"/>
                      <a:pt x="129648" y="18920"/>
                      <a:pt x="114302" y="13628"/>
                    </a:cubicBezTo>
                    <a:cubicBezTo>
                      <a:pt x="98956" y="8336"/>
                      <a:pt x="-527" y="44320"/>
                      <a:pt x="2" y="4220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>
                <a:extLst>
                  <a:ext uri="{FF2B5EF4-FFF2-40B4-BE49-F238E27FC236}">
                    <a16:creationId xmlns:a16="http://schemas.microsoft.com/office/drawing/2014/main" id="{785E8819-813F-7A71-4A0C-25F569BD7FA8}"/>
                  </a:ext>
                </a:extLst>
              </p:cNvPr>
              <p:cNvSpPr/>
              <p:nvPr/>
            </p:nvSpPr>
            <p:spPr>
              <a:xfrm>
                <a:off x="3774509" y="2732080"/>
                <a:ext cx="165670" cy="55589"/>
              </a:xfrm>
              <a:custGeom>
                <a:avLst/>
                <a:gdLst>
                  <a:gd name="connsiteX0" fmla="*/ 566 w 165670"/>
                  <a:gd name="connsiteY0" fmla="*/ 14295 h 55589"/>
                  <a:gd name="connsiteX1" fmla="*/ 152966 w 165670"/>
                  <a:gd name="connsiteY1" fmla="*/ 1595 h 55589"/>
                  <a:gd name="connsiteX2" fmla="*/ 98991 w 165670"/>
                  <a:gd name="connsiteY2" fmla="*/ 55570 h 55589"/>
                  <a:gd name="connsiteX3" fmla="*/ 165666 w 165670"/>
                  <a:gd name="connsiteY3" fmla="*/ 7945 h 55589"/>
                  <a:gd name="connsiteX4" fmla="*/ 102166 w 165670"/>
                  <a:gd name="connsiteY4" fmla="*/ 14295 h 55589"/>
                  <a:gd name="connsiteX5" fmla="*/ 566 w 165670"/>
                  <a:gd name="connsiteY5" fmla="*/ 14295 h 5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670" h="55589">
                    <a:moveTo>
                      <a:pt x="566" y="14295"/>
                    </a:moveTo>
                    <a:cubicBezTo>
                      <a:pt x="9033" y="12178"/>
                      <a:pt x="136562" y="-5284"/>
                      <a:pt x="152966" y="1595"/>
                    </a:cubicBezTo>
                    <a:cubicBezTo>
                      <a:pt x="169370" y="8474"/>
                      <a:pt x="96874" y="54512"/>
                      <a:pt x="98991" y="55570"/>
                    </a:cubicBezTo>
                    <a:cubicBezTo>
                      <a:pt x="101108" y="56628"/>
                      <a:pt x="165137" y="14824"/>
                      <a:pt x="165666" y="7945"/>
                    </a:cubicBezTo>
                    <a:cubicBezTo>
                      <a:pt x="166195" y="1066"/>
                      <a:pt x="123333" y="14295"/>
                      <a:pt x="102166" y="14295"/>
                    </a:cubicBezTo>
                    <a:cubicBezTo>
                      <a:pt x="80999" y="14295"/>
                      <a:pt x="-7901" y="16412"/>
                      <a:pt x="566" y="142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 77">
                <a:extLst>
                  <a:ext uri="{FF2B5EF4-FFF2-40B4-BE49-F238E27FC236}">
                    <a16:creationId xmlns:a16="http://schemas.microsoft.com/office/drawing/2014/main" id="{8BF59D95-3B1E-C36A-1A5D-658B12E62097}"/>
                  </a:ext>
                </a:extLst>
              </p:cNvPr>
              <p:cNvSpPr/>
              <p:nvPr/>
            </p:nvSpPr>
            <p:spPr>
              <a:xfrm>
                <a:off x="4024810" y="2634927"/>
                <a:ext cx="109444" cy="159073"/>
              </a:xfrm>
              <a:custGeom>
                <a:avLst/>
                <a:gdLst>
                  <a:gd name="connsiteX0" fmla="*/ 109040 w 109444"/>
                  <a:gd name="connsiteY0" fmla="*/ 323 h 159073"/>
                  <a:gd name="connsiteX1" fmla="*/ 10615 w 109444"/>
                  <a:gd name="connsiteY1" fmla="*/ 82873 h 159073"/>
                  <a:gd name="connsiteX2" fmla="*/ 13790 w 109444"/>
                  <a:gd name="connsiteY2" fmla="*/ 136848 h 159073"/>
                  <a:gd name="connsiteX3" fmla="*/ 109040 w 109444"/>
                  <a:gd name="connsiteY3" fmla="*/ 159073 h 159073"/>
                  <a:gd name="connsiteX4" fmla="*/ 26490 w 109444"/>
                  <a:gd name="connsiteY4" fmla="*/ 136848 h 159073"/>
                  <a:gd name="connsiteX5" fmla="*/ 20140 w 109444"/>
                  <a:gd name="connsiteY5" fmla="*/ 105098 h 159073"/>
                  <a:gd name="connsiteX6" fmla="*/ 23315 w 109444"/>
                  <a:gd name="connsiteY6" fmla="*/ 79698 h 159073"/>
                  <a:gd name="connsiteX7" fmla="*/ 45540 w 109444"/>
                  <a:gd name="connsiteY7" fmla="*/ 54298 h 159073"/>
                  <a:gd name="connsiteX8" fmla="*/ 109040 w 109444"/>
                  <a:gd name="connsiteY8" fmla="*/ 323 h 159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444" h="159073">
                    <a:moveTo>
                      <a:pt x="109040" y="323"/>
                    </a:moveTo>
                    <a:cubicBezTo>
                      <a:pt x="103219" y="5085"/>
                      <a:pt x="26490" y="60119"/>
                      <a:pt x="10615" y="82873"/>
                    </a:cubicBezTo>
                    <a:cubicBezTo>
                      <a:pt x="-5260" y="105627"/>
                      <a:pt x="-2614" y="124148"/>
                      <a:pt x="13790" y="136848"/>
                    </a:cubicBezTo>
                    <a:cubicBezTo>
                      <a:pt x="30194" y="149548"/>
                      <a:pt x="106923" y="159073"/>
                      <a:pt x="109040" y="159073"/>
                    </a:cubicBezTo>
                    <a:cubicBezTo>
                      <a:pt x="111157" y="159073"/>
                      <a:pt x="41307" y="145844"/>
                      <a:pt x="26490" y="136848"/>
                    </a:cubicBezTo>
                    <a:cubicBezTo>
                      <a:pt x="11673" y="127852"/>
                      <a:pt x="20669" y="114623"/>
                      <a:pt x="20140" y="105098"/>
                    </a:cubicBezTo>
                    <a:cubicBezTo>
                      <a:pt x="19611" y="95573"/>
                      <a:pt x="19082" y="88165"/>
                      <a:pt x="23315" y="79698"/>
                    </a:cubicBezTo>
                    <a:cubicBezTo>
                      <a:pt x="27548" y="71231"/>
                      <a:pt x="34957" y="63823"/>
                      <a:pt x="45540" y="54298"/>
                    </a:cubicBezTo>
                    <a:cubicBezTo>
                      <a:pt x="56123" y="44773"/>
                      <a:pt x="114861" y="-4439"/>
                      <a:pt x="109040" y="32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 78">
                <a:extLst>
                  <a:ext uri="{FF2B5EF4-FFF2-40B4-BE49-F238E27FC236}">
                    <a16:creationId xmlns:a16="http://schemas.microsoft.com/office/drawing/2014/main" id="{9583DCDD-752E-9B1B-F2DB-6C934A097489}"/>
                  </a:ext>
                </a:extLst>
              </p:cNvPr>
              <p:cNvSpPr/>
              <p:nvPr/>
            </p:nvSpPr>
            <p:spPr>
              <a:xfrm>
                <a:off x="3885947" y="2688494"/>
                <a:ext cx="103282" cy="124988"/>
              </a:xfrm>
              <a:custGeom>
                <a:avLst/>
                <a:gdLst>
                  <a:gd name="connsiteX0" fmla="*/ 101853 w 103282"/>
                  <a:gd name="connsiteY0" fmla="*/ 731 h 124988"/>
                  <a:gd name="connsiteX1" fmla="*/ 66928 w 103282"/>
                  <a:gd name="connsiteY1" fmla="*/ 57881 h 124988"/>
                  <a:gd name="connsiteX2" fmla="*/ 6603 w 103282"/>
                  <a:gd name="connsiteY2" fmla="*/ 124556 h 124988"/>
                  <a:gd name="connsiteX3" fmla="*/ 66928 w 103282"/>
                  <a:gd name="connsiteY3" fmla="*/ 86456 h 124988"/>
                  <a:gd name="connsiteX4" fmla="*/ 98678 w 103282"/>
                  <a:gd name="connsiteY4" fmla="*/ 83281 h 124988"/>
                  <a:gd name="connsiteX5" fmla="*/ 70103 w 103282"/>
                  <a:gd name="connsiteY5" fmla="*/ 99156 h 124988"/>
                  <a:gd name="connsiteX6" fmla="*/ 3428 w 103282"/>
                  <a:gd name="connsiteY6" fmla="*/ 124556 h 124988"/>
                  <a:gd name="connsiteX7" fmla="*/ 19303 w 103282"/>
                  <a:gd name="connsiteY7" fmla="*/ 99156 h 124988"/>
                  <a:gd name="connsiteX8" fmla="*/ 101853 w 103282"/>
                  <a:gd name="connsiteY8" fmla="*/ 731 h 12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282" h="124988">
                    <a:moveTo>
                      <a:pt x="101853" y="731"/>
                    </a:moveTo>
                    <a:cubicBezTo>
                      <a:pt x="109791" y="-6148"/>
                      <a:pt x="82803" y="37244"/>
                      <a:pt x="66928" y="57881"/>
                    </a:cubicBezTo>
                    <a:cubicBezTo>
                      <a:pt x="51053" y="78519"/>
                      <a:pt x="6603" y="119794"/>
                      <a:pt x="6603" y="124556"/>
                    </a:cubicBezTo>
                    <a:cubicBezTo>
                      <a:pt x="6603" y="129318"/>
                      <a:pt x="51582" y="93335"/>
                      <a:pt x="66928" y="86456"/>
                    </a:cubicBezTo>
                    <a:cubicBezTo>
                      <a:pt x="82274" y="79577"/>
                      <a:pt x="98149" y="81164"/>
                      <a:pt x="98678" y="83281"/>
                    </a:cubicBezTo>
                    <a:cubicBezTo>
                      <a:pt x="99207" y="85398"/>
                      <a:pt x="85978" y="92277"/>
                      <a:pt x="70103" y="99156"/>
                    </a:cubicBezTo>
                    <a:cubicBezTo>
                      <a:pt x="54228" y="106035"/>
                      <a:pt x="11895" y="124556"/>
                      <a:pt x="3428" y="124556"/>
                    </a:cubicBezTo>
                    <a:cubicBezTo>
                      <a:pt x="-5039" y="124556"/>
                      <a:pt x="2899" y="116619"/>
                      <a:pt x="19303" y="99156"/>
                    </a:cubicBezTo>
                    <a:cubicBezTo>
                      <a:pt x="35707" y="81694"/>
                      <a:pt x="93915" y="7610"/>
                      <a:pt x="101853" y="73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 79">
                <a:extLst>
                  <a:ext uri="{FF2B5EF4-FFF2-40B4-BE49-F238E27FC236}">
                    <a16:creationId xmlns:a16="http://schemas.microsoft.com/office/drawing/2014/main" id="{A790566C-4F98-A04C-82F1-64F580ECD82C}"/>
                  </a:ext>
                </a:extLst>
              </p:cNvPr>
              <p:cNvSpPr/>
              <p:nvPr/>
            </p:nvSpPr>
            <p:spPr>
              <a:xfrm>
                <a:off x="3815913" y="2815802"/>
                <a:ext cx="136962" cy="143462"/>
              </a:xfrm>
              <a:custGeom>
                <a:avLst/>
                <a:gdLst>
                  <a:gd name="connsiteX0" fmla="*/ 136962 w 136962"/>
                  <a:gd name="connsiteY0" fmla="*/ 423 h 143462"/>
                  <a:gd name="connsiteX1" fmla="*/ 13137 w 136962"/>
                  <a:gd name="connsiteY1" fmla="*/ 41698 h 143462"/>
                  <a:gd name="connsiteX2" fmla="*/ 3612 w 136962"/>
                  <a:gd name="connsiteY2" fmla="*/ 143298 h 143462"/>
                  <a:gd name="connsiteX3" fmla="*/ 13137 w 136962"/>
                  <a:gd name="connsiteY3" fmla="*/ 63923 h 143462"/>
                  <a:gd name="connsiteX4" fmla="*/ 136962 w 136962"/>
                  <a:gd name="connsiteY4" fmla="*/ 423 h 1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962" h="143462">
                    <a:moveTo>
                      <a:pt x="136962" y="423"/>
                    </a:moveTo>
                    <a:cubicBezTo>
                      <a:pt x="136962" y="-3281"/>
                      <a:pt x="35362" y="17886"/>
                      <a:pt x="13137" y="41698"/>
                    </a:cubicBezTo>
                    <a:cubicBezTo>
                      <a:pt x="-9088" y="65510"/>
                      <a:pt x="3612" y="139594"/>
                      <a:pt x="3612" y="143298"/>
                    </a:cubicBezTo>
                    <a:cubicBezTo>
                      <a:pt x="3612" y="147002"/>
                      <a:pt x="-2209" y="87206"/>
                      <a:pt x="13137" y="63923"/>
                    </a:cubicBezTo>
                    <a:cubicBezTo>
                      <a:pt x="28483" y="40640"/>
                      <a:pt x="136962" y="4127"/>
                      <a:pt x="136962" y="42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 80">
                <a:extLst>
                  <a:ext uri="{FF2B5EF4-FFF2-40B4-BE49-F238E27FC236}">
                    <a16:creationId xmlns:a16="http://schemas.microsoft.com/office/drawing/2014/main" id="{F26CE564-1A8E-D141-8B9D-144332184983}"/>
                  </a:ext>
                </a:extLst>
              </p:cNvPr>
              <p:cNvSpPr/>
              <p:nvPr/>
            </p:nvSpPr>
            <p:spPr>
              <a:xfrm>
                <a:off x="3843205" y="2809810"/>
                <a:ext cx="288405" cy="155837"/>
              </a:xfrm>
              <a:custGeom>
                <a:avLst/>
                <a:gdLst>
                  <a:gd name="connsiteX0" fmla="*/ 4895 w 288405"/>
                  <a:gd name="connsiteY0" fmla="*/ 155640 h 155837"/>
                  <a:gd name="connsiteX1" fmla="*/ 17595 w 288405"/>
                  <a:gd name="connsiteY1" fmla="*/ 85790 h 155837"/>
                  <a:gd name="connsiteX2" fmla="*/ 150945 w 288405"/>
                  <a:gd name="connsiteY2" fmla="*/ 9590 h 155837"/>
                  <a:gd name="connsiteX3" fmla="*/ 116020 w 288405"/>
                  <a:gd name="connsiteY3" fmla="*/ 12765 h 155837"/>
                  <a:gd name="connsiteX4" fmla="*/ 287470 w 288405"/>
                  <a:gd name="connsiteY4" fmla="*/ 65 h 155837"/>
                  <a:gd name="connsiteX5" fmla="*/ 189045 w 288405"/>
                  <a:gd name="connsiteY5" fmla="*/ 19115 h 155837"/>
                  <a:gd name="connsiteX6" fmla="*/ 84270 w 288405"/>
                  <a:gd name="connsiteY6" fmla="*/ 38165 h 155837"/>
                  <a:gd name="connsiteX7" fmla="*/ 49345 w 288405"/>
                  <a:gd name="connsiteY7" fmla="*/ 63565 h 155837"/>
                  <a:gd name="connsiteX8" fmla="*/ 4895 w 288405"/>
                  <a:gd name="connsiteY8" fmla="*/ 155640 h 1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405" h="155837">
                    <a:moveTo>
                      <a:pt x="4895" y="155640"/>
                    </a:moveTo>
                    <a:cubicBezTo>
                      <a:pt x="-397" y="159344"/>
                      <a:pt x="-6747" y="110132"/>
                      <a:pt x="17595" y="85790"/>
                    </a:cubicBezTo>
                    <a:cubicBezTo>
                      <a:pt x="41937" y="61448"/>
                      <a:pt x="134541" y="21761"/>
                      <a:pt x="150945" y="9590"/>
                    </a:cubicBezTo>
                    <a:cubicBezTo>
                      <a:pt x="167349" y="-2581"/>
                      <a:pt x="116020" y="12765"/>
                      <a:pt x="116020" y="12765"/>
                    </a:cubicBezTo>
                    <a:cubicBezTo>
                      <a:pt x="138774" y="11178"/>
                      <a:pt x="275299" y="-993"/>
                      <a:pt x="287470" y="65"/>
                    </a:cubicBezTo>
                    <a:cubicBezTo>
                      <a:pt x="299641" y="1123"/>
                      <a:pt x="189045" y="19115"/>
                      <a:pt x="189045" y="19115"/>
                    </a:cubicBezTo>
                    <a:cubicBezTo>
                      <a:pt x="155178" y="25465"/>
                      <a:pt x="107553" y="30757"/>
                      <a:pt x="84270" y="38165"/>
                    </a:cubicBezTo>
                    <a:cubicBezTo>
                      <a:pt x="60987" y="45573"/>
                      <a:pt x="60987" y="48749"/>
                      <a:pt x="49345" y="63565"/>
                    </a:cubicBezTo>
                    <a:cubicBezTo>
                      <a:pt x="37703" y="78381"/>
                      <a:pt x="10187" y="151936"/>
                      <a:pt x="4895" y="15564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 81">
                <a:extLst>
                  <a:ext uri="{FF2B5EF4-FFF2-40B4-BE49-F238E27FC236}">
                    <a16:creationId xmlns:a16="http://schemas.microsoft.com/office/drawing/2014/main" id="{DDAEAFF0-019F-50AF-3ECA-F733A4093DC3}"/>
                  </a:ext>
                </a:extLst>
              </p:cNvPr>
              <p:cNvSpPr/>
              <p:nvPr/>
            </p:nvSpPr>
            <p:spPr>
              <a:xfrm>
                <a:off x="3999358" y="2850588"/>
                <a:ext cx="110234" cy="110558"/>
              </a:xfrm>
              <a:custGeom>
                <a:avLst/>
                <a:gdLst>
                  <a:gd name="connsiteX0" fmla="*/ 109092 w 110234"/>
                  <a:gd name="connsiteY0" fmla="*/ 562 h 110558"/>
                  <a:gd name="connsiteX1" fmla="*/ 1142 w 110234"/>
                  <a:gd name="connsiteY1" fmla="*/ 108512 h 110558"/>
                  <a:gd name="connsiteX2" fmla="*/ 55117 w 110234"/>
                  <a:gd name="connsiteY2" fmla="*/ 67237 h 110558"/>
                  <a:gd name="connsiteX3" fmla="*/ 109092 w 110234"/>
                  <a:gd name="connsiteY3" fmla="*/ 562 h 110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234" h="110558">
                    <a:moveTo>
                      <a:pt x="109092" y="562"/>
                    </a:moveTo>
                    <a:cubicBezTo>
                      <a:pt x="100096" y="7441"/>
                      <a:pt x="10138" y="97400"/>
                      <a:pt x="1142" y="108512"/>
                    </a:cubicBezTo>
                    <a:cubicBezTo>
                      <a:pt x="-7854" y="119624"/>
                      <a:pt x="38713" y="82583"/>
                      <a:pt x="55117" y="67237"/>
                    </a:cubicBezTo>
                    <a:cubicBezTo>
                      <a:pt x="71521" y="51891"/>
                      <a:pt x="118088" y="-6317"/>
                      <a:pt x="109092" y="56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 82">
                <a:extLst>
                  <a:ext uri="{FF2B5EF4-FFF2-40B4-BE49-F238E27FC236}">
                    <a16:creationId xmlns:a16="http://schemas.microsoft.com/office/drawing/2014/main" id="{324D748D-E381-20AF-B181-D99ACB11E44B}"/>
                  </a:ext>
                </a:extLst>
              </p:cNvPr>
              <p:cNvSpPr/>
              <p:nvPr/>
            </p:nvSpPr>
            <p:spPr>
              <a:xfrm>
                <a:off x="4003165" y="2827901"/>
                <a:ext cx="151792" cy="144888"/>
              </a:xfrm>
              <a:custGeom>
                <a:avLst/>
                <a:gdLst>
                  <a:gd name="connsiteX0" fmla="*/ 149735 w 151792"/>
                  <a:gd name="connsiteY0" fmla="*/ 1024 h 144888"/>
                  <a:gd name="connsiteX1" fmla="*/ 121160 w 151792"/>
                  <a:gd name="connsiteY1" fmla="*/ 51824 h 144888"/>
                  <a:gd name="connsiteX2" fmla="*/ 510 w 151792"/>
                  <a:gd name="connsiteY2" fmla="*/ 143899 h 144888"/>
                  <a:gd name="connsiteX3" fmla="*/ 79885 w 151792"/>
                  <a:gd name="connsiteY3" fmla="*/ 96274 h 144888"/>
                  <a:gd name="connsiteX4" fmla="*/ 149735 w 151792"/>
                  <a:gd name="connsiteY4" fmla="*/ 1024 h 14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92" h="144888">
                    <a:moveTo>
                      <a:pt x="149735" y="1024"/>
                    </a:moveTo>
                    <a:cubicBezTo>
                      <a:pt x="156614" y="-6384"/>
                      <a:pt x="146031" y="28012"/>
                      <a:pt x="121160" y="51824"/>
                    </a:cubicBezTo>
                    <a:cubicBezTo>
                      <a:pt x="96289" y="75636"/>
                      <a:pt x="7389" y="136491"/>
                      <a:pt x="510" y="143899"/>
                    </a:cubicBezTo>
                    <a:cubicBezTo>
                      <a:pt x="-6369" y="151307"/>
                      <a:pt x="58189" y="115324"/>
                      <a:pt x="79885" y="96274"/>
                    </a:cubicBezTo>
                    <a:cubicBezTo>
                      <a:pt x="101581" y="77224"/>
                      <a:pt x="142856" y="8432"/>
                      <a:pt x="149735" y="102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 83">
                <a:extLst>
                  <a:ext uri="{FF2B5EF4-FFF2-40B4-BE49-F238E27FC236}">
                    <a16:creationId xmlns:a16="http://schemas.microsoft.com/office/drawing/2014/main" id="{1E267A69-151C-A635-3117-77E9D42A403E}"/>
                  </a:ext>
                </a:extLst>
              </p:cNvPr>
              <p:cNvSpPr/>
              <p:nvPr/>
            </p:nvSpPr>
            <p:spPr>
              <a:xfrm>
                <a:off x="3809627" y="3028753"/>
                <a:ext cx="76995" cy="254088"/>
              </a:xfrm>
              <a:custGeom>
                <a:avLst/>
                <a:gdLst>
                  <a:gd name="connsiteX0" fmla="*/ 41648 w 76995"/>
                  <a:gd name="connsiteY0" fmla="*/ 197 h 254088"/>
                  <a:gd name="connsiteX1" fmla="*/ 60698 w 76995"/>
                  <a:gd name="connsiteY1" fmla="*/ 47822 h 254088"/>
                  <a:gd name="connsiteX2" fmla="*/ 28948 w 76995"/>
                  <a:gd name="connsiteY2" fmla="*/ 155772 h 254088"/>
                  <a:gd name="connsiteX3" fmla="*/ 373 w 76995"/>
                  <a:gd name="connsiteY3" fmla="*/ 238322 h 254088"/>
                  <a:gd name="connsiteX4" fmla="*/ 13073 w 76995"/>
                  <a:gd name="connsiteY4" fmla="*/ 251022 h 254088"/>
                  <a:gd name="connsiteX5" fmla="*/ 19423 w 76995"/>
                  <a:gd name="connsiteY5" fmla="*/ 200222 h 254088"/>
                  <a:gd name="connsiteX6" fmla="*/ 76573 w 76995"/>
                  <a:gd name="connsiteY6" fmla="*/ 63697 h 254088"/>
                  <a:gd name="connsiteX7" fmla="*/ 41648 w 76995"/>
                  <a:gd name="connsiteY7" fmla="*/ 197 h 25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95" h="254088">
                    <a:moveTo>
                      <a:pt x="41648" y="197"/>
                    </a:moveTo>
                    <a:cubicBezTo>
                      <a:pt x="39002" y="-2449"/>
                      <a:pt x="62815" y="21893"/>
                      <a:pt x="60698" y="47822"/>
                    </a:cubicBezTo>
                    <a:cubicBezTo>
                      <a:pt x="58581" y="73751"/>
                      <a:pt x="39002" y="124022"/>
                      <a:pt x="28948" y="155772"/>
                    </a:cubicBezTo>
                    <a:cubicBezTo>
                      <a:pt x="18894" y="187522"/>
                      <a:pt x="373" y="238322"/>
                      <a:pt x="373" y="238322"/>
                    </a:cubicBezTo>
                    <a:cubicBezTo>
                      <a:pt x="-2273" y="254197"/>
                      <a:pt x="9898" y="257372"/>
                      <a:pt x="13073" y="251022"/>
                    </a:cubicBezTo>
                    <a:cubicBezTo>
                      <a:pt x="16248" y="244672"/>
                      <a:pt x="8840" y="231443"/>
                      <a:pt x="19423" y="200222"/>
                    </a:cubicBezTo>
                    <a:cubicBezTo>
                      <a:pt x="30006" y="169001"/>
                      <a:pt x="71811" y="95447"/>
                      <a:pt x="76573" y="63697"/>
                    </a:cubicBezTo>
                    <a:cubicBezTo>
                      <a:pt x="81335" y="31947"/>
                      <a:pt x="44294" y="2843"/>
                      <a:pt x="41648" y="19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 84">
                <a:extLst>
                  <a:ext uri="{FF2B5EF4-FFF2-40B4-BE49-F238E27FC236}">
                    <a16:creationId xmlns:a16="http://schemas.microsoft.com/office/drawing/2014/main" id="{CAF0CF03-FFAD-D5B8-64A1-C985C29C34A9}"/>
                  </a:ext>
                </a:extLst>
              </p:cNvPr>
              <p:cNvSpPr/>
              <p:nvPr/>
            </p:nvSpPr>
            <p:spPr>
              <a:xfrm>
                <a:off x="3933825" y="3047975"/>
                <a:ext cx="114730" cy="190525"/>
              </a:xfrm>
              <a:custGeom>
                <a:avLst/>
                <a:gdLst>
                  <a:gd name="connsiteX0" fmla="*/ 0 w 114730"/>
                  <a:gd name="connsiteY0" fmla="*/ 34950 h 190525"/>
                  <a:gd name="connsiteX1" fmla="*/ 111125 w 114730"/>
                  <a:gd name="connsiteY1" fmla="*/ 25 h 190525"/>
                  <a:gd name="connsiteX2" fmla="*/ 85725 w 114730"/>
                  <a:gd name="connsiteY2" fmla="*/ 41300 h 190525"/>
                  <a:gd name="connsiteX3" fmla="*/ 66675 w 114730"/>
                  <a:gd name="connsiteY3" fmla="*/ 76225 h 190525"/>
                  <a:gd name="connsiteX4" fmla="*/ 31750 w 114730"/>
                  <a:gd name="connsiteY4" fmla="*/ 190525 h 190525"/>
                  <a:gd name="connsiteX5" fmla="*/ 76200 w 114730"/>
                  <a:gd name="connsiteY5" fmla="*/ 76225 h 190525"/>
                  <a:gd name="connsiteX6" fmla="*/ 111125 w 114730"/>
                  <a:gd name="connsiteY6" fmla="*/ 22250 h 190525"/>
                  <a:gd name="connsiteX7" fmla="*/ 0 w 114730"/>
                  <a:gd name="connsiteY7" fmla="*/ 34950 h 1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730" h="190525">
                    <a:moveTo>
                      <a:pt x="0" y="34950"/>
                    </a:moveTo>
                    <a:cubicBezTo>
                      <a:pt x="0" y="31246"/>
                      <a:pt x="96838" y="-1033"/>
                      <a:pt x="111125" y="25"/>
                    </a:cubicBezTo>
                    <a:cubicBezTo>
                      <a:pt x="125412" y="1083"/>
                      <a:pt x="93133" y="28600"/>
                      <a:pt x="85725" y="41300"/>
                    </a:cubicBezTo>
                    <a:cubicBezTo>
                      <a:pt x="78317" y="54000"/>
                      <a:pt x="75671" y="51354"/>
                      <a:pt x="66675" y="76225"/>
                    </a:cubicBezTo>
                    <a:cubicBezTo>
                      <a:pt x="57679" y="101096"/>
                      <a:pt x="30163" y="190525"/>
                      <a:pt x="31750" y="190525"/>
                    </a:cubicBezTo>
                    <a:cubicBezTo>
                      <a:pt x="33337" y="190525"/>
                      <a:pt x="62971" y="104271"/>
                      <a:pt x="76200" y="76225"/>
                    </a:cubicBezTo>
                    <a:cubicBezTo>
                      <a:pt x="89429" y="48179"/>
                      <a:pt x="119062" y="30187"/>
                      <a:pt x="111125" y="22250"/>
                    </a:cubicBezTo>
                    <a:cubicBezTo>
                      <a:pt x="103188" y="14313"/>
                      <a:pt x="0" y="38654"/>
                      <a:pt x="0" y="349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 85">
                <a:extLst>
                  <a:ext uri="{FF2B5EF4-FFF2-40B4-BE49-F238E27FC236}">
                    <a16:creationId xmlns:a16="http://schemas.microsoft.com/office/drawing/2014/main" id="{F1B0F5D9-D1BD-0BA8-53F8-FAF865C7F0DA}"/>
                  </a:ext>
                </a:extLst>
              </p:cNvPr>
              <p:cNvSpPr/>
              <p:nvPr/>
            </p:nvSpPr>
            <p:spPr>
              <a:xfrm>
                <a:off x="4056477" y="2958927"/>
                <a:ext cx="90866" cy="68860"/>
              </a:xfrm>
              <a:custGeom>
                <a:avLst/>
                <a:gdLst>
                  <a:gd name="connsiteX0" fmla="*/ 90073 w 90866"/>
                  <a:gd name="connsiteY0" fmla="*/ 173 h 68860"/>
                  <a:gd name="connsiteX1" fmla="*/ 1173 w 90866"/>
                  <a:gd name="connsiteY1" fmla="*/ 66848 h 68860"/>
                  <a:gd name="connsiteX2" fmla="*/ 42448 w 90866"/>
                  <a:gd name="connsiteY2" fmla="*/ 47798 h 68860"/>
                  <a:gd name="connsiteX3" fmla="*/ 90073 w 90866"/>
                  <a:gd name="connsiteY3" fmla="*/ 173 h 6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6" h="68860">
                    <a:moveTo>
                      <a:pt x="90073" y="173"/>
                    </a:moveTo>
                    <a:cubicBezTo>
                      <a:pt x="83194" y="3348"/>
                      <a:pt x="9110" y="58911"/>
                      <a:pt x="1173" y="66848"/>
                    </a:cubicBezTo>
                    <a:cubicBezTo>
                      <a:pt x="-6764" y="74785"/>
                      <a:pt x="27631" y="57323"/>
                      <a:pt x="42448" y="47798"/>
                    </a:cubicBezTo>
                    <a:cubicBezTo>
                      <a:pt x="57265" y="38273"/>
                      <a:pt x="96952" y="-3002"/>
                      <a:pt x="90073" y="17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 86">
                <a:extLst>
                  <a:ext uri="{FF2B5EF4-FFF2-40B4-BE49-F238E27FC236}">
                    <a16:creationId xmlns:a16="http://schemas.microsoft.com/office/drawing/2014/main" id="{42035C5C-E350-1D7E-B246-BF32FB4566B1}"/>
                  </a:ext>
                </a:extLst>
              </p:cNvPr>
              <p:cNvSpPr/>
              <p:nvPr/>
            </p:nvSpPr>
            <p:spPr>
              <a:xfrm>
                <a:off x="4019531" y="3006513"/>
                <a:ext cx="149258" cy="178045"/>
              </a:xfrm>
              <a:custGeom>
                <a:avLst/>
                <a:gdLst>
                  <a:gd name="connsiteX0" fmla="*/ 149244 w 149258"/>
                  <a:gd name="connsiteY0" fmla="*/ 212 h 178045"/>
                  <a:gd name="connsiteX1" fmla="*/ 69869 w 149258"/>
                  <a:gd name="connsiteY1" fmla="*/ 51012 h 178045"/>
                  <a:gd name="connsiteX2" fmla="*/ 19 w 149258"/>
                  <a:gd name="connsiteY2" fmla="*/ 178012 h 178045"/>
                  <a:gd name="connsiteX3" fmla="*/ 63519 w 149258"/>
                  <a:gd name="connsiteY3" fmla="*/ 38312 h 178045"/>
                  <a:gd name="connsiteX4" fmla="*/ 149244 w 149258"/>
                  <a:gd name="connsiteY4" fmla="*/ 212 h 17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258" h="178045">
                    <a:moveTo>
                      <a:pt x="149244" y="212"/>
                    </a:moveTo>
                    <a:cubicBezTo>
                      <a:pt x="150302" y="2329"/>
                      <a:pt x="94740" y="21379"/>
                      <a:pt x="69869" y="51012"/>
                    </a:cubicBezTo>
                    <a:cubicBezTo>
                      <a:pt x="44998" y="80645"/>
                      <a:pt x="1077" y="180129"/>
                      <a:pt x="19" y="178012"/>
                    </a:cubicBezTo>
                    <a:cubicBezTo>
                      <a:pt x="-1039" y="175895"/>
                      <a:pt x="42352" y="64770"/>
                      <a:pt x="63519" y="38312"/>
                    </a:cubicBezTo>
                    <a:cubicBezTo>
                      <a:pt x="84686" y="11854"/>
                      <a:pt x="148186" y="-1905"/>
                      <a:pt x="149244" y="21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 87">
                <a:extLst>
                  <a:ext uri="{FF2B5EF4-FFF2-40B4-BE49-F238E27FC236}">
                    <a16:creationId xmlns:a16="http://schemas.microsoft.com/office/drawing/2014/main" id="{FB41F416-B98B-9820-A514-686E964B1FAD}"/>
                  </a:ext>
                </a:extLst>
              </p:cNvPr>
              <p:cNvSpPr/>
              <p:nvPr/>
            </p:nvSpPr>
            <p:spPr>
              <a:xfrm>
                <a:off x="3945274" y="3326218"/>
                <a:ext cx="55466" cy="149123"/>
              </a:xfrm>
              <a:custGeom>
                <a:avLst/>
                <a:gdLst>
                  <a:gd name="connsiteX0" fmla="*/ 55226 w 55466"/>
                  <a:gd name="connsiteY0" fmla="*/ 1182 h 149123"/>
                  <a:gd name="connsiteX1" fmla="*/ 1251 w 55466"/>
                  <a:gd name="connsiteY1" fmla="*/ 147232 h 149123"/>
                  <a:gd name="connsiteX2" fmla="*/ 20301 w 55466"/>
                  <a:gd name="connsiteY2" fmla="*/ 80557 h 149123"/>
                  <a:gd name="connsiteX3" fmla="*/ 55226 w 55466"/>
                  <a:gd name="connsiteY3" fmla="*/ 1182 h 14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66" h="149123">
                    <a:moveTo>
                      <a:pt x="55226" y="1182"/>
                    </a:moveTo>
                    <a:cubicBezTo>
                      <a:pt x="52051" y="12295"/>
                      <a:pt x="7072" y="134003"/>
                      <a:pt x="1251" y="147232"/>
                    </a:cubicBezTo>
                    <a:cubicBezTo>
                      <a:pt x="-4570" y="160461"/>
                      <a:pt x="11305" y="100665"/>
                      <a:pt x="20301" y="80557"/>
                    </a:cubicBezTo>
                    <a:cubicBezTo>
                      <a:pt x="29297" y="60449"/>
                      <a:pt x="58401" y="-9931"/>
                      <a:pt x="55226" y="118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 88">
                <a:extLst>
                  <a:ext uri="{FF2B5EF4-FFF2-40B4-BE49-F238E27FC236}">
                    <a16:creationId xmlns:a16="http://schemas.microsoft.com/office/drawing/2014/main" id="{5AE322A1-2C3A-B13C-7A37-56604701D8ED}"/>
                  </a:ext>
                </a:extLst>
              </p:cNvPr>
              <p:cNvSpPr/>
              <p:nvPr/>
            </p:nvSpPr>
            <p:spPr>
              <a:xfrm>
                <a:off x="3908063" y="3515740"/>
                <a:ext cx="166385" cy="94276"/>
              </a:xfrm>
              <a:custGeom>
                <a:avLst/>
                <a:gdLst>
                  <a:gd name="connsiteX0" fmla="*/ 362 w 166385"/>
                  <a:gd name="connsiteY0" fmla="*/ 2160 h 94276"/>
                  <a:gd name="connsiteX1" fmla="*/ 105137 w 166385"/>
                  <a:gd name="connsiteY1" fmla="*/ 27560 h 94276"/>
                  <a:gd name="connsiteX2" fmla="*/ 165462 w 166385"/>
                  <a:gd name="connsiteY2" fmla="*/ 94235 h 94276"/>
                  <a:gd name="connsiteX3" fmla="*/ 136887 w 166385"/>
                  <a:gd name="connsiteY3" fmla="*/ 37085 h 94276"/>
                  <a:gd name="connsiteX4" fmla="*/ 73387 w 166385"/>
                  <a:gd name="connsiteY4" fmla="*/ 5335 h 94276"/>
                  <a:gd name="connsiteX5" fmla="*/ 362 w 166385"/>
                  <a:gd name="connsiteY5" fmla="*/ 2160 h 9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385" h="94276">
                    <a:moveTo>
                      <a:pt x="362" y="2160"/>
                    </a:moveTo>
                    <a:cubicBezTo>
                      <a:pt x="5654" y="5864"/>
                      <a:pt x="77620" y="12214"/>
                      <a:pt x="105137" y="27560"/>
                    </a:cubicBezTo>
                    <a:cubicBezTo>
                      <a:pt x="132654" y="42906"/>
                      <a:pt x="160170" y="92648"/>
                      <a:pt x="165462" y="94235"/>
                    </a:cubicBezTo>
                    <a:cubicBezTo>
                      <a:pt x="170754" y="95822"/>
                      <a:pt x="152233" y="51902"/>
                      <a:pt x="136887" y="37085"/>
                    </a:cubicBezTo>
                    <a:cubicBezTo>
                      <a:pt x="121541" y="22268"/>
                      <a:pt x="97729" y="11156"/>
                      <a:pt x="73387" y="5335"/>
                    </a:cubicBezTo>
                    <a:cubicBezTo>
                      <a:pt x="49045" y="-486"/>
                      <a:pt x="-4930" y="-1544"/>
                      <a:pt x="362" y="216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 89">
                <a:extLst>
                  <a:ext uri="{FF2B5EF4-FFF2-40B4-BE49-F238E27FC236}">
                    <a16:creationId xmlns:a16="http://schemas.microsoft.com/office/drawing/2014/main" id="{277686A8-B560-0D16-4896-46D2C4531386}"/>
                  </a:ext>
                </a:extLst>
              </p:cNvPr>
              <p:cNvSpPr/>
              <p:nvPr/>
            </p:nvSpPr>
            <p:spPr>
              <a:xfrm>
                <a:off x="3997298" y="3775073"/>
                <a:ext cx="95354" cy="307978"/>
              </a:xfrm>
              <a:custGeom>
                <a:avLst/>
                <a:gdLst>
                  <a:gd name="connsiteX0" fmla="*/ 95277 w 95354"/>
                  <a:gd name="connsiteY0" fmla="*/ 2 h 307978"/>
                  <a:gd name="connsiteX1" fmla="*/ 19077 w 95354"/>
                  <a:gd name="connsiteY1" fmla="*/ 133352 h 307978"/>
                  <a:gd name="connsiteX2" fmla="*/ 15902 w 95354"/>
                  <a:gd name="connsiteY2" fmla="*/ 307977 h 307978"/>
                  <a:gd name="connsiteX3" fmla="*/ 3202 w 95354"/>
                  <a:gd name="connsiteY3" fmla="*/ 130177 h 307978"/>
                  <a:gd name="connsiteX4" fmla="*/ 95277 w 95354"/>
                  <a:gd name="connsiteY4" fmla="*/ 2 h 30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54" h="307978">
                    <a:moveTo>
                      <a:pt x="95277" y="2"/>
                    </a:moveTo>
                    <a:cubicBezTo>
                      <a:pt x="97923" y="531"/>
                      <a:pt x="32306" y="82023"/>
                      <a:pt x="19077" y="133352"/>
                    </a:cubicBezTo>
                    <a:cubicBezTo>
                      <a:pt x="5848" y="184681"/>
                      <a:pt x="18548" y="308506"/>
                      <a:pt x="15902" y="307977"/>
                    </a:cubicBezTo>
                    <a:cubicBezTo>
                      <a:pt x="13256" y="307448"/>
                      <a:pt x="-7910" y="176744"/>
                      <a:pt x="3202" y="130177"/>
                    </a:cubicBezTo>
                    <a:cubicBezTo>
                      <a:pt x="14314" y="83610"/>
                      <a:pt x="92631" y="-527"/>
                      <a:pt x="95277" y="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 90">
                <a:extLst>
                  <a:ext uri="{FF2B5EF4-FFF2-40B4-BE49-F238E27FC236}">
                    <a16:creationId xmlns:a16="http://schemas.microsoft.com/office/drawing/2014/main" id="{0659E5FE-3A12-09AA-3FF4-C6B71F109AA1}"/>
                  </a:ext>
                </a:extLst>
              </p:cNvPr>
              <p:cNvSpPr/>
              <p:nvPr/>
            </p:nvSpPr>
            <p:spPr>
              <a:xfrm>
                <a:off x="3765165" y="1790613"/>
                <a:ext cx="130805" cy="213095"/>
              </a:xfrm>
              <a:custGeom>
                <a:avLst/>
                <a:gdLst>
                  <a:gd name="connsiteX0" fmla="*/ 130560 w 130805"/>
                  <a:gd name="connsiteY0" fmla="*/ 87 h 213095"/>
                  <a:gd name="connsiteX1" fmla="*/ 73410 w 130805"/>
                  <a:gd name="connsiteY1" fmla="*/ 54062 h 213095"/>
                  <a:gd name="connsiteX2" fmla="*/ 385 w 130805"/>
                  <a:gd name="connsiteY2" fmla="*/ 212812 h 213095"/>
                  <a:gd name="connsiteX3" fmla="*/ 44835 w 130805"/>
                  <a:gd name="connsiteY3" fmla="*/ 92162 h 213095"/>
                  <a:gd name="connsiteX4" fmla="*/ 51185 w 130805"/>
                  <a:gd name="connsiteY4" fmla="*/ 63587 h 213095"/>
                  <a:gd name="connsiteX5" fmla="*/ 130560 w 130805"/>
                  <a:gd name="connsiteY5" fmla="*/ 87 h 21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805" h="213095">
                    <a:moveTo>
                      <a:pt x="130560" y="87"/>
                    </a:moveTo>
                    <a:cubicBezTo>
                      <a:pt x="134264" y="-1500"/>
                      <a:pt x="95106" y="18608"/>
                      <a:pt x="73410" y="54062"/>
                    </a:cubicBezTo>
                    <a:cubicBezTo>
                      <a:pt x="51714" y="89516"/>
                      <a:pt x="5147" y="206462"/>
                      <a:pt x="385" y="212812"/>
                    </a:cubicBezTo>
                    <a:cubicBezTo>
                      <a:pt x="-4377" y="219162"/>
                      <a:pt x="36368" y="117033"/>
                      <a:pt x="44835" y="92162"/>
                    </a:cubicBezTo>
                    <a:cubicBezTo>
                      <a:pt x="53302" y="67291"/>
                      <a:pt x="40602" y="77345"/>
                      <a:pt x="51185" y="63587"/>
                    </a:cubicBezTo>
                    <a:cubicBezTo>
                      <a:pt x="61768" y="49829"/>
                      <a:pt x="126856" y="1674"/>
                      <a:pt x="130560" y="8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 91">
                <a:extLst>
                  <a:ext uri="{FF2B5EF4-FFF2-40B4-BE49-F238E27FC236}">
                    <a16:creationId xmlns:a16="http://schemas.microsoft.com/office/drawing/2014/main" id="{26406FC5-70E5-B2D4-299D-F0BDD969B186}"/>
                  </a:ext>
                </a:extLst>
              </p:cNvPr>
              <p:cNvSpPr/>
              <p:nvPr/>
            </p:nvSpPr>
            <p:spPr>
              <a:xfrm>
                <a:off x="4041720" y="3841661"/>
                <a:ext cx="37726" cy="229028"/>
              </a:xfrm>
              <a:custGeom>
                <a:avLst/>
                <a:gdLst>
                  <a:gd name="connsiteX0" fmla="*/ 34980 w 37726"/>
                  <a:gd name="connsiteY0" fmla="*/ 89 h 229028"/>
                  <a:gd name="connsiteX1" fmla="*/ 25455 w 37726"/>
                  <a:gd name="connsiteY1" fmla="*/ 92164 h 229028"/>
                  <a:gd name="connsiteX2" fmla="*/ 55 w 37726"/>
                  <a:gd name="connsiteY2" fmla="*/ 228689 h 229028"/>
                  <a:gd name="connsiteX3" fmla="*/ 19105 w 37726"/>
                  <a:gd name="connsiteY3" fmla="*/ 130264 h 229028"/>
                  <a:gd name="connsiteX4" fmla="*/ 34980 w 37726"/>
                  <a:gd name="connsiteY4" fmla="*/ 108039 h 229028"/>
                  <a:gd name="connsiteX5" fmla="*/ 34980 w 37726"/>
                  <a:gd name="connsiteY5" fmla="*/ 89 h 22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26" h="229028">
                    <a:moveTo>
                      <a:pt x="34980" y="89"/>
                    </a:moveTo>
                    <a:cubicBezTo>
                      <a:pt x="33392" y="-2557"/>
                      <a:pt x="31276" y="54064"/>
                      <a:pt x="25455" y="92164"/>
                    </a:cubicBezTo>
                    <a:cubicBezTo>
                      <a:pt x="19634" y="130264"/>
                      <a:pt x="1113" y="222339"/>
                      <a:pt x="55" y="228689"/>
                    </a:cubicBezTo>
                    <a:cubicBezTo>
                      <a:pt x="-1003" y="235039"/>
                      <a:pt x="13284" y="150372"/>
                      <a:pt x="19105" y="130264"/>
                    </a:cubicBezTo>
                    <a:cubicBezTo>
                      <a:pt x="24926" y="110156"/>
                      <a:pt x="29688" y="124443"/>
                      <a:pt x="34980" y="108039"/>
                    </a:cubicBezTo>
                    <a:cubicBezTo>
                      <a:pt x="40272" y="91635"/>
                      <a:pt x="36568" y="2735"/>
                      <a:pt x="34980" y="8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 92">
                <a:extLst>
                  <a:ext uri="{FF2B5EF4-FFF2-40B4-BE49-F238E27FC236}">
                    <a16:creationId xmlns:a16="http://schemas.microsoft.com/office/drawing/2014/main" id="{E6FFFDE5-9076-2BED-953A-22746940217A}"/>
                  </a:ext>
                </a:extLst>
              </p:cNvPr>
              <p:cNvSpPr/>
              <p:nvPr/>
            </p:nvSpPr>
            <p:spPr>
              <a:xfrm>
                <a:off x="4511596" y="3904503"/>
                <a:ext cx="64044" cy="178548"/>
              </a:xfrm>
              <a:custGeom>
                <a:avLst/>
                <a:gdLst>
                  <a:gd name="connsiteX0" fmla="*/ 38179 w 64044"/>
                  <a:gd name="connsiteY0" fmla="*/ 10 h 178548"/>
                  <a:gd name="connsiteX1" fmla="*/ 41354 w 64044"/>
                  <a:gd name="connsiteY1" fmla="*/ 107960 h 178548"/>
                  <a:gd name="connsiteX2" fmla="*/ 79 w 64044"/>
                  <a:gd name="connsiteY2" fmla="*/ 177810 h 178548"/>
                  <a:gd name="connsiteX3" fmla="*/ 31829 w 64044"/>
                  <a:gd name="connsiteY3" fmla="*/ 142885 h 178548"/>
                  <a:gd name="connsiteX4" fmla="*/ 63579 w 64044"/>
                  <a:gd name="connsiteY4" fmla="*/ 114310 h 178548"/>
                  <a:gd name="connsiteX5" fmla="*/ 38179 w 64044"/>
                  <a:gd name="connsiteY5" fmla="*/ 10 h 17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44" h="178548">
                    <a:moveTo>
                      <a:pt x="38179" y="10"/>
                    </a:moveTo>
                    <a:cubicBezTo>
                      <a:pt x="34475" y="-1048"/>
                      <a:pt x="47704" y="78327"/>
                      <a:pt x="41354" y="107960"/>
                    </a:cubicBezTo>
                    <a:cubicBezTo>
                      <a:pt x="35004" y="137593"/>
                      <a:pt x="1666" y="171989"/>
                      <a:pt x="79" y="177810"/>
                    </a:cubicBezTo>
                    <a:cubicBezTo>
                      <a:pt x="-1509" y="183631"/>
                      <a:pt x="21246" y="153468"/>
                      <a:pt x="31829" y="142885"/>
                    </a:cubicBezTo>
                    <a:cubicBezTo>
                      <a:pt x="42412" y="132302"/>
                      <a:pt x="59346" y="136535"/>
                      <a:pt x="63579" y="114310"/>
                    </a:cubicBezTo>
                    <a:cubicBezTo>
                      <a:pt x="67812" y="92085"/>
                      <a:pt x="41883" y="1068"/>
                      <a:pt x="38179" y="1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 93">
                <a:extLst>
                  <a:ext uri="{FF2B5EF4-FFF2-40B4-BE49-F238E27FC236}">
                    <a16:creationId xmlns:a16="http://schemas.microsoft.com/office/drawing/2014/main" id="{85FCF636-A416-59FF-EB1B-271A69A7964F}"/>
                  </a:ext>
                </a:extLst>
              </p:cNvPr>
              <p:cNvSpPr/>
              <p:nvPr/>
            </p:nvSpPr>
            <p:spPr>
              <a:xfrm>
                <a:off x="4583478" y="3895220"/>
                <a:ext cx="199263" cy="167239"/>
              </a:xfrm>
              <a:custGeom>
                <a:avLst/>
                <a:gdLst>
                  <a:gd name="connsiteX0" fmla="*/ 1222 w 199263"/>
                  <a:gd name="connsiteY0" fmla="*/ 505 h 167239"/>
                  <a:gd name="connsiteX1" fmla="*/ 1222 w 199263"/>
                  <a:gd name="connsiteY1" fmla="*/ 105280 h 167239"/>
                  <a:gd name="connsiteX2" fmla="*/ 13922 w 199263"/>
                  <a:gd name="connsiteY2" fmla="*/ 149730 h 167239"/>
                  <a:gd name="connsiteX3" fmla="*/ 29797 w 199263"/>
                  <a:gd name="connsiteY3" fmla="*/ 152905 h 167239"/>
                  <a:gd name="connsiteX4" fmla="*/ 194897 w 199263"/>
                  <a:gd name="connsiteY4" fmla="*/ 44955 h 167239"/>
                  <a:gd name="connsiteX5" fmla="*/ 144097 w 199263"/>
                  <a:gd name="connsiteY5" fmla="*/ 89405 h 167239"/>
                  <a:gd name="connsiteX6" fmla="*/ 64722 w 199263"/>
                  <a:gd name="connsiteY6" fmla="*/ 156080 h 167239"/>
                  <a:gd name="connsiteX7" fmla="*/ 17097 w 199263"/>
                  <a:gd name="connsiteY7" fmla="*/ 165605 h 167239"/>
                  <a:gd name="connsiteX8" fmla="*/ 7572 w 199263"/>
                  <a:gd name="connsiteY8" fmla="*/ 152905 h 167239"/>
                  <a:gd name="connsiteX9" fmla="*/ 1222 w 199263"/>
                  <a:gd name="connsiteY9" fmla="*/ 505 h 16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263" h="167239">
                    <a:moveTo>
                      <a:pt x="1222" y="505"/>
                    </a:moveTo>
                    <a:cubicBezTo>
                      <a:pt x="164" y="-7432"/>
                      <a:pt x="-895" y="80409"/>
                      <a:pt x="1222" y="105280"/>
                    </a:cubicBezTo>
                    <a:cubicBezTo>
                      <a:pt x="3339" y="130151"/>
                      <a:pt x="13922" y="149730"/>
                      <a:pt x="13922" y="149730"/>
                    </a:cubicBezTo>
                    <a:cubicBezTo>
                      <a:pt x="18685" y="157668"/>
                      <a:pt x="-365" y="170367"/>
                      <a:pt x="29797" y="152905"/>
                    </a:cubicBezTo>
                    <a:cubicBezTo>
                      <a:pt x="59959" y="135443"/>
                      <a:pt x="175847" y="55538"/>
                      <a:pt x="194897" y="44955"/>
                    </a:cubicBezTo>
                    <a:cubicBezTo>
                      <a:pt x="213947" y="34372"/>
                      <a:pt x="165793" y="70884"/>
                      <a:pt x="144097" y="89405"/>
                    </a:cubicBezTo>
                    <a:cubicBezTo>
                      <a:pt x="122401" y="107926"/>
                      <a:pt x="85889" y="143380"/>
                      <a:pt x="64722" y="156080"/>
                    </a:cubicBezTo>
                    <a:cubicBezTo>
                      <a:pt x="43555" y="168780"/>
                      <a:pt x="17097" y="165605"/>
                      <a:pt x="17097" y="165605"/>
                    </a:cubicBezTo>
                    <a:cubicBezTo>
                      <a:pt x="7572" y="165076"/>
                      <a:pt x="10218" y="174601"/>
                      <a:pt x="7572" y="152905"/>
                    </a:cubicBezTo>
                    <a:cubicBezTo>
                      <a:pt x="4926" y="131209"/>
                      <a:pt x="2280" y="8442"/>
                      <a:pt x="1222" y="50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 94">
                <a:extLst>
                  <a:ext uri="{FF2B5EF4-FFF2-40B4-BE49-F238E27FC236}">
                    <a16:creationId xmlns:a16="http://schemas.microsoft.com/office/drawing/2014/main" id="{7125CD6E-124B-B337-0116-B685F07C983C}"/>
                  </a:ext>
                </a:extLst>
              </p:cNvPr>
              <p:cNvSpPr/>
              <p:nvPr/>
            </p:nvSpPr>
            <p:spPr>
              <a:xfrm>
                <a:off x="4517737" y="3990914"/>
                <a:ext cx="91364" cy="92747"/>
              </a:xfrm>
              <a:custGeom>
                <a:avLst/>
                <a:gdLst>
                  <a:gd name="connsiteX0" fmla="*/ 57438 w 91364"/>
                  <a:gd name="connsiteY0" fmla="*/ 61 h 92747"/>
                  <a:gd name="connsiteX1" fmla="*/ 60613 w 91364"/>
                  <a:gd name="connsiteY1" fmla="*/ 66736 h 92747"/>
                  <a:gd name="connsiteX2" fmla="*/ 288 w 91364"/>
                  <a:gd name="connsiteY2" fmla="*/ 92136 h 92747"/>
                  <a:gd name="connsiteX3" fmla="*/ 89188 w 91364"/>
                  <a:gd name="connsiteY3" fmla="*/ 79436 h 92747"/>
                  <a:gd name="connsiteX4" fmla="*/ 57438 w 91364"/>
                  <a:gd name="connsiteY4" fmla="*/ 61 h 9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364" h="92747">
                    <a:moveTo>
                      <a:pt x="57438" y="61"/>
                    </a:moveTo>
                    <a:cubicBezTo>
                      <a:pt x="52676" y="-2056"/>
                      <a:pt x="70138" y="51390"/>
                      <a:pt x="60613" y="66736"/>
                    </a:cubicBezTo>
                    <a:cubicBezTo>
                      <a:pt x="51088" y="82082"/>
                      <a:pt x="-4474" y="90019"/>
                      <a:pt x="288" y="92136"/>
                    </a:cubicBezTo>
                    <a:cubicBezTo>
                      <a:pt x="5050" y="94253"/>
                      <a:pt x="77546" y="91078"/>
                      <a:pt x="89188" y="79436"/>
                    </a:cubicBezTo>
                    <a:cubicBezTo>
                      <a:pt x="100830" y="67794"/>
                      <a:pt x="62200" y="2178"/>
                      <a:pt x="57438" y="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 95">
                <a:extLst>
                  <a:ext uri="{FF2B5EF4-FFF2-40B4-BE49-F238E27FC236}">
                    <a16:creationId xmlns:a16="http://schemas.microsoft.com/office/drawing/2014/main" id="{98A12C86-22BF-2A3A-79E6-DFC8278C592A}"/>
                  </a:ext>
                </a:extLst>
              </p:cNvPr>
              <p:cNvSpPr/>
              <p:nvPr/>
            </p:nvSpPr>
            <p:spPr>
              <a:xfrm>
                <a:off x="5271028" y="4262849"/>
                <a:ext cx="511046" cy="275016"/>
              </a:xfrm>
              <a:custGeom>
                <a:avLst/>
                <a:gdLst>
                  <a:gd name="connsiteX0" fmla="*/ 2647 w 511046"/>
                  <a:gd name="connsiteY0" fmla="*/ 274226 h 275016"/>
                  <a:gd name="connsiteX1" fmla="*/ 50272 w 511046"/>
                  <a:gd name="connsiteY1" fmla="*/ 121826 h 275016"/>
                  <a:gd name="connsiteX2" fmla="*/ 202672 w 511046"/>
                  <a:gd name="connsiteY2" fmla="*/ 10701 h 275016"/>
                  <a:gd name="connsiteX3" fmla="*/ 167747 w 511046"/>
                  <a:gd name="connsiteY3" fmla="*/ 20226 h 275016"/>
                  <a:gd name="connsiteX4" fmla="*/ 291572 w 511046"/>
                  <a:gd name="connsiteY4" fmla="*/ 10701 h 275016"/>
                  <a:gd name="connsiteX5" fmla="*/ 377297 w 511046"/>
                  <a:gd name="connsiteY5" fmla="*/ 20226 h 275016"/>
                  <a:gd name="connsiteX6" fmla="*/ 507472 w 511046"/>
                  <a:gd name="connsiteY6" fmla="*/ 153576 h 275016"/>
                  <a:gd name="connsiteX7" fmla="*/ 469372 w 511046"/>
                  <a:gd name="connsiteY7" fmla="*/ 96426 h 275016"/>
                  <a:gd name="connsiteX8" fmla="*/ 415397 w 511046"/>
                  <a:gd name="connsiteY8" fmla="*/ 39276 h 275016"/>
                  <a:gd name="connsiteX9" fmla="*/ 380472 w 511046"/>
                  <a:gd name="connsiteY9" fmla="*/ 20226 h 275016"/>
                  <a:gd name="connsiteX10" fmla="*/ 262997 w 511046"/>
                  <a:gd name="connsiteY10" fmla="*/ 1176 h 275016"/>
                  <a:gd name="connsiteX11" fmla="*/ 180447 w 511046"/>
                  <a:gd name="connsiteY11" fmla="*/ 7526 h 275016"/>
                  <a:gd name="connsiteX12" fmla="*/ 116947 w 511046"/>
                  <a:gd name="connsiteY12" fmla="*/ 51976 h 275016"/>
                  <a:gd name="connsiteX13" fmla="*/ 2647 w 511046"/>
                  <a:gd name="connsiteY13" fmla="*/ 274226 h 275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1046" h="275016">
                    <a:moveTo>
                      <a:pt x="2647" y="274226"/>
                    </a:moveTo>
                    <a:cubicBezTo>
                      <a:pt x="-8466" y="285868"/>
                      <a:pt x="16935" y="165747"/>
                      <a:pt x="50272" y="121826"/>
                    </a:cubicBezTo>
                    <a:cubicBezTo>
                      <a:pt x="83610" y="77905"/>
                      <a:pt x="183093" y="27634"/>
                      <a:pt x="202672" y="10701"/>
                    </a:cubicBezTo>
                    <a:cubicBezTo>
                      <a:pt x="222251" y="-6232"/>
                      <a:pt x="152930" y="20226"/>
                      <a:pt x="167747" y="20226"/>
                    </a:cubicBezTo>
                    <a:cubicBezTo>
                      <a:pt x="182564" y="20226"/>
                      <a:pt x="256647" y="10701"/>
                      <a:pt x="291572" y="10701"/>
                    </a:cubicBezTo>
                    <a:cubicBezTo>
                      <a:pt x="326497" y="10701"/>
                      <a:pt x="341314" y="-3586"/>
                      <a:pt x="377297" y="20226"/>
                    </a:cubicBezTo>
                    <a:cubicBezTo>
                      <a:pt x="413280" y="44038"/>
                      <a:pt x="492126" y="140876"/>
                      <a:pt x="507472" y="153576"/>
                    </a:cubicBezTo>
                    <a:cubicBezTo>
                      <a:pt x="522818" y="166276"/>
                      <a:pt x="484718" y="115476"/>
                      <a:pt x="469372" y="96426"/>
                    </a:cubicBezTo>
                    <a:cubicBezTo>
                      <a:pt x="454026" y="77376"/>
                      <a:pt x="430214" y="51976"/>
                      <a:pt x="415397" y="39276"/>
                    </a:cubicBezTo>
                    <a:cubicBezTo>
                      <a:pt x="400580" y="26576"/>
                      <a:pt x="405872" y="26576"/>
                      <a:pt x="380472" y="20226"/>
                    </a:cubicBezTo>
                    <a:cubicBezTo>
                      <a:pt x="355072" y="13876"/>
                      <a:pt x="296334" y="3293"/>
                      <a:pt x="262997" y="1176"/>
                    </a:cubicBezTo>
                    <a:cubicBezTo>
                      <a:pt x="229660" y="-941"/>
                      <a:pt x="204789" y="-941"/>
                      <a:pt x="180447" y="7526"/>
                    </a:cubicBezTo>
                    <a:cubicBezTo>
                      <a:pt x="156105" y="15993"/>
                      <a:pt x="147639" y="13876"/>
                      <a:pt x="116947" y="51976"/>
                    </a:cubicBezTo>
                    <a:cubicBezTo>
                      <a:pt x="86255" y="90076"/>
                      <a:pt x="13760" y="262584"/>
                      <a:pt x="2647" y="27422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 96">
                <a:extLst>
                  <a:ext uri="{FF2B5EF4-FFF2-40B4-BE49-F238E27FC236}">
                    <a16:creationId xmlns:a16="http://schemas.microsoft.com/office/drawing/2014/main" id="{BE0B746D-397C-2927-BA25-898817FCA419}"/>
                  </a:ext>
                </a:extLst>
              </p:cNvPr>
              <p:cNvSpPr/>
              <p:nvPr/>
            </p:nvSpPr>
            <p:spPr>
              <a:xfrm>
                <a:off x="5238623" y="4340222"/>
                <a:ext cx="533579" cy="699175"/>
              </a:xfrm>
              <a:custGeom>
                <a:avLst/>
                <a:gdLst>
                  <a:gd name="connsiteX0" fmla="*/ 533527 w 533579"/>
                  <a:gd name="connsiteY0" fmla="*/ 63503 h 699175"/>
                  <a:gd name="connsiteX1" fmla="*/ 419227 w 533579"/>
                  <a:gd name="connsiteY1" fmla="*/ 12703 h 699175"/>
                  <a:gd name="connsiteX2" fmla="*/ 209677 w 533579"/>
                  <a:gd name="connsiteY2" fmla="*/ 79378 h 699175"/>
                  <a:gd name="connsiteX3" fmla="*/ 235077 w 533579"/>
                  <a:gd name="connsiteY3" fmla="*/ 57153 h 699175"/>
                  <a:gd name="connsiteX4" fmla="*/ 171577 w 533579"/>
                  <a:gd name="connsiteY4" fmla="*/ 114303 h 699175"/>
                  <a:gd name="connsiteX5" fmla="*/ 73152 w 533579"/>
                  <a:gd name="connsiteY5" fmla="*/ 292103 h 699175"/>
                  <a:gd name="connsiteX6" fmla="*/ 73152 w 533579"/>
                  <a:gd name="connsiteY6" fmla="*/ 276228 h 699175"/>
                  <a:gd name="connsiteX7" fmla="*/ 12827 w 533579"/>
                  <a:gd name="connsiteY7" fmla="*/ 412753 h 699175"/>
                  <a:gd name="connsiteX8" fmla="*/ 12827 w 533579"/>
                  <a:gd name="connsiteY8" fmla="*/ 393703 h 699175"/>
                  <a:gd name="connsiteX9" fmla="*/ 9652 w 533579"/>
                  <a:gd name="connsiteY9" fmla="*/ 473078 h 699175"/>
                  <a:gd name="connsiteX10" fmla="*/ 6477 w 533579"/>
                  <a:gd name="connsiteY10" fmla="*/ 698503 h 699175"/>
                  <a:gd name="connsiteX11" fmla="*/ 127 w 533579"/>
                  <a:gd name="connsiteY11" fmla="*/ 536578 h 699175"/>
                  <a:gd name="connsiteX12" fmla="*/ 12827 w 533579"/>
                  <a:gd name="connsiteY12" fmla="*/ 365128 h 699175"/>
                  <a:gd name="connsiteX13" fmla="*/ 19177 w 533579"/>
                  <a:gd name="connsiteY13" fmla="*/ 371478 h 699175"/>
                  <a:gd name="connsiteX14" fmla="*/ 168402 w 533579"/>
                  <a:gd name="connsiteY14" fmla="*/ 98428 h 699175"/>
                  <a:gd name="connsiteX15" fmla="*/ 279527 w 533579"/>
                  <a:gd name="connsiteY15" fmla="*/ 34928 h 699175"/>
                  <a:gd name="connsiteX16" fmla="*/ 406527 w 533579"/>
                  <a:gd name="connsiteY16" fmla="*/ 3 h 699175"/>
                  <a:gd name="connsiteX17" fmla="*/ 533527 w 533579"/>
                  <a:gd name="connsiteY17" fmla="*/ 63503 h 69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3579" h="699175">
                    <a:moveTo>
                      <a:pt x="533527" y="63503"/>
                    </a:moveTo>
                    <a:cubicBezTo>
                      <a:pt x="535644" y="65620"/>
                      <a:pt x="473202" y="10057"/>
                      <a:pt x="419227" y="12703"/>
                    </a:cubicBezTo>
                    <a:cubicBezTo>
                      <a:pt x="365252" y="15349"/>
                      <a:pt x="240369" y="71970"/>
                      <a:pt x="209677" y="79378"/>
                    </a:cubicBezTo>
                    <a:cubicBezTo>
                      <a:pt x="178985" y="86786"/>
                      <a:pt x="241427" y="51332"/>
                      <a:pt x="235077" y="57153"/>
                    </a:cubicBezTo>
                    <a:cubicBezTo>
                      <a:pt x="228727" y="62974"/>
                      <a:pt x="198564" y="75145"/>
                      <a:pt x="171577" y="114303"/>
                    </a:cubicBezTo>
                    <a:cubicBezTo>
                      <a:pt x="144589" y="153461"/>
                      <a:pt x="73152" y="292103"/>
                      <a:pt x="73152" y="292103"/>
                    </a:cubicBezTo>
                    <a:cubicBezTo>
                      <a:pt x="56748" y="319090"/>
                      <a:pt x="83206" y="256120"/>
                      <a:pt x="73152" y="276228"/>
                    </a:cubicBezTo>
                    <a:cubicBezTo>
                      <a:pt x="63098" y="296336"/>
                      <a:pt x="12827" y="412753"/>
                      <a:pt x="12827" y="412753"/>
                    </a:cubicBezTo>
                    <a:cubicBezTo>
                      <a:pt x="2773" y="432332"/>
                      <a:pt x="13356" y="383649"/>
                      <a:pt x="12827" y="393703"/>
                    </a:cubicBezTo>
                    <a:cubicBezTo>
                      <a:pt x="12298" y="403757"/>
                      <a:pt x="10710" y="422278"/>
                      <a:pt x="9652" y="473078"/>
                    </a:cubicBezTo>
                    <a:cubicBezTo>
                      <a:pt x="8594" y="523878"/>
                      <a:pt x="8064" y="687920"/>
                      <a:pt x="6477" y="698503"/>
                    </a:cubicBezTo>
                    <a:cubicBezTo>
                      <a:pt x="4889" y="709086"/>
                      <a:pt x="-931" y="592140"/>
                      <a:pt x="127" y="536578"/>
                    </a:cubicBezTo>
                    <a:cubicBezTo>
                      <a:pt x="1185" y="481016"/>
                      <a:pt x="12827" y="365128"/>
                      <a:pt x="12827" y="365128"/>
                    </a:cubicBezTo>
                    <a:cubicBezTo>
                      <a:pt x="16002" y="337611"/>
                      <a:pt x="-6752" y="415928"/>
                      <a:pt x="19177" y="371478"/>
                    </a:cubicBezTo>
                    <a:cubicBezTo>
                      <a:pt x="45106" y="327028"/>
                      <a:pt x="125010" y="154520"/>
                      <a:pt x="168402" y="98428"/>
                    </a:cubicBezTo>
                    <a:cubicBezTo>
                      <a:pt x="211794" y="42336"/>
                      <a:pt x="239840" y="51332"/>
                      <a:pt x="279527" y="34928"/>
                    </a:cubicBezTo>
                    <a:cubicBezTo>
                      <a:pt x="319214" y="18524"/>
                      <a:pt x="369485" y="532"/>
                      <a:pt x="406527" y="3"/>
                    </a:cubicBezTo>
                    <a:cubicBezTo>
                      <a:pt x="443569" y="-526"/>
                      <a:pt x="531410" y="61386"/>
                      <a:pt x="533527" y="6350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 97">
                <a:extLst>
                  <a:ext uri="{FF2B5EF4-FFF2-40B4-BE49-F238E27FC236}">
                    <a16:creationId xmlns:a16="http://schemas.microsoft.com/office/drawing/2014/main" id="{585B2F26-0E96-EC74-BD00-C51AD5B78E4F}"/>
                  </a:ext>
                </a:extLst>
              </p:cNvPr>
              <p:cNvSpPr/>
              <p:nvPr/>
            </p:nvSpPr>
            <p:spPr>
              <a:xfrm>
                <a:off x="5035282" y="4513780"/>
                <a:ext cx="238397" cy="1185370"/>
              </a:xfrm>
              <a:custGeom>
                <a:avLst/>
                <a:gdLst>
                  <a:gd name="connsiteX0" fmla="*/ 238393 w 238397"/>
                  <a:gd name="connsiteY0" fmla="*/ 1070 h 1185370"/>
                  <a:gd name="connsiteX1" fmla="*/ 184418 w 238397"/>
                  <a:gd name="connsiteY1" fmla="*/ 74095 h 1185370"/>
                  <a:gd name="connsiteX2" fmla="*/ 168543 w 238397"/>
                  <a:gd name="connsiteY2" fmla="*/ 194745 h 1185370"/>
                  <a:gd name="connsiteX3" fmla="*/ 178068 w 238397"/>
                  <a:gd name="connsiteY3" fmla="*/ 172520 h 1185370"/>
                  <a:gd name="connsiteX4" fmla="*/ 127268 w 238397"/>
                  <a:gd name="connsiteY4" fmla="*/ 283645 h 1185370"/>
                  <a:gd name="connsiteX5" fmla="*/ 139968 w 238397"/>
                  <a:gd name="connsiteY5" fmla="*/ 258245 h 1185370"/>
                  <a:gd name="connsiteX6" fmla="*/ 63768 w 238397"/>
                  <a:gd name="connsiteY6" fmla="*/ 439220 h 1185370"/>
                  <a:gd name="connsiteX7" fmla="*/ 66943 w 238397"/>
                  <a:gd name="connsiteY7" fmla="*/ 432870 h 1185370"/>
                  <a:gd name="connsiteX8" fmla="*/ 35193 w 238397"/>
                  <a:gd name="connsiteY8" fmla="*/ 629720 h 1185370"/>
                  <a:gd name="connsiteX9" fmla="*/ 35193 w 238397"/>
                  <a:gd name="connsiteY9" fmla="*/ 597970 h 1185370"/>
                  <a:gd name="connsiteX10" fmla="*/ 16143 w 238397"/>
                  <a:gd name="connsiteY10" fmla="*/ 744020 h 1185370"/>
                  <a:gd name="connsiteX11" fmla="*/ 16143 w 238397"/>
                  <a:gd name="connsiteY11" fmla="*/ 728145 h 1185370"/>
                  <a:gd name="connsiteX12" fmla="*/ 12968 w 238397"/>
                  <a:gd name="connsiteY12" fmla="*/ 902770 h 1185370"/>
                  <a:gd name="connsiteX13" fmla="*/ 9793 w 238397"/>
                  <a:gd name="connsiteY13" fmla="*/ 877370 h 1185370"/>
                  <a:gd name="connsiteX14" fmla="*/ 152668 w 238397"/>
                  <a:gd name="connsiteY14" fmla="*/ 1185345 h 1185370"/>
                  <a:gd name="connsiteX15" fmla="*/ 38368 w 238397"/>
                  <a:gd name="connsiteY15" fmla="*/ 893245 h 1185370"/>
                  <a:gd name="connsiteX16" fmla="*/ 47893 w 238397"/>
                  <a:gd name="connsiteY16" fmla="*/ 617020 h 1185370"/>
                  <a:gd name="connsiteX17" fmla="*/ 51068 w 238397"/>
                  <a:gd name="connsiteY17" fmla="*/ 623370 h 1185370"/>
                  <a:gd name="connsiteX18" fmla="*/ 85993 w 238397"/>
                  <a:gd name="connsiteY18" fmla="*/ 416995 h 1185370"/>
                  <a:gd name="connsiteX19" fmla="*/ 165368 w 238397"/>
                  <a:gd name="connsiteY19" fmla="*/ 248720 h 1185370"/>
                  <a:gd name="connsiteX20" fmla="*/ 168543 w 238397"/>
                  <a:gd name="connsiteY20" fmla="*/ 251895 h 1185370"/>
                  <a:gd name="connsiteX21" fmla="*/ 197118 w 238397"/>
                  <a:gd name="connsiteY21" fmla="*/ 169345 h 1185370"/>
                  <a:gd name="connsiteX22" fmla="*/ 187593 w 238397"/>
                  <a:gd name="connsiteY22" fmla="*/ 128070 h 1185370"/>
                  <a:gd name="connsiteX23" fmla="*/ 238393 w 238397"/>
                  <a:gd name="connsiteY23" fmla="*/ 1070 h 118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8397" h="1185370">
                    <a:moveTo>
                      <a:pt x="238393" y="1070"/>
                    </a:moveTo>
                    <a:cubicBezTo>
                      <a:pt x="237864" y="-7926"/>
                      <a:pt x="196060" y="41816"/>
                      <a:pt x="184418" y="74095"/>
                    </a:cubicBezTo>
                    <a:cubicBezTo>
                      <a:pt x="172776" y="106374"/>
                      <a:pt x="169601" y="178341"/>
                      <a:pt x="168543" y="194745"/>
                    </a:cubicBezTo>
                    <a:cubicBezTo>
                      <a:pt x="167485" y="211149"/>
                      <a:pt x="184947" y="157703"/>
                      <a:pt x="178068" y="172520"/>
                    </a:cubicBezTo>
                    <a:cubicBezTo>
                      <a:pt x="171189" y="187337"/>
                      <a:pt x="133618" y="269357"/>
                      <a:pt x="127268" y="283645"/>
                    </a:cubicBezTo>
                    <a:cubicBezTo>
                      <a:pt x="120918" y="297933"/>
                      <a:pt x="150551" y="232316"/>
                      <a:pt x="139968" y="258245"/>
                    </a:cubicBezTo>
                    <a:cubicBezTo>
                      <a:pt x="129385" y="284174"/>
                      <a:pt x="63768" y="439220"/>
                      <a:pt x="63768" y="439220"/>
                    </a:cubicBezTo>
                    <a:cubicBezTo>
                      <a:pt x="51597" y="468324"/>
                      <a:pt x="71705" y="401120"/>
                      <a:pt x="66943" y="432870"/>
                    </a:cubicBezTo>
                    <a:cubicBezTo>
                      <a:pt x="62181" y="464620"/>
                      <a:pt x="40485" y="602203"/>
                      <a:pt x="35193" y="629720"/>
                    </a:cubicBezTo>
                    <a:cubicBezTo>
                      <a:pt x="29901" y="657237"/>
                      <a:pt x="38368" y="578920"/>
                      <a:pt x="35193" y="597970"/>
                    </a:cubicBezTo>
                    <a:cubicBezTo>
                      <a:pt x="32018" y="617020"/>
                      <a:pt x="19318" y="722324"/>
                      <a:pt x="16143" y="744020"/>
                    </a:cubicBezTo>
                    <a:cubicBezTo>
                      <a:pt x="12968" y="765716"/>
                      <a:pt x="16672" y="701687"/>
                      <a:pt x="16143" y="728145"/>
                    </a:cubicBezTo>
                    <a:cubicBezTo>
                      <a:pt x="15614" y="754603"/>
                      <a:pt x="14026" y="877899"/>
                      <a:pt x="12968" y="902770"/>
                    </a:cubicBezTo>
                    <a:cubicBezTo>
                      <a:pt x="11910" y="927641"/>
                      <a:pt x="-13490" y="830274"/>
                      <a:pt x="9793" y="877370"/>
                    </a:cubicBezTo>
                    <a:cubicBezTo>
                      <a:pt x="33076" y="924466"/>
                      <a:pt x="147906" y="1182699"/>
                      <a:pt x="152668" y="1185345"/>
                    </a:cubicBezTo>
                    <a:cubicBezTo>
                      <a:pt x="157430" y="1187991"/>
                      <a:pt x="55830" y="987966"/>
                      <a:pt x="38368" y="893245"/>
                    </a:cubicBezTo>
                    <a:cubicBezTo>
                      <a:pt x="20906" y="798524"/>
                      <a:pt x="47893" y="617020"/>
                      <a:pt x="47893" y="617020"/>
                    </a:cubicBezTo>
                    <a:cubicBezTo>
                      <a:pt x="50010" y="572041"/>
                      <a:pt x="44718" y="656708"/>
                      <a:pt x="51068" y="623370"/>
                    </a:cubicBezTo>
                    <a:cubicBezTo>
                      <a:pt x="57418" y="590033"/>
                      <a:pt x="66943" y="479437"/>
                      <a:pt x="85993" y="416995"/>
                    </a:cubicBezTo>
                    <a:cubicBezTo>
                      <a:pt x="105043" y="354553"/>
                      <a:pt x="165368" y="248720"/>
                      <a:pt x="165368" y="248720"/>
                    </a:cubicBezTo>
                    <a:cubicBezTo>
                      <a:pt x="179126" y="221203"/>
                      <a:pt x="163251" y="265124"/>
                      <a:pt x="168543" y="251895"/>
                    </a:cubicBezTo>
                    <a:cubicBezTo>
                      <a:pt x="173835" y="238666"/>
                      <a:pt x="193943" y="189983"/>
                      <a:pt x="197118" y="169345"/>
                    </a:cubicBezTo>
                    <a:cubicBezTo>
                      <a:pt x="200293" y="148708"/>
                      <a:pt x="181243" y="149237"/>
                      <a:pt x="187593" y="128070"/>
                    </a:cubicBezTo>
                    <a:cubicBezTo>
                      <a:pt x="193943" y="106903"/>
                      <a:pt x="238922" y="10066"/>
                      <a:pt x="238393" y="107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 98">
                <a:extLst>
                  <a:ext uri="{FF2B5EF4-FFF2-40B4-BE49-F238E27FC236}">
                    <a16:creationId xmlns:a16="http://schemas.microsoft.com/office/drawing/2014/main" id="{F9A12933-7B52-F715-5CB6-739F1DDD0332}"/>
                  </a:ext>
                </a:extLst>
              </p:cNvPr>
              <p:cNvSpPr/>
              <p:nvPr/>
            </p:nvSpPr>
            <p:spPr>
              <a:xfrm>
                <a:off x="5251313" y="4380846"/>
                <a:ext cx="504783" cy="581679"/>
              </a:xfrm>
              <a:custGeom>
                <a:avLst/>
                <a:gdLst>
                  <a:gd name="connsiteX0" fmla="*/ 501787 w 504783"/>
                  <a:gd name="connsiteY0" fmla="*/ 32404 h 581679"/>
                  <a:gd name="connsiteX1" fmla="*/ 419237 w 504783"/>
                  <a:gd name="connsiteY1" fmla="*/ 654 h 581679"/>
                  <a:gd name="connsiteX2" fmla="*/ 279537 w 504783"/>
                  <a:gd name="connsiteY2" fmla="*/ 10179 h 581679"/>
                  <a:gd name="connsiteX3" fmla="*/ 276362 w 504783"/>
                  <a:gd name="connsiteY3" fmla="*/ 13354 h 581679"/>
                  <a:gd name="connsiteX4" fmla="*/ 168412 w 504783"/>
                  <a:gd name="connsiteY4" fmla="*/ 105429 h 581679"/>
                  <a:gd name="connsiteX5" fmla="*/ 190637 w 504783"/>
                  <a:gd name="connsiteY5" fmla="*/ 86379 h 581679"/>
                  <a:gd name="connsiteX6" fmla="*/ 130312 w 504783"/>
                  <a:gd name="connsiteY6" fmla="*/ 159404 h 581679"/>
                  <a:gd name="connsiteX7" fmla="*/ 92212 w 504783"/>
                  <a:gd name="connsiteY7" fmla="*/ 295929 h 581679"/>
                  <a:gd name="connsiteX8" fmla="*/ 108087 w 504783"/>
                  <a:gd name="connsiteY8" fmla="*/ 273704 h 581679"/>
                  <a:gd name="connsiteX9" fmla="*/ 85862 w 504783"/>
                  <a:gd name="connsiteY9" fmla="*/ 334029 h 581679"/>
                  <a:gd name="connsiteX10" fmla="*/ 89037 w 504783"/>
                  <a:gd name="connsiteY10" fmla="*/ 362604 h 581679"/>
                  <a:gd name="connsiteX11" fmla="*/ 85862 w 504783"/>
                  <a:gd name="connsiteY11" fmla="*/ 356254 h 581679"/>
                  <a:gd name="connsiteX12" fmla="*/ 35062 w 504783"/>
                  <a:gd name="connsiteY12" fmla="*/ 403879 h 581679"/>
                  <a:gd name="connsiteX13" fmla="*/ 137 w 504783"/>
                  <a:gd name="connsiteY13" fmla="*/ 581679 h 581679"/>
                  <a:gd name="connsiteX14" fmla="*/ 47762 w 504783"/>
                  <a:gd name="connsiteY14" fmla="*/ 403879 h 581679"/>
                  <a:gd name="connsiteX15" fmla="*/ 143012 w 504783"/>
                  <a:gd name="connsiteY15" fmla="*/ 165754 h 581679"/>
                  <a:gd name="connsiteX16" fmla="*/ 133487 w 504783"/>
                  <a:gd name="connsiteY16" fmla="*/ 178454 h 581679"/>
                  <a:gd name="connsiteX17" fmla="*/ 247787 w 504783"/>
                  <a:gd name="connsiteY17" fmla="*/ 38754 h 581679"/>
                  <a:gd name="connsiteX18" fmla="*/ 241437 w 504783"/>
                  <a:gd name="connsiteY18" fmla="*/ 45104 h 581679"/>
                  <a:gd name="connsiteX19" fmla="*/ 314462 w 504783"/>
                  <a:gd name="connsiteY19" fmla="*/ 7004 h 581679"/>
                  <a:gd name="connsiteX20" fmla="*/ 501787 w 504783"/>
                  <a:gd name="connsiteY20" fmla="*/ 32404 h 58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4783" h="581679">
                    <a:moveTo>
                      <a:pt x="501787" y="32404"/>
                    </a:moveTo>
                    <a:cubicBezTo>
                      <a:pt x="519249" y="31346"/>
                      <a:pt x="456279" y="4358"/>
                      <a:pt x="419237" y="654"/>
                    </a:cubicBezTo>
                    <a:cubicBezTo>
                      <a:pt x="382195" y="-3050"/>
                      <a:pt x="279537" y="10179"/>
                      <a:pt x="279537" y="10179"/>
                    </a:cubicBezTo>
                    <a:cubicBezTo>
                      <a:pt x="255724" y="12296"/>
                      <a:pt x="276362" y="13354"/>
                      <a:pt x="276362" y="13354"/>
                    </a:cubicBezTo>
                    <a:lnTo>
                      <a:pt x="168412" y="105429"/>
                    </a:lnTo>
                    <a:cubicBezTo>
                      <a:pt x="154125" y="117600"/>
                      <a:pt x="196987" y="77383"/>
                      <a:pt x="190637" y="86379"/>
                    </a:cubicBezTo>
                    <a:cubicBezTo>
                      <a:pt x="184287" y="95375"/>
                      <a:pt x="146716" y="124479"/>
                      <a:pt x="130312" y="159404"/>
                    </a:cubicBezTo>
                    <a:cubicBezTo>
                      <a:pt x="113908" y="194329"/>
                      <a:pt x="95916" y="276879"/>
                      <a:pt x="92212" y="295929"/>
                    </a:cubicBezTo>
                    <a:cubicBezTo>
                      <a:pt x="88508" y="314979"/>
                      <a:pt x="109145" y="267354"/>
                      <a:pt x="108087" y="273704"/>
                    </a:cubicBezTo>
                    <a:cubicBezTo>
                      <a:pt x="107029" y="280054"/>
                      <a:pt x="89037" y="319212"/>
                      <a:pt x="85862" y="334029"/>
                    </a:cubicBezTo>
                    <a:cubicBezTo>
                      <a:pt x="82687" y="348846"/>
                      <a:pt x="89037" y="358900"/>
                      <a:pt x="89037" y="362604"/>
                    </a:cubicBezTo>
                    <a:cubicBezTo>
                      <a:pt x="89037" y="366308"/>
                      <a:pt x="94858" y="349375"/>
                      <a:pt x="85862" y="356254"/>
                    </a:cubicBezTo>
                    <a:cubicBezTo>
                      <a:pt x="76866" y="363133"/>
                      <a:pt x="49350" y="366308"/>
                      <a:pt x="35062" y="403879"/>
                    </a:cubicBezTo>
                    <a:cubicBezTo>
                      <a:pt x="20774" y="441450"/>
                      <a:pt x="-1980" y="581679"/>
                      <a:pt x="137" y="581679"/>
                    </a:cubicBezTo>
                    <a:cubicBezTo>
                      <a:pt x="2254" y="581679"/>
                      <a:pt x="23950" y="473200"/>
                      <a:pt x="47762" y="403879"/>
                    </a:cubicBezTo>
                    <a:cubicBezTo>
                      <a:pt x="71574" y="334558"/>
                      <a:pt x="143012" y="165754"/>
                      <a:pt x="143012" y="165754"/>
                    </a:cubicBezTo>
                    <a:cubicBezTo>
                      <a:pt x="157300" y="128183"/>
                      <a:pt x="116025" y="199621"/>
                      <a:pt x="133487" y="178454"/>
                    </a:cubicBezTo>
                    <a:cubicBezTo>
                      <a:pt x="150949" y="157287"/>
                      <a:pt x="247787" y="38754"/>
                      <a:pt x="247787" y="38754"/>
                    </a:cubicBezTo>
                    <a:cubicBezTo>
                      <a:pt x="265779" y="16529"/>
                      <a:pt x="230324" y="50396"/>
                      <a:pt x="241437" y="45104"/>
                    </a:cubicBezTo>
                    <a:cubicBezTo>
                      <a:pt x="252549" y="39812"/>
                      <a:pt x="274775" y="9121"/>
                      <a:pt x="314462" y="7004"/>
                    </a:cubicBezTo>
                    <a:cubicBezTo>
                      <a:pt x="354149" y="4887"/>
                      <a:pt x="484325" y="33462"/>
                      <a:pt x="501787" y="324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 99">
                <a:extLst>
                  <a:ext uri="{FF2B5EF4-FFF2-40B4-BE49-F238E27FC236}">
                    <a16:creationId xmlns:a16="http://schemas.microsoft.com/office/drawing/2014/main" id="{F0B94F9C-E96F-C1F9-821F-A36191E74857}"/>
                  </a:ext>
                </a:extLst>
              </p:cNvPr>
              <p:cNvSpPr/>
              <p:nvPr/>
            </p:nvSpPr>
            <p:spPr>
              <a:xfrm>
                <a:off x="5670512" y="4418705"/>
                <a:ext cx="244868" cy="327081"/>
              </a:xfrm>
              <a:custGeom>
                <a:avLst/>
                <a:gdLst>
                  <a:gd name="connsiteX0" fmla="*/ 38 w 244868"/>
                  <a:gd name="connsiteY0" fmla="*/ 895 h 327081"/>
                  <a:gd name="connsiteX1" fmla="*/ 107988 w 244868"/>
                  <a:gd name="connsiteY1" fmla="*/ 35820 h 327081"/>
                  <a:gd name="connsiteX2" fmla="*/ 142913 w 244868"/>
                  <a:gd name="connsiteY2" fmla="*/ 102495 h 327081"/>
                  <a:gd name="connsiteX3" fmla="*/ 165138 w 244868"/>
                  <a:gd name="connsiteY3" fmla="*/ 137420 h 327081"/>
                  <a:gd name="connsiteX4" fmla="*/ 165138 w 244868"/>
                  <a:gd name="connsiteY4" fmla="*/ 185045 h 327081"/>
                  <a:gd name="connsiteX5" fmla="*/ 146088 w 244868"/>
                  <a:gd name="connsiteY5" fmla="*/ 162820 h 327081"/>
                  <a:gd name="connsiteX6" fmla="*/ 190538 w 244868"/>
                  <a:gd name="connsiteY6" fmla="*/ 204095 h 327081"/>
                  <a:gd name="connsiteX7" fmla="*/ 225463 w 244868"/>
                  <a:gd name="connsiteY7" fmla="*/ 299345 h 327081"/>
                  <a:gd name="connsiteX8" fmla="*/ 244513 w 244868"/>
                  <a:gd name="connsiteY8" fmla="*/ 324745 h 327081"/>
                  <a:gd name="connsiteX9" fmla="*/ 209588 w 244868"/>
                  <a:gd name="connsiteY9" fmla="*/ 251720 h 327081"/>
                  <a:gd name="connsiteX10" fmla="*/ 136563 w 244868"/>
                  <a:gd name="connsiteY10" fmla="*/ 124720 h 327081"/>
                  <a:gd name="connsiteX11" fmla="*/ 120688 w 244868"/>
                  <a:gd name="connsiteY11" fmla="*/ 70745 h 327081"/>
                  <a:gd name="connsiteX12" fmla="*/ 38 w 244868"/>
                  <a:gd name="connsiteY12" fmla="*/ 895 h 32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4868" h="327081">
                    <a:moveTo>
                      <a:pt x="38" y="895"/>
                    </a:moveTo>
                    <a:cubicBezTo>
                      <a:pt x="-2079" y="-4926"/>
                      <a:pt x="84176" y="18887"/>
                      <a:pt x="107988" y="35820"/>
                    </a:cubicBezTo>
                    <a:cubicBezTo>
                      <a:pt x="131801" y="52753"/>
                      <a:pt x="133388" y="85562"/>
                      <a:pt x="142913" y="102495"/>
                    </a:cubicBezTo>
                    <a:cubicBezTo>
                      <a:pt x="152438" y="119428"/>
                      <a:pt x="161434" y="123662"/>
                      <a:pt x="165138" y="137420"/>
                    </a:cubicBezTo>
                    <a:cubicBezTo>
                      <a:pt x="168842" y="151178"/>
                      <a:pt x="168313" y="180812"/>
                      <a:pt x="165138" y="185045"/>
                    </a:cubicBezTo>
                    <a:cubicBezTo>
                      <a:pt x="161963" y="189278"/>
                      <a:pt x="141855" y="159645"/>
                      <a:pt x="146088" y="162820"/>
                    </a:cubicBezTo>
                    <a:cubicBezTo>
                      <a:pt x="150321" y="165995"/>
                      <a:pt x="177309" y="181341"/>
                      <a:pt x="190538" y="204095"/>
                    </a:cubicBezTo>
                    <a:cubicBezTo>
                      <a:pt x="203767" y="226849"/>
                      <a:pt x="216467" y="279237"/>
                      <a:pt x="225463" y="299345"/>
                    </a:cubicBezTo>
                    <a:cubicBezTo>
                      <a:pt x="234459" y="319453"/>
                      <a:pt x="247159" y="332682"/>
                      <a:pt x="244513" y="324745"/>
                    </a:cubicBezTo>
                    <a:cubicBezTo>
                      <a:pt x="241867" y="316808"/>
                      <a:pt x="227580" y="285057"/>
                      <a:pt x="209588" y="251720"/>
                    </a:cubicBezTo>
                    <a:cubicBezTo>
                      <a:pt x="191596" y="218383"/>
                      <a:pt x="151380" y="154882"/>
                      <a:pt x="136563" y="124720"/>
                    </a:cubicBezTo>
                    <a:cubicBezTo>
                      <a:pt x="121746" y="94558"/>
                      <a:pt x="137621" y="91383"/>
                      <a:pt x="120688" y="70745"/>
                    </a:cubicBezTo>
                    <a:cubicBezTo>
                      <a:pt x="103755" y="50108"/>
                      <a:pt x="2155" y="6716"/>
                      <a:pt x="38" y="8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 100">
                <a:extLst>
                  <a:ext uri="{FF2B5EF4-FFF2-40B4-BE49-F238E27FC236}">
                    <a16:creationId xmlns:a16="http://schemas.microsoft.com/office/drawing/2014/main" id="{ADBCC67A-9CB7-9322-9E45-AC64D1108FAA}"/>
                  </a:ext>
                </a:extLst>
              </p:cNvPr>
              <p:cNvSpPr/>
              <p:nvPr/>
            </p:nvSpPr>
            <p:spPr>
              <a:xfrm>
                <a:off x="5689592" y="4292590"/>
                <a:ext cx="327033" cy="527659"/>
              </a:xfrm>
              <a:custGeom>
                <a:avLst/>
                <a:gdLst>
                  <a:gd name="connsiteX0" fmla="*/ 8 w 327033"/>
                  <a:gd name="connsiteY0" fmla="*/ 10 h 527659"/>
                  <a:gd name="connsiteX1" fmla="*/ 142883 w 327033"/>
                  <a:gd name="connsiteY1" fmla="*/ 180985 h 527659"/>
                  <a:gd name="connsiteX2" fmla="*/ 133358 w 327033"/>
                  <a:gd name="connsiteY2" fmla="*/ 165110 h 527659"/>
                  <a:gd name="connsiteX3" fmla="*/ 177808 w 327033"/>
                  <a:gd name="connsiteY3" fmla="*/ 269885 h 527659"/>
                  <a:gd name="connsiteX4" fmla="*/ 222258 w 327033"/>
                  <a:gd name="connsiteY4" fmla="*/ 358785 h 527659"/>
                  <a:gd name="connsiteX5" fmla="*/ 327033 w 327033"/>
                  <a:gd name="connsiteY5" fmla="*/ 527060 h 527659"/>
                  <a:gd name="connsiteX6" fmla="*/ 222258 w 327033"/>
                  <a:gd name="connsiteY6" fmla="*/ 406410 h 527659"/>
                  <a:gd name="connsiteX7" fmla="*/ 136533 w 327033"/>
                  <a:gd name="connsiteY7" fmla="*/ 190510 h 527659"/>
                  <a:gd name="connsiteX8" fmla="*/ 8 w 327033"/>
                  <a:gd name="connsiteY8" fmla="*/ 10 h 527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033" h="527659">
                    <a:moveTo>
                      <a:pt x="8" y="10"/>
                    </a:moveTo>
                    <a:cubicBezTo>
                      <a:pt x="1066" y="-1578"/>
                      <a:pt x="142883" y="180985"/>
                      <a:pt x="142883" y="180985"/>
                    </a:cubicBezTo>
                    <a:cubicBezTo>
                      <a:pt x="165108" y="208502"/>
                      <a:pt x="127537" y="150293"/>
                      <a:pt x="133358" y="165110"/>
                    </a:cubicBezTo>
                    <a:cubicBezTo>
                      <a:pt x="139179" y="179927"/>
                      <a:pt x="162991" y="237606"/>
                      <a:pt x="177808" y="269885"/>
                    </a:cubicBezTo>
                    <a:cubicBezTo>
                      <a:pt x="192625" y="302164"/>
                      <a:pt x="197387" y="315923"/>
                      <a:pt x="222258" y="358785"/>
                    </a:cubicBezTo>
                    <a:cubicBezTo>
                      <a:pt x="247129" y="401648"/>
                      <a:pt x="327033" y="519123"/>
                      <a:pt x="327033" y="527060"/>
                    </a:cubicBezTo>
                    <a:cubicBezTo>
                      <a:pt x="327033" y="534997"/>
                      <a:pt x="254008" y="462502"/>
                      <a:pt x="222258" y="406410"/>
                    </a:cubicBezTo>
                    <a:cubicBezTo>
                      <a:pt x="190508" y="350318"/>
                      <a:pt x="171987" y="255068"/>
                      <a:pt x="136533" y="190510"/>
                    </a:cubicBezTo>
                    <a:cubicBezTo>
                      <a:pt x="101079" y="125952"/>
                      <a:pt x="-1050" y="1598"/>
                      <a:pt x="8" y="1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 101">
                <a:extLst>
                  <a:ext uri="{FF2B5EF4-FFF2-40B4-BE49-F238E27FC236}">
                    <a16:creationId xmlns:a16="http://schemas.microsoft.com/office/drawing/2014/main" id="{4B0CE11F-AB98-16E5-63E9-764B741BA940}"/>
                  </a:ext>
                </a:extLst>
              </p:cNvPr>
              <p:cNvSpPr/>
              <p:nvPr/>
            </p:nvSpPr>
            <p:spPr>
              <a:xfrm>
                <a:off x="6040566" y="4844370"/>
                <a:ext cx="214869" cy="315007"/>
              </a:xfrm>
              <a:custGeom>
                <a:avLst/>
                <a:gdLst>
                  <a:gd name="connsiteX0" fmla="*/ 1459 w 214869"/>
                  <a:gd name="connsiteY0" fmla="*/ 680 h 315007"/>
                  <a:gd name="connsiteX1" fmla="*/ 55434 w 214869"/>
                  <a:gd name="connsiteY1" fmla="*/ 89580 h 315007"/>
                  <a:gd name="connsiteX2" fmla="*/ 172909 w 214869"/>
                  <a:gd name="connsiteY2" fmla="*/ 200705 h 315007"/>
                  <a:gd name="connsiteX3" fmla="*/ 214184 w 214869"/>
                  <a:gd name="connsiteY3" fmla="*/ 315005 h 315007"/>
                  <a:gd name="connsiteX4" fmla="*/ 191959 w 214869"/>
                  <a:gd name="connsiteY4" fmla="*/ 203880 h 315007"/>
                  <a:gd name="connsiteX5" fmla="*/ 109409 w 214869"/>
                  <a:gd name="connsiteY5" fmla="*/ 137205 h 315007"/>
                  <a:gd name="connsiteX6" fmla="*/ 1459 w 214869"/>
                  <a:gd name="connsiteY6" fmla="*/ 680 h 31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869" h="315007">
                    <a:moveTo>
                      <a:pt x="1459" y="680"/>
                    </a:moveTo>
                    <a:cubicBezTo>
                      <a:pt x="-7537" y="-7258"/>
                      <a:pt x="26859" y="56243"/>
                      <a:pt x="55434" y="89580"/>
                    </a:cubicBezTo>
                    <a:cubicBezTo>
                      <a:pt x="84009" y="122918"/>
                      <a:pt x="146451" y="163134"/>
                      <a:pt x="172909" y="200705"/>
                    </a:cubicBezTo>
                    <a:cubicBezTo>
                      <a:pt x="199367" y="238276"/>
                      <a:pt x="211009" y="314476"/>
                      <a:pt x="214184" y="315005"/>
                    </a:cubicBezTo>
                    <a:cubicBezTo>
                      <a:pt x="217359" y="315534"/>
                      <a:pt x="209421" y="233513"/>
                      <a:pt x="191959" y="203880"/>
                    </a:cubicBezTo>
                    <a:cubicBezTo>
                      <a:pt x="174497" y="174247"/>
                      <a:pt x="141159" y="167367"/>
                      <a:pt x="109409" y="137205"/>
                    </a:cubicBezTo>
                    <a:cubicBezTo>
                      <a:pt x="77659" y="107043"/>
                      <a:pt x="10455" y="8618"/>
                      <a:pt x="1459" y="68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 102">
                <a:extLst>
                  <a:ext uri="{FF2B5EF4-FFF2-40B4-BE49-F238E27FC236}">
                    <a16:creationId xmlns:a16="http://schemas.microsoft.com/office/drawing/2014/main" id="{461BE0F5-AFAB-3687-4A14-65D95BAF5F35}"/>
                  </a:ext>
                </a:extLst>
              </p:cNvPr>
              <p:cNvSpPr/>
              <p:nvPr/>
            </p:nvSpPr>
            <p:spPr>
              <a:xfrm>
                <a:off x="5349811" y="4422711"/>
                <a:ext cx="302721" cy="371591"/>
              </a:xfrm>
              <a:custGeom>
                <a:avLst/>
                <a:gdLst>
                  <a:gd name="connsiteX0" fmla="*/ 301689 w 302721"/>
                  <a:gd name="connsiteY0" fmla="*/ 3239 h 371591"/>
                  <a:gd name="connsiteX1" fmla="*/ 196914 w 302721"/>
                  <a:gd name="connsiteY1" fmla="*/ 25464 h 371591"/>
                  <a:gd name="connsiteX2" fmla="*/ 95314 w 302721"/>
                  <a:gd name="connsiteY2" fmla="*/ 117539 h 371591"/>
                  <a:gd name="connsiteX3" fmla="*/ 111189 w 302721"/>
                  <a:gd name="connsiteY3" fmla="*/ 111189 h 371591"/>
                  <a:gd name="connsiteX4" fmla="*/ 92139 w 302721"/>
                  <a:gd name="connsiteY4" fmla="*/ 152464 h 371591"/>
                  <a:gd name="connsiteX5" fmla="*/ 79439 w 302721"/>
                  <a:gd name="connsiteY5" fmla="*/ 231839 h 371591"/>
                  <a:gd name="connsiteX6" fmla="*/ 82614 w 302721"/>
                  <a:gd name="connsiteY6" fmla="*/ 209614 h 371591"/>
                  <a:gd name="connsiteX7" fmla="*/ 64 w 302721"/>
                  <a:gd name="connsiteY7" fmla="*/ 371539 h 371591"/>
                  <a:gd name="connsiteX8" fmla="*/ 69914 w 302721"/>
                  <a:gd name="connsiteY8" fmla="*/ 190564 h 371591"/>
                  <a:gd name="connsiteX9" fmla="*/ 130239 w 302721"/>
                  <a:gd name="connsiteY9" fmla="*/ 82614 h 371591"/>
                  <a:gd name="connsiteX10" fmla="*/ 301689 w 302721"/>
                  <a:gd name="connsiteY10" fmla="*/ 3239 h 37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721" h="371591">
                    <a:moveTo>
                      <a:pt x="301689" y="3239"/>
                    </a:moveTo>
                    <a:cubicBezTo>
                      <a:pt x="312802" y="-6286"/>
                      <a:pt x="231310" y="6414"/>
                      <a:pt x="196914" y="25464"/>
                    </a:cubicBezTo>
                    <a:cubicBezTo>
                      <a:pt x="162518" y="44514"/>
                      <a:pt x="109601" y="103252"/>
                      <a:pt x="95314" y="117539"/>
                    </a:cubicBezTo>
                    <a:cubicBezTo>
                      <a:pt x="81027" y="131826"/>
                      <a:pt x="111718" y="105368"/>
                      <a:pt x="111189" y="111189"/>
                    </a:cubicBezTo>
                    <a:cubicBezTo>
                      <a:pt x="110660" y="117010"/>
                      <a:pt x="97431" y="132356"/>
                      <a:pt x="92139" y="152464"/>
                    </a:cubicBezTo>
                    <a:cubicBezTo>
                      <a:pt x="86847" y="172572"/>
                      <a:pt x="81026" y="222314"/>
                      <a:pt x="79439" y="231839"/>
                    </a:cubicBezTo>
                    <a:cubicBezTo>
                      <a:pt x="77851" y="241364"/>
                      <a:pt x="95843" y="186331"/>
                      <a:pt x="82614" y="209614"/>
                    </a:cubicBezTo>
                    <a:cubicBezTo>
                      <a:pt x="69385" y="232897"/>
                      <a:pt x="2181" y="374714"/>
                      <a:pt x="64" y="371539"/>
                    </a:cubicBezTo>
                    <a:cubicBezTo>
                      <a:pt x="-2053" y="368364"/>
                      <a:pt x="48218" y="238718"/>
                      <a:pt x="69914" y="190564"/>
                    </a:cubicBezTo>
                    <a:cubicBezTo>
                      <a:pt x="91610" y="142410"/>
                      <a:pt x="95843" y="113306"/>
                      <a:pt x="130239" y="82614"/>
                    </a:cubicBezTo>
                    <a:cubicBezTo>
                      <a:pt x="164635" y="51922"/>
                      <a:pt x="290576" y="12764"/>
                      <a:pt x="301689" y="323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 103">
                <a:extLst>
                  <a:ext uri="{FF2B5EF4-FFF2-40B4-BE49-F238E27FC236}">
                    <a16:creationId xmlns:a16="http://schemas.microsoft.com/office/drawing/2014/main" id="{23DF126F-8812-FBA1-1BF8-8BE06FFFA140}"/>
                  </a:ext>
                </a:extLst>
              </p:cNvPr>
              <p:cNvSpPr/>
              <p:nvPr/>
            </p:nvSpPr>
            <p:spPr>
              <a:xfrm>
                <a:off x="5499100" y="4625879"/>
                <a:ext cx="108220" cy="409536"/>
              </a:xfrm>
              <a:custGeom>
                <a:avLst/>
                <a:gdLst>
                  <a:gd name="connsiteX0" fmla="*/ 53975 w 108220"/>
                  <a:gd name="connsiteY0" fmla="*/ 96 h 409536"/>
                  <a:gd name="connsiteX1" fmla="*/ 22225 w 108220"/>
                  <a:gd name="connsiteY1" fmla="*/ 98521 h 409536"/>
                  <a:gd name="connsiteX2" fmla="*/ 107950 w 108220"/>
                  <a:gd name="connsiteY2" fmla="*/ 406496 h 409536"/>
                  <a:gd name="connsiteX3" fmla="*/ 47625 w 108220"/>
                  <a:gd name="connsiteY3" fmla="*/ 247746 h 409536"/>
                  <a:gd name="connsiteX4" fmla="*/ 0 w 108220"/>
                  <a:gd name="connsiteY4" fmla="*/ 111221 h 409536"/>
                  <a:gd name="connsiteX5" fmla="*/ 53975 w 108220"/>
                  <a:gd name="connsiteY5" fmla="*/ 96 h 40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0" h="409536">
                    <a:moveTo>
                      <a:pt x="53975" y="96"/>
                    </a:moveTo>
                    <a:cubicBezTo>
                      <a:pt x="57679" y="-2021"/>
                      <a:pt x="13229" y="30788"/>
                      <a:pt x="22225" y="98521"/>
                    </a:cubicBezTo>
                    <a:cubicBezTo>
                      <a:pt x="31221" y="166254"/>
                      <a:pt x="103717" y="381625"/>
                      <a:pt x="107950" y="406496"/>
                    </a:cubicBezTo>
                    <a:cubicBezTo>
                      <a:pt x="112183" y="431367"/>
                      <a:pt x="65617" y="296958"/>
                      <a:pt x="47625" y="247746"/>
                    </a:cubicBezTo>
                    <a:cubicBezTo>
                      <a:pt x="29633" y="198534"/>
                      <a:pt x="0" y="152496"/>
                      <a:pt x="0" y="111221"/>
                    </a:cubicBezTo>
                    <a:cubicBezTo>
                      <a:pt x="0" y="69946"/>
                      <a:pt x="50271" y="2213"/>
                      <a:pt x="53975" y="9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 104">
                <a:extLst>
                  <a:ext uri="{FF2B5EF4-FFF2-40B4-BE49-F238E27FC236}">
                    <a16:creationId xmlns:a16="http://schemas.microsoft.com/office/drawing/2014/main" id="{54336EC9-659F-310D-E789-727293654E99}"/>
                  </a:ext>
                </a:extLst>
              </p:cNvPr>
              <p:cNvSpPr/>
              <p:nvPr/>
            </p:nvSpPr>
            <p:spPr>
              <a:xfrm>
                <a:off x="5458994" y="5378095"/>
                <a:ext cx="75046" cy="177606"/>
              </a:xfrm>
              <a:custGeom>
                <a:avLst/>
                <a:gdLst>
                  <a:gd name="connsiteX0" fmla="*/ 75031 w 75046"/>
                  <a:gd name="connsiteY0" fmla="*/ 355 h 177606"/>
                  <a:gd name="connsiteX1" fmla="*/ 5181 w 75046"/>
                  <a:gd name="connsiteY1" fmla="*/ 171805 h 177606"/>
                  <a:gd name="connsiteX2" fmla="*/ 11531 w 75046"/>
                  <a:gd name="connsiteY2" fmla="*/ 127355 h 177606"/>
                  <a:gd name="connsiteX3" fmla="*/ 75031 w 75046"/>
                  <a:gd name="connsiteY3" fmla="*/ 355 h 17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046" h="177606">
                    <a:moveTo>
                      <a:pt x="75031" y="355"/>
                    </a:moveTo>
                    <a:cubicBezTo>
                      <a:pt x="73973" y="7763"/>
                      <a:pt x="15764" y="150638"/>
                      <a:pt x="5181" y="171805"/>
                    </a:cubicBezTo>
                    <a:cubicBezTo>
                      <a:pt x="-5402" y="192972"/>
                      <a:pt x="2006" y="151168"/>
                      <a:pt x="11531" y="127355"/>
                    </a:cubicBezTo>
                    <a:cubicBezTo>
                      <a:pt x="21056" y="103543"/>
                      <a:pt x="76089" y="-7053"/>
                      <a:pt x="75031" y="35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 105">
                <a:extLst>
                  <a:ext uri="{FF2B5EF4-FFF2-40B4-BE49-F238E27FC236}">
                    <a16:creationId xmlns:a16="http://schemas.microsoft.com/office/drawing/2014/main" id="{F2D47E89-5480-E7C0-DE51-F61B79103BE2}"/>
                  </a:ext>
                </a:extLst>
              </p:cNvPr>
              <p:cNvSpPr/>
              <p:nvPr/>
            </p:nvSpPr>
            <p:spPr>
              <a:xfrm>
                <a:off x="5159331" y="5381514"/>
                <a:ext cx="320786" cy="57449"/>
              </a:xfrm>
              <a:custGeom>
                <a:avLst/>
                <a:gdLst>
                  <a:gd name="connsiteX0" fmla="*/ 44 w 320786"/>
                  <a:gd name="connsiteY0" fmla="*/ 57261 h 57449"/>
                  <a:gd name="connsiteX1" fmla="*/ 136569 w 320786"/>
                  <a:gd name="connsiteY1" fmla="*/ 9636 h 57449"/>
                  <a:gd name="connsiteX2" fmla="*/ 101644 w 320786"/>
                  <a:gd name="connsiteY2" fmla="*/ 15986 h 57449"/>
                  <a:gd name="connsiteX3" fmla="*/ 320719 w 320786"/>
                  <a:gd name="connsiteY3" fmla="*/ 111 h 57449"/>
                  <a:gd name="connsiteX4" fmla="*/ 123869 w 320786"/>
                  <a:gd name="connsiteY4" fmla="*/ 25511 h 57449"/>
                  <a:gd name="connsiteX5" fmla="*/ 44 w 320786"/>
                  <a:gd name="connsiteY5" fmla="*/ 57261 h 5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6" h="57449">
                    <a:moveTo>
                      <a:pt x="44" y="57261"/>
                    </a:moveTo>
                    <a:cubicBezTo>
                      <a:pt x="2161" y="54615"/>
                      <a:pt x="119636" y="16515"/>
                      <a:pt x="136569" y="9636"/>
                    </a:cubicBezTo>
                    <a:cubicBezTo>
                      <a:pt x="153502" y="2757"/>
                      <a:pt x="70952" y="17573"/>
                      <a:pt x="101644" y="15986"/>
                    </a:cubicBezTo>
                    <a:cubicBezTo>
                      <a:pt x="132336" y="14398"/>
                      <a:pt x="317015" y="-1476"/>
                      <a:pt x="320719" y="111"/>
                    </a:cubicBezTo>
                    <a:cubicBezTo>
                      <a:pt x="324423" y="1698"/>
                      <a:pt x="175198" y="17044"/>
                      <a:pt x="123869" y="25511"/>
                    </a:cubicBezTo>
                    <a:cubicBezTo>
                      <a:pt x="72540" y="33978"/>
                      <a:pt x="-2073" y="59907"/>
                      <a:pt x="44" y="5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 106">
                <a:extLst>
                  <a:ext uri="{FF2B5EF4-FFF2-40B4-BE49-F238E27FC236}">
                    <a16:creationId xmlns:a16="http://schemas.microsoft.com/office/drawing/2014/main" id="{33BF6A4B-8A86-D4D8-7BB0-50D62B1E1956}"/>
                  </a:ext>
                </a:extLst>
              </p:cNvPr>
              <p:cNvSpPr/>
              <p:nvPr/>
            </p:nvSpPr>
            <p:spPr>
              <a:xfrm>
                <a:off x="5272972" y="5044648"/>
                <a:ext cx="191649" cy="184562"/>
              </a:xfrm>
              <a:custGeom>
                <a:avLst/>
                <a:gdLst>
                  <a:gd name="connsiteX0" fmla="*/ 7053 w 191649"/>
                  <a:gd name="connsiteY0" fmla="*/ 427 h 184562"/>
                  <a:gd name="connsiteX1" fmla="*/ 16578 w 191649"/>
                  <a:gd name="connsiteY1" fmla="*/ 70277 h 184562"/>
                  <a:gd name="connsiteX2" fmla="*/ 188028 w 191649"/>
                  <a:gd name="connsiteY2" fmla="*/ 181402 h 184562"/>
                  <a:gd name="connsiteX3" fmla="*/ 124528 w 191649"/>
                  <a:gd name="connsiteY3" fmla="*/ 149652 h 184562"/>
                  <a:gd name="connsiteX4" fmla="*/ 19753 w 191649"/>
                  <a:gd name="connsiteY4" fmla="*/ 102027 h 184562"/>
                  <a:gd name="connsiteX5" fmla="*/ 7053 w 191649"/>
                  <a:gd name="connsiteY5" fmla="*/ 427 h 18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649" h="184562">
                    <a:moveTo>
                      <a:pt x="7053" y="427"/>
                    </a:moveTo>
                    <a:cubicBezTo>
                      <a:pt x="6524" y="-4865"/>
                      <a:pt x="-13584" y="40115"/>
                      <a:pt x="16578" y="70277"/>
                    </a:cubicBezTo>
                    <a:cubicBezTo>
                      <a:pt x="46740" y="100439"/>
                      <a:pt x="170036" y="168173"/>
                      <a:pt x="188028" y="181402"/>
                    </a:cubicBezTo>
                    <a:cubicBezTo>
                      <a:pt x="206020" y="194631"/>
                      <a:pt x="152574" y="162881"/>
                      <a:pt x="124528" y="149652"/>
                    </a:cubicBezTo>
                    <a:cubicBezTo>
                      <a:pt x="96482" y="136423"/>
                      <a:pt x="38803" y="121606"/>
                      <a:pt x="19753" y="102027"/>
                    </a:cubicBezTo>
                    <a:cubicBezTo>
                      <a:pt x="703" y="82448"/>
                      <a:pt x="7582" y="5719"/>
                      <a:pt x="7053" y="42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 107">
                <a:extLst>
                  <a:ext uri="{FF2B5EF4-FFF2-40B4-BE49-F238E27FC236}">
                    <a16:creationId xmlns:a16="http://schemas.microsoft.com/office/drawing/2014/main" id="{12DB3D6C-9A36-7411-BA47-E39E3E8FF078}"/>
                  </a:ext>
                </a:extLst>
              </p:cNvPr>
              <p:cNvSpPr/>
              <p:nvPr/>
            </p:nvSpPr>
            <p:spPr>
              <a:xfrm>
                <a:off x="5338211" y="5208499"/>
                <a:ext cx="266136" cy="123271"/>
              </a:xfrm>
              <a:custGeom>
                <a:avLst/>
                <a:gdLst>
                  <a:gd name="connsiteX0" fmla="*/ 2139 w 266136"/>
                  <a:gd name="connsiteY0" fmla="*/ 1676 h 123271"/>
                  <a:gd name="connsiteX1" fmla="*/ 262489 w 266136"/>
                  <a:gd name="connsiteY1" fmla="*/ 122326 h 123271"/>
                  <a:gd name="connsiteX2" fmla="*/ 145014 w 266136"/>
                  <a:gd name="connsiteY2" fmla="*/ 55651 h 123271"/>
                  <a:gd name="connsiteX3" fmla="*/ 2139 w 266136"/>
                  <a:gd name="connsiteY3" fmla="*/ 1676 h 12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136" h="123271">
                    <a:moveTo>
                      <a:pt x="2139" y="1676"/>
                    </a:moveTo>
                    <a:cubicBezTo>
                      <a:pt x="21718" y="12788"/>
                      <a:pt x="238677" y="113330"/>
                      <a:pt x="262489" y="122326"/>
                    </a:cubicBezTo>
                    <a:cubicBezTo>
                      <a:pt x="286301" y="131322"/>
                      <a:pt x="187347" y="73643"/>
                      <a:pt x="145014" y="55651"/>
                    </a:cubicBezTo>
                    <a:cubicBezTo>
                      <a:pt x="102681" y="37659"/>
                      <a:pt x="-17440" y="-9436"/>
                      <a:pt x="2139" y="167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 108">
                <a:extLst>
                  <a:ext uri="{FF2B5EF4-FFF2-40B4-BE49-F238E27FC236}">
                    <a16:creationId xmlns:a16="http://schemas.microsoft.com/office/drawing/2014/main" id="{D6D82CF2-7BF7-8078-CF62-01A3526AC08D}"/>
                  </a:ext>
                </a:extLst>
              </p:cNvPr>
              <p:cNvSpPr/>
              <p:nvPr/>
            </p:nvSpPr>
            <p:spPr>
              <a:xfrm>
                <a:off x="5118054" y="4876589"/>
                <a:ext cx="61804" cy="178278"/>
              </a:xfrm>
              <a:custGeom>
                <a:avLst/>
                <a:gdLst>
                  <a:gd name="connsiteX0" fmla="*/ 57196 w 61804"/>
                  <a:gd name="connsiteY0" fmla="*/ 211 h 178278"/>
                  <a:gd name="connsiteX1" fmla="*/ 47671 w 61804"/>
                  <a:gd name="connsiteY1" fmla="*/ 85936 h 178278"/>
                  <a:gd name="connsiteX2" fmla="*/ 46 w 61804"/>
                  <a:gd name="connsiteY2" fmla="*/ 178011 h 178278"/>
                  <a:gd name="connsiteX3" fmla="*/ 57196 w 61804"/>
                  <a:gd name="connsiteY3" fmla="*/ 111336 h 178278"/>
                  <a:gd name="connsiteX4" fmla="*/ 57196 w 61804"/>
                  <a:gd name="connsiteY4" fmla="*/ 211 h 17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04" h="178278">
                    <a:moveTo>
                      <a:pt x="57196" y="211"/>
                    </a:moveTo>
                    <a:cubicBezTo>
                      <a:pt x="55609" y="-4022"/>
                      <a:pt x="57196" y="56303"/>
                      <a:pt x="47671" y="85936"/>
                    </a:cubicBezTo>
                    <a:cubicBezTo>
                      <a:pt x="38146" y="115569"/>
                      <a:pt x="-1541" y="173778"/>
                      <a:pt x="46" y="178011"/>
                    </a:cubicBezTo>
                    <a:cubicBezTo>
                      <a:pt x="1633" y="182244"/>
                      <a:pt x="47671" y="135149"/>
                      <a:pt x="57196" y="111336"/>
                    </a:cubicBezTo>
                    <a:cubicBezTo>
                      <a:pt x="66721" y="87524"/>
                      <a:pt x="58783" y="4444"/>
                      <a:pt x="57196" y="2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 109">
                <a:extLst>
                  <a:ext uri="{FF2B5EF4-FFF2-40B4-BE49-F238E27FC236}">
                    <a16:creationId xmlns:a16="http://schemas.microsoft.com/office/drawing/2014/main" id="{125B7470-8EAD-B6FC-0291-FC89DF574BC1}"/>
                  </a:ext>
                </a:extLst>
              </p:cNvPr>
              <p:cNvSpPr/>
              <p:nvPr/>
            </p:nvSpPr>
            <p:spPr>
              <a:xfrm>
                <a:off x="5108467" y="5098528"/>
                <a:ext cx="74007" cy="362472"/>
              </a:xfrm>
              <a:custGeom>
                <a:avLst/>
                <a:gdLst>
                  <a:gd name="connsiteX0" fmla="*/ 63608 w 74007"/>
                  <a:gd name="connsiteY0" fmla="*/ 522 h 362472"/>
                  <a:gd name="connsiteX1" fmla="*/ 73133 w 74007"/>
                  <a:gd name="connsiteY1" fmla="*/ 51322 h 362472"/>
                  <a:gd name="connsiteX2" fmla="*/ 41383 w 74007"/>
                  <a:gd name="connsiteY2" fmla="*/ 73547 h 362472"/>
                  <a:gd name="connsiteX3" fmla="*/ 108 w 74007"/>
                  <a:gd name="connsiteY3" fmla="*/ 143397 h 362472"/>
                  <a:gd name="connsiteX4" fmla="*/ 28683 w 74007"/>
                  <a:gd name="connsiteY4" fmla="*/ 238647 h 362472"/>
                  <a:gd name="connsiteX5" fmla="*/ 6458 w 74007"/>
                  <a:gd name="connsiteY5" fmla="*/ 362472 h 362472"/>
                  <a:gd name="connsiteX6" fmla="*/ 41383 w 74007"/>
                  <a:gd name="connsiteY6" fmla="*/ 238647 h 362472"/>
                  <a:gd name="connsiteX7" fmla="*/ 9633 w 74007"/>
                  <a:gd name="connsiteY7" fmla="*/ 159272 h 362472"/>
                  <a:gd name="connsiteX8" fmla="*/ 47733 w 74007"/>
                  <a:gd name="connsiteY8" fmla="*/ 86247 h 362472"/>
                  <a:gd name="connsiteX9" fmla="*/ 63608 w 74007"/>
                  <a:gd name="connsiteY9" fmla="*/ 522 h 36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07" h="362472">
                    <a:moveTo>
                      <a:pt x="63608" y="522"/>
                    </a:moveTo>
                    <a:cubicBezTo>
                      <a:pt x="67841" y="-5299"/>
                      <a:pt x="76837" y="39151"/>
                      <a:pt x="73133" y="51322"/>
                    </a:cubicBezTo>
                    <a:cubicBezTo>
                      <a:pt x="69429" y="63493"/>
                      <a:pt x="53554" y="58201"/>
                      <a:pt x="41383" y="73547"/>
                    </a:cubicBezTo>
                    <a:cubicBezTo>
                      <a:pt x="29212" y="88893"/>
                      <a:pt x="2225" y="115880"/>
                      <a:pt x="108" y="143397"/>
                    </a:cubicBezTo>
                    <a:cubicBezTo>
                      <a:pt x="-2009" y="170914"/>
                      <a:pt x="27625" y="202135"/>
                      <a:pt x="28683" y="238647"/>
                    </a:cubicBezTo>
                    <a:cubicBezTo>
                      <a:pt x="29741" y="275159"/>
                      <a:pt x="4341" y="362472"/>
                      <a:pt x="6458" y="362472"/>
                    </a:cubicBezTo>
                    <a:cubicBezTo>
                      <a:pt x="8575" y="362472"/>
                      <a:pt x="40854" y="272514"/>
                      <a:pt x="41383" y="238647"/>
                    </a:cubicBezTo>
                    <a:cubicBezTo>
                      <a:pt x="41912" y="204780"/>
                      <a:pt x="8575" y="184672"/>
                      <a:pt x="9633" y="159272"/>
                    </a:cubicBezTo>
                    <a:cubicBezTo>
                      <a:pt x="10691" y="133872"/>
                      <a:pt x="39266" y="107943"/>
                      <a:pt x="47733" y="86247"/>
                    </a:cubicBezTo>
                    <a:cubicBezTo>
                      <a:pt x="56200" y="64551"/>
                      <a:pt x="59375" y="6343"/>
                      <a:pt x="63608" y="52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 110">
                <a:extLst>
                  <a:ext uri="{FF2B5EF4-FFF2-40B4-BE49-F238E27FC236}">
                    <a16:creationId xmlns:a16="http://schemas.microsoft.com/office/drawing/2014/main" id="{903E13A8-A58B-AA20-7658-6F01B1B89E1E}"/>
                  </a:ext>
                </a:extLst>
              </p:cNvPr>
              <p:cNvSpPr/>
              <p:nvPr/>
            </p:nvSpPr>
            <p:spPr>
              <a:xfrm>
                <a:off x="5688594" y="4730065"/>
                <a:ext cx="58561" cy="528618"/>
              </a:xfrm>
              <a:custGeom>
                <a:avLst/>
                <a:gdLst>
                  <a:gd name="connsiteX0" fmla="*/ 58156 w 58561"/>
                  <a:gd name="connsiteY0" fmla="*/ 685 h 528618"/>
                  <a:gd name="connsiteX1" fmla="*/ 26406 w 58561"/>
                  <a:gd name="connsiteY1" fmla="*/ 159435 h 528618"/>
                  <a:gd name="connsiteX2" fmla="*/ 23231 w 58561"/>
                  <a:gd name="connsiteY2" fmla="*/ 257860 h 528618"/>
                  <a:gd name="connsiteX3" fmla="*/ 45456 w 58561"/>
                  <a:gd name="connsiteY3" fmla="*/ 527735 h 528618"/>
                  <a:gd name="connsiteX4" fmla="*/ 20056 w 58561"/>
                  <a:gd name="connsiteY4" fmla="*/ 340410 h 528618"/>
                  <a:gd name="connsiteX5" fmla="*/ 1006 w 58561"/>
                  <a:gd name="connsiteY5" fmla="*/ 226110 h 528618"/>
                  <a:gd name="connsiteX6" fmla="*/ 58156 w 58561"/>
                  <a:gd name="connsiteY6" fmla="*/ 685 h 52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61" h="528618">
                    <a:moveTo>
                      <a:pt x="58156" y="685"/>
                    </a:moveTo>
                    <a:cubicBezTo>
                      <a:pt x="62389" y="-10428"/>
                      <a:pt x="32227" y="116573"/>
                      <a:pt x="26406" y="159435"/>
                    </a:cubicBezTo>
                    <a:cubicBezTo>
                      <a:pt x="20585" y="202298"/>
                      <a:pt x="20056" y="196477"/>
                      <a:pt x="23231" y="257860"/>
                    </a:cubicBezTo>
                    <a:cubicBezTo>
                      <a:pt x="26406" y="319243"/>
                      <a:pt x="45985" y="513977"/>
                      <a:pt x="45456" y="527735"/>
                    </a:cubicBezTo>
                    <a:cubicBezTo>
                      <a:pt x="44927" y="541493"/>
                      <a:pt x="27464" y="390681"/>
                      <a:pt x="20056" y="340410"/>
                    </a:cubicBezTo>
                    <a:cubicBezTo>
                      <a:pt x="12648" y="290139"/>
                      <a:pt x="-4286" y="278497"/>
                      <a:pt x="1006" y="226110"/>
                    </a:cubicBezTo>
                    <a:cubicBezTo>
                      <a:pt x="6298" y="173723"/>
                      <a:pt x="53923" y="11798"/>
                      <a:pt x="58156" y="6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 111">
                <a:extLst>
                  <a:ext uri="{FF2B5EF4-FFF2-40B4-BE49-F238E27FC236}">
                    <a16:creationId xmlns:a16="http://schemas.microsoft.com/office/drawing/2014/main" id="{7E8A8A07-282A-2ABF-EC60-6B044A3C0DF0}"/>
                  </a:ext>
                </a:extLst>
              </p:cNvPr>
              <p:cNvSpPr/>
              <p:nvPr/>
            </p:nvSpPr>
            <p:spPr>
              <a:xfrm>
                <a:off x="5203735" y="5242806"/>
                <a:ext cx="155669" cy="119967"/>
              </a:xfrm>
              <a:custGeom>
                <a:avLst/>
                <a:gdLst>
                  <a:gd name="connsiteX0" fmla="*/ 90 w 155669"/>
                  <a:gd name="connsiteY0" fmla="*/ 65794 h 119967"/>
                  <a:gd name="connsiteX1" fmla="*/ 114390 w 155669"/>
                  <a:gd name="connsiteY1" fmla="*/ 21344 h 119967"/>
                  <a:gd name="connsiteX2" fmla="*/ 98515 w 155669"/>
                  <a:gd name="connsiteY2" fmla="*/ 40394 h 119967"/>
                  <a:gd name="connsiteX3" fmla="*/ 104865 w 155669"/>
                  <a:gd name="connsiteY3" fmla="*/ 2294 h 119967"/>
                  <a:gd name="connsiteX4" fmla="*/ 155665 w 155669"/>
                  <a:gd name="connsiteY4" fmla="*/ 119769 h 119967"/>
                  <a:gd name="connsiteX5" fmla="*/ 101690 w 155669"/>
                  <a:gd name="connsiteY5" fmla="*/ 30869 h 119967"/>
                  <a:gd name="connsiteX6" fmla="*/ 95340 w 155669"/>
                  <a:gd name="connsiteY6" fmla="*/ 53094 h 119967"/>
                  <a:gd name="connsiteX7" fmla="*/ 90 w 155669"/>
                  <a:gd name="connsiteY7" fmla="*/ 65794 h 11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669" h="119967">
                    <a:moveTo>
                      <a:pt x="90" y="65794"/>
                    </a:moveTo>
                    <a:cubicBezTo>
                      <a:pt x="3265" y="60502"/>
                      <a:pt x="114390" y="21344"/>
                      <a:pt x="114390" y="21344"/>
                    </a:cubicBezTo>
                    <a:cubicBezTo>
                      <a:pt x="130794" y="17111"/>
                      <a:pt x="100102" y="43569"/>
                      <a:pt x="98515" y="40394"/>
                    </a:cubicBezTo>
                    <a:cubicBezTo>
                      <a:pt x="96928" y="37219"/>
                      <a:pt x="95340" y="-10935"/>
                      <a:pt x="104865" y="2294"/>
                    </a:cubicBezTo>
                    <a:cubicBezTo>
                      <a:pt x="114390" y="15523"/>
                      <a:pt x="156194" y="115007"/>
                      <a:pt x="155665" y="119769"/>
                    </a:cubicBezTo>
                    <a:cubicBezTo>
                      <a:pt x="155136" y="124532"/>
                      <a:pt x="111744" y="41981"/>
                      <a:pt x="101690" y="30869"/>
                    </a:cubicBezTo>
                    <a:cubicBezTo>
                      <a:pt x="91636" y="19757"/>
                      <a:pt x="112803" y="48331"/>
                      <a:pt x="95340" y="53094"/>
                    </a:cubicBezTo>
                    <a:cubicBezTo>
                      <a:pt x="77877" y="57857"/>
                      <a:pt x="-3085" y="71086"/>
                      <a:pt x="90" y="657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 112">
                <a:extLst>
                  <a:ext uri="{FF2B5EF4-FFF2-40B4-BE49-F238E27FC236}">
                    <a16:creationId xmlns:a16="http://schemas.microsoft.com/office/drawing/2014/main" id="{5135C044-78EE-9210-EC29-C7BB468E78C5}"/>
                  </a:ext>
                </a:extLst>
              </p:cNvPr>
              <p:cNvSpPr/>
              <p:nvPr/>
            </p:nvSpPr>
            <p:spPr>
              <a:xfrm>
                <a:off x="5235108" y="5312709"/>
                <a:ext cx="187350" cy="78455"/>
              </a:xfrm>
              <a:custGeom>
                <a:avLst/>
                <a:gdLst>
                  <a:gd name="connsiteX0" fmla="*/ 467 w 187350"/>
                  <a:gd name="connsiteY0" fmla="*/ 78441 h 78455"/>
                  <a:gd name="connsiteX1" fmla="*/ 181442 w 187350"/>
                  <a:gd name="connsiteY1" fmla="*/ 5416 h 78455"/>
                  <a:gd name="connsiteX2" fmla="*/ 130642 w 187350"/>
                  <a:gd name="connsiteY2" fmla="*/ 11766 h 78455"/>
                  <a:gd name="connsiteX3" fmla="*/ 467 w 187350"/>
                  <a:gd name="connsiteY3" fmla="*/ 78441 h 7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350" h="78455">
                    <a:moveTo>
                      <a:pt x="467" y="78441"/>
                    </a:moveTo>
                    <a:cubicBezTo>
                      <a:pt x="8934" y="77383"/>
                      <a:pt x="159746" y="16528"/>
                      <a:pt x="181442" y="5416"/>
                    </a:cubicBezTo>
                    <a:cubicBezTo>
                      <a:pt x="203138" y="-5696"/>
                      <a:pt x="160275" y="2241"/>
                      <a:pt x="130642" y="11766"/>
                    </a:cubicBezTo>
                    <a:cubicBezTo>
                      <a:pt x="101009" y="21291"/>
                      <a:pt x="-8000" y="79499"/>
                      <a:pt x="467" y="7844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 113">
                <a:extLst>
                  <a:ext uri="{FF2B5EF4-FFF2-40B4-BE49-F238E27FC236}">
                    <a16:creationId xmlns:a16="http://schemas.microsoft.com/office/drawing/2014/main" id="{C49EFF0E-4DDC-6EA9-7CAE-6C6F9E5DC4FA}"/>
                  </a:ext>
                </a:extLst>
              </p:cNvPr>
              <p:cNvSpPr/>
              <p:nvPr/>
            </p:nvSpPr>
            <p:spPr>
              <a:xfrm>
                <a:off x="5308529" y="5219666"/>
                <a:ext cx="259260" cy="133696"/>
              </a:xfrm>
              <a:custGeom>
                <a:avLst/>
                <a:gdLst>
                  <a:gd name="connsiteX0" fmla="*/ 71 w 259260"/>
                  <a:gd name="connsiteY0" fmla="*/ 34 h 133696"/>
                  <a:gd name="connsiteX1" fmla="*/ 85796 w 259260"/>
                  <a:gd name="connsiteY1" fmla="*/ 73059 h 133696"/>
                  <a:gd name="connsiteX2" fmla="*/ 257246 w 259260"/>
                  <a:gd name="connsiteY2" fmla="*/ 133384 h 133696"/>
                  <a:gd name="connsiteX3" fmla="*/ 174696 w 259260"/>
                  <a:gd name="connsiteY3" fmla="*/ 95284 h 133696"/>
                  <a:gd name="connsiteX4" fmla="*/ 98496 w 259260"/>
                  <a:gd name="connsiteY4" fmla="*/ 63534 h 133696"/>
                  <a:gd name="connsiteX5" fmla="*/ 71 w 259260"/>
                  <a:gd name="connsiteY5" fmla="*/ 34 h 13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260" h="133696">
                    <a:moveTo>
                      <a:pt x="71" y="34"/>
                    </a:moveTo>
                    <a:cubicBezTo>
                      <a:pt x="-2046" y="1622"/>
                      <a:pt x="42934" y="50834"/>
                      <a:pt x="85796" y="73059"/>
                    </a:cubicBezTo>
                    <a:cubicBezTo>
                      <a:pt x="128658" y="95284"/>
                      <a:pt x="242429" y="129680"/>
                      <a:pt x="257246" y="133384"/>
                    </a:cubicBezTo>
                    <a:cubicBezTo>
                      <a:pt x="272063" y="137088"/>
                      <a:pt x="201154" y="106926"/>
                      <a:pt x="174696" y="95284"/>
                    </a:cubicBezTo>
                    <a:cubicBezTo>
                      <a:pt x="148238" y="83642"/>
                      <a:pt x="124425" y="75705"/>
                      <a:pt x="98496" y="63534"/>
                    </a:cubicBezTo>
                    <a:cubicBezTo>
                      <a:pt x="72567" y="51363"/>
                      <a:pt x="2188" y="-1554"/>
                      <a:pt x="71" y="3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 114">
                <a:extLst>
                  <a:ext uri="{FF2B5EF4-FFF2-40B4-BE49-F238E27FC236}">
                    <a16:creationId xmlns:a16="http://schemas.microsoft.com/office/drawing/2014/main" id="{AFD306C6-7F32-B2EB-8CB3-6062D787E75A}"/>
                  </a:ext>
                </a:extLst>
              </p:cNvPr>
              <p:cNvSpPr/>
              <p:nvPr/>
            </p:nvSpPr>
            <p:spPr>
              <a:xfrm>
                <a:off x="5318120" y="5339866"/>
                <a:ext cx="334910" cy="70503"/>
              </a:xfrm>
              <a:custGeom>
                <a:avLst/>
                <a:gdLst>
                  <a:gd name="connsiteX0" fmla="*/ 5 w 334910"/>
                  <a:gd name="connsiteY0" fmla="*/ 22709 h 70503"/>
                  <a:gd name="connsiteX1" fmla="*/ 158755 w 334910"/>
                  <a:gd name="connsiteY1" fmla="*/ 10009 h 70503"/>
                  <a:gd name="connsiteX2" fmla="*/ 92080 w 334910"/>
                  <a:gd name="connsiteY2" fmla="*/ 16359 h 70503"/>
                  <a:gd name="connsiteX3" fmla="*/ 333380 w 334910"/>
                  <a:gd name="connsiteY3" fmla="*/ 70334 h 70503"/>
                  <a:gd name="connsiteX4" fmla="*/ 193680 w 334910"/>
                  <a:gd name="connsiteY4" fmla="*/ 32234 h 70503"/>
                  <a:gd name="connsiteX5" fmla="*/ 165105 w 334910"/>
                  <a:gd name="connsiteY5" fmla="*/ 484 h 70503"/>
                  <a:gd name="connsiteX6" fmla="*/ 5 w 334910"/>
                  <a:gd name="connsiteY6" fmla="*/ 22709 h 7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910" h="70503">
                    <a:moveTo>
                      <a:pt x="5" y="22709"/>
                    </a:moveTo>
                    <a:cubicBezTo>
                      <a:pt x="-1053" y="24297"/>
                      <a:pt x="143409" y="11067"/>
                      <a:pt x="158755" y="10009"/>
                    </a:cubicBezTo>
                    <a:cubicBezTo>
                      <a:pt x="174101" y="8951"/>
                      <a:pt x="62976" y="6305"/>
                      <a:pt x="92080" y="16359"/>
                    </a:cubicBezTo>
                    <a:cubicBezTo>
                      <a:pt x="121184" y="26413"/>
                      <a:pt x="316447" y="67688"/>
                      <a:pt x="333380" y="70334"/>
                    </a:cubicBezTo>
                    <a:cubicBezTo>
                      <a:pt x="350313" y="72980"/>
                      <a:pt x="221726" y="43876"/>
                      <a:pt x="193680" y="32234"/>
                    </a:cubicBezTo>
                    <a:cubicBezTo>
                      <a:pt x="165634" y="20592"/>
                      <a:pt x="191034" y="4717"/>
                      <a:pt x="165105" y="484"/>
                    </a:cubicBezTo>
                    <a:cubicBezTo>
                      <a:pt x="139176" y="-3749"/>
                      <a:pt x="1063" y="21121"/>
                      <a:pt x="5" y="227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 115">
                <a:extLst>
                  <a:ext uri="{FF2B5EF4-FFF2-40B4-BE49-F238E27FC236}">
                    <a16:creationId xmlns:a16="http://schemas.microsoft.com/office/drawing/2014/main" id="{E957C060-0F48-89D8-077B-4340CF259326}"/>
                  </a:ext>
                </a:extLst>
              </p:cNvPr>
              <p:cNvSpPr/>
              <p:nvPr/>
            </p:nvSpPr>
            <p:spPr>
              <a:xfrm>
                <a:off x="5129408" y="5419325"/>
                <a:ext cx="367907" cy="168677"/>
              </a:xfrm>
              <a:custGeom>
                <a:avLst/>
                <a:gdLst>
                  <a:gd name="connsiteX0" fmla="*/ 1392 w 367907"/>
                  <a:gd name="connsiteY0" fmla="*/ 89300 h 168677"/>
                  <a:gd name="connsiteX1" fmla="*/ 188717 w 367907"/>
                  <a:gd name="connsiteY1" fmla="*/ 13100 h 168677"/>
                  <a:gd name="connsiteX2" fmla="*/ 150617 w 367907"/>
                  <a:gd name="connsiteY2" fmla="*/ 38500 h 168677"/>
                  <a:gd name="connsiteX3" fmla="*/ 23617 w 367907"/>
                  <a:gd name="connsiteY3" fmla="*/ 168675 h 168677"/>
                  <a:gd name="connsiteX4" fmla="*/ 169667 w 367907"/>
                  <a:gd name="connsiteY4" fmla="*/ 41675 h 168677"/>
                  <a:gd name="connsiteX5" fmla="*/ 255392 w 367907"/>
                  <a:gd name="connsiteY5" fmla="*/ 9925 h 168677"/>
                  <a:gd name="connsiteX6" fmla="*/ 366517 w 367907"/>
                  <a:gd name="connsiteY6" fmla="*/ 6750 h 168677"/>
                  <a:gd name="connsiteX7" fmla="*/ 172842 w 367907"/>
                  <a:gd name="connsiteY7" fmla="*/ 400 h 168677"/>
                  <a:gd name="connsiteX8" fmla="*/ 106167 w 367907"/>
                  <a:gd name="connsiteY8" fmla="*/ 19450 h 168677"/>
                  <a:gd name="connsiteX9" fmla="*/ 1392 w 367907"/>
                  <a:gd name="connsiteY9" fmla="*/ 89300 h 16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907" h="168677">
                    <a:moveTo>
                      <a:pt x="1392" y="89300"/>
                    </a:moveTo>
                    <a:cubicBezTo>
                      <a:pt x="15150" y="88242"/>
                      <a:pt x="163846" y="21567"/>
                      <a:pt x="188717" y="13100"/>
                    </a:cubicBezTo>
                    <a:cubicBezTo>
                      <a:pt x="213588" y="4633"/>
                      <a:pt x="178134" y="12571"/>
                      <a:pt x="150617" y="38500"/>
                    </a:cubicBezTo>
                    <a:cubicBezTo>
                      <a:pt x="123100" y="64429"/>
                      <a:pt x="20442" y="168146"/>
                      <a:pt x="23617" y="168675"/>
                    </a:cubicBezTo>
                    <a:cubicBezTo>
                      <a:pt x="26792" y="169204"/>
                      <a:pt x="131038" y="68133"/>
                      <a:pt x="169667" y="41675"/>
                    </a:cubicBezTo>
                    <a:cubicBezTo>
                      <a:pt x="208296" y="15217"/>
                      <a:pt x="222584" y="15746"/>
                      <a:pt x="255392" y="9925"/>
                    </a:cubicBezTo>
                    <a:cubicBezTo>
                      <a:pt x="288200" y="4104"/>
                      <a:pt x="380275" y="8337"/>
                      <a:pt x="366517" y="6750"/>
                    </a:cubicBezTo>
                    <a:cubicBezTo>
                      <a:pt x="352759" y="5163"/>
                      <a:pt x="216234" y="-1717"/>
                      <a:pt x="172842" y="400"/>
                    </a:cubicBezTo>
                    <a:cubicBezTo>
                      <a:pt x="129450" y="2517"/>
                      <a:pt x="132625" y="7279"/>
                      <a:pt x="106167" y="19450"/>
                    </a:cubicBezTo>
                    <a:cubicBezTo>
                      <a:pt x="79709" y="31621"/>
                      <a:pt x="-12366" y="90358"/>
                      <a:pt x="1392" y="893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 116">
                <a:extLst>
                  <a:ext uri="{FF2B5EF4-FFF2-40B4-BE49-F238E27FC236}">
                    <a16:creationId xmlns:a16="http://schemas.microsoft.com/office/drawing/2014/main" id="{8B4B087C-A3FF-E173-BD14-A9B1003393A2}"/>
                  </a:ext>
                </a:extLst>
              </p:cNvPr>
              <p:cNvSpPr/>
              <p:nvPr/>
            </p:nvSpPr>
            <p:spPr>
              <a:xfrm>
                <a:off x="5813007" y="4848144"/>
                <a:ext cx="38599" cy="370681"/>
              </a:xfrm>
              <a:custGeom>
                <a:avLst/>
                <a:gdLst>
                  <a:gd name="connsiteX0" fmla="*/ 38518 w 38599"/>
                  <a:gd name="connsiteY0" fmla="*/ 81 h 370681"/>
                  <a:gd name="connsiteX1" fmla="*/ 13118 w 38599"/>
                  <a:gd name="connsiteY1" fmla="*/ 98506 h 370681"/>
                  <a:gd name="connsiteX2" fmla="*/ 9943 w 38599"/>
                  <a:gd name="connsiteY2" fmla="*/ 368381 h 370681"/>
                  <a:gd name="connsiteX3" fmla="*/ 3593 w 38599"/>
                  <a:gd name="connsiteY3" fmla="*/ 222331 h 370681"/>
                  <a:gd name="connsiteX4" fmla="*/ 418 w 38599"/>
                  <a:gd name="connsiteY4" fmla="*/ 111206 h 370681"/>
                  <a:gd name="connsiteX5" fmla="*/ 3593 w 38599"/>
                  <a:gd name="connsiteY5" fmla="*/ 111206 h 370681"/>
                  <a:gd name="connsiteX6" fmla="*/ 38518 w 38599"/>
                  <a:gd name="connsiteY6" fmla="*/ 81 h 37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99" h="370681">
                    <a:moveTo>
                      <a:pt x="38518" y="81"/>
                    </a:moveTo>
                    <a:cubicBezTo>
                      <a:pt x="40106" y="-2036"/>
                      <a:pt x="17880" y="37123"/>
                      <a:pt x="13118" y="98506"/>
                    </a:cubicBezTo>
                    <a:cubicBezTo>
                      <a:pt x="8356" y="159889"/>
                      <a:pt x="11530" y="347744"/>
                      <a:pt x="9943" y="368381"/>
                    </a:cubicBezTo>
                    <a:cubicBezTo>
                      <a:pt x="8356" y="389018"/>
                      <a:pt x="5180" y="265193"/>
                      <a:pt x="3593" y="222331"/>
                    </a:cubicBezTo>
                    <a:cubicBezTo>
                      <a:pt x="2006" y="179469"/>
                      <a:pt x="418" y="111206"/>
                      <a:pt x="418" y="111206"/>
                    </a:cubicBezTo>
                    <a:cubicBezTo>
                      <a:pt x="418" y="92685"/>
                      <a:pt x="-1699" y="129198"/>
                      <a:pt x="3593" y="111206"/>
                    </a:cubicBezTo>
                    <a:cubicBezTo>
                      <a:pt x="8885" y="93214"/>
                      <a:pt x="36930" y="2198"/>
                      <a:pt x="38518" y="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 117">
                <a:extLst>
                  <a:ext uri="{FF2B5EF4-FFF2-40B4-BE49-F238E27FC236}">
                    <a16:creationId xmlns:a16="http://schemas.microsoft.com/office/drawing/2014/main" id="{C2E765E2-BE00-D505-921F-13D3D4A97033}"/>
                  </a:ext>
                </a:extLst>
              </p:cNvPr>
              <p:cNvSpPr/>
              <p:nvPr/>
            </p:nvSpPr>
            <p:spPr>
              <a:xfrm>
                <a:off x="6017640" y="4866255"/>
                <a:ext cx="200274" cy="252680"/>
              </a:xfrm>
              <a:custGeom>
                <a:avLst/>
                <a:gdLst>
                  <a:gd name="connsiteX0" fmla="*/ 2160 w 200274"/>
                  <a:gd name="connsiteY0" fmla="*/ 1020 h 252680"/>
                  <a:gd name="connsiteX1" fmla="*/ 11685 w 200274"/>
                  <a:gd name="connsiteY1" fmla="*/ 64520 h 252680"/>
                  <a:gd name="connsiteX2" fmla="*/ 52960 w 200274"/>
                  <a:gd name="connsiteY2" fmla="*/ 118495 h 252680"/>
                  <a:gd name="connsiteX3" fmla="*/ 199010 w 200274"/>
                  <a:gd name="connsiteY3" fmla="*/ 251845 h 252680"/>
                  <a:gd name="connsiteX4" fmla="*/ 119635 w 200274"/>
                  <a:gd name="connsiteY4" fmla="*/ 172470 h 252680"/>
                  <a:gd name="connsiteX5" fmla="*/ 46610 w 200274"/>
                  <a:gd name="connsiteY5" fmla="*/ 118495 h 252680"/>
                  <a:gd name="connsiteX6" fmla="*/ 2160 w 200274"/>
                  <a:gd name="connsiteY6" fmla="*/ 1020 h 25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74" h="252680">
                    <a:moveTo>
                      <a:pt x="2160" y="1020"/>
                    </a:moveTo>
                    <a:cubicBezTo>
                      <a:pt x="-3661" y="-7976"/>
                      <a:pt x="3218" y="44941"/>
                      <a:pt x="11685" y="64520"/>
                    </a:cubicBezTo>
                    <a:cubicBezTo>
                      <a:pt x="20152" y="84099"/>
                      <a:pt x="21739" y="87274"/>
                      <a:pt x="52960" y="118495"/>
                    </a:cubicBezTo>
                    <a:cubicBezTo>
                      <a:pt x="84181" y="149716"/>
                      <a:pt x="187898" y="242849"/>
                      <a:pt x="199010" y="251845"/>
                    </a:cubicBezTo>
                    <a:cubicBezTo>
                      <a:pt x="210122" y="260841"/>
                      <a:pt x="145035" y="194695"/>
                      <a:pt x="119635" y="172470"/>
                    </a:cubicBezTo>
                    <a:cubicBezTo>
                      <a:pt x="94235" y="150245"/>
                      <a:pt x="63543" y="141778"/>
                      <a:pt x="46610" y="118495"/>
                    </a:cubicBezTo>
                    <a:cubicBezTo>
                      <a:pt x="29677" y="95212"/>
                      <a:pt x="7981" y="10016"/>
                      <a:pt x="2160" y="102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 118">
                <a:extLst>
                  <a:ext uri="{FF2B5EF4-FFF2-40B4-BE49-F238E27FC236}">
                    <a16:creationId xmlns:a16="http://schemas.microsoft.com/office/drawing/2014/main" id="{E228A68D-445B-9AE6-FF7B-DD296B299631}"/>
                  </a:ext>
                </a:extLst>
              </p:cNvPr>
              <p:cNvSpPr/>
              <p:nvPr/>
            </p:nvSpPr>
            <p:spPr>
              <a:xfrm>
                <a:off x="5983786" y="4971846"/>
                <a:ext cx="99813" cy="200279"/>
              </a:xfrm>
              <a:custGeom>
                <a:avLst/>
                <a:gdLst>
                  <a:gd name="connsiteX0" fmla="*/ 99514 w 99813"/>
                  <a:gd name="connsiteY0" fmla="*/ 204 h 200279"/>
                  <a:gd name="connsiteX1" fmla="*/ 45539 w 99813"/>
                  <a:gd name="connsiteY1" fmla="*/ 54179 h 200279"/>
                  <a:gd name="connsiteX2" fmla="*/ 1089 w 99813"/>
                  <a:gd name="connsiteY2" fmla="*/ 200229 h 200279"/>
                  <a:gd name="connsiteX3" fmla="*/ 20139 w 99813"/>
                  <a:gd name="connsiteY3" fmla="*/ 70054 h 200279"/>
                  <a:gd name="connsiteX4" fmla="*/ 99514 w 99813"/>
                  <a:gd name="connsiteY4" fmla="*/ 204 h 20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13" h="200279">
                    <a:moveTo>
                      <a:pt x="99514" y="204"/>
                    </a:moveTo>
                    <a:cubicBezTo>
                      <a:pt x="103747" y="-2442"/>
                      <a:pt x="61943" y="20841"/>
                      <a:pt x="45539" y="54179"/>
                    </a:cubicBezTo>
                    <a:cubicBezTo>
                      <a:pt x="29135" y="87517"/>
                      <a:pt x="5322" y="197583"/>
                      <a:pt x="1089" y="200229"/>
                    </a:cubicBezTo>
                    <a:cubicBezTo>
                      <a:pt x="-3144" y="202875"/>
                      <a:pt x="5322" y="100746"/>
                      <a:pt x="20139" y="70054"/>
                    </a:cubicBezTo>
                    <a:cubicBezTo>
                      <a:pt x="34956" y="39362"/>
                      <a:pt x="95281" y="2850"/>
                      <a:pt x="99514" y="2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 119">
                <a:extLst>
                  <a:ext uri="{FF2B5EF4-FFF2-40B4-BE49-F238E27FC236}">
                    <a16:creationId xmlns:a16="http://schemas.microsoft.com/office/drawing/2014/main" id="{06202657-49DA-0E69-3849-9366B37E70CA}"/>
                  </a:ext>
                </a:extLst>
              </p:cNvPr>
              <p:cNvSpPr/>
              <p:nvPr/>
            </p:nvSpPr>
            <p:spPr>
              <a:xfrm>
                <a:off x="6171746" y="5129914"/>
                <a:ext cx="310273" cy="339768"/>
              </a:xfrm>
              <a:custGeom>
                <a:avLst/>
                <a:gdLst>
                  <a:gd name="connsiteX0" fmla="*/ 454 w 310273"/>
                  <a:gd name="connsiteY0" fmla="*/ 886 h 339768"/>
                  <a:gd name="connsiteX1" fmla="*/ 105229 w 310273"/>
                  <a:gd name="connsiteY1" fmla="*/ 45336 h 339768"/>
                  <a:gd name="connsiteX2" fmla="*/ 162379 w 310273"/>
                  <a:gd name="connsiteY2" fmla="*/ 131061 h 339768"/>
                  <a:gd name="connsiteX3" fmla="*/ 308429 w 310273"/>
                  <a:gd name="connsiteY3" fmla="*/ 337436 h 339768"/>
                  <a:gd name="connsiteX4" fmla="*/ 238579 w 310273"/>
                  <a:gd name="connsiteY4" fmla="*/ 232661 h 339768"/>
                  <a:gd name="connsiteX5" fmla="*/ 149679 w 310273"/>
                  <a:gd name="connsiteY5" fmla="*/ 83436 h 339768"/>
                  <a:gd name="connsiteX6" fmla="*/ 454 w 310273"/>
                  <a:gd name="connsiteY6" fmla="*/ 886 h 33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73" h="339768">
                    <a:moveTo>
                      <a:pt x="454" y="886"/>
                    </a:moveTo>
                    <a:cubicBezTo>
                      <a:pt x="-6954" y="-5464"/>
                      <a:pt x="78242" y="23640"/>
                      <a:pt x="105229" y="45336"/>
                    </a:cubicBezTo>
                    <a:cubicBezTo>
                      <a:pt x="132216" y="67032"/>
                      <a:pt x="128512" y="82378"/>
                      <a:pt x="162379" y="131061"/>
                    </a:cubicBezTo>
                    <a:cubicBezTo>
                      <a:pt x="196246" y="179744"/>
                      <a:pt x="295729" y="320503"/>
                      <a:pt x="308429" y="337436"/>
                    </a:cubicBezTo>
                    <a:cubicBezTo>
                      <a:pt x="321129" y="354369"/>
                      <a:pt x="265037" y="274994"/>
                      <a:pt x="238579" y="232661"/>
                    </a:cubicBezTo>
                    <a:cubicBezTo>
                      <a:pt x="212121" y="190328"/>
                      <a:pt x="186192" y="116244"/>
                      <a:pt x="149679" y="83436"/>
                    </a:cubicBezTo>
                    <a:cubicBezTo>
                      <a:pt x="113167" y="50628"/>
                      <a:pt x="7862" y="7236"/>
                      <a:pt x="454" y="88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 120">
                <a:extLst>
                  <a:ext uri="{FF2B5EF4-FFF2-40B4-BE49-F238E27FC236}">
                    <a16:creationId xmlns:a16="http://schemas.microsoft.com/office/drawing/2014/main" id="{0B6584D5-2770-BE03-6F34-9003A78458E0}"/>
                  </a:ext>
                </a:extLst>
              </p:cNvPr>
              <p:cNvSpPr/>
              <p:nvPr/>
            </p:nvSpPr>
            <p:spPr>
              <a:xfrm>
                <a:off x="6384876" y="5403842"/>
                <a:ext cx="168403" cy="165110"/>
              </a:xfrm>
              <a:custGeom>
                <a:avLst/>
                <a:gdLst>
                  <a:gd name="connsiteX0" fmla="*/ 49 w 168403"/>
                  <a:gd name="connsiteY0" fmla="*/ 8 h 165110"/>
                  <a:gd name="connsiteX1" fmla="*/ 101649 w 168403"/>
                  <a:gd name="connsiteY1" fmla="*/ 50808 h 165110"/>
                  <a:gd name="connsiteX2" fmla="*/ 168324 w 168403"/>
                  <a:gd name="connsiteY2" fmla="*/ 165108 h 165110"/>
                  <a:gd name="connsiteX3" fmla="*/ 88949 w 168403"/>
                  <a:gd name="connsiteY3" fmla="*/ 53983 h 165110"/>
                  <a:gd name="connsiteX4" fmla="*/ 49 w 168403"/>
                  <a:gd name="connsiteY4" fmla="*/ 8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403" h="165110">
                    <a:moveTo>
                      <a:pt x="49" y="8"/>
                    </a:moveTo>
                    <a:cubicBezTo>
                      <a:pt x="2166" y="-521"/>
                      <a:pt x="73603" y="23291"/>
                      <a:pt x="101649" y="50808"/>
                    </a:cubicBezTo>
                    <a:cubicBezTo>
                      <a:pt x="129695" y="78325"/>
                      <a:pt x="170441" y="164579"/>
                      <a:pt x="168324" y="165108"/>
                    </a:cubicBezTo>
                    <a:cubicBezTo>
                      <a:pt x="166207" y="165637"/>
                      <a:pt x="113291" y="77266"/>
                      <a:pt x="88949" y="53983"/>
                    </a:cubicBezTo>
                    <a:cubicBezTo>
                      <a:pt x="64607" y="30700"/>
                      <a:pt x="-2068" y="537"/>
                      <a:pt x="49" y="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 121">
                <a:extLst>
                  <a:ext uri="{FF2B5EF4-FFF2-40B4-BE49-F238E27FC236}">
                    <a16:creationId xmlns:a16="http://schemas.microsoft.com/office/drawing/2014/main" id="{CAC02BA4-4796-F54F-8212-947B59D51374}"/>
                  </a:ext>
                </a:extLst>
              </p:cNvPr>
              <p:cNvSpPr/>
              <p:nvPr/>
            </p:nvSpPr>
            <p:spPr>
              <a:xfrm>
                <a:off x="6559328" y="5552165"/>
                <a:ext cx="55707" cy="340651"/>
              </a:xfrm>
              <a:custGeom>
                <a:avLst/>
                <a:gdLst>
                  <a:gd name="connsiteX0" fmla="*/ 222 w 55707"/>
                  <a:gd name="connsiteY0" fmla="*/ 910 h 340651"/>
                  <a:gd name="connsiteX1" fmla="*/ 35147 w 55707"/>
                  <a:gd name="connsiteY1" fmla="*/ 115210 h 340651"/>
                  <a:gd name="connsiteX2" fmla="*/ 38322 w 55707"/>
                  <a:gd name="connsiteY2" fmla="*/ 191410 h 340651"/>
                  <a:gd name="connsiteX3" fmla="*/ 44672 w 55707"/>
                  <a:gd name="connsiteY3" fmla="*/ 340635 h 340651"/>
                  <a:gd name="connsiteX4" fmla="*/ 54197 w 55707"/>
                  <a:gd name="connsiteY4" fmla="*/ 181885 h 340651"/>
                  <a:gd name="connsiteX5" fmla="*/ 222 w 55707"/>
                  <a:gd name="connsiteY5" fmla="*/ 910 h 34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707" h="340651">
                    <a:moveTo>
                      <a:pt x="222" y="910"/>
                    </a:moveTo>
                    <a:cubicBezTo>
                      <a:pt x="-2953" y="-10203"/>
                      <a:pt x="28797" y="83460"/>
                      <a:pt x="35147" y="115210"/>
                    </a:cubicBezTo>
                    <a:cubicBezTo>
                      <a:pt x="41497" y="146960"/>
                      <a:pt x="36735" y="153839"/>
                      <a:pt x="38322" y="191410"/>
                    </a:cubicBezTo>
                    <a:cubicBezTo>
                      <a:pt x="39909" y="228981"/>
                      <a:pt x="42026" y="342223"/>
                      <a:pt x="44672" y="340635"/>
                    </a:cubicBezTo>
                    <a:cubicBezTo>
                      <a:pt x="47318" y="339048"/>
                      <a:pt x="60018" y="232156"/>
                      <a:pt x="54197" y="181885"/>
                    </a:cubicBezTo>
                    <a:cubicBezTo>
                      <a:pt x="48376" y="131614"/>
                      <a:pt x="3397" y="12023"/>
                      <a:pt x="222" y="91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 122">
                <a:extLst>
                  <a:ext uri="{FF2B5EF4-FFF2-40B4-BE49-F238E27FC236}">
                    <a16:creationId xmlns:a16="http://schemas.microsoft.com/office/drawing/2014/main" id="{88B36144-CCF6-62E8-51E7-21A6A4237AD6}"/>
                  </a:ext>
                </a:extLst>
              </p:cNvPr>
              <p:cNvSpPr/>
              <p:nvPr/>
            </p:nvSpPr>
            <p:spPr>
              <a:xfrm>
                <a:off x="6330926" y="5454505"/>
                <a:ext cx="158377" cy="72144"/>
              </a:xfrm>
              <a:custGeom>
                <a:avLst/>
                <a:gdLst>
                  <a:gd name="connsiteX0" fmla="*/ 24 w 158377"/>
                  <a:gd name="connsiteY0" fmla="*/ 145 h 72144"/>
                  <a:gd name="connsiteX1" fmla="*/ 133374 w 158377"/>
                  <a:gd name="connsiteY1" fmla="*/ 66820 h 72144"/>
                  <a:gd name="connsiteX2" fmla="*/ 142899 w 158377"/>
                  <a:gd name="connsiteY2" fmla="*/ 63645 h 72144"/>
                  <a:gd name="connsiteX3" fmla="*/ 155599 w 158377"/>
                  <a:gd name="connsiteY3" fmla="*/ 28720 h 72144"/>
                  <a:gd name="connsiteX4" fmla="*/ 146074 w 158377"/>
                  <a:gd name="connsiteY4" fmla="*/ 47770 h 72144"/>
                  <a:gd name="connsiteX5" fmla="*/ 24 w 158377"/>
                  <a:gd name="connsiteY5" fmla="*/ 145 h 7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377" h="72144">
                    <a:moveTo>
                      <a:pt x="24" y="145"/>
                    </a:moveTo>
                    <a:cubicBezTo>
                      <a:pt x="-2093" y="3320"/>
                      <a:pt x="133374" y="66820"/>
                      <a:pt x="133374" y="66820"/>
                    </a:cubicBezTo>
                    <a:cubicBezTo>
                      <a:pt x="157186" y="77403"/>
                      <a:pt x="139195" y="69995"/>
                      <a:pt x="142899" y="63645"/>
                    </a:cubicBezTo>
                    <a:cubicBezTo>
                      <a:pt x="146603" y="57295"/>
                      <a:pt x="155599" y="28720"/>
                      <a:pt x="155599" y="28720"/>
                    </a:cubicBezTo>
                    <a:cubicBezTo>
                      <a:pt x="156128" y="26074"/>
                      <a:pt x="165653" y="48828"/>
                      <a:pt x="146074" y="47770"/>
                    </a:cubicBezTo>
                    <a:cubicBezTo>
                      <a:pt x="126495" y="46712"/>
                      <a:pt x="2141" y="-3030"/>
                      <a:pt x="24" y="14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 123">
                <a:extLst>
                  <a:ext uri="{FF2B5EF4-FFF2-40B4-BE49-F238E27FC236}">
                    <a16:creationId xmlns:a16="http://schemas.microsoft.com/office/drawing/2014/main" id="{02287EA8-27F1-1658-CB9E-87B881629CA5}"/>
                  </a:ext>
                </a:extLst>
              </p:cNvPr>
              <p:cNvSpPr/>
              <p:nvPr/>
            </p:nvSpPr>
            <p:spPr>
              <a:xfrm>
                <a:off x="6205948" y="5901030"/>
                <a:ext cx="404793" cy="179756"/>
              </a:xfrm>
              <a:custGeom>
                <a:avLst/>
                <a:gdLst>
                  <a:gd name="connsiteX0" fmla="*/ 1177 w 404793"/>
                  <a:gd name="connsiteY0" fmla="*/ 179095 h 179756"/>
                  <a:gd name="connsiteX1" fmla="*/ 210727 w 404793"/>
                  <a:gd name="connsiteY1" fmla="*/ 74320 h 179756"/>
                  <a:gd name="connsiteX2" fmla="*/ 401227 w 404793"/>
                  <a:gd name="connsiteY2" fmla="*/ 7645 h 179756"/>
                  <a:gd name="connsiteX3" fmla="*/ 309152 w 404793"/>
                  <a:gd name="connsiteY3" fmla="*/ 20345 h 179756"/>
                  <a:gd name="connsiteX4" fmla="*/ 1177 w 404793"/>
                  <a:gd name="connsiteY4" fmla="*/ 179095 h 17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793" h="179756">
                    <a:moveTo>
                      <a:pt x="1177" y="179095"/>
                    </a:moveTo>
                    <a:cubicBezTo>
                      <a:pt x="-15227" y="188091"/>
                      <a:pt x="144052" y="102895"/>
                      <a:pt x="210727" y="74320"/>
                    </a:cubicBezTo>
                    <a:cubicBezTo>
                      <a:pt x="277402" y="45745"/>
                      <a:pt x="384823" y="16641"/>
                      <a:pt x="401227" y="7645"/>
                    </a:cubicBezTo>
                    <a:cubicBezTo>
                      <a:pt x="417631" y="-1351"/>
                      <a:pt x="375827" y="-7701"/>
                      <a:pt x="309152" y="20345"/>
                    </a:cubicBezTo>
                    <a:cubicBezTo>
                      <a:pt x="242477" y="48391"/>
                      <a:pt x="17581" y="170099"/>
                      <a:pt x="1177" y="1790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 124">
                <a:extLst>
                  <a:ext uri="{FF2B5EF4-FFF2-40B4-BE49-F238E27FC236}">
                    <a16:creationId xmlns:a16="http://schemas.microsoft.com/office/drawing/2014/main" id="{7C89B8CB-CBC5-5704-F35C-2B6E1D25DE70}"/>
                  </a:ext>
                </a:extLst>
              </p:cNvPr>
              <p:cNvSpPr/>
              <p:nvPr/>
            </p:nvSpPr>
            <p:spPr>
              <a:xfrm>
                <a:off x="6196587" y="5946747"/>
                <a:ext cx="370037" cy="235220"/>
              </a:xfrm>
              <a:custGeom>
                <a:avLst/>
                <a:gdLst>
                  <a:gd name="connsiteX0" fmla="*/ 369313 w 370037"/>
                  <a:gd name="connsiteY0" fmla="*/ 28 h 235220"/>
                  <a:gd name="connsiteX1" fmla="*/ 210563 w 370037"/>
                  <a:gd name="connsiteY1" fmla="*/ 66703 h 235220"/>
                  <a:gd name="connsiteX2" fmla="*/ 1013 w 370037"/>
                  <a:gd name="connsiteY2" fmla="*/ 234978 h 235220"/>
                  <a:gd name="connsiteX3" fmla="*/ 128013 w 370037"/>
                  <a:gd name="connsiteY3" fmla="*/ 104803 h 235220"/>
                  <a:gd name="connsiteX4" fmla="*/ 61338 w 370037"/>
                  <a:gd name="connsiteY4" fmla="*/ 136553 h 235220"/>
                  <a:gd name="connsiteX5" fmla="*/ 213738 w 370037"/>
                  <a:gd name="connsiteY5" fmla="*/ 60353 h 235220"/>
                  <a:gd name="connsiteX6" fmla="*/ 147063 w 370037"/>
                  <a:gd name="connsiteY6" fmla="*/ 73053 h 235220"/>
                  <a:gd name="connsiteX7" fmla="*/ 369313 w 370037"/>
                  <a:gd name="connsiteY7" fmla="*/ 28 h 23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37" h="235220">
                    <a:moveTo>
                      <a:pt x="369313" y="28"/>
                    </a:moveTo>
                    <a:cubicBezTo>
                      <a:pt x="379896" y="-1030"/>
                      <a:pt x="271946" y="27545"/>
                      <a:pt x="210563" y="66703"/>
                    </a:cubicBezTo>
                    <a:cubicBezTo>
                      <a:pt x="149180" y="105861"/>
                      <a:pt x="14771" y="228628"/>
                      <a:pt x="1013" y="234978"/>
                    </a:cubicBezTo>
                    <a:cubicBezTo>
                      <a:pt x="-12745" y="241328"/>
                      <a:pt x="117959" y="121207"/>
                      <a:pt x="128013" y="104803"/>
                    </a:cubicBezTo>
                    <a:cubicBezTo>
                      <a:pt x="138067" y="88399"/>
                      <a:pt x="47051" y="143961"/>
                      <a:pt x="61338" y="136553"/>
                    </a:cubicBezTo>
                    <a:cubicBezTo>
                      <a:pt x="75625" y="129145"/>
                      <a:pt x="199450" y="70936"/>
                      <a:pt x="213738" y="60353"/>
                    </a:cubicBezTo>
                    <a:cubicBezTo>
                      <a:pt x="228025" y="49770"/>
                      <a:pt x="124309" y="82578"/>
                      <a:pt x="147063" y="73053"/>
                    </a:cubicBezTo>
                    <a:cubicBezTo>
                      <a:pt x="169817" y="63528"/>
                      <a:pt x="358730" y="1086"/>
                      <a:pt x="369313" y="2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 125">
                <a:extLst>
                  <a:ext uri="{FF2B5EF4-FFF2-40B4-BE49-F238E27FC236}">
                    <a16:creationId xmlns:a16="http://schemas.microsoft.com/office/drawing/2014/main" id="{B92539B6-CB93-BCDA-A782-C6CBA27C50E5}"/>
                  </a:ext>
                </a:extLst>
              </p:cNvPr>
              <p:cNvSpPr/>
              <p:nvPr/>
            </p:nvSpPr>
            <p:spPr>
              <a:xfrm>
                <a:off x="5852345" y="5489358"/>
                <a:ext cx="183331" cy="222493"/>
              </a:xfrm>
              <a:custGeom>
                <a:avLst/>
                <a:gdLst>
                  <a:gd name="connsiteX0" fmla="*/ 2355 w 183331"/>
                  <a:gd name="connsiteY0" fmla="*/ 217 h 222493"/>
                  <a:gd name="connsiteX1" fmla="*/ 5530 w 183331"/>
                  <a:gd name="connsiteY1" fmla="*/ 136742 h 222493"/>
                  <a:gd name="connsiteX2" fmla="*/ 30930 w 183331"/>
                  <a:gd name="connsiteY2" fmla="*/ 178017 h 222493"/>
                  <a:gd name="connsiteX3" fmla="*/ 183330 w 183331"/>
                  <a:gd name="connsiteY3" fmla="*/ 222467 h 222493"/>
                  <a:gd name="connsiteX4" fmla="*/ 34105 w 183331"/>
                  <a:gd name="connsiteY4" fmla="*/ 171667 h 222493"/>
                  <a:gd name="connsiteX5" fmla="*/ 2355 w 183331"/>
                  <a:gd name="connsiteY5" fmla="*/ 217 h 22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331" h="222493">
                    <a:moveTo>
                      <a:pt x="2355" y="217"/>
                    </a:moveTo>
                    <a:cubicBezTo>
                      <a:pt x="-2407" y="-5604"/>
                      <a:pt x="768" y="107109"/>
                      <a:pt x="5530" y="136742"/>
                    </a:cubicBezTo>
                    <a:cubicBezTo>
                      <a:pt x="10292" y="166375"/>
                      <a:pt x="1297" y="163729"/>
                      <a:pt x="30930" y="178017"/>
                    </a:cubicBezTo>
                    <a:cubicBezTo>
                      <a:pt x="60563" y="192305"/>
                      <a:pt x="182801" y="223525"/>
                      <a:pt x="183330" y="222467"/>
                    </a:cubicBezTo>
                    <a:cubicBezTo>
                      <a:pt x="183859" y="221409"/>
                      <a:pt x="62680" y="202359"/>
                      <a:pt x="34105" y="171667"/>
                    </a:cubicBezTo>
                    <a:cubicBezTo>
                      <a:pt x="5530" y="140975"/>
                      <a:pt x="7117" y="6038"/>
                      <a:pt x="2355" y="21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 126">
                <a:extLst>
                  <a:ext uri="{FF2B5EF4-FFF2-40B4-BE49-F238E27FC236}">
                    <a16:creationId xmlns:a16="http://schemas.microsoft.com/office/drawing/2014/main" id="{00AD6484-CF8E-75A8-AF00-004FD8F7E07E}"/>
                  </a:ext>
                </a:extLst>
              </p:cNvPr>
              <p:cNvSpPr/>
              <p:nvPr/>
            </p:nvSpPr>
            <p:spPr>
              <a:xfrm>
                <a:off x="6454772" y="5539850"/>
                <a:ext cx="105192" cy="305452"/>
              </a:xfrm>
              <a:custGeom>
                <a:avLst/>
                <a:gdLst>
                  <a:gd name="connsiteX0" fmla="*/ 3 w 105192"/>
                  <a:gd name="connsiteY0" fmla="*/ 525 h 305452"/>
                  <a:gd name="connsiteX1" fmla="*/ 69853 w 105192"/>
                  <a:gd name="connsiteY1" fmla="*/ 114825 h 305452"/>
                  <a:gd name="connsiteX2" fmla="*/ 79378 w 105192"/>
                  <a:gd name="connsiteY2" fmla="*/ 159275 h 305452"/>
                  <a:gd name="connsiteX3" fmla="*/ 82553 w 105192"/>
                  <a:gd name="connsiteY3" fmla="*/ 130700 h 305452"/>
                  <a:gd name="connsiteX4" fmla="*/ 82553 w 105192"/>
                  <a:gd name="connsiteY4" fmla="*/ 178325 h 305452"/>
                  <a:gd name="connsiteX5" fmla="*/ 104778 w 105192"/>
                  <a:gd name="connsiteY5" fmla="*/ 305325 h 305452"/>
                  <a:gd name="connsiteX6" fmla="*/ 60328 w 105192"/>
                  <a:gd name="connsiteY6" fmla="*/ 152925 h 305452"/>
                  <a:gd name="connsiteX7" fmla="*/ 66678 w 105192"/>
                  <a:gd name="connsiteY7" fmla="*/ 165625 h 305452"/>
                  <a:gd name="connsiteX8" fmla="*/ 3 w 105192"/>
                  <a:gd name="connsiteY8" fmla="*/ 525 h 30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192" h="305452">
                    <a:moveTo>
                      <a:pt x="3" y="525"/>
                    </a:moveTo>
                    <a:cubicBezTo>
                      <a:pt x="532" y="-7942"/>
                      <a:pt x="56624" y="88367"/>
                      <a:pt x="69853" y="114825"/>
                    </a:cubicBezTo>
                    <a:cubicBezTo>
                      <a:pt x="83082" y="141283"/>
                      <a:pt x="77261" y="156629"/>
                      <a:pt x="79378" y="159275"/>
                    </a:cubicBezTo>
                    <a:cubicBezTo>
                      <a:pt x="81495" y="161921"/>
                      <a:pt x="82024" y="127525"/>
                      <a:pt x="82553" y="130700"/>
                    </a:cubicBezTo>
                    <a:cubicBezTo>
                      <a:pt x="83082" y="133875"/>
                      <a:pt x="78849" y="149221"/>
                      <a:pt x="82553" y="178325"/>
                    </a:cubicBezTo>
                    <a:cubicBezTo>
                      <a:pt x="86257" y="207429"/>
                      <a:pt x="108482" y="309558"/>
                      <a:pt x="104778" y="305325"/>
                    </a:cubicBezTo>
                    <a:cubicBezTo>
                      <a:pt x="101074" y="301092"/>
                      <a:pt x="66678" y="176208"/>
                      <a:pt x="60328" y="152925"/>
                    </a:cubicBezTo>
                    <a:cubicBezTo>
                      <a:pt x="53978" y="129642"/>
                      <a:pt x="75674" y="187321"/>
                      <a:pt x="66678" y="165625"/>
                    </a:cubicBezTo>
                    <a:cubicBezTo>
                      <a:pt x="57682" y="143929"/>
                      <a:pt x="-526" y="8992"/>
                      <a:pt x="3" y="52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 127">
                <a:extLst>
                  <a:ext uri="{FF2B5EF4-FFF2-40B4-BE49-F238E27FC236}">
                    <a16:creationId xmlns:a16="http://schemas.microsoft.com/office/drawing/2014/main" id="{C8EA06E6-D96B-1908-7E9B-584993627C8D}"/>
                  </a:ext>
                </a:extLst>
              </p:cNvPr>
              <p:cNvSpPr/>
              <p:nvPr/>
            </p:nvSpPr>
            <p:spPr>
              <a:xfrm>
                <a:off x="6070594" y="5667338"/>
                <a:ext cx="311194" cy="171490"/>
              </a:xfrm>
              <a:custGeom>
                <a:avLst/>
                <a:gdLst>
                  <a:gd name="connsiteX0" fmla="*/ 6 w 311194"/>
                  <a:gd name="connsiteY0" fmla="*/ 37 h 171490"/>
                  <a:gd name="connsiteX1" fmla="*/ 146056 w 311194"/>
                  <a:gd name="connsiteY1" fmla="*/ 63537 h 171490"/>
                  <a:gd name="connsiteX2" fmla="*/ 136531 w 311194"/>
                  <a:gd name="connsiteY2" fmla="*/ 95287 h 171490"/>
                  <a:gd name="connsiteX3" fmla="*/ 311156 w 311194"/>
                  <a:gd name="connsiteY3" fmla="*/ 171487 h 171490"/>
                  <a:gd name="connsiteX4" fmla="*/ 152406 w 311194"/>
                  <a:gd name="connsiteY4" fmla="*/ 98462 h 171490"/>
                  <a:gd name="connsiteX5" fmla="*/ 139706 w 311194"/>
                  <a:gd name="connsiteY5" fmla="*/ 73062 h 171490"/>
                  <a:gd name="connsiteX6" fmla="*/ 6 w 311194"/>
                  <a:gd name="connsiteY6" fmla="*/ 37 h 17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194" h="171490">
                    <a:moveTo>
                      <a:pt x="6" y="37"/>
                    </a:moveTo>
                    <a:cubicBezTo>
                      <a:pt x="1064" y="-1551"/>
                      <a:pt x="123302" y="47662"/>
                      <a:pt x="146056" y="63537"/>
                    </a:cubicBezTo>
                    <a:cubicBezTo>
                      <a:pt x="168810" y="79412"/>
                      <a:pt x="109014" y="77295"/>
                      <a:pt x="136531" y="95287"/>
                    </a:cubicBezTo>
                    <a:cubicBezTo>
                      <a:pt x="164048" y="113279"/>
                      <a:pt x="308510" y="170958"/>
                      <a:pt x="311156" y="171487"/>
                    </a:cubicBezTo>
                    <a:cubicBezTo>
                      <a:pt x="313802" y="172016"/>
                      <a:pt x="180981" y="114866"/>
                      <a:pt x="152406" y="98462"/>
                    </a:cubicBezTo>
                    <a:cubicBezTo>
                      <a:pt x="123831" y="82058"/>
                      <a:pt x="160343" y="85762"/>
                      <a:pt x="139706" y="73062"/>
                    </a:cubicBezTo>
                    <a:cubicBezTo>
                      <a:pt x="119069" y="60362"/>
                      <a:pt x="-1052" y="1625"/>
                      <a:pt x="6" y="3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 128">
                <a:extLst>
                  <a:ext uri="{FF2B5EF4-FFF2-40B4-BE49-F238E27FC236}">
                    <a16:creationId xmlns:a16="http://schemas.microsoft.com/office/drawing/2014/main" id="{1A74CD6F-69EB-D989-CACE-FE32FCB39EB5}"/>
                  </a:ext>
                </a:extLst>
              </p:cNvPr>
              <p:cNvSpPr/>
              <p:nvPr/>
            </p:nvSpPr>
            <p:spPr>
              <a:xfrm>
                <a:off x="5930888" y="5555610"/>
                <a:ext cx="95266" cy="112044"/>
              </a:xfrm>
              <a:custGeom>
                <a:avLst/>
                <a:gdLst>
                  <a:gd name="connsiteX0" fmla="*/ 95262 w 95266"/>
                  <a:gd name="connsiteY0" fmla="*/ 640 h 112044"/>
                  <a:gd name="connsiteX1" fmla="*/ 31762 w 95266"/>
                  <a:gd name="connsiteY1" fmla="*/ 32390 h 112044"/>
                  <a:gd name="connsiteX2" fmla="*/ 12 w 95266"/>
                  <a:gd name="connsiteY2" fmla="*/ 111765 h 112044"/>
                  <a:gd name="connsiteX3" fmla="*/ 28587 w 95266"/>
                  <a:gd name="connsiteY3" fmla="*/ 57790 h 112044"/>
                  <a:gd name="connsiteX4" fmla="*/ 95262 w 95266"/>
                  <a:gd name="connsiteY4" fmla="*/ 640 h 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66" h="112044">
                    <a:moveTo>
                      <a:pt x="95262" y="640"/>
                    </a:moveTo>
                    <a:cubicBezTo>
                      <a:pt x="95791" y="-3593"/>
                      <a:pt x="47637" y="13869"/>
                      <a:pt x="31762" y="32390"/>
                    </a:cubicBezTo>
                    <a:cubicBezTo>
                      <a:pt x="15887" y="50911"/>
                      <a:pt x="541" y="107532"/>
                      <a:pt x="12" y="111765"/>
                    </a:cubicBezTo>
                    <a:cubicBezTo>
                      <a:pt x="-517" y="115998"/>
                      <a:pt x="15358" y="71019"/>
                      <a:pt x="28587" y="57790"/>
                    </a:cubicBezTo>
                    <a:cubicBezTo>
                      <a:pt x="41816" y="44561"/>
                      <a:pt x="94733" y="4873"/>
                      <a:pt x="95262" y="64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 129">
                <a:extLst>
                  <a:ext uri="{FF2B5EF4-FFF2-40B4-BE49-F238E27FC236}">
                    <a16:creationId xmlns:a16="http://schemas.microsoft.com/office/drawing/2014/main" id="{B7B2733D-2AF7-33CC-8FF9-6A79CF83F2CC}"/>
                  </a:ext>
                </a:extLst>
              </p:cNvPr>
              <p:cNvSpPr/>
              <p:nvPr/>
            </p:nvSpPr>
            <p:spPr>
              <a:xfrm>
                <a:off x="5780499" y="6263136"/>
                <a:ext cx="217189" cy="81772"/>
              </a:xfrm>
              <a:custGeom>
                <a:avLst/>
                <a:gdLst>
                  <a:gd name="connsiteX0" fmla="*/ 217076 w 217189"/>
                  <a:gd name="connsiteY0" fmla="*/ 1139 h 81772"/>
                  <a:gd name="connsiteX1" fmla="*/ 45626 w 217189"/>
                  <a:gd name="connsiteY1" fmla="*/ 80514 h 81772"/>
                  <a:gd name="connsiteX2" fmla="*/ 125001 w 217189"/>
                  <a:gd name="connsiteY2" fmla="*/ 51939 h 81772"/>
                  <a:gd name="connsiteX3" fmla="*/ 1176 w 217189"/>
                  <a:gd name="connsiteY3" fmla="*/ 80514 h 81772"/>
                  <a:gd name="connsiteX4" fmla="*/ 71026 w 217189"/>
                  <a:gd name="connsiteY4" fmla="*/ 36064 h 81772"/>
                  <a:gd name="connsiteX5" fmla="*/ 217076 w 217189"/>
                  <a:gd name="connsiteY5" fmla="*/ 1139 h 8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89" h="81772">
                    <a:moveTo>
                      <a:pt x="217076" y="1139"/>
                    </a:moveTo>
                    <a:cubicBezTo>
                      <a:pt x="212843" y="8547"/>
                      <a:pt x="60972" y="72047"/>
                      <a:pt x="45626" y="80514"/>
                    </a:cubicBezTo>
                    <a:cubicBezTo>
                      <a:pt x="30280" y="88981"/>
                      <a:pt x="132409" y="51939"/>
                      <a:pt x="125001" y="51939"/>
                    </a:cubicBezTo>
                    <a:cubicBezTo>
                      <a:pt x="117593" y="51939"/>
                      <a:pt x="10172" y="83160"/>
                      <a:pt x="1176" y="80514"/>
                    </a:cubicBezTo>
                    <a:cubicBezTo>
                      <a:pt x="-7820" y="77868"/>
                      <a:pt x="36630" y="47706"/>
                      <a:pt x="71026" y="36064"/>
                    </a:cubicBezTo>
                    <a:cubicBezTo>
                      <a:pt x="105422" y="24422"/>
                      <a:pt x="221309" y="-6269"/>
                      <a:pt x="217076" y="113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 130">
                <a:extLst>
                  <a:ext uri="{FF2B5EF4-FFF2-40B4-BE49-F238E27FC236}">
                    <a16:creationId xmlns:a16="http://schemas.microsoft.com/office/drawing/2014/main" id="{0CA267E0-4ACB-9B93-C599-5EF81E86CD86}"/>
                  </a:ext>
                </a:extLst>
              </p:cNvPr>
              <p:cNvSpPr/>
              <p:nvPr/>
            </p:nvSpPr>
            <p:spPr>
              <a:xfrm>
                <a:off x="5841927" y="5667371"/>
                <a:ext cx="127164" cy="95265"/>
              </a:xfrm>
              <a:custGeom>
                <a:avLst/>
                <a:gdLst>
                  <a:gd name="connsiteX0" fmla="*/ 127073 w 127164"/>
                  <a:gd name="connsiteY0" fmla="*/ 4 h 95265"/>
                  <a:gd name="connsiteX1" fmla="*/ 73098 w 127164"/>
                  <a:gd name="connsiteY1" fmla="*/ 60329 h 95265"/>
                  <a:gd name="connsiteX2" fmla="*/ 73 w 127164"/>
                  <a:gd name="connsiteY2" fmla="*/ 95254 h 95265"/>
                  <a:gd name="connsiteX3" fmla="*/ 60398 w 127164"/>
                  <a:gd name="connsiteY3" fmla="*/ 63504 h 95265"/>
                  <a:gd name="connsiteX4" fmla="*/ 127073 w 127164"/>
                  <a:gd name="connsiteY4" fmla="*/ 4 h 9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64" h="95265">
                    <a:moveTo>
                      <a:pt x="127073" y="4"/>
                    </a:moveTo>
                    <a:cubicBezTo>
                      <a:pt x="129190" y="-525"/>
                      <a:pt x="94265" y="44454"/>
                      <a:pt x="73098" y="60329"/>
                    </a:cubicBezTo>
                    <a:cubicBezTo>
                      <a:pt x="51931" y="76204"/>
                      <a:pt x="2190" y="94725"/>
                      <a:pt x="73" y="95254"/>
                    </a:cubicBezTo>
                    <a:cubicBezTo>
                      <a:pt x="-2044" y="95783"/>
                      <a:pt x="42406" y="77262"/>
                      <a:pt x="60398" y="63504"/>
                    </a:cubicBezTo>
                    <a:cubicBezTo>
                      <a:pt x="78390" y="49746"/>
                      <a:pt x="124956" y="533"/>
                      <a:pt x="127073" y="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 131">
                <a:extLst>
                  <a:ext uri="{FF2B5EF4-FFF2-40B4-BE49-F238E27FC236}">
                    <a16:creationId xmlns:a16="http://schemas.microsoft.com/office/drawing/2014/main" id="{BC2FFEE7-910F-44B7-E484-6913166811D9}"/>
                  </a:ext>
                </a:extLst>
              </p:cNvPr>
              <p:cNvSpPr/>
              <p:nvPr/>
            </p:nvSpPr>
            <p:spPr>
              <a:xfrm>
                <a:off x="6228990" y="5861003"/>
                <a:ext cx="206935" cy="56232"/>
              </a:xfrm>
              <a:custGeom>
                <a:avLst/>
                <a:gdLst>
                  <a:gd name="connsiteX0" fmla="*/ 360 w 206935"/>
                  <a:gd name="connsiteY0" fmla="*/ 44497 h 56232"/>
                  <a:gd name="connsiteX1" fmla="*/ 73385 w 206935"/>
                  <a:gd name="connsiteY1" fmla="*/ 44497 h 56232"/>
                  <a:gd name="connsiteX2" fmla="*/ 206735 w 206935"/>
                  <a:gd name="connsiteY2" fmla="*/ 47 h 56232"/>
                  <a:gd name="connsiteX3" fmla="*/ 101960 w 206935"/>
                  <a:gd name="connsiteY3" fmla="*/ 54022 h 56232"/>
                  <a:gd name="connsiteX4" fmla="*/ 360 w 206935"/>
                  <a:gd name="connsiteY4" fmla="*/ 44497 h 5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935" h="56232">
                    <a:moveTo>
                      <a:pt x="360" y="44497"/>
                    </a:moveTo>
                    <a:cubicBezTo>
                      <a:pt x="-4402" y="42910"/>
                      <a:pt x="38989" y="51905"/>
                      <a:pt x="73385" y="44497"/>
                    </a:cubicBezTo>
                    <a:cubicBezTo>
                      <a:pt x="107781" y="37089"/>
                      <a:pt x="201973" y="-1540"/>
                      <a:pt x="206735" y="47"/>
                    </a:cubicBezTo>
                    <a:cubicBezTo>
                      <a:pt x="211497" y="1634"/>
                      <a:pt x="130006" y="46085"/>
                      <a:pt x="101960" y="54022"/>
                    </a:cubicBezTo>
                    <a:cubicBezTo>
                      <a:pt x="73914" y="61960"/>
                      <a:pt x="5122" y="46084"/>
                      <a:pt x="360" y="4449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 132">
                <a:extLst>
                  <a:ext uri="{FF2B5EF4-FFF2-40B4-BE49-F238E27FC236}">
                    <a16:creationId xmlns:a16="http://schemas.microsoft.com/office/drawing/2014/main" id="{6D83DA36-F8E8-DBA1-2E79-BBA0A0B212FD}"/>
                  </a:ext>
                </a:extLst>
              </p:cNvPr>
              <p:cNvSpPr/>
              <p:nvPr/>
            </p:nvSpPr>
            <p:spPr>
              <a:xfrm>
                <a:off x="6186568" y="5892800"/>
                <a:ext cx="265086" cy="76531"/>
              </a:xfrm>
              <a:custGeom>
                <a:avLst/>
                <a:gdLst>
                  <a:gd name="connsiteX0" fmla="*/ 1507 w 265086"/>
                  <a:gd name="connsiteY0" fmla="*/ 66675 h 76531"/>
                  <a:gd name="connsiteX1" fmla="*/ 112632 w 265086"/>
                  <a:gd name="connsiteY1" fmla="*/ 60325 h 76531"/>
                  <a:gd name="connsiteX2" fmla="*/ 265032 w 265086"/>
                  <a:gd name="connsiteY2" fmla="*/ 0 h 76531"/>
                  <a:gd name="connsiteX3" fmla="*/ 131682 w 265086"/>
                  <a:gd name="connsiteY3" fmla="*/ 60325 h 76531"/>
                  <a:gd name="connsiteX4" fmla="*/ 122157 w 265086"/>
                  <a:gd name="connsiteY4" fmla="*/ 73025 h 76531"/>
                  <a:gd name="connsiteX5" fmla="*/ 52307 w 265086"/>
                  <a:gd name="connsiteY5" fmla="*/ 76200 h 76531"/>
                  <a:gd name="connsiteX6" fmla="*/ 1507 w 265086"/>
                  <a:gd name="connsiteY6" fmla="*/ 66675 h 7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086" h="76531">
                    <a:moveTo>
                      <a:pt x="1507" y="66675"/>
                    </a:moveTo>
                    <a:cubicBezTo>
                      <a:pt x="11561" y="64029"/>
                      <a:pt x="68711" y="71437"/>
                      <a:pt x="112632" y="60325"/>
                    </a:cubicBezTo>
                    <a:cubicBezTo>
                      <a:pt x="156553" y="49213"/>
                      <a:pt x="261857" y="0"/>
                      <a:pt x="265032" y="0"/>
                    </a:cubicBezTo>
                    <a:cubicBezTo>
                      <a:pt x="268207" y="0"/>
                      <a:pt x="131682" y="60325"/>
                      <a:pt x="131682" y="60325"/>
                    </a:cubicBezTo>
                    <a:cubicBezTo>
                      <a:pt x="107870" y="72496"/>
                      <a:pt x="135386" y="70379"/>
                      <a:pt x="122157" y="73025"/>
                    </a:cubicBezTo>
                    <a:cubicBezTo>
                      <a:pt x="108928" y="75671"/>
                      <a:pt x="70298" y="77258"/>
                      <a:pt x="52307" y="76200"/>
                    </a:cubicBezTo>
                    <a:cubicBezTo>
                      <a:pt x="34316" y="75142"/>
                      <a:pt x="-8547" y="69321"/>
                      <a:pt x="1507" y="6667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 133">
                <a:extLst>
                  <a:ext uri="{FF2B5EF4-FFF2-40B4-BE49-F238E27FC236}">
                    <a16:creationId xmlns:a16="http://schemas.microsoft.com/office/drawing/2014/main" id="{4FEA593B-66F6-1239-8958-92CC1CBEA307}"/>
                  </a:ext>
                </a:extLst>
              </p:cNvPr>
              <p:cNvSpPr/>
              <p:nvPr/>
            </p:nvSpPr>
            <p:spPr>
              <a:xfrm>
                <a:off x="5809043" y="6016431"/>
                <a:ext cx="179749" cy="114611"/>
              </a:xfrm>
              <a:custGeom>
                <a:avLst/>
                <a:gdLst>
                  <a:gd name="connsiteX0" fmla="*/ 179007 w 179749"/>
                  <a:gd name="connsiteY0" fmla="*/ 194 h 114611"/>
                  <a:gd name="connsiteX1" fmla="*/ 99632 w 179749"/>
                  <a:gd name="connsiteY1" fmla="*/ 41469 h 114611"/>
                  <a:gd name="connsiteX2" fmla="*/ 1207 w 179749"/>
                  <a:gd name="connsiteY2" fmla="*/ 114494 h 114611"/>
                  <a:gd name="connsiteX3" fmla="*/ 52007 w 179749"/>
                  <a:gd name="connsiteY3" fmla="*/ 57344 h 114611"/>
                  <a:gd name="connsiteX4" fmla="*/ 179007 w 179749"/>
                  <a:gd name="connsiteY4" fmla="*/ 194 h 11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49" h="114611">
                    <a:moveTo>
                      <a:pt x="179007" y="194"/>
                    </a:moveTo>
                    <a:cubicBezTo>
                      <a:pt x="186944" y="-2452"/>
                      <a:pt x="129265" y="22419"/>
                      <a:pt x="99632" y="41469"/>
                    </a:cubicBezTo>
                    <a:cubicBezTo>
                      <a:pt x="69999" y="60519"/>
                      <a:pt x="9144" y="111848"/>
                      <a:pt x="1207" y="114494"/>
                    </a:cubicBezTo>
                    <a:cubicBezTo>
                      <a:pt x="-6730" y="117140"/>
                      <a:pt x="26078" y="74277"/>
                      <a:pt x="52007" y="57344"/>
                    </a:cubicBezTo>
                    <a:cubicBezTo>
                      <a:pt x="77936" y="40411"/>
                      <a:pt x="171070" y="2840"/>
                      <a:pt x="179007" y="1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 134">
                <a:extLst>
                  <a:ext uri="{FF2B5EF4-FFF2-40B4-BE49-F238E27FC236}">
                    <a16:creationId xmlns:a16="http://schemas.microsoft.com/office/drawing/2014/main" id="{FB346688-43E2-83EA-6BC6-9401284A91BE}"/>
                  </a:ext>
                </a:extLst>
              </p:cNvPr>
              <p:cNvSpPr/>
              <p:nvPr/>
            </p:nvSpPr>
            <p:spPr>
              <a:xfrm>
                <a:off x="5781347" y="6174770"/>
                <a:ext cx="227088" cy="96903"/>
              </a:xfrm>
              <a:custGeom>
                <a:avLst/>
                <a:gdLst>
                  <a:gd name="connsiteX0" fmla="*/ 225753 w 227088"/>
                  <a:gd name="connsiteY0" fmla="*/ 605 h 96903"/>
                  <a:gd name="connsiteX1" fmla="*/ 174953 w 227088"/>
                  <a:gd name="connsiteY1" fmla="*/ 41880 h 96903"/>
                  <a:gd name="connsiteX2" fmla="*/ 328 w 227088"/>
                  <a:gd name="connsiteY2" fmla="*/ 95855 h 96903"/>
                  <a:gd name="connsiteX3" fmla="*/ 133678 w 227088"/>
                  <a:gd name="connsiteY3" fmla="*/ 73630 h 96903"/>
                  <a:gd name="connsiteX4" fmla="*/ 225753 w 227088"/>
                  <a:gd name="connsiteY4" fmla="*/ 605 h 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088" h="96903">
                    <a:moveTo>
                      <a:pt x="225753" y="605"/>
                    </a:moveTo>
                    <a:cubicBezTo>
                      <a:pt x="232632" y="-4687"/>
                      <a:pt x="212524" y="26005"/>
                      <a:pt x="174953" y="41880"/>
                    </a:cubicBezTo>
                    <a:cubicBezTo>
                      <a:pt x="137382" y="57755"/>
                      <a:pt x="7207" y="90563"/>
                      <a:pt x="328" y="95855"/>
                    </a:cubicBezTo>
                    <a:cubicBezTo>
                      <a:pt x="-6551" y="101147"/>
                      <a:pt x="96636" y="85272"/>
                      <a:pt x="133678" y="73630"/>
                    </a:cubicBezTo>
                    <a:cubicBezTo>
                      <a:pt x="170720" y="61988"/>
                      <a:pt x="218874" y="5897"/>
                      <a:pt x="225753" y="60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 135">
                <a:extLst>
                  <a:ext uri="{FF2B5EF4-FFF2-40B4-BE49-F238E27FC236}">
                    <a16:creationId xmlns:a16="http://schemas.microsoft.com/office/drawing/2014/main" id="{ED18D680-C486-A771-07B5-AB3CDF053190}"/>
                  </a:ext>
                </a:extLst>
              </p:cNvPr>
              <p:cNvSpPr/>
              <p:nvPr/>
            </p:nvSpPr>
            <p:spPr>
              <a:xfrm>
                <a:off x="5010146" y="6060184"/>
                <a:ext cx="444892" cy="261935"/>
              </a:xfrm>
              <a:custGeom>
                <a:avLst/>
                <a:gdLst>
                  <a:gd name="connsiteX0" fmla="*/ 444504 w 444892"/>
                  <a:gd name="connsiteY0" fmla="*/ 891 h 261935"/>
                  <a:gd name="connsiteX1" fmla="*/ 384179 w 444892"/>
                  <a:gd name="connsiteY1" fmla="*/ 61216 h 261935"/>
                  <a:gd name="connsiteX2" fmla="*/ 352429 w 444892"/>
                  <a:gd name="connsiteY2" fmla="*/ 127891 h 261935"/>
                  <a:gd name="connsiteX3" fmla="*/ 358779 w 444892"/>
                  <a:gd name="connsiteY3" fmla="*/ 102491 h 261935"/>
                  <a:gd name="connsiteX4" fmla="*/ 260354 w 444892"/>
                  <a:gd name="connsiteY4" fmla="*/ 118366 h 261935"/>
                  <a:gd name="connsiteX5" fmla="*/ 361954 w 444892"/>
                  <a:gd name="connsiteY5" fmla="*/ 118366 h 261935"/>
                  <a:gd name="connsiteX6" fmla="*/ 250829 w 444892"/>
                  <a:gd name="connsiteY6" fmla="*/ 124716 h 261935"/>
                  <a:gd name="connsiteX7" fmla="*/ 117479 w 444892"/>
                  <a:gd name="connsiteY7" fmla="*/ 226316 h 261935"/>
                  <a:gd name="connsiteX8" fmla="*/ 130179 w 444892"/>
                  <a:gd name="connsiteY8" fmla="*/ 219966 h 261935"/>
                  <a:gd name="connsiteX9" fmla="*/ 69854 w 444892"/>
                  <a:gd name="connsiteY9" fmla="*/ 251716 h 261935"/>
                  <a:gd name="connsiteX10" fmla="*/ 4 w 444892"/>
                  <a:gd name="connsiteY10" fmla="*/ 261241 h 261935"/>
                  <a:gd name="connsiteX11" fmla="*/ 66679 w 444892"/>
                  <a:gd name="connsiteY11" fmla="*/ 235841 h 261935"/>
                  <a:gd name="connsiteX12" fmla="*/ 136529 w 444892"/>
                  <a:gd name="connsiteY12" fmla="*/ 197741 h 261935"/>
                  <a:gd name="connsiteX13" fmla="*/ 254004 w 444892"/>
                  <a:gd name="connsiteY13" fmla="*/ 115191 h 261935"/>
                  <a:gd name="connsiteX14" fmla="*/ 352429 w 444892"/>
                  <a:gd name="connsiteY14" fmla="*/ 108841 h 261935"/>
                  <a:gd name="connsiteX15" fmla="*/ 444504 w 444892"/>
                  <a:gd name="connsiteY15" fmla="*/ 891 h 26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892" h="261935">
                    <a:moveTo>
                      <a:pt x="444504" y="891"/>
                    </a:moveTo>
                    <a:cubicBezTo>
                      <a:pt x="449796" y="-7046"/>
                      <a:pt x="399525" y="40049"/>
                      <a:pt x="384179" y="61216"/>
                    </a:cubicBezTo>
                    <a:cubicBezTo>
                      <a:pt x="368833" y="82383"/>
                      <a:pt x="356662" y="121012"/>
                      <a:pt x="352429" y="127891"/>
                    </a:cubicBezTo>
                    <a:cubicBezTo>
                      <a:pt x="348196" y="134770"/>
                      <a:pt x="374125" y="104079"/>
                      <a:pt x="358779" y="102491"/>
                    </a:cubicBezTo>
                    <a:cubicBezTo>
                      <a:pt x="343433" y="100904"/>
                      <a:pt x="259825" y="115720"/>
                      <a:pt x="260354" y="118366"/>
                    </a:cubicBezTo>
                    <a:cubicBezTo>
                      <a:pt x="260883" y="121012"/>
                      <a:pt x="363542" y="117308"/>
                      <a:pt x="361954" y="118366"/>
                    </a:cubicBezTo>
                    <a:cubicBezTo>
                      <a:pt x="360366" y="119424"/>
                      <a:pt x="291575" y="106724"/>
                      <a:pt x="250829" y="124716"/>
                    </a:cubicBezTo>
                    <a:cubicBezTo>
                      <a:pt x="210083" y="142708"/>
                      <a:pt x="117479" y="226316"/>
                      <a:pt x="117479" y="226316"/>
                    </a:cubicBezTo>
                    <a:cubicBezTo>
                      <a:pt x="97371" y="242191"/>
                      <a:pt x="130179" y="219966"/>
                      <a:pt x="130179" y="219966"/>
                    </a:cubicBezTo>
                    <a:cubicBezTo>
                      <a:pt x="122242" y="224199"/>
                      <a:pt x="91550" y="244837"/>
                      <a:pt x="69854" y="251716"/>
                    </a:cubicBezTo>
                    <a:cubicBezTo>
                      <a:pt x="48158" y="258595"/>
                      <a:pt x="533" y="263887"/>
                      <a:pt x="4" y="261241"/>
                    </a:cubicBezTo>
                    <a:cubicBezTo>
                      <a:pt x="-525" y="258595"/>
                      <a:pt x="43925" y="246424"/>
                      <a:pt x="66679" y="235841"/>
                    </a:cubicBezTo>
                    <a:cubicBezTo>
                      <a:pt x="89433" y="225258"/>
                      <a:pt x="105308" y="217849"/>
                      <a:pt x="136529" y="197741"/>
                    </a:cubicBezTo>
                    <a:cubicBezTo>
                      <a:pt x="167750" y="177633"/>
                      <a:pt x="218021" y="130008"/>
                      <a:pt x="254004" y="115191"/>
                    </a:cubicBezTo>
                    <a:cubicBezTo>
                      <a:pt x="289987" y="100374"/>
                      <a:pt x="324912" y="125774"/>
                      <a:pt x="352429" y="108841"/>
                    </a:cubicBezTo>
                    <a:cubicBezTo>
                      <a:pt x="379946" y="91908"/>
                      <a:pt x="439212" y="8828"/>
                      <a:pt x="444504" y="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 136">
                <a:extLst>
                  <a:ext uri="{FF2B5EF4-FFF2-40B4-BE49-F238E27FC236}">
                    <a16:creationId xmlns:a16="http://schemas.microsoft.com/office/drawing/2014/main" id="{FD5E8A1F-F3C2-7B07-8494-A4D8AC9E63C0}"/>
                  </a:ext>
                </a:extLst>
              </p:cNvPr>
              <p:cNvSpPr/>
              <p:nvPr/>
            </p:nvSpPr>
            <p:spPr>
              <a:xfrm>
                <a:off x="4981575" y="6310037"/>
                <a:ext cx="257247" cy="506809"/>
              </a:xfrm>
              <a:custGeom>
                <a:avLst/>
                <a:gdLst>
                  <a:gd name="connsiteX0" fmla="*/ 25400 w 257247"/>
                  <a:gd name="connsiteY0" fmla="*/ 1863 h 506809"/>
                  <a:gd name="connsiteX1" fmla="*/ 0 w 257247"/>
                  <a:gd name="connsiteY1" fmla="*/ 93938 h 506809"/>
                  <a:gd name="connsiteX2" fmla="*/ 25400 w 257247"/>
                  <a:gd name="connsiteY2" fmla="*/ 243163 h 506809"/>
                  <a:gd name="connsiteX3" fmla="*/ 25400 w 257247"/>
                  <a:gd name="connsiteY3" fmla="*/ 227288 h 506809"/>
                  <a:gd name="connsiteX4" fmla="*/ 82550 w 257247"/>
                  <a:gd name="connsiteY4" fmla="*/ 328888 h 506809"/>
                  <a:gd name="connsiteX5" fmla="*/ 257175 w 257247"/>
                  <a:gd name="connsiteY5" fmla="*/ 506688 h 506809"/>
                  <a:gd name="connsiteX6" fmla="*/ 60325 w 257247"/>
                  <a:gd name="connsiteY6" fmla="*/ 300313 h 506809"/>
                  <a:gd name="connsiteX7" fmla="*/ 15875 w 257247"/>
                  <a:gd name="connsiteY7" fmla="*/ 176488 h 506809"/>
                  <a:gd name="connsiteX8" fmla="*/ 25400 w 257247"/>
                  <a:gd name="connsiteY8" fmla="*/ 1863 h 50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47" h="506809">
                    <a:moveTo>
                      <a:pt x="25400" y="1863"/>
                    </a:moveTo>
                    <a:cubicBezTo>
                      <a:pt x="22754" y="-11895"/>
                      <a:pt x="0" y="53721"/>
                      <a:pt x="0" y="93938"/>
                    </a:cubicBezTo>
                    <a:cubicBezTo>
                      <a:pt x="0" y="134155"/>
                      <a:pt x="25400" y="243163"/>
                      <a:pt x="25400" y="243163"/>
                    </a:cubicBezTo>
                    <a:cubicBezTo>
                      <a:pt x="29633" y="265388"/>
                      <a:pt x="15875" y="213001"/>
                      <a:pt x="25400" y="227288"/>
                    </a:cubicBezTo>
                    <a:cubicBezTo>
                      <a:pt x="34925" y="241575"/>
                      <a:pt x="43921" y="282321"/>
                      <a:pt x="82550" y="328888"/>
                    </a:cubicBezTo>
                    <a:cubicBezTo>
                      <a:pt x="121179" y="375455"/>
                      <a:pt x="260879" y="511450"/>
                      <a:pt x="257175" y="506688"/>
                    </a:cubicBezTo>
                    <a:cubicBezTo>
                      <a:pt x="253471" y="501926"/>
                      <a:pt x="100542" y="355346"/>
                      <a:pt x="60325" y="300313"/>
                    </a:cubicBezTo>
                    <a:cubicBezTo>
                      <a:pt x="20108" y="245280"/>
                      <a:pt x="22225" y="220938"/>
                      <a:pt x="15875" y="176488"/>
                    </a:cubicBezTo>
                    <a:cubicBezTo>
                      <a:pt x="9525" y="132038"/>
                      <a:pt x="28046" y="15621"/>
                      <a:pt x="25400" y="186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 137">
                <a:extLst>
                  <a:ext uri="{FF2B5EF4-FFF2-40B4-BE49-F238E27FC236}">
                    <a16:creationId xmlns:a16="http://schemas.microsoft.com/office/drawing/2014/main" id="{0EF2F262-BC9B-CE5A-AB9D-9E8395110FA3}"/>
                  </a:ext>
                </a:extLst>
              </p:cNvPr>
              <p:cNvSpPr/>
              <p:nvPr/>
            </p:nvSpPr>
            <p:spPr>
              <a:xfrm>
                <a:off x="5063622" y="6638643"/>
                <a:ext cx="176774" cy="165793"/>
              </a:xfrm>
              <a:custGeom>
                <a:avLst/>
                <a:gdLst>
                  <a:gd name="connsiteX0" fmla="*/ 3678 w 176774"/>
                  <a:gd name="connsiteY0" fmla="*/ 282 h 165793"/>
                  <a:gd name="connsiteX1" fmla="*/ 105278 w 176774"/>
                  <a:gd name="connsiteY1" fmla="*/ 105057 h 165793"/>
                  <a:gd name="connsiteX2" fmla="*/ 175128 w 176774"/>
                  <a:gd name="connsiteY2" fmla="*/ 165382 h 165793"/>
                  <a:gd name="connsiteX3" fmla="*/ 35428 w 176774"/>
                  <a:gd name="connsiteY3" fmla="*/ 76482 h 165793"/>
                  <a:gd name="connsiteX4" fmla="*/ 3678 w 176774"/>
                  <a:gd name="connsiteY4" fmla="*/ 282 h 16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774" h="165793">
                    <a:moveTo>
                      <a:pt x="3678" y="282"/>
                    </a:moveTo>
                    <a:cubicBezTo>
                      <a:pt x="15320" y="5044"/>
                      <a:pt x="76703" y="77540"/>
                      <a:pt x="105278" y="105057"/>
                    </a:cubicBezTo>
                    <a:cubicBezTo>
                      <a:pt x="133853" y="132574"/>
                      <a:pt x="186770" y="170144"/>
                      <a:pt x="175128" y="165382"/>
                    </a:cubicBezTo>
                    <a:cubicBezTo>
                      <a:pt x="163486" y="160620"/>
                      <a:pt x="61357" y="100824"/>
                      <a:pt x="35428" y="76482"/>
                    </a:cubicBezTo>
                    <a:cubicBezTo>
                      <a:pt x="9499" y="52140"/>
                      <a:pt x="-7964" y="-4480"/>
                      <a:pt x="3678" y="28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 138">
                <a:extLst>
                  <a:ext uri="{FF2B5EF4-FFF2-40B4-BE49-F238E27FC236}">
                    <a16:creationId xmlns:a16="http://schemas.microsoft.com/office/drawing/2014/main" id="{2DCED7C2-A618-C93F-38BB-664EC7A092D3}"/>
                  </a:ext>
                </a:extLst>
              </p:cNvPr>
              <p:cNvSpPr/>
              <p:nvPr/>
            </p:nvSpPr>
            <p:spPr>
              <a:xfrm>
                <a:off x="5238698" y="6661003"/>
                <a:ext cx="247702" cy="152942"/>
              </a:xfrm>
              <a:custGeom>
                <a:avLst/>
                <a:gdLst>
                  <a:gd name="connsiteX0" fmla="*/ 247702 w 247702"/>
                  <a:gd name="connsiteY0" fmla="*/ 147 h 152942"/>
                  <a:gd name="connsiteX1" fmla="*/ 104827 w 247702"/>
                  <a:gd name="connsiteY1" fmla="*/ 31897 h 152942"/>
                  <a:gd name="connsiteX2" fmla="*/ 187377 w 247702"/>
                  <a:gd name="connsiteY2" fmla="*/ 12847 h 152942"/>
                  <a:gd name="connsiteX3" fmla="*/ 92127 w 247702"/>
                  <a:gd name="connsiteY3" fmla="*/ 63647 h 152942"/>
                  <a:gd name="connsiteX4" fmla="*/ 52 w 247702"/>
                  <a:gd name="connsiteY4" fmla="*/ 152547 h 152942"/>
                  <a:gd name="connsiteX5" fmla="*/ 104827 w 247702"/>
                  <a:gd name="connsiteY5" fmla="*/ 25547 h 152942"/>
                  <a:gd name="connsiteX6" fmla="*/ 247702 w 247702"/>
                  <a:gd name="connsiteY6" fmla="*/ 147 h 15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702" h="152942">
                    <a:moveTo>
                      <a:pt x="247702" y="147"/>
                    </a:moveTo>
                    <a:cubicBezTo>
                      <a:pt x="247702" y="1205"/>
                      <a:pt x="114881" y="29780"/>
                      <a:pt x="104827" y="31897"/>
                    </a:cubicBezTo>
                    <a:cubicBezTo>
                      <a:pt x="94773" y="34014"/>
                      <a:pt x="189494" y="7555"/>
                      <a:pt x="187377" y="12847"/>
                    </a:cubicBezTo>
                    <a:cubicBezTo>
                      <a:pt x="185260" y="18139"/>
                      <a:pt x="123348" y="40364"/>
                      <a:pt x="92127" y="63647"/>
                    </a:cubicBezTo>
                    <a:cubicBezTo>
                      <a:pt x="60906" y="86930"/>
                      <a:pt x="-2065" y="158897"/>
                      <a:pt x="52" y="152547"/>
                    </a:cubicBezTo>
                    <a:cubicBezTo>
                      <a:pt x="2169" y="146197"/>
                      <a:pt x="63023" y="47772"/>
                      <a:pt x="104827" y="25547"/>
                    </a:cubicBezTo>
                    <a:cubicBezTo>
                      <a:pt x="146631" y="3322"/>
                      <a:pt x="247702" y="-911"/>
                      <a:pt x="247702" y="14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 139">
                <a:extLst>
                  <a:ext uri="{FF2B5EF4-FFF2-40B4-BE49-F238E27FC236}">
                    <a16:creationId xmlns:a16="http://schemas.microsoft.com/office/drawing/2014/main" id="{ECEDDF21-11C9-D39A-BF0D-F8E1FC944388}"/>
                  </a:ext>
                </a:extLst>
              </p:cNvPr>
              <p:cNvSpPr/>
              <p:nvPr/>
            </p:nvSpPr>
            <p:spPr>
              <a:xfrm>
                <a:off x="5028961" y="6361548"/>
                <a:ext cx="35238" cy="221041"/>
              </a:xfrm>
              <a:custGeom>
                <a:avLst/>
                <a:gdLst>
                  <a:gd name="connsiteX0" fmla="*/ 19289 w 35238"/>
                  <a:gd name="connsiteY0" fmla="*/ 1152 h 221041"/>
                  <a:gd name="connsiteX1" fmla="*/ 9764 w 35238"/>
                  <a:gd name="connsiteY1" fmla="*/ 74177 h 221041"/>
                  <a:gd name="connsiteX2" fmla="*/ 35164 w 35238"/>
                  <a:gd name="connsiteY2" fmla="*/ 220227 h 221041"/>
                  <a:gd name="connsiteX3" fmla="*/ 239 w 35238"/>
                  <a:gd name="connsiteY3" fmla="*/ 128152 h 221041"/>
                  <a:gd name="connsiteX4" fmla="*/ 19289 w 35238"/>
                  <a:gd name="connsiteY4" fmla="*/ 1152 h 22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38" h="221041">
                    <a:moveTo>
                      <a:pt x="19289" y="1152"/>
                    </a:moveTo>
                    <a:cubicBezTo>
                      <a:pt x="20876" y="-7844"/>
                      <a:pt x="7118" y="37665"/>
                      <a:pt x="9764" y="74177"/>
                    </a:cubicBezTo>
                    <a:cubicBezTo>
                      <a:pt x="12410" y="110689"/>
                      <a:pt x="36751" y="211231"/>
                      <a:pt x="35164" y="220227"/>
                    </a:cubicBezTo>
                    <a:cubicBezTo>
                      <a:pt x="33577" y="229223"/>
                      <a:pt x="2885" y="161490"/>
                      <a:pt x="239" y="128152"/>
                    </a:cubicBezTo>
                    <a:cubicBezTo>
                      <a:pt x="-2407" y="94815"/>
                      <a:pt x="17702" y="10148"/>
                      <a:pt x="19289" y="115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 140">
                <a:extLst>
                  <a:ext uri="{FF2B5EF4-FFF2-40B4-BE49-F238E27FC236}">
                    <a16:creationId xmlns:a16="http://schemas.microsoft.com/office/drawing/2014/main" id="{3F2B7829-33C8-2FB5-3823-57B30073EBFF}"/>
                  </a:ext>
                </a:extLst>
              </p:cNvPr>
              <p:cNvSpPr/>
              <p:nvPr/>
            </p:nvSpPr>
            <p:spPr>
              <a:xfrm>
                <a:off x="5340769" y="6325388"/>
                <a:ext cx="242040" cy="162129"/>
              </a:xfrm>
              <a:custGeom>
                <a:avLst/>
                <a:gdLst>
                  <a:gd name="connsiteX0" fmla="*/ 240881 w 242040"/>
                  <a:gd name="connsiteY0" fmla="*/ 2387 h 162129"/>
                  <a:gd name="connsiteX1" fmla="*/ 126581 w 242040"/>
                  <a:gd name="connsiteY1" fmla="*/ 37312 h 162129"/>
                  <a:gd name="connsiteX2" fmla="*/ 2756 w 242040"/>
                  <a:gd name="connsiteY2" fmla="*/ 161137 h 162129"/>
                  <a:gd name="connsiteX3" fmla="*/ 53556 w 242040"/>
                  <a:gd name="connsiteY3" fmla="*/ 91287 h 162129"/>
                  <a:gd name="connsiteX4" fmla="*/ 240881 w 242040"/>
                  <a:gd name="connsiteY4" fmla="*/ 2387 h 16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040" h="162129">
                    <a:moveTo>
                      <a:pt x="240881" y="2387"/>
                    </a:moveTo>
                    <a:cubicBezTo>
                      <a:pt x="253052" y="-6609"/>
                      <a:pt x="166268" y="10854"/>
                      <a:pt x="126581" y="37312"/>
                    </a:cubicBezTo>
                    <a:cubicBezTo>
                      <a:pt x="86894" y="63770"/>
                      <a:pt x="14927" y="152141"/>
                      <a:pt x="2756" y="161137"/>
                    </a:cubicBezTo>
                    <a:cubicBezTo>
                      <a:pt x="-9415" y="170133"/>
                      <a:pt x="20748" y="115629"/>
                      <a:pt x="53556" y="91287"/>
                    </a:cubicBezTo>
                    <a:cubicBezTo>
                      <a:pt x="86364" y="66945"/>
                      <a:pt x="228710" y="11383"/>
                      <a:pt x="240881" y="238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 141">
                <a:extLst>
                  <a:ext uri="{FF2B5EF4-FFF2-40B4-BE49-F238E27FC236}">
                    <a16:creationId xmlns:a16="http://schemas.microsoft.com/office/drawing/2014/main" id="{D23A646A-7D0C-F594-2ED4-F47752C1C0E4}"/>
                  </a:ext>
                </a:extLst>
              </p:cNvPr>
              <p:cNvSpPr/>
              <p:nvPr/>
            </p:nvSpPr>
            <p:spPr>
              <a:xfrm>
                <a:off x="5364408" y="6432497"/>
                <a:ext cx="182698" cy="111231"/>
              </a:xfrm>
              <a:custGeom>
                <a:avLst/>
                <a:gdLst>
                  <a:gd name="connsiteX0" fmla="*/ 182317 w 182698"/>
                  <a:gd name="connsiteY0" fmla="*/ 53 h 111231"/>
                  <a:gd name="connsiteX1" fmla="*/ 83892 w 182698"/>
                  <a:gd name="connsiteY1" fmla="*/ 50853 h 111231"/>
                  <a:gd name="connsiteX2" fmla="*/ 1342 w 182698"/>
                  <a:gd name="connsiteY2" fmla="*/ 111178 h 111231"/>
                  <a:gd name="connsiteX3" fmla="*/ 45792 w 182698"/>
                  <a:gd name="connsiteY3" fmla="*/ 60378 h 111231"/>
                  <a:gd name="connsiteX4" fmla="*/ 182317 w 182698"/>
                  <a:gd name="connsiteY4" fmla="*/ 53 h 11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98" h="111231">
                    <a:moveTo>
                      <a:pt x="182317" y="53"/>
                    </a:moveTo>
                    <a:cubicBezTo>
                      <a:pt x="188667" y="-1535"/>
                      <a:pt x="114054" y="32332"/>
                      <a:pt x="83892" y="50853"/>
                    </a:cubicBezTo>
                    <a:cubicBezTo>
                      <a:pt x="53729" y="69374"/>
                      <a:pt x="7692" y="109591"/>
                      <a:pt x="1342" y="111178"/>
                    </a:cubicBezTo>
                    <a:cubicBezTo>
                      <a:pt x="-5008" y="112766"/>
                      <a:pt x="11396" y="78370"/>
                      <a:pt x="45792" y="60378"/>
                    </a:cubicBezTo>
                    <a:cubicBezTo>
                      <a:pt x="80188" y="42386"/>
                      <a:pt x="175967" y="1641"/>
                      <a:pt x="182317" y="5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 142">
                <a:extLst>
                  <a:ext uri="{FF2B5EF4-FFF2-40B4-BE49-F238E27FC236}">
                    <a16:creationId xmlns:a16="http://schemas.microsoft.com/office/drawing/2014/main" id="{2A13BE10-4170-103A-389A-384F51E4BBF6}"/>
                  </a:ext>
                </a:extLst>
              </p:cNvPr>
              <p:cNvSpPr/>
              <p:nvPr/>
            </p:nvSpPr>
            <p:spPr>
              <a:xfrm>
                <a:off x="5279885" y="6229234"/>
                <a:ext cx="101810" cy="159086"/>
              </a:xfrm>
              <a:custGeom>
                <a:avLst/>
                <a:gdLst>
                  <a:gd name="connsiteX0" fmla="*/ 25540 w 101810"/>
                  <a:gd name="connsiteY0" fmla="*/ 116 h 159086"/>
                  <a:gd name="connsiteX1" fmla="*/ 19190 w 101810"/>
                  <a:gd name="connsiteY1" fmla="*/ 85841 h 159086"/>
                  <a:gd name="connsiteX2" fmla="*/ 101740 w 101810"/>
                  <a:gd name="connsiteY2" fmla="*/ 158866 h 159086"/>
                  <a:gd name="connsiteX3" fmla="*/ 3315 w 101810"/>
                  <a:gd name="connsiteY3" fmla="*/ 104891 h 159086"/>
                  <a:gd name="connsiteX4" fmla="*/ 25540 w 101810"/>
                  <a:gd name="connsiteY4" fmla="*/ 116 h 15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10" h="159086">
                    <a:moveTo>
                      <a:pt x="25540" y="116"/>
                    </a:moveTo>
                    <a:cubicBezTo>
                      <a:pt x="28186" y="-3059"/>
                      <a:pt x="6490" y="59383"/>
                      <a:pt x="19190" y="85841"/>
                    </a:cubicBezTo>
                    <a:cubicBezTo>
                      <a:pt x="31890" y="112299"/>
                      <a:pt x="104386" y="155691"/>
                      <a:pt x="101740" y="158866"/>
                    </a:cubicBezTo>
                    <a:cubicBezTo>
                      <a:pt x="99094" y="162041"/>
                      <a:pt x="17073" y="130291"/>
                      <a:pt x="3315" y="104891"/>
                    </a:cubicBezTo>
                    <a:cubicBezTo>
                      <a:pt x="-10443" y="79491"/>
                      <a:pt x="22894" y="3291"/>
                      <a:pt x="25540" y="11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 143">
                <a:extLst>
                  <a:ext uri="{FF2B5EF4-FFF2-40B4-BE49-F238E27FC236}">
                    <a16:creationId xmlns:a16="http://schemas.microsoft.com/office/drawing/2014/main" id="{234A2C7E-E612-17E9-D5AD-9CA3CDC98009}"/>
                  </a:ext>
                </a:extLst>
              </p:cNvPr>
              <p:cNvSpPr/>
              <p:nvPr/>
            </p:nvSpPr>
            <p:spPr>
              <a:xfrm>
                <a:off x="5216475" y="6479535"/>
                <a:ext cx="304911" cy="143778"/>
              </a:xfrm>
              <a:custGeom>
                <a:avLst/>
                <a:gdLst>
                  <a:gd name="connsiteX0" fmla="*/ 304850 w 304911"/>
                  <a:gd name="connsiteY0" fmla="*/ 640 h 143778"/>
                  <a:gd name="connsiteX1" fmla="*/ 209600 w 304911"/>
                  <a:gd name="connsiteY1" fmla="*/ 67315 h 143778"/>
                  <a:gd name="connsiteX2" fmla="*/ 219125 w 304911"/>
                  <a:gd name="connsiteY2" fmla="*/ 140340 h 143778"/>
                  <a:gd name="connsiteX3" fmla="*/ 181025 w 304911"/>
                  <a:gd name="connsiteY3" fmla="*/ 130815 h 143778"/>
                  <a:gd name="connsiteX4" fmla="*/ 50 w 304911"/>
                  <a:gd name="connsiteY4" fmla="*/ 121290 h 143778"/>
                  <a:gd name="connsiteX5" fmla="*/ 200075 w 304911"/>
                  <a:gd name="connsiteY5" fmla="*/ 121290 h 143778"/>
                  <a:gd name="connsiteX6" fmla="*/ 193725 w 304911"/>
                  <a:gd name="connsiteY6" fmla="*/ 108590 h 143778"/>
                  <a:gd name="connsiteX7" fmla="*/ 304850 w 304911"/>
                  <a:gd name="connsiteY7" fmla="*/ 640 h 14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911" h="143778">
                    <a:moveTo>
                      <a:pt x="304850" y="640"/>
                    </a:moveTo>
                    <a:cubicBezTo>
                      <a:pt x="307496" y="-6239"/>
                      <a:pt x="223887" y="44032"/>
                      <a:pt x="209600" y="67315"/>
                    </a:cubicBezTo>
                    <a:cubicBezTo>
                      <a:pt x="195313" y="90598"/>
                      <a:pt x="223887" y="129757"/>
                      <a:pt x="219125" y="140340"/>
                    </a:cubicBezTo>
                    <a:cubicBezTo>
                      <a:pt x="214362" y="150923"/>
                      <a:pt x="217537" y="133990"/>
                      <a:pt x="181025" y="130815"/>
                    </a:cubicBezTo>
                    <a:cubicBezTo>
                      <a:pt x="144513" y="127640"/>
                      <a:pt x="-3125" y="122877"/>
                      <a:pt x="50" y="121290"/>
                    </a:cubicBezTo>
                    <a:cubicBezTo>
                      <a:pt x="3225" y="119703"/>
                      <a:pt x="200075" y="121290"/>
                      <a:pt x="200075" y="121290"/>
                    </a:cubicBezTo>
                    <a:cubicBezTo>
                      <a:pt x="232354" y="119173"/>
                      <a:pt x="182083" y="126052"/>
                      <a:pt x="193725" y="108590"/>
                    </a:cubicBezTo>
                    <a:cubicBezTo>
                      <a:pt x="205367" y="91128"/>
                      <a:pt x="302204" y="7519"/>
                      <a:pt x="304850" y="64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 144">
                <a:extLst>
                  <a:ext uri="{FF2B5EF4-FFF2-40B4-BE49-F238E27FC236}">
                    <a16:creationId xmlns:a16="http://schemas.microsoft.com/office/drawing/2014/main" id="{3722B09D-6D0D-C64F-8464-3DCDA8FBC8ED}"/>
                  </a:ext>
                </a:extLst>
              </p:cNvPr>
              <p:cNvSpPr/>
              <p:nvPr/>
            </p:nvSpPr>
            <p:spPr>
              <a:xfrm>
                <a:off x="5105371" y="6619742"/>
                <a:ext cx="247878" cy="80419"/>
              </a:xfrm>
              <a:custGeom>
                <a:avLst/>
                <a:gdLst>
                  <a:gd name="connsiteX0" fmla="*/ 29 w 247878"/>
                  <a:gd name="connsiteY0" fmla="*/ 133 h 80419"/>
                  <a:gd name="connsiteX1" fmla="*/ 82579 w 247878"/>
                  <a:gd name="connsiteY1" fmla="*/ 60458 h 80419"/>
                  <a:gd name="connsiteX2" fmla="*/ 123854 w 247878"/>
                  <a:gd name="connsiteY2" fmla="*/ 54108 h 80419"/>
                  <a:gd name="connsiteX3" fmla="*/ 247679 w 247878"/>
                  <a:gd name="connsiteY3" fmla="*/ 57283 h 80419"/>
                  <a:gd name="connsiteX4" fmla="*/ 92104 w 247878"/>
                  <a:gd name="connsiteY4" fmla="*/ 79508 h 80419"/>
                  <a:gd name="connsiteX5" fmla="*/ 29 w 247878"/>
                  <a:gd name="connsiteY5" fmla="*/ 133 h 8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878" h="80419">
                    <a:moveTo>
                      <a:pt x="29" y="133"/>
                    </a:moveTo>
                    <a:cubicBezTo>
                      <a:pt x="-1558" y="-3042"/>
                      <a:pt x="61942" y="51462"/>
                      <a:pt x="82579" y="60458"/>
                    </a:cubicBezTo>
                    <a:cubicBezTo>
                      <a:pt x="103217" y="69454"/>
                      <a:pt x="123854" y="54108"/>
                      <a:pt x="123854" y="54108"/>
                    </a:cubicBezTo>
                    <a:cubicBezTo>
                      <a:pt x="151371" y="53579"/>
                      <a:pt x="252971" y="53050"/>
                      <a:pt x="247679" y="57283"/>
                    </a:cubicBezTo>
                    <a:cubicBezTo>
                      <a:pt x="242387" y="61516"/>
                      <a:pt x="128087" y="85329"/>
                      <a:pt x="92104" y="79508"/>
                    </a:cubicBezTo>
                    <a:cubicBezTo>
                      <a:pt x="56121" y="73687"/>
                      <a:pt x="1616" y="3308"/>
                      <a:pt x="29" y="13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 145">
                <a:extLst>
                  <a:ext uri="{FF2B5EF4-FFF2-40B4-BE49-F238E27FC236}">
                    <a16:creationId xmlns:a16="http://schemas.microsoft.com/office/drawing/2014/main" id="{F5866A47-FADE-4518-8E50-212A338F5027}"/>
                  </a:ext>
                </a:extLst>
              </p:cNvPr>
              <p:cNvSpPr/>
              <p:nvPr/>
            </p:nvSpPr>
            <p:spPr>
              <a:xfrm>
                <a:off x="5994400" y="5038653"/>
                <a:ext cx="107950" cy="146149"/>
              </a:xfrm>
              <a:custGeom>
                <a:avLst/>
                <a:gdLst>
                  <a:gd name="connsiteX0" fmla="*/ 107950 w 107950"/>
                  <a:gd name="connsiteY0" fmla="*/ 72 h 146149"/>
                  <a:gd name="connsiteX1" fmla="*/ 38100 w 107950"/>
                  <a:gd name="connsiteY1" fmla="*/ 47697 h 146149"/>
                  <a:gd name="connsiteX2" fmla="*/ 0 w 107950"/>
                  <a:gd name="connsiteY2" fmla="*/ 146122 h 146149"/>
                  <a:gd name="connsiteX3" fmla="*/ 38100 w 107950"/>
                  <a:gd name="connsiteY3" fmla="*/ 57222 h 146149"/>
                  <a:gd name="connsiteX4" fmla="*/ 107950 w 107950"/>
                  <a:gd name="connsiteY4" fmla="*/ 72 h 14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50" h="146149">
                    <a:moveTo>
                      <a:pt x="107950" y="72"/>
                    </a:moveTo>
                    <a:cubicBezTo>
                      <a:pt x="107950" y="-1515"/>
                      <a:pt x="56092" y="23355"/>
                      <a:pt x="38100" y="47697"/>
                    </a:cubicBezTo>
                    <a:cubicBezTo>
                      <a:pt x="20108" y="72039"/>
                      <a:pt x="0" y="144535"/>
                      <a:pt x="0" y="146122"/>
                    </a:cubicBezTo>
                    <a:cubicBezTo>
                      <a:pt x="0" y="147709"/>
                      <a:pt x="25400" y="78918"/>
                      <a:pt x="38100" y="57222"/>
                    </a:cubicBezTo>
                    <a:cubicBezTo>
                      <a:pt x="50800" y="35526"/>
                      <a:pt x="107950" y="1659"/>
                      <a:pt x="107950" y="7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 146">
                <a:extLst>
                  <a:ext uri="{FF2B5EF4-FFF2-40B4-BE49-F238E27FC236}">
                    <a16:creationId xmlns:a16="http://schemas.microsoft.com/office/drawing/2014/main" id="{13D65AEC-454B-2252-AB64-A05AEF06B5E4}"/>
                  </a:ext>
                </a:extLst>
              </p:cNvPr>
              <p:cNvSpPr/>
              <p:nvPr/>
            </p:nvSpPr>
            <p:spPr>
              <a:xfrm>
                <a:off x="6086469" y="5592116"/>
                <a:ext cx="360400" cy="80426"/>
              </a:xfrm>
              <a:custGeom>
                <a:avLst/>
                <a:gdLst>
                  <a:gd name="connsiteX0" fmla="*/ 6 w 360400"/>
                  <a:gd name="connsiteY0" fmla="*/ 43509 h 80426"/>
                  <a:gd name="connsiteX1" fmla="*/ 180981 w 360400"/>
                  <a:gd name="connsiteY1" fmla="*/ 5409 h 80426"/>
                  <a:gd name="connsiteX2" fmla="*/ 111131 w 360400"/>
                  <a:gd name="connsiteY2" fmla="*/ 5409 h 80426"/>
                  <a:gd name="connsiteX3" fmla="*/ 215906 w 360400"/>
                  <a:gd name="connsiteY3" fmla="*/ 5409 h 80426"/>
                  <a:gd name="connsiteX4" fmla="*/ 355606 w 360400"/>
                  <a:gd name="connsiteY4" fmla="*/ 78434 h 80426"/>
                  <a:gd name="connsiteX5" fmla="*/ 323856 w 360400"/>
                  <a:gd name="connsiteY5" fmla="*/ 56209 h 80426"/>
                  <a:gd name="connsiteX6" fmla="*/ 282581 w 360400"/>
                  <a:gd name="connsiteY6" fmla="*/ 18109 h 80426"/>
                  <a:gd name="connsiteX7" fmla="*/ 174631 w 360400"/>
                  <a:gd name="connsiteY7" fmla="*/ 11759 h 80426"/>
                  <a:gd name="connsiteX8" fmla="*/ 6 w 360400"/>
                  <a:gd name="connsiteY8" fmla="*/ 43509 h 8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00" h="80426">
                    <a:moveTo>
                      <a:pt x="6" y="43509"/>
                    </a:moveTo>
                    <a:cubicBezTo>
                      <a:pt x="1064" y="42451"/>
                      <a:pt x="162460" y="11759"/>
                      <a:pt x="180981" y="5409"/>
                    </a:cubicBezTo>
                    <a:cubicBezTo>
                      <a:pt x="199502" y="-941"/>
                      <a:pt x="111131" y="5409"/>
                      <a:pt x="111131" y="5409"/>
                    </a:cubicBezTo>
                    <a:cubicBezTo>
                      <a:pt x="116952" y="5409"/>
                      <a:pt x="175160" y="-6762"/>
                      <a:pt x="215906" y="5409"/>
                    </a:cubicBezTo>
                    <a:cubicBezTo>
                      <a:pt x="256652" y="17580"/>
                      <a:pt x="337614" y="69967"/>
                      <a:pt x="355606" y="78434"/>
                    </a:cubicBezTo>
                    <a:cubicBezTo>
                      <a:pt x="373598" y="86901"/>
                      <a:pt x="336027" y="66263"/>
                      <a:pt x="323856" y="56209"/>
                    </a:cubicBezTo>
                    <a:cubicBezTo>
                      <a:pt x="311685" y="46155"/>
                      <a:pt x="307452" y="25517"/>
                      <a:pt x="282581" y="18109"/>
                    </a:cubicBezTo>
                    <a:cubicBezTo>
                      <a:pt x="257710" y="10701"/>
                      <a:pt x="216435" y="9113"/>
                      <a:pt x="174631" y="11759"/>
                    </a:cubicBezTo>
                    <a:cubicBezTo>
                      <a:pt x="132827" y="14405"/>
                      <a:pt x="-1052" y="44567"/>
                      <a:pt x="6" y="435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 147">
                <a:extLst>
                  <a:ext uri="{FF2B5EF4-FFF2-40B4-BE49-F238E27FC236}">
                    <a16:creationId xmlns:a16="http://schemas.microsoft.com/office/drawing/2014/main" id="{909C9C80-A68B-A17F-06BD-1790A4A9772A}"/>
                  </a:ext>
                </a:extLst>
              </p:cNvPr>
              <p:cNvSpPr/>
              <p:nvPr/>
            </p:nvSpPr>
            <p:spPr>
              <a:xfrm>
                <a:off x="6207088" y="5791194"/>
                <a:ext cx="187460" cy="35066"/>
              </a:xfrm>
              <a:custGeom>
                <a:avLst/>
                <a:gdLst>
                  <a:gd name="connsiteX0" fmla="*/ 37 w 187460"/>
                  <a:gd name="connsiteY0" fmla="*/ 31756 h 35066"/>
                  <a:gd name="connsiteX1" fmla="*/ 117512 w 187460"/>
                  <a:gd name="connsiteY1" fmla="*/ 6 h 35066"/>
                  <a:gd name="connsiteX2" fmla="*/ 187362 w 187460"/>
                  <a:gd name="connsiteY2" fmla="*/ 34931 h 35066"/>
                  <a:gd name="connsiteX3" fmla="*/ 130212 w 187460"/>
                  <a:gd name="connsiteY3" fmla="*/ 12706 h 35066"/>
                  <a:gd name="connsiteX4" fmla="*/ 37 w 187460"/>
                  <a:gd name="connsiteY4" fmla="*/ 31756 h 3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60" h="35066">
                    <a:moveTo>
                      <a:pt x="37" y="31756"/>
                    </a:moveTo>
                    <a:cubicBezTo>
                      <a:pt x="-2080" y="29639"/>
                      <a:pt x="86291" y="-523"/>
                      <a:pt x="117512" y="6"/>
                    </a:cubicBezTo>
                    <a:cubicBezTo>
                      <a:pt x="148733" y="535"/>
                      <a:pt x="185245" y="32814"/>
                      <a:pt x="187362" y="34931"/>
                    </a:cubicBezTo>
                    <a:cubicBezTo>
                      <a:pt x="189479" y="37048"/>
                      <a:pt x="157199" y="13764"/>
                      <a:pt x="130212" y="12706"/>
                    </a:cubicBezTo>
                    <a:cubicBezTo>
                      <a:pt x="103225" y="11648"/>
                      <a:pt x="2154" y="33873"/>
                      <a:pt x="37" y="3175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 148">
                <a:extLst>
                  <a:ext uri="{FF2B5EF4-FFF2-40B4-BE49-F238E27FC236}">
                    <a16:creationId xmlns:a16="http://schemas.microsoft.com/office/drawing/2014/main" id="{DFFCBC64-6E40-DE1A-9BC1-461705CECD16}"/>
                  </a:ext>
                </a:extLst>
              </p:cNvPr>
              <p:cNvSpPr/>
              <p:nvPr/>
            </p:nvSpPr>
            <p:spPr>
              <a:xfrm>
                <a:off x="6422890" y="5680073"/>
                <a:ext cx="73197" cy="152408"/>
              </a:xfrm>
              <a:custGeom>
                <a:avLst/>
                <a:gdLst>
                  <a:gd name="connsiteX0" fmla="*/ 135 w 73197"/>
                  <a:gd name="connsiteY0" fmla="*/ 2 h 152408"/>
                  <a:gd name="connsiteX1" fmla="*/ 54110 w 73197"/>
                  <a:gd name="connsiteY1" fmla="*/ 98427 h 152408"/>
                  <a:gd name="connsiteX2" fmla="*/ 22360 w 73197"/>
                  <a:gd name="connsiteY2" fmla="*/ 152402 h 152408"/>
                  <a:gd name="connsiteX3" fmla="*/ 73160 w 73197"/>
                  <a:gd name="connsiteY3" fmla="*/ 101602 h 152408"/>
                  <a:gd name="connsiteX4" fmla="*/ 135 w 73197"/>
                  <a:gd name="connsiteY4" fmla="*/ 2 h 1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97" h="152408">
                    <a:moveTo>
                      <a:pt x="135" y="2"/>
                    </a:moveTo>
                    <a:cubicBezTo>
                      <a:pt x="-3040" y="-527"/>
                      <a:pt x="50406" y="73027"/>
                      <a:pt x="54110" y="98427"/>
                    </a:cubicBezTo>
                    <a:cubicBezTo>
                      <a:pt x="57814" y="123827"/>
                      <a:pt x="19185" y="151873"/>
                      <a:pt x="22360" y="152402"/>
                    </a:cubicBezTo>
                    <a:cubicBezTo>
                      <a:pt x="25535" y="152931"/>
                      <a:pt x="74747" y="121181"/>
                      <a:pt x="73160" y="101602"/>
                    </a:cubicBezTo>
                    <a:cubicBezTo>
                      <a:pt x="71573" y="82023"/>
                      <a:pt x="3310" y="531"/>
                      <a:pt x="135" y="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 149">
                <a:extLst>
                  <a:ext uri="{FF2B5EF4-FFF2-40B4-BE49-F238E27FC236}">
                    <a16:creationId xmlns:a16="http://schemas.microsoft.com/office/drawing/2014/main" id="{E85BAF39-0E87-058F-657E-2FB16663D032}"/>
                  </a:ext>
                </a:extLst>
              </p:cNvPr>
              <p:cNvSpPr/>
              <p:nvPr/>
            </p:nvSpPr>
            <p:spPr>
              <a:xfrm>
                <a:off x="5136490" y="6425871"/>
                <a:ext cx="121859" cy="128129"/>
              </a:xfrm>
              <a:custGeom>
                <a:avLst/>
                <a:gdLst>
                  <a:gd name="connsiteX0" fmla="*/ 114960 w 121859"/>
                  <a:gd name="connsiteY0" fmla="*/ 329 h 128129"/>
                  <a:gd name="connsiteX1" fmla="*/ 111785 w 121859"/>
                  <a:gd name="connsiteY1" fmla="*/ 63829 h 128129"/>
                  <a:gd name="connsiteX2" fmla="*/ 32410 w 121859"/>
                  <a:gd name="connsiteY2" fmla="*/ 120979 h 128129"/>
                  <a:gd name="connsiteX3" fmla="*/ 3835 w 121859"/>
                  <a:gd name="connsiteY3" fmla="*/ 124154 h 128129"/>
                  <a:gd name="connsiteX4" fmla="*/ 111785 w 121859"/>
                  <a:gd name="connsiteY4" fmla="*/ 92404 h 128129"/>
                  <a:gd name="connsiteX5" fmla="*/ 114960 w 121859"/>
                  <a:gd name="connsiteY5" fmla="*/ 329 h 12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859" h="128129">
                    <a:moveTo>
                      <a:pt x="114960" y="329"/>
                    </a:moveTo>
                    <a:cubicBezTo>
                      <a:pt x="114960" y="-4433"/>
                      <a:pt x="125543" y="43721"/>
                      <a:pt x="111785" y="63829"/>
                    </a:cubicBezTo>
                    <a:cubicBezTo>
                      <a:pt x="98027" y="83937"/>
                      <a:pt x="50402" y="110925"/>
                      <a:pt x="32410" y="120979"/>
                    </a:cubicBezTo>
                    <a:cubicBezTo>
                      <a:pt x="14418" y="131033"/>
                      <a:pt x="-9394" y="128916"/>
                      <a:pt x="3835" y="124154"/>
                    </a:cubicBezTo>
                    <a:cubicBezTo>
                      <a:pt x="17064" y="119392"/>
                      <a:pt x="91147" y="109337"/>
                      <a:pt x="111785" y="92404"/>
                    </a:cubicBezTo>
                    <a:cubicBezTo>
                      <a:pt x="132423" y="75471"/>
                      <a:pt x="114960" y="5091"/>
                      <a:pt x="114960" y="32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 150">
                <a:extLst>
                  <a:ext uri="{FF2B5EF4-FFF2-40B4-BE49-F238E27FC236}">
                    <a16:creationId xmlns:a16="http://schemas.microsoft.com/office/drawing/2014/main" id="{442D2FE1-23EF-2CE7-90C1-2898B2630731}"/>
                  </a:ext>
                </a:extLst>
              </p:cNvPr>
              <p:cNvSpPr/>
              <p:nvPr/>
            </p:nvSpPr>
            <p:spPr>
              <a:xfrm>
                <a:off x="5079409" y="6179094"/>
                <a:ext cx="301395" cy="152717"/>
              </a:xfrm>
              <a:custGeom>
                <a:avLst/>
                <a:gdLst>
                  <a:gd name="connsiteX0" fmla="*/ 219666 w 301395"/>
                  <a:gd name="connsiteY0" fmla="*/ 18506 h 152717"/>
                  <a:gd name="connsiteX1" fmla="*/ 111716 w 301395"/>
                  <a:gd name="connsiteY1" fmla="*/ 66131 h 152717"/>
                  <a:gd name="connsiteX2" fmla="*/ 67266 w 301395"/>
                  <a:gd name="connsiteY2" fmla="*/ 126456 h 152717"/>
                  <a:gd name="connsiteX3" fmla="*/ 591 w 301395"/>
                  <a:gd name="connsiteY3" fmla="*/ 151856 h 152717"/>
                  <a:gd name="connsiteX4" fmla="*/ 108541 w 301395"/>
                  <a:gd name="connsiteY4" fmla="*/ 97881 h 152717"/>
                  <a:gd name="connsiteX5" fmla="*/ 121241 w 301395"/>
                  <a:gd name="connsiteY5" fmla="*/ 69306 h 152717"/>
                  <a:gd name="connsiteX6" fmla="*/ 299041 w 301395"/>
                  <a:gd name="connsiteY6" fmla="*/ 2631 h 152717"/>
                  <a:gd name="connsiteX7" fmla="*/ 219666 w 301395"/>
                  <a:gd name="connsiteY7" fmla="*/ 18506 h 1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395" h="152717">
                    <a:moveTo>
                      <a:pt x="219666" y="18506"/>
                    </a:moveTo>
                    <a:cubicBezTo>
                      <a:pt x="188445" y="29089"/>
                      <a:pt x="137116" y="48139"/>
                      <a:pt x="111716" y="66131"/>
                    </a:cubicBezTo>
                    <a:cubicBezTo>
                      <a:pt x="86316" y="84123"/>
                      <a:pt x="85787" y="112169"/>
                      <a:pt x="67266" y="126456"/>
                    </a:cubicBezTo>
                    <a:cubicBezTo>
                      <a:pt x="48745" y="140743"/>
                      <a:pt x="-6288" y="156618"/>
                      <a:pt x="591" y="151856"/>
                    </a:cubicBezTo>
                    <a:cubicBezTo>
                      <a:pt x="7470" y="147094"/>
                      <a:pt x="88433" y="111639"/>
                      <a:pt x="108541" y="97881"/>
                    </a:cubicBezTo>
                    <a:cubicBezTo>
                      <a:pt x="128649" y="84123"/>
                      <a:pt x="89491" y="85181"/>
                      <a:pt x="121241" y="69306"/>
                    </a:cubicBezTo>
                    <a:cubicBezTo>
                      <a:pt x="152991" y="53431"/>
                      <a:pt x="283695" y="11098"/>
                      <a:pt x="299041" y="2631"/>
                    </a:cubicBezTo>
                    <a:cubicBezTo>
                      <a:pt x="314387" y="-5836"/>
                      <a:pt x="250887" y="7923"/>
                      <a:pt x="219666" y="1850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7D422226-3693-C53F-E8C9-62C38D83BB36}"/>
                </a:ext>
              </a:extLst>
            </p:cNvPr>
            <p:cNvGrpSpPr/>
            <p:nvPr/>
          </p:nvGrpSpPr>
          <p:grpSpPr>
            <a:xfrm>
              <a:off x="3666641" y="335958"/>
              <a:ext cx="2070839" cy="6415439"/>
              <a:chOff x="3666641" y="335958"/>
              <a:chExt cx="2070839" cy="6415439"/>
            </a:xfrm>
          </p:grpSpPr>
          <p:sp>
            <p:nvSpPr>
              <p:cNvPr id="153" name="フリーフォーム 152">
                <a:extLst>
                  <a:ext uri="{FF2B5EF4-FFF2-40B4-BE49-F238E27FC236}">
                    <a16:creationId xmlns:a16="http://schemas.microsoft.com/office/drawing/2014/main" id="{D4B3BF6E-8568-99E9-B260-73AD6BB39613}"/>
                  </a:ext>
                </a:extLst>
              </p:cNvPr>
              <p:cNvSpPr/>
              <p:nvPr/>
            </p:nvSpPr>
            <p:spPr>
              <a:xfrm>
                <a:off x="4516691" y="3557172"/>
                <a:ext cx="226848" cy="109586"/>
              </a:xfrm>
              <a:custGeom>
                <a:avLst/>
                <a:gdLst>
                  <a:gd name="connsiteX0" fmla="*/ 1334 w 226848"/>
                  <a:gd name="connsiteY0" fmla="*/ 14703 h 109586"/>
                  <a:gd name="connsiteX1" fmla="*/ 112459 w 226848"/>
                  <a:gd name="connsiteY1" fmla="*/ 2003 h 109586"/>
                  <a:gd name="connsiteX2" fmla="*/ 90234 w 226848"/>
                  <a:gd name="connsiteY2" fmla="*/ 2003 h 109586"/>
                  <a:gd name="connsiteX3" fmla="*/ 185484 w 226848"/>
                  <a:gd name="connsiteY3" fmla="*/ 21053 h 109586"/>
                  <a:gd name="connsiteX4" fmla="*/ 156909 w 226848"/>
                  <a:gd name="connsiteY4" fmla="*/ 17878 h 109586"/>
                  <a:gd name="connsiteX5" fmla="*/ 226759 w 226848"/>
                  <a:gd name="connsiteY5" fmla="*/ 40103 h 109586"/>
                  <a:gd name="connsiteX6" fmla="*/ 172784 w 226848"/>
                  <a:gd name="connsiteY6" fmla="*/ 52803 h 109586"/>
                  <a:gd name="connsiteX7" fmla="*/ 185484 w 226848"/>
                  <a:gd name="connsiteY7" fmla="*/ 55978 h 109586"/>
                  <a:gd name="connsiteX8" fmla="*/ 68009 w 226848"/>
                  <a:gd name="connsiteY8" fmla="*/ 97253 h 109586"/>
                  <a:gd name="connsiteX9" fmla="*/ 115634 w 226848"/>
                  <a:gd name="connsiteY9" fmla="*/ 100428 h 109586"/>
                  <a:gd name="connsiteX10" fmla="*/ 55309 w 226848"/>
                  <a:gd name="connsiteY10" fmla="*/ 106778 h 109586"/>
                  <a:gd name="connsiteX11" fmla="*/ 1334 w 226848"/>
                  <a:gd name="connsiteY11" fmla="*/ 14703 h 10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848" h="109586">
                    <a:moveTo>
                      <a:pt x="1334" y="14703"/>
                    </a:moveTo>
                    <a:cubicBezTo>
                      <a:pt x="10859" y="-2760"/>
                      <a:pt x="97642" y="4120"/>
                      <a:pt x="112459" y="2003"/>
                    </a:cubicBezTo>
                    <a:cubicBezTo>
                      <a:pt x="127276" y="-114"/>
                      <a:pt x="78063" y="-1172"/>
                      <a:pt x="90234" y="2003"/>
                    </a:cubicBezTo>
                    <a:cubicBezTo>
                      <a:pt x="102405" y="5178"/>
                      <a:pt x="174371" y="18407"/>
                      <a:pt x="185484" y="21053"/>
                    </a:cubicBezTo>
                    <a:cubicBezTo>
                      <a:pt x="196597" y="23699"/>
                      <a:pt x="150030" y="14703"/>
                      <a:pt x="156909" y="17878"/>
                    </a:cubicBezTo>
                    <a:cubicBezTo>
                      <a:pt x="163788" y="21053"/>
                      <a:pt x="224113" y="34282"/>
                      <a:pt x="226759" y="40103"/>
                    </a:cubicBezTo>
                    <a:cubicBezTo>
                      <a:pt x="229405" y="45924"/>
                      <a:pt x="172784" y="52803"/>
                      <a:pt x="172784" y="52803"/>
                    </a:cubicBezTo>
                    <a:cubicBezTo>
                      <a:pt x="165905" y="55449"/>
                      <a:pt x="202946" y="48570"/>
                      <a:pt x="185484" y="55978"/>
                    </a:cubicBezTo>
                    <a:cubicBezTo>
                      <a:pt x="168022" y="63386"/>
                      <a:pt x="79651" y="89845"/>
                      <a:pt x="68009" y="97253"/>
                    </a:cubicBezTo>
                    <a:cubicBezTo>
                      <a:pt x="56367" y="104661"/>
                      <a:pt x="117751" y="98840"/>
                      <a:pt x="115634" y="100428"/>
                    </a:cubicBezTo>
                    <a:cubicBezTo>
                      <a:pt x="113517" y="102016"/>
                      <a:pt x="74888" y="115245"/>
                      <a:pt x="55309" y="106778"/>
                    </a:cubicBezTo>
                    <a:cubicBezTo>
                      <a:pt x="35730" y="98311"/>
                      <a:pt x="-8191" y="32166"/>
                      <a:pt x="1334" y="14703"/>
                    </a:cubicBezTo>
                    <a:close/>
                  </a:path>
                </a:pathLst>
              </a:custGeom>
              <a:solidFill>
                <a:srgbClr val="FF0000">
                  <a:alpha val="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 153">
                <a:extLst>
                  <a:ext uri="{FF2B5EF4-FFF2-40B4-BE49-F238E27FC236}">
                    <a16:creationId xmlns:a16="http://schemas.microsoft.com/office/drawing/2014/main" id="{AFE01508-4611-CFF0-4AAF-D29053C4A35E}"/>
                  </a:ext>
                </a:extLst>
              </p:cNvPr>
              <p:cNvSpPr/>
              <p:nvPr/>
            </p:nvSpPr>
            <p:spPr>
              <a:xfrm>
                <a:off x="4685278" y="3022578"/>
                <a:ext cx="182443" cy="50848"/>
              </a:xfrm>
              <a:custGeom>
                <a:avLst/>
                <a:gdLst>
                  <a:gd name="connsiteX0" fmla="*/ 1022 w 182443"/>
                  <a:gd name="connsiteY0" fmla="*/ 50822 h 50848"/>
                  <a:gd name="connsiteX1" fmla="*/ 54997 w 182443"/>
                  <a:gd name="connsiteY1" fmla="*/ 12722 h 50848"/>
                  <a:gd name="connsiteX2" fmla="*/ 131197 w 182443"/>
                  <a:gd name="connsiteY2" fmla="*/ 22 h 50848"/>
                  <a:gd name="connsiteX3" fmla="*/ 181997 w 182443"/>
                  <a:gd name="connsiteY3" fmla="*/ 9547 h 50848"/>
                  <a:gd name="connsiteX4" fmla="*/ 102622 w 182443"/>
                  <a:gd name="connsiteY4" fmla="*/ 6372 h 50848"/>
                  <a:gd name="connsiteX5" fmla="*/ 1022 w 182443"/>
                  <a:gd name="connsiteY5" fmla="*/ 50822 h 5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443" h="50848">
                    <a:moveTo>
                      <a:pt x="1022" y="50822"/>
                    </a:moveTo>
                    <a:cubicBezTo>
                      <a:pt x="-6915" y="51880"/>
                      <a:pt x="33301" y="21189"/>
                      <a:pt x="54997" y="12722"/>
                    </a:cubicBezTo>
                    <a:cubicBezTo>
                      <a:pt x="76693" y="4255"/>
                      <a:pt x="110030" y="551"/>
                      <a:pt x="131197" y="22"/>
                    </a:cubicBezTo>
                    <a:cubicBezTo>
                      <a:pt x="152364" y="-507"/>
                      <a:pt x="186759" y="8489"/>
                      <a:pt x="181997" y="9547"/>
                    </a:cubicBezTo>
                    <a:cubicBezTo>
                      <a:pt x="177235" y="10605"/>
                      <a:pt x="130139" y="551"/>
                      <a:pt x="102622" y="6372"/>
                    </a:cubicBezTo>
                    <a:cubicBezTo>
                      <a:pt x="75105" y="12193"/>
                      <a:pt x="8959" y="49764"/>
                      <a:pt x="1022" y="5082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 154">
                <a:extLst>
                  <a:ext uri="{FF2B5EF4-FFF2-40B4-BE49-F238E27FC236}">
                    <a16:creationId xmlns:a16="http://schemas.microsoft.com/office/drawing/2014/main" id="{D10812D6-5238-C024-CC3A-7C42536DE9B8}"/>
                  </a:ext>
                </a:extLst>
              </p:cNvPr>
              <p:cNvSpPr/>
              <p:nvPr/>
            </p:nvSpPr>
            <p:spPr>
              <a:xfrm>
                <a:off x="4682977" y="3042470"/>
                <a:ext cx="251019" cy="81436"/>
              </a:xfrm>
              <a:custGeom>
                <a:avLst/>
                <a:gdLst>
                  <a:gd name="connsiteX0" fmla="*/ 148 w 251019"/>
                  <a:gd name="connsiteY0" fmla="*/ 78555 h 81436"/>
                  <a:gd name="connsiteX1" fmla="*/ 69998 w 251019"/>
                  <a:gd name="connsiteY1" fmla="*/ 24580 h 81436"/>
                  <a:gd name="connsiteX2" fmla="*/ 139848 w 251019"/>
                  <a:gd name="connsiteY2" fmla="*/ 8705 h 81436"/>
                  <a:gd name="connsiteX3" fmla="*/ 187473 w 251019"/>
                  <a:gd name="connsiteY3" fmla="*/ 30930 h 81436"/>
                  <a:gd name="connsiteX4" fmla="*/ 250973 w 251019"/>
                  <a:gd name="connsiteY4" fmla="*/ 46805 h 81436"/>
                  <a:gd name="connsiteX5" fmla="*/ 196998 w 251019"/>
                  <a:gd name="connsiteY5" fmla="*/ 24580 h 81436"/>
                  <a:gd name="connsiteX6" fmla="*/ 155723 w 251019"/>
                  <a:gd name="connsiteY6" fmla="*/ 5530 h 81436"/>
                  <a:gd name="connsiteX7" fmla="*/ 120798 w 251019"/>
                  <a:gd name="connsiteY7" fmla="*/ 2355 h 81436"/>
                  <a:gd name="connsiteX8" fmla="*/ 57298 w 251019"/>
                  <a:gd name="connsiteY8" fmla="*/ 37280 h 81436"/>
                  <a:gd name="connsiteX9" fmla="*/ 50948 w 251019"/>
                  <a:gd name="connsiteY9" fmla="*/ 53155 h 81436"/>
                  <a:gd name="connsiteX10" fmla="*/ 50948 w 251019"/>
                  <a:gd name="connsiteY10" fmla="*/ 72205 h 81436"/>
                  <a:gd name="connsiteX11" fmla="*/ 148 w 251019"/>
                  <a:gd name="connsiteY11" fmla="*/ 78555 h 8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019" h="81436">
                    <a:moveTo>
                      <a:pt x="148" y="78555"/>
                    </a:moveTo>
                    <a:cubicBezTo>
                      <a:pt x="3323" y="70617"/>
                      <a:pt x="46715" y="36222"/>
                      <a:pt x="69998" y="24580"/>
                    </a:cubicBezTo>
                    <a:cubicBezTo>
                      <a:pt x="93281" y="12938"/>
                      <a:pt x="120269" y="7647"/>
                      <a:pt x="139848" y="8705"/>
                    </a:cubicBezTo>
                    <a:cubicBezTo>
                      <a:pt x="159427" y="9763"/>
                      <a:pt x="168952" y="24580"/>
                      <a:pt x="187473" y="30930"/>
                    </a:cubicBezTo>
                    <a:cubicBezTo>
                      <a:pt x="205994" y="37280"/>
                      <a:pt x="249385" y="47863"/>
                      <a:pt x="250973" y="46805"/>
                    </a:cubicBezTo>
                    <a:cubicBezTo>
                      <a:pt x="252561" y="45747"/>
                      <a:pt x="212873" y="31459"/>
                      <a:pt x="196998" y="24580"/>
                    </a:cubicBezTo>
                    <a:cubicBezTo>
                      <a:pt x="181123" y="17701"/>
                      <a:pt x="168423" y="9234"/>
                      <a:pt x="155723" y="5530"/>
                    </a:cubicBezTo>
                    <a:cubicBezTo>
                      <a:pt x="143023" y="1826"/>
                      <a:pt x="137202" y="-2937"/>
                      <a:pt x="120798" y="2355"/>
                    </a:cubicBezTo>
                    <a:cubicBezTo>
                      <a:pt x="104394" y="7647"/>
                      <a:pt x="57298" y="37280"/>
                      <a:pt x="57298" y="37280"/>
                    </a:cubicBezTo>
                    <a:cubicBezTo>
                      <a:pt x="45656" y="45747"/>
                      <a:pt x="50948" y="53155"/>
                      <a:pt x="50948" y="53155"/>
                    </a:cubicBezTo>
                    <a:cubicBezTo>
                      <a:pt x="49890" y="58976"/>
                      <a:pt x="56240" y="68501"/>
                      <a:pt x="50948" y="72205"/>
                    </a:cubicBezTo>
                    <a:cubicBezTo>
                      <a:pt x="45656" y="75909"/>
                      <a:pt x="-3027" y="86493"/>
                      <a:pt x="148" y="785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 155">
                <a:extLst>
                  <a:ext uri="{FF2B5EF4-FFF2-40B4-BE49-F238E27FC236}">
                    <a16:creationId xmlns:a16="http://schemas.microsoft.com/office/drawing/2014/main" id="{2784F174-76DA-929D-3507-160992178C94}"/>
                  </a:ext>
                </a:extLst>
              </p:cNvPr>
              <p:cNvSpPr/>
              <p:nvPr/>
            </p:nvSpPr>
            <p:spPr>
              <a:xfrm>
                <a:off x="4736605" y="3070219"/>
                <a:ext cx="173125" cy="66707"/>
              </a:xfrm>
              <a:custGeom>
                <a:avLst/>
                <a:gdLst>
                  <a:gd name="connsiteX0" fmla="*/ 495 w 173125"/>
                  <a:gd name="connsiteY0" fmla="*/ 44456 h 66707"/>
                  <a:gd name="connsiteX1" fmla="*/ 89395 w 173125"/>
                  <a:gd name="connsiteY1" fmla="*/ 60331 h 66707"/>
                  <a:gd name="connsiteX2" fmla="*/ 149720 w 173125"/>
                  <a:gd name="connsiteY2" fmla="*/ 34931 h 66707"/>
                  <a:gd name="connsiteX3" fmla="*/ 149720 w 173125"/>
                  <a:gd name="connsiteY3" fmla="*/ 6 h 66707"/>
                  <a:gd name="connsiteX4" fmla="*/ 171945 w 173125"/>
                  <a:gd name="connsiteY4" fmla="*/ 31756 h 66707"/>
                  <a:gd name="connsiteX5" fmla="*/ 162420 w 173125"/>
                  <a:gd name="connsiteY5" fmla="*/ 44456 h 66707"/>
                  <a:gd name="connsiteX6" fmla="*/ 98920 w 173125"/>
                  <a:gd name="connsiteY6" fmla="*/ 63506 h 66707"/>
                  <a:gd name="connsiteX7" fmla="*/ 54470 w 173125"/>
                  <a:gd name="connsiteY7" fmla="*/ 66681 h 66707"/>
                  <a:gd name="connsiteX8" fmla="*/ 495 w 173125"/>
                  <a:gd name="connsiteY8" fmla="*/ 44456 h 6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125" h="66707">
                    <a:moveTo>
                      <a:pt x="495" y="44456"/>
                    </a:moveTo>
                    <a:cubicBezTo>
                      <a:pt x="6316" y="43398"/>
                      <a:pt x="64524" y="61919"/>
                      <a:pt x="89395" y="60331"/>
                    </a:cubicBezTo>
                    <a:cubicBezTo>
                      <a:pt x="114266" y="58744"/>
                      <a:pt x="139666" y="44985"/>
                      <a:pt x="149720" y="34931"/>
                    </a:cubicBezTo>
                    <a:cubicBezTo>
                      <a:pt x="159774" y="24877"/>
                      <a:pt x="146016" y="535"/>
                      <a:pt x="149720" y="6"/>
                    </a:cubicBezTo>
                    <a:cubicBezTo>
                      <a:pt x="153424" y="-523"/>
                      <a:pt x="171945" y="31756"/>
                      <a:pt x="171945" y="31756"/>
                    </a:cubicBezTo>
                    <a:cubicBezTo>
                      <a:pt x="174062" y="39164"/>
                      <a:pt x="174591" y="39164"/>
                      <a:pt x="162420" y="44456"/>
                    </a:cubicBezTo>
                    <a:cubicBezTo>
                      <a:pt x="150249" y="49748"/>
                      <a:pt x="116912" y="59802"/>
                      <a:pt x="98920" y="63506"/>
                    </a:cubicBezTo>
                    <a:cubicBezTo>
                      <a:pt x="80928" y="67210"/>
                      <a:pt x="67170" y="66681"/>
                      <a:pt x="54470" y="66681"/>
                    </a:cubicBezTo>
                    <a:cubicBezTo>
                      <a:pt x="41770" y="66681"/>
                      <a:pt x="-5326" y="45514"/>
                      <a:pt x="495" y="444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 156">
                <a:extLst>
                  <a:ext uri="{FF2B5EF4-FFF2-40B4-BE49-F238E27FC236}">
                    <a16:creationId xmlns:a16="http://schemas.microsoft.com/office/drawing/2014/main" id="{90695956-7E33-C6F5-2186-7D8ED6C2C63B}"/>
                  </a:ext>
                </a:extLst>
              </p:cNvPr>
              <p:cNvSpPr/>
              <p:nvPr/>
            </p:nvSpPr>
            <p:spPr>
              <a:xfrm>
                <a:off x="4822771" y="3088864"/>
                <a:ext cx="153560" cy="92486"/>
              </a:xfrm>
              <a:custGeom>
                <a:avLst/>
                <a:gdLst>
                  <a:gd name="connsiteX0" fmla="*/ 92129 w 153560"/>
                  <a:gd name="connsiteY0" fmla="*/ 411 h 92486"/>
                  <a:gd name="connsiteX1" fmla="*/ 139754 w 153560"/>
                  <a:gd name="connsiteY1" fmla="*/ 28986 h 92486"/>
                  <a:gd name="connsiteX2" fmla="*/ 66729 w 153560"/>
                  <a:gd name="connsiteY2" fmla="*/ 60736 h 92486"/>
                  <a:gd name="connsiteX3" fmla="*/ 54 w 153560"/>
                  <a:gd name="connsiteY3" fmla="*/ 92486 h 92486"/>
                  <a:gd name="connsiteX4" fmla="*/ 57204 w 153560"/>
                  <a:gd name="connsiteY4" fmla="*/ 60736 h 92486"/>
                  <a:gd name="connsiteX5" fmla="*/ 152454 w 153560"/>
                  <a:gd name="connsiteY5" fmla="*/ 51211 h 92486"/>
                  <a:gd name="connsiteX6" fmla="*/ 92129 w 153560"/>
                  <a:gd name="connsiteY6" fmla="*/ 411 h 9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60" h="92486">
                    <a:moveTo>
                      <a:pt x="92129" y="411"/>
                    </a:moveTo>
                    <a:cubicBezTo>
                      <a:pt x="90012" y="-3293"/>
                      <a:pt x="143987" y="18932"/>
                      <a:pt x="139754" y="28986"/>
                    </a:cubicBezTo>
                    <a:cubicBezTo>
                      <a:pt x="135521" y="39040"/>
                      <a:pt x="90012" y="50153"/>
                      <a:pt x="66729" y="60736"/>
                    </a:cubicBezTo>
                    <a:cubicBezTo>
                      <a:pt x="43446" y="71319"/>
                      <a:pt x="1641" y="92486"/>
                      <a:pt x="54" y="92486"/>
                    </a:cubicBezTo>
                    <a:cubicBezTo>
                      <a:pt x="-1533" y="92486"/>
                      <a:pt x="31804" y="67615"/>
                      <a:pt x="57204" y="60736"/>
                    </a:cubicBezTo>
                    <a:cubicBezTo>
                      <a:pt x="82604" y="53857"/>
                      <a:pt x="141871" y="58619"/>
                      <a:pt x="152454" y="51211"/>
                    </a:cubicBezTo>
                    <a:cubicBezTo>
                      <a:pt x="163037" y="43803"/>
                      <a:pt x="94246" y="4115"/>
                      <a:pt x="92129" y="4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C1FCE1CB-23BD-8919-6F30-54711A89C11D}"/>
                  </a:ext>
                </a:extLst>
              </p:cNvPr>
              <p:cNvSpPr/>
              <p:nvPr/>
            </p:nvSpPr>
            <p:spPr>
              <a:xfrm>
                <a:off x="4701157" y="3114553"/>
                <a:ext cx="217006" cy="42176"/>
              </a:xfrm>
              <a:custGeom>
                <a:avLst/>
                <a:gdLst>
                  <a:gd name="connsiteX0" fmla="*/ 1018 w 217006"/>
                  <a:gd name="connsiteY0" fmla="*/ 25522 h 42176"/>
                  <a:gd name="connsiteX1" fmla="*/ 67693 w 217006"/>
                  <a:gd name="connsiteY1" fmla="*/ 28697 h 42176"/>
                  <a:gd name="connsiteX2" fmla="*/ 137543 w 217006"/>
                  <a:gd name="connsiteY2" fmla="*/ 28697 h 42176"/>
                  <a:gd name="connsiteX3" fmla="*/ 216918 w 217006"/>
                  <a:gd name="connsiteY3" fmla="*/ 122 h 42176"/>
                  <a:gd name="connsiteX4" fmla="*/ 121668 w 217006"/>
                  <a:gd name="connsiteY4" fmla="*/ 41397 h 42176"/>
                  <a:gd name="connsiteX5" fmla="*/ 1018 w 217006"/>
                  <a:gd name="connsiteY5" fmla="*/ 25522 h 4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006" h="42176">
                    <a:moveTo>
                      <a:pt x="1018" y="25522"/>
                    </a:moveTo>
                    <a:cubicBezTo>
                      <a:pt x="-7978" y="23405"/>
                      <a:pt x="44939" y="28168"/>
                      <a:pt x="67693" y="28697"/>
                    </a:cubicBezTo>
                    <a:cubicBezTo>
                      <a:pt x="90447" y="29226"/>
                      <a:pt x="112672" y="33459"/>
                      <a:pt x="137543" y="28697"/>
                    </a:cubicBezTo>
                    <a:cubicBezTo>
                      <a:pt x="162414" y="23935"/>
                      <a:pt x="219564" y="-1995"/>
                      <a:pt x="216918" y="122"/>
                    </a:cubicBezTo>
                    <a:cubicBezTo>
                      <a:pt x="214272" y="2239"/>
                      <a:pt x="151831" y="36635"/>
                      <a:pt x="121668" y="41397"/>
                    </a:cubicBezTo>
                    <a:cubicBezTo>
                      <a:pt x="91506" y="46160"/>
                      <a:pt x="10014" y="27639"/>
                      <a:pt x="1018" y="25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 158">
                <a:extLst>
                  <a:ext uri="{FF2B5EF4-FFF2-40B4-BE49-F238E27FC236}">
                    <a16:creationId xmlns:a16="http://schemas.microsoft.com/office/drawing/2014/main" id="{3A93B547-ED53-D76B-ED51-4600D75CDCDB}"/>
                  </a:ext>
                </a:extLst>
              </p:cNvPr>
              <p:cNvSpPr/>
              <p:nvPr/>
            </p:nvSpPr>
            <p:spPr>
              <a:xfrm>
                <a:off x="4673230" y="3108325"/>
                <a:ext cx="150187" cy="85768"/>
              </a:xfrm>
              <a:custGeom>
                <a:avLst/>
                <a:gdLst>
                  <a:gd name="connsiteX0" fmla="*/ 370 w 150187"/>
                  <a:gd name="connsiteY0" fmla="*/ 0 h 85768"/>
                  <a:gd name="connsiteX1" fmla="*/ 38470 w 150187"/>
                  <a:gd name="connsiteY1" fmla="*/ 57150 h 85768"/>
                  <a:gd name="connsiteX2" fmla="*/ 101970 w 150187"/>
                  <a:gd name="connsiteY2" fmla="*/ 63500 h 85768"/>
                  <a:gd name="connsiteX3" fmla="*/ 149595 w 150187"/>
                  <a:gd name="connsiteY3" fmla="*/ 85725 h 85768"/>
                  <a:gd name="connsiteX4" fmla="*/ 124195 w 150187"/>
                  <a:gd name="connsiteY4" fmla="*/ 57150 h 85768"/>
                  <a:gd name="connsiteX5" fmla="*/ 60695 w 150187"/>
                  <a:gd name="connsiteY5" fmla="*/ 57150 h 85768"/>
                  <a:gd name="connsiteX6" fmla="*/ 370 w 150187"/>
                  <a:gd name="connsiteY6" fmla="*/ 0 h 8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187" h="85768">
                    <a:moveTo>
                      <a:pt x="370" y="0"/>
                    </a:moveTo>
                    <a:cubicBezTo>
                      <a:pt x="-3334" y="0"/>
                      <a:pt x="21537" y="46567"/>
                      <a:pt x="38470" y="57150"/>
                    </a:cubicBezTo>
                    <a:cubicBezTo>
                      <a:pt x="55403" y="67733"/>
                      <a:pt x="83449" y="58737"/>
                      <a:pt x="101970" y="63500"/>
                    </a:cubicBezTo>
                    <a:cubicBezTo>
                      <a:pt x="120491" y="68263"/>
                      <a:pt x="145891" y="86783"/>
                      <a:pt x="149595" y="85725"/>
                    </a:cubicBezTo>
                    <a:cubicBezTo>
                      <a:pt x="153299" y="84667"/>
                      <a:pt x="139012" y="61913"/>
                      <a:pt x="124195" y="57150"/>
                    </a:cubicBezTo>
                    <a:cubicBezTo>
                      <a:pt x="109378" y="52387"/>
                      <a:pt x="78687" y="62971"/>
                      <a:pt x="60695" y="57150"/>
                    </a:cubicBezTo>
                    <a:cubicBezTo>
                      <a:pt x="42703" y="51329"/>
                      <a:pt x="4074" y="0"/>
                      <a:pt x="37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 159">
                <a:extLst>
                  <a:ext uri="{FF2B5EF4-FFF2-40B4-BE49-F238E27FC236}">
                    <a16:creationId xmlns:a16="http://schemas.microsoft.com/office/drawing/2014/main" id="{9D43A852-3813-B67F-9EBA-5736F41F92FB}"/>
                  </a:ext>
                </a:extLst>
              </p:cNvPr>
              <p:cNvSpPr/>
              <p:nvPr/>
            </p:nvSpPr>
            <p:spPr>
              <a:xfrm>
                <a:off x="4768376" y="3055320"/>
                <a:ext cx="94809" cy="66088"/>
              </a:xfrm>
              <a:custGeom>
                <a:avLst/>
                <a:gdLst>
                  <a:gd name="connsiteX0" fmla="*/ 92549 w 94809"/>
                  <a:gd name="connsiteY0" fmla="*/ 5380 h 66088"/>
                  <a:gd name="connsiteX1" fmla="*/ 76674 w 94809"/>
                  <a:gd name="connsiteY1" fmla="*/ 56180 h 66088"/>
                  <a:gd name="connsiteX2" fmla="*/ 38574 w 94809"/>
                  <a:gd name="connsiteY2" fmla="*/ 65705 h 66088"/>
                  <a:gd name="connsiteX3" fmla="*/ 13174 w 94809"/>
                  <a:gd name="connsiteY3" fmla="*/ 49830 h 66088"/>
                  <a:gd name="connsiteX4" fmla="*/ 474 w 94809"/>
                  <a:gd name="connsiteY4" fmla="*/ 8555 h 66088"/>
                  <a:gd name="connsiteX5" fmla="*/ 29049 w 94809"/>
                  <a:gd name="connsiteY5" fmla="*/ 2205 h 66088"/>
                  <a:gd name="connsiteX6" fmla="*/ 92549 w 94809"/>
                  <a:gd name="connsiteY6" fmla="*/ 5380 h 6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09" h="66088">
                    <a:moveTo>
                      <a:pt x="92549" y="5380"/>
                    </a:moveTo>
                    <a:cubicBezTo>
                      <a:pt x="100487" y="14376"/>
                      <a:pt x="85670" y="46126"/>
                      <a:pt x="76674" y="56180"/>
                    </a:cubicBezTo>
                    <a:cubicBezTo>
                      <a:pt x="67678" y="66234"/>
                      <a:pt x="49157" y="66763"/>
                      <a:pt x="38574" y="65705"/>
                    </a:cubicBezTo>
                    <a:cubicBezTo>
                      <a:pt x="27991" y="64647"/>
                      <a:pt x="19524" y="59355"/>
                      <a:pt x="13174" y="49830"/>
                    </a:cubicBezTo>
                    <a:cubicBezTo>
                      <a:pt x="6824" y="40305"/>
                      <a:pt x="-2172" y="16492"/>
                      <a:pt x="474" y="8555"/>
                    </a:cubicBezTo>
                    <a:cubicBezTo>
                      <a:pt x="3120" y="618"/>
                      <a:pt x="20053" y="3263"/>
                      <a:pt x="29049" y="2205"/>
                    </a:cubicBezTo>
                    <a:cubicBezTo>
                      <a:pt x="38045" y="1147"/>
                      <a:pt x="84611" y="-3616"/>
                      <a:pt x="92549" y="53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 160">
                <a:extLst>
                  <a:ext uri="{FF2B5EF4-FFF2-40B4-BE49-F238E27FC236}">
                    <a16:creationId xmlns:a16="http://schemas.microsoft.com/office/drawing/2014/main" id="{3DA75CE6-C9A5-3C91-5B04-ECCAF2D6033D}"/>
                  </a:ext>
                </a:extLst>
              </p:cNvPr>
              <p:cNvSpPr/>
              <p:nvPr/>
            </p:nvSpPr>
            <p:spPr>
              <a:xfrm>
                <a:off x="4277431" y="3066110"/>
                <a:ext cx="180829" cy="70810"/>
              </a:xfrm>
              <a:custGeom>
                <a:avLst/>
                <a:gdLst>
                  <a:gd name="connsiteX0" fmla="*/ 2469 w 180829"/>
                  <a:gd name="connsiteY0" fmla="*/ 70790 h 70810"/>
                  <a:gd name="connsiteX1" fmla="*/ 37394 w 180829"/>
                  <a:gd name="connsiteY1" fmla="*/ 23165 h 70810"/>
                  <a:gd name="connsiteX2" fmla="*/ 97719 w 180829"/>
                  <a:gd name="connsiteY2" fmla="*/ 16815 h 70810"/>
                  <a:gd name="connsiteX3" fmla="*/ 180269 w 180829"/>
                  <a:gd name="connsiteY3" fmla="*/ 51740 h 70810"/>
                  <a:gd name="connsiteX4" fmla="*/ 129469 w 180829"/>
                  <a:gd name="connsiteY4" fmla="*/ 13640 h 70810"/>
                  <a:gd name="connsiteX5" fmla="*/ 43744 w 180829"/>
                  <a:gd name="connsiteY5" fmla="*/ 940 h 70810"/>
                  <a:gd name="connsiteX6" fmla="*/ 18344 w 180829"/>
                  <a:gd name="connsiteY6" fmla="*/ 940 h 70810"/>
                  <a:gd name="connsiteX7" fmla="*/ 5644 w 180829"/>
                  <a:gd name="connsiteY7" fmla="*/ 16815 h 70810"/>
                  <a:gd name="connsiteX8" fmla="*/ 2469 w 180829"/>
                  <a:gd name="connsiteY8" fmla="*/ 70790 h 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829" h="70810">
                    <a:moveTo>
                      <a:pt x="2469" y="70790"/>
                    </a:moveTo>
                    <a:cubicBezTo>
                      <a:pt x="7760" y="71848"/>
                      <a:pt x="21519" y="32161"/>
                      <a:pt x="37394" y="23165"/>
                    </a:cubicBezTo>
                    <a:cubicBezTo>
                      <a:pt x="53269" y="14169"/>
                      <a:pt x="73907" y="12053"/>
                      <a:pt x="97719" y="16815"/>
                    </a:cubicBezTo>
                    <a:cubicBezTo>
                      <a:pt x="121531" y="21577"/>
                      <a:pt x="174977" y="52269"/>
                      <a:pt x="180269" y="51740"/>
                    </a:cubicBezTo>
                    <a:cubicBezTo>
                      <a:pt x="185561" y="51211"/>
                      <a:pt x="152223" y="22107"/>
                      <a:pt x="129469" y="13640"/>
                    </a:cubicBezTo>
                    <a:cubicBezTo>
                      <a:pt x="106715" y="5173"/>
                      <a:pt x="62265" y="3057"/>
                      <a:pt x="43744" y="940"/>
                    </a:cubicBezTo>
                    <a:cubicBezTo>
                      <a:pt x="25223" y="-1177"/>
                      <a:pt x="18344" y="940"/>
                      <a:pt x="18344" y="940"/>
                    </a:cubicBezTo>
                    <a:cubicBezTo>
                      <a:pt x="11994" y="3586"/>
                      <a:pt x="9877" y="9407"/>
                      <a:pt x="5644" y="16815"/>
                    </a:cubicBezTo>
                    <a:cubicBezTo>
                      <a:pt x="1411" y="24223"/>
                      <a:pt x="-2822" y="69732"/>
                      <a:pt x="2469" y="707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 161">
                <a:extLst>
                  <a:ext uri="{FF2B5EF4-FFF2-40B4-BE49-F238E27FC236}">
                    <a16:creationId xmlns:a16="http://schemas.microsoft.com/office/drawing/2014/main" id="{2321853C-5701-51F5-240C-7E700EC91001}"/>
                  </a:ext>
                </a:extLst>
              </p:cNvPr>
              <p:cNvSpPr/>
              <p:nvPr/>
            </p:nvSpPr>
            <p:spPr>
              <a:xfrm>
                <a:off x="4294547" y="3082853"/>
                <a:ext cx="157671" cy="79478"/>
              </a:xfrm>
              <a:custGeom>
                <a:avLst/>
                <a:gdLst>
                  <a:gd name="connsiteX0" fmla="*/ 7578 w 157671"/>
                  <a:gd name="connsiteY0" fmla="*/ 72 h 79478"/>
                  <a:gd name="connsiteX1" fmla="*/ 1228 w 157671"/>
                  <a:gd name="connsiteY1" fmla="*/ 54047 h 79478"/>
                  <a:gd name="connsiteX2" fmla="*/ 36153 w 157671"/>
                  <a:gd name="connsiteY2" fmla="*/ 66747 h 79478"/>
                  <a:gd name="connsiteX3" fmla="*/ 93303 w 157671"/>
                  <a:gd name="connsiteY3" fmla="*/ 66747 h 79478"/>
                  <a:gd name="connsiteX4" fmla="*/ 125053 w 157671"/>
                  <a:gd name="connsiteY4" fmla="*/ 60397 h 79478"/>
                  <a:gd name="connsiteX5" fmla="*/ 156803 w 157671"/>
                  <a:gd name="connsiteY5" fmla="*/ 25472 h 79478"/>
                  <a:gd name="connsiteX6" fmla="*/ 144103 w 157671"/>
                  <a:gd name="connsiteY6" fmla="*/ 57222 h 79478"/>
                  <a:gd name="connsiteX7" fmla="*/ 96478 w 157671"/>
                  <a:gd name="connsiteY7" fmla="*/ 69922 h 79478"/>
                  <a:gd name="connsiteX8" fmla="*/ 39328 w 157671"/>
                  <a:gd name="connsiteY8" fmla="*/ 79447 h 79478"/>
                  <a:gd name="connsiteX9" fmla="*/ 4403 w 157671"/>
                  <a:gd name="connsiteY9" fmla="*/ 66747 h 79478"/>
                  <a:gd name="connsiteX10" fmla="*/ 7578 w 157671"/>
                  <a:gd name="connsiteY10" fmla="*/ 72 h 7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671" h="79478">
                    <a:moveTo>
                      <a:pt x="7578" y="72"/>
                    </a:moveTo>
                    <a:cubicBezTo>
                      <a:pt x="7049" y="-2045"/>
                      <a:pt x="-3534" y="42935"/>
                      <a:pt x="1228" y="54047"/>
                    </a:cubicBezTo>
                    <a:cubicBezTo>
                      <a:pt x="5990" y="65159"/>
                      <a:pt x="20807" y="64630"/>
                      <a:pt x="36153" y="66747"/>
                    </a:cubicBezTo>
                    <a:cubicBezTo>
                      <a:pt x="51499" y="68864"/>
                      <a:pt x="78486" y="67805"/>
                      <a:pt x="93303" y="66747"/>
                    </a:cubicBezTo>
                    <a:cubicBezTo>
                      <a:pt x="108120" y="65689"/>
                      <a:pt x="114470" y="67276"/>
                      <a:pt x="125053" y="60397"/>
                    </a:cubicBezTo>
                    <a:cubicBezTo>
                      <a:pt x="135636" y="53518"/>
                      <a:pt x="153628" y="26001"/>
                      <a:pt x="156803" y="25472"/>
                    </a:cubicBezTo>
                    <a:cubicBezTo>
                      <a:pt x="159978" y="24943"/>
                      <a:pt x="154157" y="49814"/>
                      <a:pt x="144103" y="57222"/>
                    </a:cubicBezTo>
                    <a:cubicBezTo>
                      <a:pt x="134049" y="64630"/>
                      <a:pt x="113940" y="66218"/>
                      <a:pt x="96478" y="69922"/>
                    </a:cubicBezTo>
                    <a:cubicBezTo>
                      <a:pt x="79016" y="73626"/>
                      <a:pt x="54674" y="79976"/>
                      <a:pt x="39328" y="79447"/>
                    </a:cubicBezTo>
                    <a:cubicBezTo>
                      <a:pt x="23982" y="78918"/>
                      <a:pt x="11282" y="74155"/>
                      <a:pt x="4403" y="66747"/>
                    </a:cubicBezTo>
                    <a:cubicBezTo>
                      <a:pt x="-2476" y="59339"/>
                      <a:pt x="8107" y="2189"/>
                      <a:pt x="7578" y="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 162">
                <a:extLst>
                  <a:ext uri="{FF2B5EF4-FFF2-40B4-BE49-F238E27FC236}">
                    <a16:creationId xmlns:a16="http://schemas.microsoft.com/office/drawing/2014/main" id="{380B6B48-57A3-CA7D-1F5D-1F93E7190FB1}"/>
                  </a:ext>
                </a:extLst>
              </p:cNvPr>
              <p:cNvSpPr/>
              <p:nvPr/>
            </p:nvSpPr>
            <p:spPr>
              <a:xfrm>
                <a:off x="4302097" y="3142837"/>
                <a:ext cx="139011" cy="54746"/>
              </a:xfrm>
              <a:custGeom>
                <a:avLst/>
                <a:gdLst>
                  <a:gd name="connsiteX0" fmla="*/ 28 w 139011"/>
                  <a:gd name="connsiteY0" fmla="*/ 48038 h 54746"/>
                  <a:gd name="connsiteX1" fmla="*/ 50828 w 139011"/>
                  <a:gd name="connsiteY1" fmla="*/ 51213 h 54746"/>
                  <a:gd name="connsiteX2" fmla="*/ 136553 w 139011"/>
                  <a:gd name="connsiteY2" fmla="*/ 413 h 54746"/>
                  <a:gd name="connsiteX3" fmla="*/ 117503 w 139011"/>
                  <a:gd name="connsiteY3" fmla="*/ 25813 h 54746"/>
                  <a:gd name="connsiteX4" fmla="*/ 101628 w 139011"/>
                  <a:gd name="connsiteY4" fmla="*/ 38513 h 54746"/>
                  <a:gd name="connsiteX5" fmla="*/ 57178 w 139011"/>
                  <a:gd name="connsiteY5" fmla="*/ 54388 h 54746"/>
                  <a:gd name="connsiteX6" fmla="*/ 28 w 139011"/>
                  <a:gd name="connsiteY6" fmla="*/ 48038 h 5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011" h="54746">
                    <a:moveTo>
                      <a:pt x="28" y="48038"/>
                    </a:moveTo>
                    <a:cubicBezTo>
                      <a:pt x="-1030" y="47509"/>
                      <a:pt x="28074" y="59151"/>
                      <a:pt x="50828" y="51213"/>
                    </a:cubicBezTo>
                    <a:cubicBezTo>
                      <a:pt x="73582" y="43275"/>
                      <a:pt x="125441" y="4646"/>
                      <a:pt x="136553" y="413"/>
                    </a:cubicBezTo>
                    <a:cubicBezTo>
                      <a:pt x="147666" y="-3820"/>
                      <a:pt x="117503" y="25813"/>
                      <a:pt x="117503" y="25813"/>
                    </a:cubicBezTo>
                    <a:cubicBezTo>
                      <a:pt x="111682" y="32163"/>
                      <a:pt x="111682" y="33750"/>
                      <a:pt x="101628" y="38513"/>
                    </a:cubicBezTo>
                    <a:cubicBezTo>
                      <a:pt x="91574" y="43275"/>
                      <a:pt x="69349" y="52271"/>
                      <a:pt x="57178" y="54388"/>
                    </a:cubicBezTo>
                    <a:cubicBezTo>
                      <a:pt x="45007" y="56505"/>
                      <a:pt x="1086" y="48567"/>
                      <a:pt x="28" y="480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 163">
                <a:extLst>
                  <a:ext uri="{FF2B5EF4-FFF2-40B4-BE49-F238E27FC236}">
                    <a16:creationId xmlns:a16="http://schemas.microsoft.com/office/drawing/2014/main" id="{071DFD70-1243-3656-AAAF-B5BC897FE6F3}"/>
                  </a:ext>
                </a:extLst>
              </p:cNvPr>
              <p:cNvSpPr/>
              <p:nvPr/>
            </p:nvSpPr>
            <p:spPr>
              <a:xfrm>
                <a:off x="4339951" y="3072225"/>
                <a:ext cx="84897" cy="67344"/>
              </a:xfrm>
              <a:custGeom>
                <a:avLst/>
                <a:gdLst>
                  <a:gd name="connsiteX0" fmla="*/ 16149 w 84897"/>
                  <a:gd name="connsiteY0" fmla="*/ 1175 h 67344"/>
                  <a:gd name="connsiteX1" fmla="*/ 274 w 84897"/>
                  <a:gd name="connsiteY1" fmla="*/ 51975 h 67344"/>
                  <a:gd name="connsiteX2" fmla="*/ 25674 w 84897"/>
                  <a:gd name="connsiteY2" fmla="*/ 64675 h 67344"/>
                  <a:gd name="connsiteX3" fmla="*/ 79649 w 84897"/>
                  <a:gd name="connsiteY3" fmla="*/ 64675 h 67344"/>
                  <a:gd name="connsiteX4" fmla="*/ 82824 w 84897"/>
                  <a:gd name="connsiteY4" fmla="*/ 36100 h 67344"/>
                  <a:gd name="connsiteX5" fmla="*/ 73299 w 84897"/>
                  <a:gd name="connsiteY5" fmla="*/ 17050 h 67344"/>
                  <a:gd name="connsiteX6" fmla="*/ 16149 w 84897"/>
                  <a:gd name="connsiteY6" fmla="*/ 1175 h 6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7" h="67344">
                    <a:moveTo>
                      <a:pt x="16149" y="1175"/>
                    </a:moveTo>
                    <a:cubicBezTo>
                      <a:pt x="3978" y="6996"/>
                      <a:pt x="-1314" y="41392"/>
                      <a:pt x="274" y="51975"/>
                    </a:cubicBezTo>
                    <a:cubicBezTo>
                      <a:pt x="1861" y="62558"/>
                      <a:pt x="12445" y="62558"/>
                      <a:pt x="25674" y="64675"/>
                    </a:cubicBezTo>
                    <a:cubicBezTo>
                      <a:pt x="38903" y="66792"/>
                      <a:pt x="70124" y="69438"/>
                      <a:pt x="79649" y="64675"/>
                    </a:cubicBezTo>
                    <a:cubicBezTo>
                      <a:pt x="89174" y="59912"/>
                      <a:pt x="82824" y="36100"/>
                      <a:pt x="82824" y="36100"/>
                    </a:cubicBezTo>
                    <a:cubicBezTo>
                      <a:pt x="81766" y="28163"/>
                      <a:pt x="73299" y="17050"/>
                      <a:pt x="73299" y="17050"/>
                    </a:cubicBezTo>
                    <a:cubicBezTo>
                      <a:pt x="70124" y="12817"/>
                      <a:pt x="28320" y="-4646"/>
                      <a:pt x="16149" y="11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テキスト ボックス 164">
                <a:extLst>
                  <a:ext uri="{FF2B5EF4-FFF2-40B4-BE49-F238E27FC236}">
                    <a16:creationId xmlns:a16="http://schemas.microsoft.com/office/drawing/2014/main" id="{AB813370-611B-02B7-B65B-847008D2980F}"/>
                  </a:ext>
                </a:extLst>
              </p:cNvPr>
              <p:cNvSpPr txBox="1"/>
              <p:nvPr/>
            </p:nvSpPr>
            <p:spPr>
              <a:xfrm>
                <a:off x="4244975" y="2882900"/>
                <a:ext cx="235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chemeClr val="bg1"/>
                    </a:solidFill>
                  </a:rPr>
                  <a:t>.</a:t>
                </a:r>
                <a:endParaRPr kumimoji="1" lang="ja-JP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フリーフォーム 165">
                <a:extLst>
                  <a:ext uri="{FF2B5EF4-FFF2-40B4-BE49-F238E27FC236}">
                    <a16:creationId xmlns:a16="http://schemas.microsoft.com/office/drawing/2014/main" id="{AA3802B8-D8B2-681B-34A2-58083DF2697E}"/>
                  </a:ext>
                </a:extLst>
              </p:cNvPr>
              <p:cNvSpPr/>
              <p:nvPr/>
            </p:nvSpPr>
            <p:spPr>
              <a:xfrm>
                <a:off x="4579134" y="3037377"/>
                <a:ext cx="56415" cy="142811"/>
              </a:xfrm>
              <a:custGeom>
                <a:avLst/>
                <a:gdLst>
                  <a:gd name="connsiteX0" fmla="*/ 56366 w 56415"/>
                  <a:gd name="connsiteY0" fmla="*/ 1098 h 142811"/>
                  <a:gd name="connsiteX1" fmla="*/ 5566 w 56415"/>
                  <a:gd name="connsiteY1" fmla="*/ 121748 h 142811"/>
                  <a:gd name="connsiteX2" fmla="*/ 2391 w 56415"/>
                  <a:gd name="connsiteY2" fmla="*/ 137623 h 142811"/>
                  <a:gd name="connsiteX3" fmla="*/ 15091 w 56415"/>
                  <a:gd name="connsiteY3" fmla="*/ 64598 h 142811"/>
                  <a:gd name="connsiteX4" fmla="*/ 56366 w 56415"/>
                  <a:gd name="connsiteY4" fmla="*/ 1098 h 14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15" h="142811">
                    <a:moveTo>
                      <a:pt x="56366" y="1098"/>
                    </a:moveTo>
                    <a:cubicBezTo>
                      <a:pt x="54778" y="10623"/>
                      <a:pt x="5566" y="121748"/>
                      <a:pt x="5566" y="121748"/>
                    </a:cubicBezTo>
                    <a:cubicBezTo>
                      <a:pt x="-3430" y="144502"/>
                      <a:pt x="803" y="147148"/>
                      <a:pt x="2391" y="137623"/>
                    </a:cubicBezTo>
                    <a:cubicBezTo>
                      <a:pt x="3978" y="128098"/>
                      <a:pt x="9270" y="82590"/>
                      <a:pt x="15091" y="64598"/>
                    </a:cubicBezTo>
                    <a:cubicBezTo>
                      <a:pt x="20912" y="46606"/>
                      <a:pt x="57954" y="-8427"/>
                      <a:pt x="56366" y="109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 166">
                <a:extLst>
                  <a:ext uri="{FF2B5EF4-FFF2-40B4-BE49-F238E27FC236}">
                    <a16:creationId xmlns:a16="http://schemas.microsoft.com/office/drawing/2014/main" id="{1B5AEECC-1424-0841-296A-6F9BDBC37729}"/>
                  </a:ext>
                </a:extLst>
              </p:cNvPr>
              <p:cNvSpPr/>
              <p:nvPr/>
            </p:nvSpPr>
            <p:spPr>
              <a:xfrm>
                <a:off x="4483057" y="3038475"/>
                <a:ext cx="57381" cy="107950"/>
              </a:xfrm>
              <a:custGeom>
                <a:avLst/>
                <a:gdLst>
                  <a:gd name="connsiteX0" fmla="*/ 43 w 57381"/>
                  <a:gd name="connsiteY0" fmla="*/ 0 h 107950"/>
                  <a:gd name="connsiteX1" fmla="*/ 47668 w 57381"/>
                  <a:gd name="connsiteY1" fmla="*/ 60325 h 107950"/>
                  <a:gd name="connsiteX2" fmla="*/ 41318 w 57381"/>
                  <a:gd name="connsiteY2" fmla="*/ 107950 h 107950"/>
                  <a:gd name="connsiteX3" fmla="*/ 57193 w 57381"/>
                  <a:gd name="connsiteY3" fmla="*/ 60325 h 107950"/>
                  <a:gd name="connsiteX4" fmla="*/ 43 w 57381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81" h="107950">
                    <a:moveTo>
                      <a:pt x="43" y="0"/>
                    </a:moveTo>
                    <a:cubicBezTo>
                      <a:pt x="-1544" y="0"/>
                      <a:pt x="40789" y="42333"/>
                      <a:pt x="47668" y="60325"/>
                    </a:cubicBezTo>
                    <a:cubicBezTo>
                      <a:pt x="54547" y="78317"/>
                      <a:pt x="39731" y="107950"/>
                      <a:pt x="41318" y="107950"/>
                    </a:cubicBezTo>
                    <a:cubicBezTo>
                      <a:pt x="42905" y="107950"/>
                      <a:pt x="59310" y="75671"/>
                      <a:pt x="57193" y="60325"/>
                    </a:cubicBezTo>
                    <a:cubicBezTo>
                      <a:pt x="55076" y="44979"/>
                      <a:pt x="1630" y="0"/>
                      <a:pt x="43" y="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 167">
                <a:extLst>
                  <a:ext uri="{FF2B5EF4-FFF2-40B4-BE49-F238E27FC236}">
                    <a16:creationId xmlns:a16="http://schemas.microsoft.com/office/drawing/2014/main" id="{FAF9759D-876E-E5AA-9502-EC96992ABD53}"/>
                  </a:ext>
                </a:extLst>
              </p:cNvPr>
              <p:cNvSpPr/>
              <p:nvPr/>
            </p:nvSpPr>
            <p:spPr>
              <a:xfrm>
                <a:off x="4555384" y="3028755"/>
                <a:ext cx="35829" cy="101795"/>
              </a:xfrm>
              <a:custGeom>
                <a:avLst/>
                <a:gdLst>
                  <a:gd name="connsiteX0" fmla="*/ 35666 w 35829"/>
                  <a:gd name="connsiteY0" fmla="*/ 195 h 101795"/>
                  <a:gd name="connsiteX1" fmla="*/ 741 w 35829"/>
                  <a:gd name="connsiteY1" fmla="*/ 98620 h 101795"/>
                  <a:gd name="connsiteX2" fmla="*/ 13441 w 35829"/>
                  <a:gd name="connsiteY2" fmla="*/ 73220 h 101795"/>
                  <a:gd name="connsiteX3" fmla="*/ 35666 w 35829"/>
                  <a:gd name="connsiteY3" fmla="*/ 195 h 10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29" h="101795">
                    <a:moveTo>
                      <a:pt x="35666" y="195"/>
                    </a:moveTo>
                    <a:cubicBezTo>
                      <a:pt x="33549" y="4428"/>
                      <a:pt x="4445" y="86449"/>
                      <a:pt x="741" y="98620"/>
                    </a:cubicBezTo>
                    <a:cubicBezTo>
                      <a:pt x="-2963" y="110791"/>
                      <a:pt x="8149" y="84862"/>
                      <a:pt x="13441" y="73220"/>
                    </a:cubicBezTo>
                    <a:cubicBezTo>
                      <a:pt x="18733" y="61578"/>
                      <a:pt x="37783" y="-4038"/>
                      <a:pt x="35666" y="19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 168">
                <a:extLst>
                  <a:ext uri="{FF2B5EF4-FFF2-40B4-BE49-F238E27FC236}">
                    <a16:creationId xmlns:a16="http://schemas.microsoft.com/office/drawing/2014/main" id="{C1AA7E88-7936-1B23-2E46-560109FD7140}"/>
                  </a:ext>
                </a:extLst>
              </p:cNvPr>
              <p:cNvSpPr/>
              <p:nvPr/>
            </p:nvSpPr>
            <p:spPr>
              <a:xfrm>
                <a:off x="4505265" y="3186876"/>
                <a:ext cx="22998" cy="133085"/>
              </a:xfrm>
              <a:custGeom>
                <a:avLst/>
                <a:gdLst>
                  <a:gd name="connsiteX0" fmla="*/ 22285 w 22998"/>
                  <a:gd name="connsiteY0" fmla="*/ 824 h 133085"/>
                  <a:gd name="connsiteX1" fmla="*/ 60 w 22998"/>
                  <a:gd name="connsiteY1" fmla="*/ 130999 h 133085"/>
                  <a:gd name="connsiteX2" fmla="*/ 15935 w 22998"/>
                  <a:gd name="connsiteY2" fmla="*/ 77024 h 133085"/>
                  <a:gd name="connsiteX3" fmla="*/ 22285 w 22998"/>
                  <a:gd name="connsiteY3" fmla="*/ 824 h 13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98" h="133085">
                    <a:moveTo>
                      <a:pt x="22285" y="824"/>
                    </a:moveTo>
                    <a:cubicBezTo>
                      <a:pt x="19639" y="9820"/>
                      <a:pt x="1118" y="118299"/>
                      <a:pt x="60" y="130999"/>
                    </a:cubicBezTo>
                    <a:cubicBezTo>
                      <a:pt x="-998" y="143699"/>
                      <a:pt x="12231" y="95016"/>
                      <a:pt x="15935" y="77024"/>
                    </a:cubicBezTo>
                    <a:cubicBezTo>
                      <a:pt x="19639" y="59032"/>
                      <a:pt x="24931" y="-8172"/>
                      <a:pt x="22285" y="8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 169">
                <a:extLst>
                  <a:ext uri="{FF2B5EF4-FFF2-40B4-BE49-F238E27FC236}">
                    <a16:creationId xmlns:a16="http://schemas.microsoft.com/office/drawing/2014/main" id="{613E69EF-2D86-7C6B-3C51-369FE6B8392F}"/>
                  </a:ext>
                </a:extLst>
              </p:cNvPr>
              <p:cNvSpPr/>
              <p:nvPr/>
            </p:nvSpPr>
            <p:spPr>
              <a:xfrm>
                <a:off x="4540132" y="3178072"/>
                <a:ext cx="26407" cy="187889"/>
              </a:xfrm>
              <a:custGeom>
                <a:avLst/>
                <a:gdLst>
                  <a:gd name="connsiteX0" fmla="*/ 15993 w 26407"/>
                  <a:gd name="connsiteY0" fmla="*/ 103 h 187889"/>
                  <a:gd name="connsiteX1" fmla="*/ 15993 w 26407"/>
                  <a:gd name="connsiteY1" fmla="*/ 123928 h 187889"/>
                  <a:gd name="connsiteX2" fmla="*/ 118 w 26407"/>
                  <a:gd name="connsiteY2" fmla="*/ 187428 h 187889"/>
                  <a:gd name="connsiteX3" fmla="*/ 25518 w 26407"/>
                  <a:gd name="connsiteY3" fmla="*/ 146153 h 187889"/>
                  <a:gd name="connsiteX4" fmla="*/ 15993 w 26407"/>
                  <a:gd name="connsiteY4" fmla="*/ 103 h 18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07" h="187889">
                    <a:moveTo>
                      <a:pt x="15993" y="103"/>
                    </a:moveTo>
                    <a:cubicBezTo>
                      <a:pt x="14406" y="-3601"/>
                      <a:pt x="18639" y="92707"/>
                      <a:pt x="15993" y="123928"/>
                    </a:cubicBezTo>
                    <a:cubicBezTo>
                      <a:pt x="13347" y="155149"/>
                      <a:pt x="-1469" y="183724"/>
                      <a:pt x="118" y="187428"/>
                    </a:cubicBezTo>
                    <a:cubicBezTo>
                      <a:pt x="1705" y="191132"/>
                      <a:pt x="21285" y="172082"/>
                      <a:pt x="25518" y="146153"/>
                    </a:cubicBezTo>
                    <a:cubicBezTo>
                      <a:pt x="29751" y="120224"/>
                      <a:pt x="17580" y="3807"/>
                      <a:pt x="15993" y="10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 170">
                <a:extLst>
                  <a:ext uri="{FF2B5EF4-FFF2-40B4-BE49-F238E27FC236}">
                    <a16:creationId xmlns:a16="http://schemas.microsoft.com/office/drawing/2014/main" id="{58DAF0F7-88E5-856E-D52A-DBC7142FC4A8}"/>
                  </a:ext>
                </a:extLst>
              </p:cNvPr>
              <p:cNvSpPr/>
              <p:nvPr/>
            </p:nvSpPr>
            <p:spPr>
              <a:xfrm>
                <a:off x="4469816" y="3311504"/>
                <a:ext cx="16550" cy="79448"/>
              </a:xfrm>
              <a:custGeom>
                <a:avLst/>
                <a:gdLst>
                  <a:gd name="connsiteX0" fmla="*/ 16459 w 16550"/>
                  <a:gd name="connsiteY0" fmla="*/ 21 h 79448"/>
                  <a:gd name="connsiteX1" fmla="*/ 584 w 16550"/>
                  <a:gd name="connsiteY1" fmla="*/ 50821 h 79448"/>
                  <a:gd name="connsiteX2" fmla="*/ 3759 w 16550"/>
                  <a:gd name="connsiteY2" fmla="*/ 79396 h 79448"/>
                  <a:gd name="connsiteX3" fmla="*/ 6934 w 16550"/>
                  <a:gd name="connsiteY3" fmla="*/ 57171 h 79448"/>
                  <a:gd name="connsiteX4" fmla="*/ 16459 w 16550"/>
                  <a:gd name="connsiteY4" fmla="*/ 21 h 7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0" h="79448">
                    <a:moveTo>
                      <a:pt x="16459" y="21"/>
                    </a:moveTo>
                    <a:cubicBezTo>
                      <a:pt x="15401" y="-1037"/>
                      <a:pt x="2701" y="37592"/>
                      <a:pt x="584" y="50821"/>
                    </a:cubicBezTo>
                    <a:cubicBezTo>
                      <a:pt x="-1533" y="64050"/>
                      <a:pt x="2701" y="78338"/>
                      <a:pt x="3759" y="79396"/>
                    </a:cubicBezTo>
                    <a:cubicBezTo>
                      <a:pt x="4817" y="80454"/>
                      <a:pt x="4817" y="65108"/>
                      <a:pt x="6934" y="57171"/>
                    </a:cubicBezTo>
                    <a:cubicBezTo>
                      <a:pt x="9051" y="49234"/>
                      <a:pt x="17517" y="1079"/>
                      <a:pt x="16459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 171">
                <a:extLst>
                  <a:ext uri="{FF2B5EF4-FFF2-40B4-BE49-F238E27FC236}">
                    <a16:creationId xmlns:a16="http://schemas.microsoft.com/office/drawing/2014/main" id="{839C380F-C5B1-8CF8-4A2B-6A6D1837D647}"/>
                  </a:ext>
                </a:extLst>
              </p:cNvPr>
              <p:cNvSpPr/>
              <p:nvPr/>
            </p:nvSpPr>
            <p:spPr>
              <a:xfrm>
                <a:off x="4587767" y="3184469"/>
                <a:ext cx="25579" cy="124038"/>
              </a:xfrm>
              <a:custGeom>
                <a:avLst/>
                <a:gdLst>
                  <a:gd name="connsiteX0" fmla="*/ 108 w 25579"/>
                  <a:gd name="connsiteY0" fmla="*/ 56 h 124038"/>
                  <a:gd name="connsiteX1" fmla="*/ 15983 w 25579"/>
                  <a:gd name="connsiteY1" fmla="*/ 76256 h 124038"/>
                  <a:gd name="connsiteX2" fmla="*/ 6458 w 25579"/>
                  <a:gd name="connsiteY2" fmla="*/ 123881 h 124038"/>
                  <a:gd name="connsiteX3" fmla="*/ 25508 w 25579"/>
                  <a:gd name="connsiteY3" fmla="*/ 88956 h 124038"/>
                  <a:gd name="connsiteX4" fmla="*/ 108 w 25579"/>
                  <a:gd name="connsiteY4" fmla="*/ 56 h 12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79" h="124038">
                    <a:moveTo>
                      <a:pt x="108" y="56"/>
                    </a:moveTo>
                    <a:cubicBezTo>
                      <a:pt x="-1480" y="-2061"/>
                      <a:pt x="14925" y="55619"/>
                      <a:pt x="15983" y="76256"/>
                    </a:cubicBezTo>
                    <a:cubicBezTo>
                      <a:pt x="17041" y="96893"/>
                      <a:pt x="4870" y="121764"/>
                      <a:pt x="6458" y="123881"/>
                    </a:cubicBezTo>
                    <a:cubicBezTo>
                      <a:pt x="8046" y="125998"/>
                      <a:pt x="23921" y="106418"/>
                      <a:pt x="25508" y="88956"/>
                    </a:cubicBezTo>
                    <a:cubicBezTo>
                      <a:pt x="27095" y="71494"/>
                      <a:pt x="1696" y="2173"/>
                      <a:pt x="108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 172">
                <a:extLst>
                  <a:ext uri="{FF2B5EF4-FFF2-40B4-BE49-F238E27FC236}">
                    <a16:creationId xmlns:a16="http://schemas.microsoft.com/office/drawing/2014/main" id="{9F02BF8B-CC1E-AD08-CEBF-974C999F3F13}"/>
                  </a:ext>
                </a:extLst>
              </p:cNvPr>
              <p:cNvSpPr/>
              <p:nvPr/>
            </p:nvSpPr>
            <p:spPr>
              <a:xfrm>
                <a:off x="4613270" y="3301704"/>
                <a:ext cx="70365" cy="92562"/>
              </a:xfrm>
              <a:custGeom>
                <a:avLst/>
                <a:gdLst>
                  <a:gd name="connsiteX0" fmla="*/ 5 w 70365"/>
                  <a:gd name="connsiteY0" fmla="*/ 22521 h 92562"/>
                  <a:gd name="connsiteX1" fmla="*/ 47630 w 70365"/>
                  <a:gd name="connsiteY1" fmla="*/ 296 h 92562"/>
                  <a:gd name="connsiteX2" fmla="*/ 69855 w 70365"/>
                  <a:gd name="connsiteY2" fmla="*/ 41571 h 92562"/>
                  <a:gd name="connsiteX3" fmla="*/ 63505 w 70365"/>
                  <a:gd name="connsiteY3" fmla="*/ 92371 h 92562"/>
                  <a:gd name="connsiteX4" fmla="*/ 66680 w 70365"/>
                  <a:gd name="connsiteY4" fmla="*/ 57446 h 92562"/>
                  <a:gd name="connsiteX5" fmla="*/ 60330 w 70365"/>
                  <a:gd name="connsiteY5" fmla="*/ 19346 h 92562"/>
                  <a:gd name="connsiteX6" fmla="*/ 50805 w 70365"/>
                  <a:gd name="connsiteY6" fmla="*/ 12996 h 92562"/>
                  <a:gd name="connsiteX7" fmla="*/ 5 w 70365"/>
                  <a:gd name="connsiteY7" fmla="*/ 22521 h 9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365" h="92562">
                    <a:moveTo>
                      <a:pt x="5" y="22521"/>
                    </a:moveTo>
                    <a:cubicBezTo>
                      <a:pt x="-524" y="20404"/>
                      <a:pt x="35988" y="-2879"/>
                      <a:pt x="47630" y="296"/>
                    </a:cubicBezTo>
                    <a:cubicBezTo>
                      <a:pt x="59272" y="3471"/>
                      <a:pt x="67209" y="26225"/>
                      <a:pt x="69855" y="41571"/>
                    </a:cubicBezTo>
                    <a:cubicBezTo>
                      <a:pt x="72501" y="56917"/>
                      <a:pt x="64034" y="89725"/>
                      <a:pt x="63505" y="92371"/>
                    </a:cubicBezTo>
                    <a:cubicBezTo>
                      <a:pt x="62976" y="95017"/>
                      <a:pt x="67209" y="69617"/>
                      <a:pt x="66680" y="57446"/>
                    </a:cubicBezTo>
                    <a:cubicBezTo>
                      <a:pt x="66151" y="45275"/>
                      <a:pt x="60330" y="19346"/>
                      <a:pt x="60330" y="19346"/>
                    </a:cubicBezTo>
                    <a:cubicBezTo>
                      <a:pt x="57684" y="11938"/>
                      <a:pt x="57684" y="12467"/>
                      <a:pt x="50805" y="12996"/>
                    </a:cubicBezTo>
                    <a:cubicBezTo>
                      <a:pt x="43926" y="13525"/>
                      <a:pt x="534" y="24638"/>
                      <a:pt x="5" y="225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 173">
                <a:extLst>
                  <a:ext uri="{FF2B5EF4-FFF2-40B4-BE49-F238E27FC236}">
                    <a16:creationId xmlns:a16="http://schemas.microsoft.com/office/drawing/2014/main" id="{B9D8E577-F2D8-D9BE-4A56-CFB42EEEA392}"/>
                  </a:ext>
                </a:extLst>
              </p:cNvPr>
              <p:cNvSpPr/>
              <p:nvPr/>
            </p:nvSpPr>
            <p:spPr>
              <a:xfrm>
                <a:off x="4495711" y="3302000"/>
                <a:ext cx="31846" cy="60325"/>
              </a:xfrm>
              <a:custGeom>
                <a:avLst/>
                <a:gdLst>
                  <a:gd name="connsiteX0" fmla="*/ 31839 w 31846"/>
                  <a:gd name="connsiteY0" fmla="*/ 0 h 60325"/>
                  <a:gd name="connsiteX1" fmla="*/ 3264 w 31846"/>
                  <a:gd name="connsiteY1" fmla="*/ 44450 h 60325"/>
                  <a:gd name="connsiteX2" fmla="*/ 19139 w 31846"/>
                  <a:gd name="connsiteY2" fmla="*/ 60325 h 60325"/>
                  <a:gd name="connsiteX3" fmla="*/ 89 w 31846"/>
                  <a:gd name="connsiteY3" fmla="*/ 44450 h 60325"/>
                  <a:gd name="connsiteX4" fmla="*/ 31839 w 31846"/>
                  <a:gd name="connsiteY4" fmla="*/ 0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6" h="60325">
                    <a:moveTo>
                      <a:pt x="31839" y="0"/>
                    </a:moveTo>
                    <a:cubicBezTo>
                      <a:pt x="32368" y="0"/>
                      <a:pt x="3264" y="44450"/>
                      <a:pt x="3264" y="44450"/>
                    </a:cubicBezTo>
                    <a:cubicBezTo>
                      <a:pt x="1147" y="54504"/>
                      <a:pt x="19139" y="60325"/>
                      <a:pt x="19139" y="60325"/>
                    </a:cubicBezTo>
                    <a:cubicBezTo>
                      <a:pt x="18610" y="60325"/>
                      <a:pt x="-1499" y="53975"/>
                      <a:pt x="89" y="44450"/>
                    </a:cubicBezTo>
                    <a:cubicBezTo>
                      <a:pt x="1676" y="34925"/>
                      <a:pt x="31310" y="0"/>
                      <a:pt x="3183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 174">
                <a:extLst>
                  <a:ext uri="{FF2B5EF4-FFF2-40B4-BE49-F238E27FC236}">
                    <a16:creationId xmlns:a16="http://schemas.microsoft.com/office/drawing/2014/main" id="{F34712B7-6DBB-206F-6231-2ED905FD4110}"/>
                  </a:ext>
                </a:extLst>
              </p:cNvPr>
              <p:cNvSpPr/>
              <p:nvPr/>
            </p:nvSpPr>
            <p:spPr>
              <a:xfrm>
                <a:off x="4556768" y="3346109"/>
                <a:ext cx="56553" cy="55210"/>
              </a:xfrm>
              <a:custGeom>
                <a:avLst/>
                <a:gdLst>
                  <a:gd name="connsiteX0" fmla="*/ 56507 w 56553"/>
                  <a:gd name="connsiteY0" fmla="*/ 341 h 55210"/>
                  <a:gd name="connsiteX1" fmla="*/ 2532 w 56553"/>
                  <a:gd name="connsiteY1" fmla="*/ 54316 h 55210"/>
                  <a:gd name="connsiteX2" fmla="*/ 12057 w 56553"/>
                  <a:gd name="connsiteY2" fmla="*/ 32091 h 55210"/>
                  <a:gd name="connsiteX3" fmla="*/ 56507 w 56553"/>
                  <a:gd name="connsiteY3" fmla="*/ 341 h 5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53" h="55210">
                    <a:moveTo>
                      <a:pt x="56507" y="341"/>
                    </a:moveTo>
                    <a:cubicBezTo>
                      <a:pt x="54920" y="4045"/>
                      <a:pt x="9940" y="49024"/>
                      <a:pt x="2532" y="54316"/>
                    </a:cubicBezTo>
                    <a:cubicBezTo>
                      <a:pt x="-4876" y="59608"/>
                      <a:pt x="5707" y="40028"/>
                      <a:pt x="12057" y="32091"/>
                    </a:cubicBezTo>
                    <a:cubicBezTo>
                      <a:pt x="18407" y="24154"/>
                      <a:pt x="58094" y="-3363"/>
                      <a:pt x="56507" y="3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 175">
                <a:extLst>
                  <a:ext uri="{FF2B5EF4-FFF2-40B4-BE49-F238E27FC236}">
                    <a16:creationId xmlns:a16="http://schemas.microsoft.com/office/drawing/2014/main" id="{938D4099-E897-5AA1-E0A8-A6538C73AAFD}"/>
                  </a:ext>
                </a:extLst>
              </p:cNvPr>
              <p:cNvSpPr/>
              <p:nvPr/>
            </p:nvSpPr>
            <p:spPr>
              <a:xfrm>
                <a:off x="4505325" y="3355975"/>
                <a:ext cx="41773" cy="44557"/>
              </a:xfrm>
              <a:custGeom>
                <a:avLst/>
                <a:gdLst>
                  <a:gd name="connsiteX0" fmla="*/ 0 w 41773"/>
                  <a:gd name="connsiteY0" fmla="*/ 0 h 44557"/>
                  <a:gd name="connsiteX1" fmla="*/ 41275 w 41773"/>
                  <a:gd name="connsiteY1" fmla="*/ 44450 h 44557"/>
                  <a:gd name="connsiteX2" fmla="*/ 0 w 41773"/>
                  <a:gd name="connsiteY2" fmla="*/ 0 h 4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73" h="44557">
                    <a:moveTo>
                      <a:pt x="0" y="0"/>
                    </a:moveTo>
                    <a:cubicBezTo>
                      <a:pt x="0" y="0"/>
                      <a:pt x="35454" y="41804"/>
                      <a:pt x="41275" y="44450"/>
                    </a:cubicBezTo>
                    <a:cubicBezTo>
                      <a:pt x="47096" y="47096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 176">
                <a:extLst>
                  <a:ext uri="{FF2B5EF4-FFF2-40B4-BE49-F238E27FC236}">
                    <a16:creationId xmlns:a16="http://schemas.microsoft.com/office/drawing/2014/main" id="{CB7AE8AE-1B4A-10F3-100D-681390FEC86D}"/>
                  </a:ext>
                </a:extLst>
              </p:cNvPr>
              <p:cNvSpPr/>
              <p:nvPr/>
            </p:nvSpPr>
            <p:spPr>
              <a:xfrm>
                <a:off x="4476714" y="3482970"/>
                <a:ext cx="70032" cy="108037"/>
              </a:xfrm>
              <a:custGeom>
                <a:avLst/>
                <a:gdLst>
                  <a:gd name="connsiteX0" fmla="*/ 69886 w 70032"/>
                  <a:gd name="connsiteY0" fmla="*/ 5 h 108037"/>
                  <a:gd name="connsiteX1" fmla="*/ 12736 w 70032"/>
                  <a:gd name="connsiteY1" fmla="*/ 47630 h 108037"/>
                  <a:gd name="connsiteX2" fmla="*/ 36 w 70032"/>
                  <a:gd name="connsiteY2" fmla="*/ 107955 h 108037"/>
                  <a:gd name="connsiteX3" fmla="*/ 9561 w 70032"/>
                  <a:gd name="connsiteY3" fmla="*/ 60330 h 108037"/>
                  <a:gd name="connsiteX4" fmla="*/ 28611 w 70032"/>
                  <a:gd name="connsiteY4" fmla="*/ 44455 h 108037"/>
                  <a:gd name="connsiteX5" fmla="*/ 69886 w 70032"/>
                  <a:gd name="connsiteY5" fmla="*/ 5 h 10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032" h="108037">
                    <a:moveTo>
                      <a:pt x="69886" y="5"/>
                    </a:moveTo>
                    <a:cubicBezTo>
                      <a:pt x="67240" y="534"/>
                      <a:pt x="24378" y="29638"/>
                      <a:pt x="12736" y="47630"/>
                    </a:cubicBezTo>
                    <a:cubicBezTo>
                      <a:pt x="1094" y="65622"/>
                      <a:pt x="565" y="105838"/>
                      <a:pt x="36" y="107955"/>
                    </a:cubicBezTo>
                    <a:cubicBezTo>
                      <a:pt x="-493" y="110072"/>
                      <a:pt x="4798" y="70913"/>
                      <a:pt x="9561" y="60330"/>
                    </a:cubicBezTo>
                    <a:cubicBezTo>
                      <a:pt x="14323" y="49747"/>
                      <a:pt x="18557" y="52392"/>
                      <a:pt x="28611" y="44455"/>
                    </a:cubicBezTo>
                    <a:cubicBezTo>
                      <a:pt x="38665" y="36518"/>
                      <a:pt x="72532" y="-524"/>
                      <a:pt x="69886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 177">
                <a:extLst>
                  <a:ext uri="{FF2B5EF4-FFF2-40B4-BE49-F238E27FC236}">
                    <a16:creationId xmlns:a16="http://schemas.microsoft.com/office/drawing/2014/main" id="{0E7E0AF3-50B0-BA5E-3B8E-A9A00A6788EC}"/>
                  </a:ext>
                </a:extLst>
              </p:cNvPr>
              <p:cNvSpPr/>
              <p:nvPr/>
            </p:nvSpPr>
            <p:spPr>
              <a:xfrm>
                <a:off x="4568276" y="3498626"/>
                <a:ext cx="190133" cy="121167"/>
              </a:xfrm>
              <a:custGeom>
                <a:avLst/>
                <a:gdLst>
                  <a:gd name="connsiteX0" fmla="*/ 549 w 190133"/>
                  <a:gd name="connsiteY0" fmla="*/ 9749 h 121167"/>
                  <a:gd name="connsiteX1" fmla="*/ 60874 w 190133"/>
                  <a:gd name="connsiteY1" fmla="*/ 9749 h 121167"/>
                  <a:gd name="connsiteX2" fmla="*/ 146599 w 190133"/>
                  <a:gd name="connsiteY2" fmla="*/ 51024 h 121167"/>
                  <a:gd name="connsiteX3" fmla="*/ 187874 w 190133"/>
                  <a:gd name="connsiteY3" fmla="*/ 120874 h 121167"/>
                  <a:gd name="connsiteX4" fmla="*/ 184699 w 190133"/>
                  <a:gd name="connsiteY4" fmla="*/ 76424 h 121167"/>
                  <a:gd name="connsiteX5" fmla="*/ 184699 w 190133"/>
                  <a:gd name="connsiteY5" fmla="*/ 85949 h 121167"/>
                  <a:gd name="connsiteX6" fmla="*/ 165649 w 190133"/>
                  <a:gd name="connsiteY6" fmla="*/ 57374 h 121167"/>
                  <a:gd name="connsiteX7" fmla="*/ 95799 w 190133"/>
                  <a:gd name="connsiteY7" fmla="*/ 3399 h 121167"/>
                  <a:gd name="connsiteX8" fmla="*/ 549 w 190133"/>
                  <a:gd name="connsiteY8" fmla="*/ 9749 h 12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133" h="121167">
                    <a:moveTo>
                      <a:pt x="549" y="9749"/>
                    </a:moveTo>
                    <a:cubicBezTo>
                      <a:pt x="-5272" y="10807"/>
                      <a:pt x="36532" y="2870"/>
                      <a:pt x="60874" y="9749"/>
                    </a:cubicBezTo>
                    <a:cubicBezTo>
                      <a:pt x="85216" y="16628"/>
                      <a:pt x="125432" y="32503"/>
                      <a:pt x="146599" y="51024"/>
                    </a:cubicBezTo>
                    <a:cubicBezTo>
                      <a:pt x="167766" y="69545"/>
                      <a:pt x="181524" y="116641"/>
                      <a:pt x="187874" y="120874"/>
                    </a:cubicBezTo>
                    <a:cubicBezTo>
                      <a:pt x="194224" y="125107"/>
                      <a:pt x="185228" y="82245"/>
                      <a:pt x="184699" y="76424"/>
                    </a:cubicBezTo>
                    <a:cubicBezTo>
                      <a:pt x="184170" y="70603"/>
                      <a:pt x="187874" y="89124"/>
                      <a:pt x="184699" y="85949"/>
                    </a:cubicBezTo>
                    <a:cubicBezTo>
                      <a:pt x="181524" y="82774"/>
                      <a:pt x="180466" y="71132"/>
                      <a:pt x="165649" y="57374"/>
                    </a:cubicBezTo>
                    <a:cubicBezTo>
                      <a:pt x="150832" y="43616"/>
                      <a:pt x="118024" y="13453"/>
                      <a:pt x="95799" y="3399"/>
                    </a:cubicBezTo>
                    <a:cubicBezTo>
                      <a:pt x="73574" y="-6655"/>
                      <a:pt x="6370" y="8691"/>
                      <a:pt x="549" y="97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 178">
                <a:extLst>
                  <a:ext uri="{FF2B5EF4-FFF2-40B4-BE49-F238E27FC236}">
                    <a16:creationId xmlns:a16="http://schemas.microsoft.com/office/drawing/2014/main" id="{1C25BCC2-199B-4B26-8126-8F44DB20A223}"/>
                  </a:ext>
                </a:extLst>
              </p:cNvPr>
              <p:cNvSpPr/>
              <p:nvPr/>
            </p:nvSpPr>
            <p:spPr>
              <a:xfrm>
                <a:off x="4489120" y="3600316"/>
                <a:ext cx="84686" cy="109062"/>
              </a:xfrm>
              <a:custGeom>
                <a:avLst/>
                <a:gdLst>
                  <a:gd name="connsiteX0" fmla="*/ 330 w 84686"/>
                  <a:gd name="connsiteY0" fmla="*/ 134 h 109062"/>
                  <a:gd name="connsiteX1" fmla="*/ 82880 w 84686"/>
                  <a:gd name="connsiteY1" fmla="*/ 104909 h 109062"/>
                  <a:gd name="connsiteX2" fmla="*/ 54305 w 84686"/>
                  <a:gd name="connsiteY2" fmla="*/ 82684 h 109062"/>
                  <a:gd name="connsiteX3" fmla="*/ 330 w 84686"/>
                  <a:gd name="connsiteY3" fmla="*/ 134 h 10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86" h="109062">
                    <a:moveTo>
                      <a:pt x="330" y="134"/>
                    </a:moveTo>
                    <a:cubicBezTo>
                      <a:pt x="5092" y="3838"/>
                      <a:pt x="73884" y="91151"/>
                      <a:pt x="82880" y="104909"/>
                    </a:cubicBezTo>
                    <a:cubicBezTo>
                      <a:pt x="91876" y="118667"/>
                      <a:pt x="64888" y="94855"/>
                      <a:pt x="54305" y="82684"/>
                    </a:cubicBezTo>
                    <a:cubicBezTo>
                      <a:pt x="43722" y="70513"/>
                      <a:pt x="-4432" y="-3570"/>
                      <a:pt x="330" y="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 179">
                <a:extLst>
                  <a:ext uri="{FF2B5EF4-FFF2-40B4-BE49-F238E27FC236}">
                    <a16:creationId xmlns:a16="http://schemas.microsoft.com/office/drawing/2014/main" id="{41434EFD-595E-A109-EB14-553C65B7B383}"/>
                  </a:ext>
                </a:extLst>
              </p:cNvPr>
              <p:cNvSpPr/>
              <p:nvPr/>
            </p:nvSpPr>
            <p:spPr>
              <a:xfrm>
                <a:off x="4619391" y="3628957"/>
                <a:ext cx="130463" cy="82638"/>
              </a:xfrm>
              <a:custGeom>
                <a:avLst/>
                <a:gdLst>
                  <a:gd name="connsiteX0" fmla="*/ 130409 w 130463"/>
                  <a:gd name="connsiteY0" fmla="*/ 68 h 82638"/>
                  <a:gd name="connsiteX1" fmla="*/ 79609 w 130463"/>
                  <a:gd name="connsiteY1" fmla="*/ 57218 h 82638"/>
                  <a:gd name="connsiteX2" fmla="*/ 51034 w 130463"/>
                  <a:gd name="connsiteY2" fmla="*/ 69918 h 82638"/>
                  <a:gd name="connsiteX3" fmla="*/ 234 w 130463"/>
                  <a:gd name="connsiteY3" fmla="*/ 82618 h 82638"/>
                  <a:gd name="connsiteX4" fmla="*/ 73259 w 130463"/>
                  <a:gd name="connsiteY4" fmla="*/ 73093 h 82638"/>
                  <a:gd name="connsiteX5" fmla="*/ 89134 w 130463"/>
                  <a:gd name="connsiteY5" fmla="*/ 69918 h 82638"/>
                  <a:gd name="connsiteX6" fmla="*/ 130409 w 130463"/>
                  <a:gd name="connsiteY6" fmla="*/ 68 h 82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463" h="82638">
                    <a:moveTo>
                      <a:pt x="130409" y="68"/>
                    </a:moveTo>
                    <a:cubicBezTo>
                      <a:pt x="128821" y="-2049"/>
                      <a:pt x="92838" y="45576"/>
                      <a:pt x="79609" y="57218"/>
                    </a:cubicBezTo>
                    <a:cubicBezTo>
                      <a:pt x="66380" y="68860"/>
                      <a:pt x="64263" y="65685"/>
                      <a:pt x="51034" y="69918"/>
                    </a:cubicBezTo>
                    <a:cubicBezTo>
                      <a:pt x="37805" y="74151"/>
                      <a:pt x="-3470" y="82089"/>
                      <a:pt x="234" y="82618"/>
                    </a:cubicBezTo>
                    <a:cubicBezTo>
                      <a:pt x="3938" y="83147"/>
                      <a:pt x="73259" y="73093"/>
                      <a:pt x="73259" y="73093"/>
                    </a:cubicBezTo>
                    <a:cubicBezTo>
                      <a:pt x="88076" y="70976"/>
                      <a:pt x="79609" y="76268"/>
                      <a:pt x="89134" y="69918"/>
                    </a:cubicBezTo>
                    <a:cubicBezTo>
                      <a:pt x="98659" y="63568"/>
                      <a:pt x="131997" y="2185"/>
                      <a:pt x="130409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 180">
                <a:extLst>
                  <a:ext uri="{FF2B5EF4-FFF2-40B4-BE49-F238E27FC236}">
                    <a16:creationId xmlns:a16="http://schemas.microsoft.com/office/drawing/2014/main" id="{38916A70-3F8A-2CA5-B9FF-66266BB91A4F}"/>
                  </a:ext>
                </a:extLst>
              </p:cNvPr>
              <p:cNvSpPr/>
              <p:nvPr/>
            </p:nvSpPr>
            <p:spPr>
              <a:xfrm>
                <a:off x="4643804" y="3688792"/>
                <a:ext cx="112945" cy="68226"/>
              </a:xfrm>
              <a:custGeom>
                <a:avLst/>
                <a:gdLst>
                  <a:gd name="connsiteX0" fmla="*/ 112346 w 112945"/>
                  <a:gd name="connsiteY0" fmla="*/ 558 h 68226"/>
                  <a:gd name="connsiteX1" fmla="*/ 29796 w 112945"/>
                  <a:gd name="connsiteY1" fmla="*/ 60883 h 68226"/>
                  <a:gd name="connsiteX2" fmla="*/ 1221 w 112945"/>
                  <a:gd name="connsiteY2" fmla="*/ 64058 h 68226"/>
                  <a:gd name="connsiteX3" fmla="*/ 64721 w 112945"/>
                  <a:gd name="connsiteY3" fmla="*/ 32308 h 68226"/>
                  <a:gd name="connsiteX4" fmla="*/ 112346 w 112945"/>
                  <a:gd name="connsiteY4" fmla="*/ 558 h 6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45" h="68226">
                    <a:moveTo>
                      <a:pt x="112346" y="558"/>
                    </a:moveTo>
                    <a:cubicBezTo>
                      <a:pt x="106525" y="5320"/>
                      <a:pt x="48317" y="50300"/>
                      <a:pt x="29796" y="60883"/>
                    </a:cubicBezTo>
                    <a:cubicBezTo>
                      <a:pt x="11275" y="71466"/>
                      <a:pt x="-4600" y="68820"/>
                      <a:pt x="1221" y="64058"/>
                    </a:cubicBezTo>
                    <a:cubicBezTo>
                      <a:pt x="7042" y="59296"/>
                      <a:pt x="49375" y="41833"/>
                      <a:pt x="64721" y="32308"/>
                    </a:cubicBezTo>
                    <a:cubicBezTo>
                      <a:pt x="80067" y="22783"/>
                      <a:pt x="118167" y="-4204"/>
                      <a:pt x="112346" y="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 181">
                <a:extLst>
                  <a:ext uri="{FF2B5EF4-FFF2-40B4-BE49-F238E27FC236}">
                    <a16:creationId xmlns:a16="http://schemas.microsoft.com/office/drawing/2014/main" id="{A883049C-64FE-27D1-D47C-85E79F95D17B}"/>
                  </a:ext>
                </a:extLst>
              </p:cNvPr>
              <p:cNvSpPr/>
              <p:nvPr/>
            </p:nvSpPr>
            <p:spPr>
              <a:xfrm>
                <a:off x="4527456" y="3676609"/>
                <a:ext cx="76304" cy="79573"/>
              </a:xfrm>
              <a:custGeom>
                <a:avLst/>
                <a:gdLst>
                  <a:gd name="connsiteX0" fmla="*/ 94 w 76304"/>
                  <a:gd name="connsiteY0" fmla="*/ 41 h 79573"/>
                  <a:gd name="connsiteX1" fmla="*/ 44544 w 76304"/>
                  <a:gd name="connsiteY1" fmla="*/ 57191 h 79573"/>
                  <a:gd name="connsiteX2" fmla="*/ 76294 w 76304"/>
                  <a:gd name="connsiteY2" fmla="*/ 79416 h 79573"/>
                  <a:gd name="connsiteX3" fmla="*/ 41369 w 76304"/>
                  <a:gd name="connsiteY3" fmla="*/ 47666 h 79573"/>
                  <a:gd name="connsiteX4" fmla="*/ 57244 w 76304"/>
                  <a:gd name="connsiteY4" fmla="*/ 47666 h 79573"/>
                  <a:gd name="connsiteX5" fmla="*/ 94 w 76304"/>
                  <a:gd name="connsiteY5" fmla="*/ 41 h 7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304" h="79573">
                    <a:moveTo>
                      <a:pt x="94" y="41"/>
                    </a:moveTo>
                    <a:cubicBezTo>
                      <a:pt x="-2023" y="1629"/>
                      <a:pt x="31844" y="43962"/>
                      <a:pt x="44544" y="57191"/>
                    </a:cubicBezTo>
                    <a:cubicBezTo>
                      <a:pt x="57244" y="70420"/>
                      <a:pt x="76823" y="81003"/>
                      <a:pt x="76294" y="79416"/>
                    </a:cubicBezTo>
                    <a:cubicBezTo>
                      <a:pt x="75765" y="77829"/>
                      <a:pt x="44544" y="52958"/>
                      <a:pt x="41369" y="47666"/>
                    </a:cubicBezTo>
                    <a:cubicBezTo>
                      <a:pt x="38194" y="42374"/>
                      <a:pt x="57773" y="52429"/>
                      <a:pt x="57244" y="47666"/>
                    </a:cubicBezTo>
                    <a:cubicBezTo>
                      <a:pt x="56715" y="42904"/>
                      <a:pt x="2211" y="-1547"/>
                      <a:pt x="94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 182">
                <a:extLst>
                  <a:ext uri="{FF2B5EF4-FFF2-40B4-BE49-F238E27FC236}">
                    <a16:creationId xmlns:a16="http://schemas.microsoft.com/office/drawing/2014/main" id="{B2104E37-3F22-D223-D88C-18A1B8E0586F}"/>
                  </a:ext>
                </a:extLst>
              </p:cNvPr>
              <p:cNvSpPr/>
              <p:nvPr/>
            </p:nvSpPr>
            <p:spPr>
              <a:xfrm>
                <a:off x="4530678" y="3704609"/>
                <a:ext cx="52910" cy="77782"/>
              </a:xfrm>
              <a:custGeom>
                <a:avLst/>
                <a:gdLst>
                  <a:gd name="connsiteX0" fmla="*/ 47 w 52910"/>
                  <a:gd name="connsiteY0" fmla="*/ 616 h 77782"/>
                  <a:gd name="connsiteX1" fmla="*/ 50847 w 52910"/>
                  <a:gd name="connsiteY1" fmla="*/ 76816 h 77782"/>
                  <a:gd name="connsiteX2" fmla="*/ 41322 w 52910"/>
                  <a:gd name="connsiteY2" fmla="*/ 41891 h 77782"/>
                  <a:gd name="connsiteX3" fmla="*/ 47 w 52910"/>
                  <a:gd name="connsiteY3" fmla="*/ 616 h 7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10" h="77782">
                    <a:moveTo>
                      <a:pt x="47" y="616"/>
                    </a:moveTo>
                    <a:cubicBezTo>
                      <a:pt x="1635" y="6437"/>
                      <a:pt x="43968" y="69937"/>
                      <a:pt x="50847" y="76816"/>
                    </a:cubicBezTo>
                    <a:cubicBezTo>
                      <a:pt x="57726" y="83695"/>
                      <a:pt x="45555" y="51945"/>
                      <a:pt x="41322" y="41891"/>
                    </a:cubicBezTo>
                    <a:cubicBezTo>
                      <a:pt x="37089" y="31837"/>
                      <a:pt x="-1541" y="-5205"/>
                      <a:pt x="47" y="6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 183">
                <a:extLst>
                  <a:ext uri="{FF2B5EF4-FFF2-40B4-BE49-F238E27FC236}">
                    <a16:creationId xmlns:a16="http://schemas.microsoft.com/office/drawing/2014/main" id="{D4A16BC8-4D1E-79D1-AE1D-2ADA62499638}"/>
                  </a:ext>
                </a:extLst>
              </p:cNvPr>
              <p:cNvSpPr/>
              <p:nvPr/>
            </p:nvSpPr>
            <p:spPr>
              <a:xfrm>
                <a:off x="4488860" y="3527362"/>
                <a:ext cx="54569" cy="73074"/>
              </a:xfrm>
              <a:custGeom>
                <a:avLst/>
                <a:gdLst>
                  <a:gd name="connsiteX0" fmla="*/ 54565 w 54569"/>
                  <a:gd name="connsiteY0" fmla="*/ 63 h 73074"/>
                  <a:gd name="connsiteX1" fmla="*/ 3765 w 54569"/>
                  <a:gd name="connsiteY1" fmla="*/ 69913 h 73074"/>
                  <a:gd name="connsiteX2" fmla="*/ 6940 w 54569"/>
                  <a:gd name="connsiteY2" fmla="*/ 57213 h 73074"/>
                  <a:gd name="connsiteX3" fmla="*/ 54565 w 54569"/>
                  <a:gd name="connsiteY3" fmla="*/ 63 h 7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569" h="73074">
                    <a:moveTo>
                      <a:pt x="54565" y="63"/>
                    </a:moveTo>
                    <a:cubicBezTo>
                      <a:pt x="54036" y="2180"/>
                      <a:pt x="3765" y="69913"/>
                      <a:pt x="3765" y="69913"/>
                    </a:cubicBezTo>
                    <a:cubicBezTo>
                      <a:pt x="-4172" y="79438"/>
                      <a:pt x="2177" y="65151"/>
                      <a:pt x="6940" y="57213"/>
                    </a:cubicBezTo>
                    <a:cubicBezTo>
                      <a:pt x="11702" y="49276"/>
                      <a:pt x="55094" y="-2054"/>
                      <a:pt x="54565" y="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 184">
                <a:extLst>
                  <a:ext uri="{FF2B5EF4-FFF2-40B4-BE49-F238E27FC236}">
                    <a16:creationId xmlns:a16="http://schemas.microsoft.com/office/drawing/2014/main" id="{3AA68E53-DF1D-803C-79A0-3659B3EADDE0}"/>
                  </a:ext>
                </a:extLst>
              </p:cNvPr>
              <p:cNvSpPr/>
              <p:nvPr/>
            </p:nvSpPr>
            <p:spPr>
              <a:xfrm>
                <a:off x="4587837" y="3532674"/>
                <a:ext cx="104892" cy="36290"/>
              </a:xfrm>
              <a:custGeom>
                <a:avLst/>
                <a:gdLst>
                  <a:gd name="connsiteX0" fmla="*/ 38 w 104892"/>
                  <a:gd name="connsiteY0" fmla="*/ 13801 h 36290"/>
                  <a:gd name="connsiteX1" fmla="*/ 63538 w 104892"/>
                  <a:gd name="connsiteY1" fmla="*/ 16976 h 36290"/>
                  <a:gd name="connsiteX2" fmla="*/ 104813 w 104892"/>
                  <a:gd name="connsiteY2" fmla="*/ 36026 h 36290"/>
                  <a:gd name="connsiteX3" fmla="*/ 73063 w 104892"/>
                  <a:gd name="connsiteY3" fmla="*/ 1101 h 36290"/>
                  <a:gd name="connsiteX4" fmla="*/ 38 w 104892"/>
                  <a:gd name="connsiteY4" fmla="*/ 13801 h 3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92" h="36290">
                    <a:moveTo>
                      <a:pt x="38" y="13801"/>
                    </a:moveTo>
                    <a:cubicBezTo>
                      <a:pt x="-1550" y="16447"/>
                      <a:pt x="46076" y="13272"/>
                      <a:pt x="63538" y="16976"/>
                    </a:cubicBezTo>
                    <a:cubicBezTo>
                      <a:pt x="81000" y="20680"/>
                      <a:pt x="103226" y="38672"/>
                      <a:pt x="104813" y="36026"/>
                    </a:cubicBezTo>
                    <a:cubicBezTo>
                      <a:pt x="106401" y="33380"/>
                      <a:pt x="83646" y="6393"/>
                      <a:pt x="73063" y="1101"/>
                    </a:cubicBezTo>
                    <a:cubicBezTo>
                      <a:pt x="62480" y="-4191"/>
                      <a:pt x="1626" y="11155"/>
                      <a:pt x="38" y="138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 185">
                <a:extLst>
                  <a:ext uri="{FF2B5EF4-FFF2-40B4-BE49-F238E27FC236}">
                    <a16:creationId xmlns:a16="http://schemas.microsoft.com/office/drawing/2014/main" id="{56E4F067-E9F4-9EE3-398C-76B88A73A4E6}"/>
                  </a:ext>
                </a:extLst>
              </p:cNvPr>
              <p:cNvSpPr/>
              <p:nvPr/>
            </p:nvSpPr>
            <p:spPr>
              <a:xfrm>
                <a:off x="4657720" y="3276489"/>
                <a:ext cx="52341" cy="79661"/>
              </a:xfrm>
              <a:custGeom>
                <a:avLst/>
                <a:gdLst>
                  <a:gd name="connsiteX0" fmla="*/ 5 w 52341"/>
                  <a:gd name="connsiteY0" fmla="*/ 111 h 79661"/>
                  <a:gd name="connsiteX1" fmla="*/ 47630 w 52341"/>
                  <a:gd name="connsiteY1" fmla="*/ 50911 h 79661"/>
                  <a:gd name="connsiteX2" fmla="*/ 50805 w 52341"/>
                  <a:gd name="connsiteY2" fmla="*/ 79486 h 79661"/>
                  <a:gd name="connsiteX3" fmla="*/ 50805 w 52341"/>
                  <a:gd name="connsiteY3" fmla="*/ 38211 h 79661"/>
                  <a:gd name="connsiteX4" fmla="*/ 5 w 52341"/>
                  <a:gd name="connsiteY4" fmla="*/ 111 h 79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1" h="79661">
                    <a:moveTo>
                      <a:pt x="5" y="111"/>
                    </a:moveTo>
                    <a:cubicBezTo>
                      <a:pt x="-524" y="2228"/>
                      <a:pt x="39163" y="37682"/>
                      <a:pt x="47630" y="50911"/>
                    </a:cubicBezTo>
                    <a:cubicBezTo>
                      <a:pt x="56097" y="64140"/>
                      <a:pt x="50276" y="81603"/>
                      <a:pt x="50805" y="79486"/>
                    </a:cubicBezTo>
                    <a:cubicBezTo>
                      <a:pt x="51334" y="77369"/>
                      <a:pt x="53980" y="49853"/>
                      <a:pt x="50805" y="38211"/>
                    </a:cubicBezTo>
                    <a:cubicBezTo>
                      <a:pt x="47630" y="26569"/>
                      <a:pt x="534" y="-2006"/>
                      <a:pt x="5" y="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 186">
                <a:extLst>
                  <a:ext uri="{FF2B5EF4-FFF2-40B4-BE49-F238E27FC236}">
                    <a16:creationId xmlns:a16="http://schemas.microsoft.com/office/drawing/2014/main" id="{8605EC99-5768-CE67-E0FE-6914E0294324}"/>
                  </a:ext>
                </a:extLst>
              </p:cNvPr>
              <p:cNvSpPr/>
              <p:nvPr/>
            </p:nvSpPr>
            <p:spPr>
              <a:xfrm>
                <a:off x="4645388" y="3110802"/>
                <a:ext cx="63184" cy="169688"/>
              </a:xfrm>
              <a:custGeom>
                <a:avLst/>
                <a:gdLst>
                  <a:gd name="connsiteX0" fmla="*/ 2812 w 63184"/>
                  <a:gd name="connsiteY0" fmla="*/ 698 h 169688"/>
                  <a:gd name="connsiteX1" fmla="*/ 5987 w 63184"/>
                  <a:gd name="connsiteY1" fmla="*/ 67373 h 169688"/>
                  <a:gd name="connsiteX2" fmla="*/ 63137 w 63184"/>
                  <a:gd name="connsiteY2" fmla="*/ 168973 h 169688"/>
                  <a:gd name="connsiteX3" fmla="*/ 15512 w 63184"/>
                  <a:gd name="connsiteY3" fmla="*/ 108648 h 169688"/>
                  <a:gd name="connsiteX4" fmla="*/ 2812 w 63184"/>
                  <a:gd name="connsiteY4" fmla="*/ 698 h 16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84" h="169688">
                    <a:moveTo>
                      <a:pt x="2812" y="698"/>
                    </a:moveTo>
                    <a:cubicBezTo>
                      <a:pt x="1225" y="-6181"/>
                      <a:pt x="-4067" y="39327"/>
                      <a:pt x="5987" y="67373"/>
                    </a:cubicBezTo>
                    <a:cubicBezTo>
                      <a:pt x="16041" y="95419"/>
                      <a:pt x="61550" y="162094"/>
                      <a:pt x="63137" y="168973"/>
                    </a:cubicBezTo>
                    <a:cubicBezTo>
                      <a:pt x="64724" y="175852"/>
                      <a:pt x="26095" y="131402"/>
                      <a:pt x="15512" y="108648"/>
                    </a:cubicBezTo>
                    <a:cubicBezTo>
                      <a:pt x="4929" y="85894"/>
                      <a:pt x="4399" y="7577"/>
                      <a:pt x="2812" y="6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 187">
                <a:extLst>
                  <a:ext uri="{FF2B5EF4-FFF2-40B4-BE49-F238E27FC236}">
                    <a16:creationId xmlns:a16="http://schemas.microsoft.com/office/drawing/2014/main" id="{88918265-9312-DD9A-6CB9-11CF05524509}"/>
                  </a:ext>
                </a:extLst>
              </p:cNvPr>
              <p:cNvSpPr/>
              <p:nvPr/>
            </p:nvSpPr>
            <p:spPr>
              <a:xfrm>
                <a:off x="4975170" y="3003518"/>
                <a:ext cx="77326" cy="558885"/>
              </a:xfrm>
              <a:custGeom>
                <a:avLst/>
                <a:gdLst>
                  <a:gd name="connsiteX0" fmla="*/ 38155 w 77326"/>
                  <a:gd name="connsiteY0" fmla="*/ 32 h 558885"/>
                  <a:gd name="connsiteX1" fmla="*/ 63555 w 77326"/>
                  <a:gd name="connsiteY1" fmla="*/ 317532 h 558885"/>
                  <a:gd name="connsiteX2" fmla="*/ 55 w 77326"/>
                  <a:gd name="connsiteY2" fmla="*/ 558832 h 558885"/>
                  <a:gd name="connsiteX3" fmla="*/ 76255 w 77326"/>
                  <a:gd name="connsiteY3" fmla="*/ 336582 h 558885"/>
                  <a:gd name="connsiteX4" fmla="*/ 38155 w 77326"/>
                  <a:gd name="connsiteY4" fmla="*/ 32 h 55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26" h="558885">
                    <a:moveTo>
                      <a:pt x="38155" y="32"/>
                    </a:moveTo>
                    <a:cubicBezTo>
                      <a:pt x="36038" y="-3143"/>
                      <a:pt x="69905" y="224399"/>
                      <a:pt x="63555" y="317532"/>
                    </a:cubicBezTo>
                    <a:cubicBezTo>
                      <a:pt x="57205" y="410665"/>
                      <a:pt x="-2062" y="555657"/>
                      <a:pt x="55" y="558832"/>
                    </a:cubicBezTo>
                    <a:cubicBezTo>
                      <a:pt x="2172" y="562007"/>
                      <a:pt x="67788" y="423365"/>
                      <a:pt x="76255" y="336582"/>
                    </a:cubicBezTo>
                    <a:cubicBezTo>
                      <a:pt x="84722" y="249799"/>
                      <a:pt x="40272" y="3207"/>
                      <a:pt x="38155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 188">
                <a:extLst>
                  <a:ext uri="{FF2B5EF4-FFF2-40B4-BE49-F238E27FC236}">
                    <a16:creationId xmlns:a16="http://schemas.microsoft.com/office/drawing/2014/main" id="{C5FBBCE1-197F-1608-916E-65035595540D}"/>
                  </a:ext>
                </a:extLst>
              </p:cNvPr>
              <p:cNvSpPr/>
              <p:nvPr/>
            </p:nvSpPr>
            <p:spPr>
              <a:xfrm>
                <a:off x="4249687" y="3041322"/>
                <a:ext cx="40041" cy="432349"/>
              </a:xfrm>
              <a:custGeom>
                <a:avLst/>
                <a:gdLst>
                  <a:gd name="connsiteX0" fmla="*/ 17513 w 40041"/>
                  <a:gd name="connsiteY0" fmla="*/ 328 h 432349"/>
                  <a:gd name="connsiteX1" fmla="*/ 1638 w 40041"/>
                  <a:gd name="connsiteY1" fmla="*/ 133678 h 432349"/>
                  <a:gd name="connsiteX2" fmla="*/ 4813 w 40041"/>
                  <a:gd name="connsiteY2" fmla="*/ 298778 h 432349"/>
                  <a:gd name="connsiteX3" fmla="*/ 39738 w 40041"/>
                  <a:gd name="connsiteY3" fmla="*/ 432128 h 432349"/>
                  <a:gd name="connsiteX4" fmla="*/ 20688 w 40041"/>
                  <a:gd name="connsiteY4" fmla="*/ 324178 h 432349"/>
                  <a:gd name="connsiteX5" fmla="*/ 1638 w 40041"/>
                  <a:gd name="connsiteY5" fmla="*/ 101928 h 432349"/>
                  <a:gd name="connsiteX6" fmla="*/ 17513 w 40041"/>
                  <a:gd name="connsiteY6" fmla="*/ 328 h 43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41" h="432349">
                    <a:moveTo>
                      <a:pt x="17513" y="328"/>
                    </a:moveTo>
                    <a:cubicBezTo>
                      <a:pt x="17513" y="5620"/>
                      <a:pt x="3755" y="83936"/>
                      <a:pt x="1638" y="133678"/>
                    </a:cubicBezTo>
                    <a:cubicBezTo>
                      <a:pt x="-479" y="183420"/>
                      <a:pt x="-1537" y="249036"/>
                      <a:pt x="4813" y="298778"/>
                    </a:cubicBezTo>
                    <a:cubicBezTo>
                      <a:pt x="11163" y="348520"/>
                      <a:pt x="37092" y="427895"/>
                      <a:pt x="39738" y="432128"/>
                    </a:cubicBezTo>
                    <a:cubicBezTo>
                      <a:pt x="42384" y="436361"/>
                      <a:pt x="27038" y="379211"/>
                      <a:pt x="20688" y="324178"/>
                    </a:cubicBezTo>
                    <a:cubicBezTo>
                      <a:pt x="14338" y="269145"/>
                      <a:pt x="1638" y="149024"/>
                      <a:pt x="1638" y="101928"/>
                    </a:cubicBezTo>
                    <a:cubicBezTo>
                      <a:pt x="1638" y="54832"/>
                      <a:pt x="17513" y="-4964"/>
                      <a:pt x="17513" y="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 189">
                <a:extLst>
                  <a:ext uri="{FF2B5EF4-FFF2-40B4-BE49-F238E27FC236}">
                    <a16:creationId xmlns:a16="http://schemas.microsoft.com/office/drawing/2014/main" id="{D4A3B9AB-56A3-63BB-EC28-F95EA31AC00C}"/>
                  </a:ext>
                </a:extLst>
              </p:cNvPr>
              <p:cNvSpPr/>
              <p:nvPr/>
            </p:nvSpPr>
            <p:spPr>
              <a:xfrm>
                <a:off x="4851191" y="3675306"/>
                <a:ext cx="78662" cy="149094"/>
              </a:xfrm>
              <a:custGeom>
                <a:avLst/>
                <a:gdLst>
                  <a:gd name="connsiteX0" fmla="*/ 76409 w 78662"/>
                  <a:gd name="connsiteY0" fmla="*/ 1344 h 149094"/>
                  <a:gd name="connsiteX1" fmla="*/ 209 w 78662"/>
                  <a:gd name="connsiteY1" fmla="*/ 147394 h 149094"/>
                  <a:gd name="connsiteX2" fmla="*/ 54184 w 78662"/>
                  <a:gd name="connsiteY2" fmla="*/ 77544 h 149094"/>
                  <a:gd name="connsiteX3" fmla="*/ 76409 w 78662"/>
                  <a:gd name="connsiteY3" fmla="*/ 1344 h 14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62" h="149094">
                    <a:moveTo>
                      <a:pt x="76409" y="1344"/>
                    </a:moveTo>
                    <a:cubicBezTo>
                      <a:pt x="67413" y="12986"/>
                      <a:pt x="3913" y="134694"/>
                      <a:pt x="209" y="147394"/>
                    </a:cubicBezTo>
                    <a:cubicBezTo>
                      <a:pt x="-3495" y="160094"/>
                      <a:pt x="43072" y="98181"/>
                      <a:pt x="54184" y="77544"/>
                    </a:cubicBezTo>
                    <a:cubicBezTo>
                      <a:pt x="65296" y="56907"/>
                      <a:pt x="85405" y="-10298"/>
                      <a:pt x="76409" y="13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 190">
                <a:extLst>
                  <a:ext uri="{FF2B5EF4-FFF2-40B4-BE49-F238E27FC236}">
                    <a16:creationId xmlns:a16="http://schemas.microsoft.com/office/drawing/2014/main" id="{E49A19A8-A5A8-1AD0-D26C-56EFC4F93EA7}"/>
                  </a:ext>
                </a:extLst>
              </p:cNvPr>
              <p:cNvSpPr/>
              <p:nvPr/>
            </p:nvSpPr>
            <p:spPr>
              <a:xfrm>
                <a:off x="4646580" y="3758752"/>
                <a:ext cx="170035" cy="172964"/>
              </a:xfrm>
              <a:custGeom>
                <a:avLst/>
                <a:gdLst>
                  <a:gd name="connsiteX0" fmla="*/ 166720 w 170035"/>
                  <a:gd name="connsiteY0" fmla="*/ 448 h 172964"/>
                  <a:gd name="connsiteX1" fmla="*/ 122270 w 170035"/>
                  <a:gd name="connsiteY1" fmla="*/ 89348 h 172964"/>
                  <a:gd name="connsiteX2" fmla="*/ 36545 w 170035"/>
                  <a:gd name="connsiteY2" fmla="*/ 159198 h 172964"/>
                  <a:gd name="connsiteX3" fmla="*/ 1620 w 170035"/>
                  <a:gd name="connsiteY3" fmla="*/ 171898 h 172964"/>
                  <a:gd name="connsiteX4" fmla="*/ 84170 w 170035"/>
                  <a:gd name="connsiteY4" fmla="*/ 143323 h 172964"/>
                  <a:gd name="connsiteX5" fmla="*/ 157195 w 170035"/>
                  <a:gd name="connsiteY5" fmla="*/ 57598 h 172964"/>
                  <a:gd name="connsiteX6" fmla="*/ 166720 w 170035"/>
                  <a:gd name="connsiteY6" fmla="*/ 448 h 17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035" h="172964">
                    <a:moveTo>
                      <a:pt x="166720" y="448"/>
                    </a:moveTo>
                    <a:cubicBezTo>
                      <a:pt x="160899" y="5740"/>
                      <a:pt x="143966" y="62890"/>
                      <a:pt x="122270" y="89348"/>
                    </a:cubicBezTo>
                    <a:cubicBezTo>
                      <a:pt x="100574" y="115806"/>
                      <a:pt x="56653" y="145440"/>
                      <a:pt x="36545" y="159198"/>
                    </a:cubicBezTo>
                    <a:cubicBezTo>
                      <a:pt x="16437" y="172956"/>
                      <a:pt x="-6317" y="174544"/>
                      <a:pt x="1620" y="171898"/>
                    </a:cubicBezTo>
                    <a:cubicBezTo>
                      <a:pt x="9557" y="169252"/>
                      <a:pt x="58241" y="162373"/>
                      <a:pt x="84170" y="143323"/>
                    </a:cubicBezTo>
                    <a:cubicBezTo>
                      <a:pt x="110099" y="124273"/>
                      <a:pt x="142908" y="77177"/>
                      <a:pt x="157195" y="57598"/>
                    </a:cubicBezTo>
                    <a:cubicBezTo>
                      <a:pt x="171482" y="38019"/>
                      <a:pt x="172541" y="-4844"/>
                      <a:pt x="166720" y="4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 191">
                <a:extLst>
                  <a:ext uri="{FF2B5EF4-FFF2-40B4-BE49-F238E27FC236}">
                    <a16:creationId xmlns:a16="http://schemas.microsoft.com/office/drawing/2014/main" id="{0368E100-D328-837B-5971-C13E6A83C2EF}"/>
                  </a:ext>
                </a:extLst>
              </p:cNvPr>
              <p:cNvSpPr/>
              <p:nvPr/>
            </p:nvSpPr>
            <p:spPr>
              <a:xfrm>
                <a:off x="4295171" y="3489084"/>
                <a:ext cx="198053" cy="343469"/>
              </a:xfrm>
              <a:custGeom>
                <a:avLst/>
                <a:gdLst>
                  <a:gd name="connsiteX0" fmla="*/ 604 w 198053"/>
                  <a:gd name="connsiteY0" fmla="*/ 241 h 343469"/>
                  <a:gd name="connsiteX1" fmla="*/ 79979 w 198053"/>
                  <a:gd name="connsiteY1" fmla="*/ 171691 h 343469"/>
                  <a:gd name="connsiteX2" fmla="*/ 197454 w 198053"/>
                  <a:gd name="connsiteY2" fmla="*/ 343141 h 343469"/>
                  <a:gd name="connsiteX3" fmla="*/ 121254 w 198053"/>
                  <a:gd name="connsiteY3" fmla="*/ 209791 h 343469"/>
                  <a:gd name="connsiteX4" fmla="*/ 604 w 198053"/>
                  <a:gd name="connsiteY4" fmla="*/ 241 h 3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053" h="343469">
                    <a:moveTo>
                      <a:pt x="604" y="241"/>
                    </a:moveTo>
                    <a:cubicBezTo>
                      <a:pt x="-6275" y="-6109"/>
                      <a:pt x="47171" y="114541"/>
                      <a:pt x="79979" y="171691"/>
                    </a:cubicBezTo>
                    <a:cubicBezTo>
                      <a:pt x="112787" y="228841"/>
                      <a:pt x="190575" y="336791"/>
                      <a:pt x="197454" y="343141"/>
                    </a:cubicBezTo>
                    <a:cubicBezTo>
                      <a:pt x="204333" y="349491"/>
                      <a:pt x="150358" y="262178"/>
                      <a:pt x="121254" y="209791"/>
                    </a:cubicBezTo>
                    <a:cubicBezTo>
                      <a:pt x="92150" y="157404"/>
                      <a:pt x="7483" y="6591"/>
                      <a:pt x="604" y="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 192">
                <a:extLst>
                  <a:ext uri="{FF2B5EF4-FFF2-40B4-BE49-F238E27FC236}">
                    <a16:creationId xmlns:a16="http://schemas.microsoft.com/office/drawing/2014/main" id="{671597E6-518A-98FD-C9E5-5666282CADDF}"/>
                  </a:ext>
                </a:extLst>
              </p:cNvPr>
              <p:cNvSpPr/>
              <p:nvPr/>
            </p:nvSpPr>
            <p:spPr>
              <a:xfrm>
                <a:off x="4498533" y="3832209"/>
                <a:ext cx="153285" cy="95323"/>
              </a:xfrm>
              <a:custGeom>
                <a:avLst/>
                <a:gdLst>
                  <a:gd name="connsiteX0" fmla="*/ 442 w 153285"/>
                  <a:gd name="connsiteY0" fmla="*/ 16 h 95323"/>
                  <a:gd name="connsiteX1" fmla="*/ 63942 w 153285"/>
                  <a:gd name="connsiteY1" fmla="*/ 63516 h 95323"/>
                  <a:gd name="connsiteX2" fmla="*/ 152842 w 153285"/>
                  <a:gd name="connsiteY2" fmla="*/ 95266 h 95323"/>
                  <a:gd name="connsiteX3" fmla="*/ 95692 w 153285"/>
                  <a:gd name="connsiteY3" fmla="*/ 69866 h 95323"/>
                  <a:gd name="connsiteX4" fmla="*/ 442 w 153285"/>
                  <a:gd name="connsiteY4" fmla="*/ 16 h 9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85" h="95323">
                    <a:moveTo>
                      <a:pt x="442" y="16"/>
                    </a:moveTo>
                    <a:cubicBezTo>
                      <a:pt x="-4849" y="-1042"/>
                      <a:pt x="38542" y="47641"/>
                      <a:pt x="63942" y="63516"/>
                    </a:cubicBezTo>
                    <a:cubicBezTo>
                      <a:pt x="89342" y="79391"/>
                      <a:pt x="147551" y="94208"/>
                      <a:pt x="152842" y="95266"/>
                    </a:cubicBezTo>
                    <a:cubicBezTo>
                      <a:pt x="158133" y="96324"/>
                      <a:pt x="114742" y="82566"/>
                      <a:pt x="95692" y="69866"/>
                    </a:cubicBezTo>
                    <a:cubicBezTo>
                      <a:pt x="76642" y="57166"/>
                      <a:pt x="5733" y="1074"/>
                      <a:pt x="442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 193">
                <a:extLst>
                  <a:ext uri="{FF2B5EF4-FFF2-40B4-BE49-F238E27FC236}">
                    <a16:creationId xmlns:a16="http://schemas.microsoft.com/office/drawing/2014/main" id="{08C032E1-64D8-0772-767F-9C76CE0B0573}"/>
                  </a:ext>
                </a:extLst>
              </p:cNvPr>
              <p:cNvSpPr/>
              <p:nvPr/>
            </p:nvSpPr>
            <p:spPr>
              <a:xfrm>
                <a:off x="4848143" y="3596682"/>
                <a:ext cx="194002" cy="255211"/>
              </a:xfrm>
              <a:custGeom>
                <a:avLst/>
                <a:gdLst>
                  <a:gd name="connsiteX0" fmla="*/ 193757 w 194002"/>
                  <a:gd name="connsiteY0" fmla="*/ 593 h 255211"/>
                  <a:gd name="connsiteX1" fmla="*/ 136607 w 194002"/>
                  <a:gd name="connsiteY1" fmla="*/ 108543 h 255211"/>
                  <a:gd name="connsiteX2" fmla="*/ 82 w 194002"/>
                  <a:gd name="connsiteY2" fmla="*/ 254593 h 255211"/>
                  <a:gd name="connsiteX3" fmla="*/ 117557 w 194002"/>
                  <a:gd name="connsiteY3" fmla="*/ 156168 h 255211"/>
                  <a:gd name="connsiteX4" fmla="*/ 193757 w 194002"/>
                  <a:gd name="connsiteY4" fmla="*/ 593 h 25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002" h="255211">
                    <a:moveTo>
                      <a:pt x="193757" y="593"/>
                    </a:moveTo>
                    <a:cubicBezTo>
                      <a:pt x="196932" y="-7345"/>
                      <a:pt x="168886" y="66210"/>
                      <a:pt x="136607" y="108543"/>
                    </a:cubicBezTo>
                    <a:cubicBezTo>
                      <a:pt x="104328" y="150876"/>
                      <a:pt x="3257" y="246655"/>
                      <a:pt x="82" y="254593"/>
                    </a:cubicBezTo>
                    <a:cubicBezTo>
                      <a:pt x="-3093" y="262531"/>
                      <a:pt x="86336" y="192151"/>
                      <a:pt x="117557" y="156168"/>
                    </a:cubicBezTo>
                    <a:cubicBezTo>
                      <a:pt x="148778" y="120185"/>
                      <a:pt x="190582" y="8531"/>
                      <a:pt x="193757" y="5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 194">
                <a:extLst>
                  <a:ext uri="{FF2B5EF4-FFF2-40B4-BE49-F238E27FC236}">
                    <a16:creationId xmlns:a16="http://schemas.microsoft.com/office/drawing/2014/main" id="{6EF14315-638A-623C-1EE5-B0CECFF098AD}"/>
                  </a:ext>
                </a:extLst>
              </p:cNvPr>
              <p:cNvSpPr/>
              <p:nvPr/>
            </p:nvSpPr>
            <p:spPr>
              <a:xfrm>
                <a:off x="4644276" y="3866228"/>
                <a:ext cx="188784" cy="92105"/>
              </a:xfrm>
              <a:custGeom>
                <a:avLst/>
                <a:gdLst>
                  <a:gd name="connsiteX0" fmla="*/ 749 w 188784"/>
                  <a:gd name="connsiteY0" fmla="*/ 89822 h 92105"/>
                  <a:gd name="connsiteX1" fmla="*/ 73774 w 188784"/>
                  <a:gd name="connsiteY1" fmla="*/ 73947 h 92105"/>
                  <a:gd name="connsiteX2" fmla="*/ 188074 w 188784"/>
                  <a:gd name="connsiteY2" fmla="*/ 922 h 92105"/>
                  <a:gd name="connsiteX3" fmla="*/ 118224 w 188784"/>
                  <a:gd name="connsiteY3" fmla="*/ 35847 h 92105"/>
                  <a:gd name="connsiteX4" fmla="*/ 749 w 188784"/>
                  <a:gd name="connsiteY4" fmla="*/ 89822 h 9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784" h="92105">
                    <a:moveTo>
                      <a:pt x="749" y="89822"/>
                    </a:moveTo>
                    <a:cubicBezTo>
                      <a:pt x="-6659" y="96172"/>
                      <a:pt x="42553" y="88764"/>
                      <a:pt x="73774" y="73947"/>
                    </a:cubicBezTo>
                    <a:cubicBezTo>
                      <a:pt x="104995" y="59130"/>
                      <a:pt x="180666" y="7272"/>
                      <a:pt x="188074" y="922"/>
                    </a:cubicBezTo>
                    <a:cubicBezTo>
                      <a:pt x="195482" y="-5428"/>
                      <a:pt x="143095" y="22618"/>
                      <a:pt x="118224" y="35847"/>
                    </a:cubicBezTo>
                    <a:cubicBezTo>
                      <a:pt x="93353" y="49076"/>
                      <a:pt x="8157" y="83472"/>
                      <a:pt x="749" y="89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 195">
                <a:extLst>
                  <a:ext uri="{FF2B5EF4-FFF2-40B4-BE49-F238E27FC236}">
                    <a16:creationId xmlns:a16="http://schemas.microsoft.com/office/drawing/2014/main" id="{C8302EB6-04E0-A2F6-AFCA-4C70826DB32E}"/>
                  </a:ext>
                </a:extLst>
              </p:cNvPr>
              <p:cNvSpPr/>
              <p:nvPr/>
            </p:nvSpPr>
            <p:spPr>
              <a:xfrm>
                <a:off x="4255823" y="2329177"/>
                <a:ext cx="521219" cy="224371"/>
              </a:xfrm>
              <a:custGeom>
                <a:avLst/>
                <a:gdLst>
                  <a:gd name="connsiteX0" fmla="*/ 519377 w 521219"/>
                  <a:gd name="connsiteY0" fmla="*/ 1273 h 224371"/>
                  <a:gd name="connsiteX1" fmla="*/ 344752 w 521219"/>
                  <a:gd name="connsiteY1" fmla="*/ 7623 h 224371"/>
                  <a:gd name="connsiteX2" fmla="*/ 300302 w 521219"/>
                  <a:gd name="connsiteY2" fmla="*/ 20323 h 224371"/>
                  <a:gd name="connsiteX3" fmla="*/ 125677 w 521219"/>
                  <a:gd name="connsiteY3" fmla="*/ 99698 h 224371"/>
                  <a:gd name="connsiteX4" fmla="*/ 1852 w 521219"/>
                  <a:gd name="connsiteY4" fmla="*/ 223523 h 224371"/>
                  <a:gd name="connsiteX5" fmla="*/ 220927 w 521219"/>
                  <a:gd name="connsiteY5" fmla="*/ 33023 h 224371"/>
                  <a:gd name="connsiteX6" fmla="*/ 519377 w 521219"/>
                  <a:gd name="connsiteY6" fmla="*/ 1273 h 22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219" h="224371">
                    <a:moveTo>
                      <a:pt x="519377" y="1273"/>
                    </a:moveTo>
                    <a:cubicBezTo>
                      <a:pt x="540014" y="-2960"/>
                      <a:pt x="381264" y="4448"/>
                      <a:pt x="344752" y="7623"/>
                    </a:cubicBezTo>
                    <a:cubicBezTo>
                      <a:pt x="308240" y="10798"/>
                      <a:pt x="336814" y="4977"/>
                      <a:pt x="300302" y="20323"/>
                    </a:cubicBezTo>
                    <a:cubicBezTo>
                      <a:pt x="263790" y="35669"/>
                      <a:pt x="175419" y="65831"/>
                      <a:pt x="125677" y="99698"/>
                    </a:cubicBezTo>
                    <a:cubicBezTo>
                      <a:pt x="75935" y="133565"/>
                      <a:pt x="-14023" y="234636"/>
                      <a:pt x="1852" y="223523"/>
                    </a:cubicBezTo>
                    <a:cubicBezTo>
                      <a:pt x="17727" y="212411"/>
                      <a:pt x="138906" y="71652"/>
                      <a:pt x="220927" y="33023"/>
                    </a:cubicBezTo>
                    <a:cubicBezTo>
                      <a:pt x="302948" y="-5606"/>
                      <a:pt x="498740" y="5506"/>
                      <a:pt x="519377" y="12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 196">
                <a:extLst>
                  <a:ext uri="{FF2B5EF4-FFF2-40B4-BE49-F238E27FC236}">
                    <a16:creationId xmlns:a16="http://schemas.microsoft.com/office/drawing/2014/main" id="{456D6C12-8EFC-37EC-8DAB-0094C3B07E4F}"/>
                  </a:ext>
                </a:extLst>
              </p:cNvPr>
              <p:cNvSpPr/>
              <p:nvPr/>
            </p:nvSpPr>
            <p:spPr>
              <a:xfrm>
                <a:off x="4147334" y="2552467"/>
                <a:ext cx="110360" cy="486132"/>
              </a:xfrm>
              <a:custGeom>
                <a:avLst/>
                <a:gdLst>
                  <a:gd name="connsiteX0" fmla="*/ 110341 w 110360"/>
                  <a:gd name="connsiteY0" fmla="*/ 233 h 486132"/>
                  <a:gd name="connsiteX1" fmla="*/ 50016 w 110360"/>
                  <a:gd name="connsiteY1" fmla="*/ 108183 h 486132"/>
                  <a:gd name="connsiteX2" fmla="*/ 5566 w 110360"/>
                  <a:gd name="connsiteY2" fmla="*/ 260583 h 486132"/>
                  <a:gd name="connsiteX3" fmla="*/ 2391 w 110360"/>
                  <a:gd name="connsiteY3" fmla="*/ 320908 h 486132"/>
                  <a:gd name="connsiteX4" fmla="*/ 21441 w 110360"/>
                  <a:gd name="connsiteY4" fmla="*/ 403458 h 486132"/>
                  <a:gd name="connsiteX5" fmla="*/ 81766 w 110360"/>
                  <a:gd name="connsiteY5" fmla="*/ 486008 h 486132"/>
                  <a:gd name="connsiteX6" fmla="*/ 21441 w 110360"/>
                  <a:gd name="connsiteY6" fmla="*/ 384408 h 486132"/>
                  <a:gd name="connsiteX7" fmla="*/ 18266 w 110360"/>
                  <a:gd name="connsiteY7" fmla="*/ 289158 h 486132"/>
                  <a:gd name="connsiteX8" fmla="*/ 56366 w 110360"/>
                  <a:gd name="connsiteY8" fmla="*/ 136758 h 486132"/>
                  <a:gd name="connsiteX9" fmla="*/ 110341 w 110360"/>
                  <a:gd name="connsiteY9" fmla="*/ 233 h 4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360" h="486132">
                    <a:moveTo>
                      <a:pt x="110341" y="233"/>
                    </a:moveTo>
                    <a:cubicBezTo>
                      <a:pt x="109283" y="-4529"/>
                      <a:pt x="67478" y="64791"/>
                      <a:pt x="50016" y="108183"/>
                    </a:cubicBezTo>
                    <a:cubicBezTo>
                      <a:pt x="32554" y="151575"/>
                      <a:pt x="13503" y="225129"/>
                      <a:pt x="5566" y="260583"/>
                    </a:cubicBezTo>
                    <a:cubicBezTo>
                      <a:pt x="-2371" y="296037"/>
                      <a:pt x="-255" y="297096"/>
                      <a:pt x="2391" y="320908"/>
                    </a:cubicBezTo>
                    <a:cubicBezTo>
                      <a:pt x="5037" y="344720"/>
                      <a:pt x="8212" y="375941"/>
                      <a:pt x="21441" y="403458"/>
                    </a:cubicBezTo>
                    <a:cubicBezTo>
                      <a:pt x="34670" y="430975"/>
                      <a:pt x="81766" y="489183"/>
                      <a:pt x="81766" y="486008"/>
                    </a:cubicBezTo>
                    <a:cubicBezTo>
                      <a:pt x="81766" y="482833"/>
                      <a:pt x="32024" y="417216"/>
                      <a:pt x="21441" y="384408"/>
                    </a:cubicBezTo>
                    <a:cubicBezTo>
                      <a:pt x="10858" y="351600"/>
                      <a:pt x="12445" y="330433"/>
                      <a:pt x="18266" y="289158"/>
                    </a:cubicBezTo>
                    <a:cubicBezTo>
                      <a:pt x="24087" y="247883"/>
                      <a:pt x="42608" y="181208"/>
                      <a:pt x="56366" y="136758"/>
                    </a:cubicBezTo>
                    <a:cubicBezTo>
                      <a:pt x="70124" y="92308"/>
                      <a:pt x="111399" y="4995"/>
                      <a:pt x="110341" y="2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 197">
                <a:extLst>
                  <a:ext uri="{FF2B5EF4-FFF2-40B4-BE49-F238E27FC236}">
                    <a16:creationId xmlns:a16="http://schemas.microsoft.com/office/drawing/2014/main" id="{B941109A-E3E0-8F1C-310A-4611C250DF65}"/>
                  </a:ext>
                </a:extLst>
              </p:cNvPr>
              <p:cNvSpPr/>
              <p:nvPr/>
            </p:nvSpPr>
            <p:spPr>
              <a:xfrm>
                <a:off x="4619354" y="2318922"/>
                <a:ext cx="257813" cy="21368"/>
              </a:xfrm>
              <a:custGeom>
                <a:avLst/>
                <a:gdLst>
                  <a:gd name="connsiteX0" fmla="*/ 271 w 257813"/>
                  <a:gd name="connsiteY0" fmla="*/ 14703 h 21368"/>
                  <a:gd name="connsiteX1" fmla="*/ 155846 w 257813"/>
                  <a:gd name="connsiteY1" fmla="*/ 2003 h 21368"/>
                  <a:gd name="connsiteX2" fmla="*/ 257446 w 257813"/>
                  <a:gd name="connsiteY2" fmla="*/ 2003 h 21368"/>
                  <a:gd name="connsiteX3" fmla="*/ 120921 w 257813"/>
                  <a:gd name="connsiteY3" fmla="*/ 21053 h 21368"/>
                  <a:gd name="connsiteX4" fmla="*/ 271 w 257813"/>
                  <a:gd name="connsiteY4" fmla="*/ 14703 h 2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813" h="21368">
                    <a:moveTo>
                      <a:pt x="271" y="14703"/>
                    </a:moveTo>
                    <a:cubicBezTo>
                      <a:pt x="6092" y="11528"/>
                      <a:pt x="112984" y="4120"/>
                      <a:pt x="155846" y="2003"/>
                    </a:cubicBezTo>
                    <a:cubicBezTo>
                      <a:pt x="198708" y="-114"/>
                      <a:pt x="263267" y="-1172"/>
                      <a:pt x="257446" y="2003"/>
                    </a:cubicBezTo>
                    <a:cubicBezTo>
                      <a:pt x="251625" y="5178"/>
                      <a:pt x="157963" y="19466"/>
                      <a:pt x="120921" y="21053"/>
                    </a:cubicBezTo>
                    <a:cubicBezTo>
                      <a:pt x="83879" y="22641"/>
                      <a:pt x="-5550" y="17878"/>
                      <a:pt x="271" y="14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 198">
                <a:extLst>
                  <a:ext uri="{FF2B5EF4-FFF2-40B4-BE49-F238E27FC236}">
                    <a16:creationId xmlns:a16="http://schemas.microsoft.com/office/drawing/2014/main" id="{89C542B5-D28F-5A5B-C6FB-AE32BC1E82A2}"/>
                  </a:ext>
                </a:extLst>
              </p:cNvPr>
              <p:cNvSpPr/>
              <p:nvPr/>
            </p:nvSpPr>
            <p:spPr>
              <a:xfrm>
                <a:off x="4860693" y="2301853"/>
                <a:ext cx="455020" cy="267343"/>
              </a:xfrm>
              <a:custGeom>
                <a:avLst/>
                <a:gdLst>
                  <a:gd name="connsiteX0" fmla="*/ 232 w 455020"/>
                  <a:gd name="connsiteY0" fmla="*/ 22 h 267343"/>
                  <a:gd name="connsiteX1" fmla="*/ 289157 w 455020"/>
                  <a:gd name="connsiteY1" fmla="*/ 117497 h 267343"/>
                  <a:gd name="connsiteX2" fmla="*/ 454257 w 455020"/>
                  <a:gd name="connsiteY2" fmla="*/ 266722 h 267343"/>
                  <a:gd name="connsiteX3" fmla="*/ 346307 w 455020"/>
                  <a:gd name="connsiteY3" fmla="*/ 168297 h 267343"/>
                  <a:gd name="connsiteX4" fmla="*/ 241532 w 455020"/>
                  <a:gd name="connsiteY4" fmla="*/ 107972 h 267343"/>
                  <a:gd name="connsiteX5" fmla="*/ 232 w 455020"/>
                  <a:gd name="connsiteY5" fmla="*/ 22 h 26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020" h="267343">
                    <a:moveTo>
                      <a:pt x="232" y="22"/>
                    </a:moveTo>
                    <a:cubicBezTo>
                      <a:pt x="8170" y="1610"/>
                      <a:pt x="213486" y="73047"/>
                      <a:pt x="289157" y="117497"/>
                    </a:cubicBezTo>
                    <a:cubicBezTo>
                      <a:pt x="364828" y="161947"/>
                      <a:pt x="444732" y="258255"/>
                      <a:pt x="454257" y="266722"/>
                    </a:cubicBezTo>
                    <a:cubicBezTo>
                      <a:pt x="463782" y="275189"/>
                      <a:pt x="381761" y="194755"/>
                      <a:pt x="346307" y="168297"/>
                    </a:cubicBezTo>
                    <a:cubicBezTo>
                      <a:pt x="310853" y="141839"/>
                      <a:pt x="292861" y="133372"/>
                      <a:pt x="241532" y="107972"/>
                    </a:cubicBezTo>
                    <a:cubicBezTo>
                      <a:pt x="190203" y="82572"/>
                      <a:pt x="-7706" y="-1566"/>
                      <a:pt x="232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 199">
                <a:extLst>
                  <a:ext uri="{FF2B5EF4-FFF2-40B4-BE49-F238E27FC236}">
                    <a16:creationId xmlns:a16="http://schemas.microsoft.com/office/drawing/2014/main" id="{BFA677E2-100D-E983-A797-8379EDB6757C}"/>
                  </a:ext>
                </a:extLst>
              </p:cNvPr>
              <p:cNvSpPr/>
              <p:nvPr/>
            </p:nvSpPr>
            <p:spPr>
              <a:xfrm>
                <a:off x="5308598" y="2574760"/>
                <a:ext cx="194351" cy="634812"/>
              </a:xfrm>
              <a:custGeom>
                <a:avLst/>
                <a:gdLst>
                  <a:gd name="connsiteX0" fmla="*/ 2 w 194351"/>
                  <a:gd name="connsiteY0" fmla="*/ 165 h 634812"/>
                  <a:gd name="connsiteX1" fmla="*/ 107952 w 194351"/>
                  <a:gd name="connsiteY1" fmla="*/ 222415 h 634812"/>
                  <a:gd name="connsiteX2" fmla="*/ 193677 w 194351"/>
                  <a:gd name="connsiteY2" fmla="*/ 628815 h 634812"/>
                  <a:gd name="connsiteX3" fmla="*/ 146052 w 194351"/>
                  <a:gd name="connsiteY3" fmla="*/ 451015 h 634812"/>
                  <a:gd name="connsiteX4" fmla="*/ 111127 w 194351"/>
                  <a:gd name="connsiteY4" fmla="*/ 254165 h 634812"/>
                  <a:gd name="connsiteX5" fmla="*/ 2 w 194351"/>
                  <a:gd name="connsiteY5" fmla="*/ 165 h 6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351" h="634812">
                    <a:moveTo>
                      <a:pt x="2" y="165"/>
                    </a:moveTo>
                    <a:cubicBezTo>
                      <a:pt x="-527" y="-5127"/>
                      <a:pt x="75673" y="117640"/>
                      <a:pt x="107952" y="222415"/>
                    </a:cubicBezTo>
                    <a:cubicBezTo>
                      <a:pt x="140231" y="327190"/>
                      <a:pt x="187327" y="590715"/>
                      <a:pt x="193677" y="628815"/>
                    </a:cubicBezTo>
                    <a:cubicBezTo>
                      <a:pt x="200027" y="666915"/>
                      <a:pt x="159810" y="513457"/>
                      <a:pt x="146052" y="451015"/>
                    </a:cubicBezTo>
                    <a:cubicBezTo>
                      <a:pt x="132294" y="388573"/>
                      <a:pt x="131235" y="326132"/>
                      <a:pt x="111127" y="254165"/>
                    </a:cubicBezTo>
                    <a:cubicBezTo>
                      <a:pt x="91019" y="182198"/>
                      <a:pt x="531" y="5457"/>
                      <a:pt x="2" y="1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 200">
                <a:extLst>
                  <a:ext uri="{FF2B5EF4-FFF2-40B4-BE49-F238E27FC236}">
                    <a16:creationId xmlns:a16="http://schemas.microsoft.com/office/drawing/2014/main" id="{230331B0-236B-ED40-C70A-EC415AE7BC39}"/>
                  </a:ext>
                </a:extLst>
              </p:cNvPr>
              <p:cNvSpPr/>
              <p:nvPr/>
            </p:nvSpPr>
            <p:spPr>
              <a:xfrm>
                <a:off x="4294762" y="2593880"/>
                <a:ext cx="109085" cy="440109"/>
              </a:xfrm>
              <a:custGeom>
                <a:avLst/>
                <a:gdLst>
                  <a:gd name="connsiteX0" fmla="*/ 108963 w 109085"/>
                  <a:gd name="connsiteY0" fmla="*/ 95 h 440109"/>
                  <a:gd name="connsiteX1" fmla="*/ 26413 w 109085"/>
                  <a:gd name="connsiteY1" fmla="*/ 206470 h 440109"/>
                  <a:gd name="connsiteX2" fmla="*/ 80388 w 109085"/>
                  <a:gd name="connsiteY2" fmla="*/ 438245 h 440109"/>
                  <a:gd name="connsiteX3" fmla="*/ 23238 w 109085"/>
                  <a:gd name="connsiteY3" fmla="*/ 311245 h 440109"/>
                  <a:gd name="connsiteX4" fmla="*/ 4188 w 109085"/>
                  <a:gd name="connsiteY4" fmla="*/ 231870 h 440109"/>
                  <a:gd name="connsiteX5" fmla="*/ 108963 w 109085"/>
                  <a:gd name="connsiteY5" fmla="*/ 95 h 44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085" h="440109">
                    <a:moveTo>
                      <a:pt x="108963" y="95"/>
                    </a:moveTo>
                    <a:cubicBezTo>
                      <a:pt x="112667" y="-4138"/>
                      <a:pt x="31176" y="133445"/>
                      <a:pt x="26413" y="206470"/>
                    </a:cubicBezTo>
                    <a:cubicBezTo>
                      <a:pt x="21650" y="279495"/>
                      <a:pt x="80917" y="420783"/>
                      <a:pt x="80388" y="438245"/>
                    </a:cubicBezTo>
                    <a:cubicBezTo>
                      <a:pt x="79859" y="455707"/>
                      <a:pt x="35938" y="345641"/>
                      <a:pt x="23238" y="311245"/>
                    </a:cubicBezTo>
                    <a:cubicBezTo>
                      <a:pt x="10538" y="276849"/>
                      <a:pt x="-8512" y="281082"/>
                      <a:pt x="4188" y="231870"/>
                    </a:cubicBezTo>
                    <a:cubicBezTo>
                      <a:pt x="16888" y="182658"/>
                      <a:pt x="105259" y="4328"/>
                      <a:pt x="108963" y="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 201">
                <a:extLst>
                  <a:ext uri="{FF2B5EF4-FFF2-40B4-BE49-F238E27FC236}">
                    <a16:creationId xmlns:a16="http://schemas.microsoft.com/office/drawing/2014/main" id="{C736086C-C8CF-B3BA-F665-5B84A03629FB}"/>
                  </a:ext>
                </a:extLst>
              </p:cNvPr>
              <p:cNvSpPr/>
              <p:nvPr/>
            </p:nvSpPr>
            <p:spPr>
              <a:xfrm>
                <a:off x="4793828" y="2587344"/>
                <a:ext cx="220033" cy="379280"/>
              </a:xfrm>
              <a:custGeom>
                <a:avLst/>
                <a:gdLst>
                  <a:gd name="connsiteX0" fmla="*/ 422 w 220033"/>
                  <a:gd name="connsiteY0" fmla="*/ 281 h 379280"/>
                  <a:gd name="connsiteX1" fmla="*/ 121072 w 220033"/>
                  <a:gd name="connsiteY1" fmla="*/ 159031 h 379280"/>
                  <a:gd name="connsiteX2" fmla="*/ 216322 w 220033"/>
                  <a:gd name="connsiteY2" fmla="*/ 374931 h 379280"/>
                  <a:gd name="connsiteX3" fmla="*/ 197272 w 220033"/>
                  <a:gd name="connsiteY3" fmla="*/ 295556 h 379280"/>
                  <a:gd name="connsiteX4" fmla="*/ 165522 w 220033"/>
                  <a:gd name="connsiteY4" fmla="*/ 197131 h 379280"/>
                  <a:gd name="connsiteX5" fmla="*/ 422 w 220033"/>
                  <a:gd name="connsiteY5" fmla="*/ 281 h 37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033" h="379280">
                    <a:moveTo>
                      <a:pt x="422" y="281"/>
                    </a:moveTo>
                    <a:cubicBezTo>
                      <a:pt x="-6986" y="-6069"/>
                      <a:pt x="85089" y="96589"/>
                      <a:pt x="121072" y="159031"/>
                    </a:cubicBezTo>
                    <a:cubicBezTo>
                      <a:pt x="157055" y="221473"/>
                      <a:pt x="203622" y="352177"/>
                      <a:pt x="216322" y="374931"/>
                    </a:cubicBezTo>
                    <a:cubicBezTo>
                      <a:pt x="229022" y="397685"/>
                      <a:pt x="205739" y="325189"/>
                      <a:pt x="197272" y="295556"/>
                    </a:cubicBezTo>
                    <a:cubicBezTo>
                      <a:pt x="188805" y="265923"/>
                      <a:pt x="193039" y="242110"/>
                      <a:pt x="165522" y="197131"/>
                    </a:cubicBezTo>
                    <a:cubicBezTo>
                      <a:pt x="138005" y="152152"/>
                      <a:pt x="7830" y="6631"/>
                      <a:pt x="422" y="2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 202">
                <a:extLst>
                  <a:ext uri="{FF2B5EF4-FFF2-40B4-BE49-F238E27FC236}">
                    <a16:creationId xmlns:a16="http://schemas.microsoft.com/office/drawing/2014/main" id="{39200F59-FDBF-1F29-5BE8-373B554710C7}"/>
                  </a:ext>
                </a:extLst>
              </p:cNvPr>
              <p:cNvSpPr/>
              <p:nvPr/>
            </p:nvSpPr>
            <p:spPr>
              <a:xfrm>
                <a:off x="4403265" y="2663742"/>
                <a:ext cx="73539" cy="349387"/>
              </a:xfrm>
              <a:custGeom>
                <a:avLst/>
                <a:gdLst>
                  <a:gd name="connsiteX0" fmla="*/ 57610 w 73539"/>
                  <a:gd name="connsiteY0" fmla="*/ 83 h 349387"/>
                  <a:gd name="connsiteX1" fmla="*/ 13160 w 73539"/>
                  <a:gd name="connsiteY1" fmla="*/ 142958 h 349387"/>
                  <a:gd name="connsiteX2" fmla="*/ 73485 w 73539"/>
                  <a:gd name="connsiteY2" fmla="*/ 349333 h 349387"/>
                  <a:gd name="connsiteX3" fmla="*/ 460 w 73539"/>
                  <a:gd name="connsiteY3" fmla="*/ 162008 h 349387"/>
                  <a:gd name="connsiteX4" fmla="*/ 57610 w 73539"/>
                  <a:gd name="connsiteY4" fmla="*/ 83 h 34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9" h="349387">
                    <a:moveTo>
                      <a:pt x="57610" y="83"/>
                    </a:moveTo>
                    <a:cubicBezTo>
                      <a:pt x="59727" y="-3092"/>
                      <a:pt x="10514" y="84750"/>
                      <a:pt x="13160" y="142958"/>
                    </a:cubicBezTo>
                    <a:cubicBezTo>
                      <a:pt x="15806" y="201166"/>
                      <a:pt x="75602" y="346158"/>
                      <a:pt x="73485" y="349333"/>
                    </a:cubicBezTo>
                    <a:cubicBezTo>
                      <a:pt x="71368" y="352508"/>
                      <a:pt x="6810" y="215454"/>
                      <a:pt x="460" y="162008"/>
                    </a:cubicBezTo>
                    <a:cubicBezTo>
                      <a:pt x="-5890" y="108562"/>
                      <a:pt x="55493" y="3258"/>
                      <a:pt x="57610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 203">
                <a:extLst>
                  <a:ext uri="{FF2B5EF4-FFF2-40B4-BE49-F238E27FC236}">
                    <a16:creationId xmlns:a16="http://schemas.microsoft.com/office/drawing/2014/main" id="{6A9449A4-48A6-E1DB-4068-50E4E43B0950}"/>
                  </a:ext>
                </a:extLst>
              </p:cNvPr>
              <p:cNvSpPr/>
              <p:nvPr/>
            </p:nvSpPr>
            <p:spPr>
              <a:xfrm>
                <a:off x="4575058" y="2644409"/>
                <a:ext cx="92256" cy="370064"/>
              </a:xfrm>
              <a:custGeom>
                <a:avLst/>
                <a:gdLst>
                  <a:gd name="connsiteX0" fmla="*/ 50917 w 92256"/>
                  <a:gd name="connsiteY0" fmla="*/ 366 h 370064"/>
                  <a:gd name="connsiteX1" fmla="*/ 15992 w 92256"/>
                  <a:gd name="connsiteY1" fmla="*/ 146416 h 370064"/>
                  <a:gd name="connsiteX2" fmla="*/ 92192 w 92256"/>
                  <a:gd name="connsiteY2" fmla="*/ 368666 h 370064"/>
                  <a:gd name="connsiteX3" fmla="*/ 28692 w 92256"/>
                  <a:gd name="connsiteY3" fmla="*/ 238491 h 370064"/>
                  <a:gd name="connsiteX4" fmla="*/ 117 w 92256"/>
                  <a:gd name="connsiteY4" fmla="*/ 187691 h 370064"/>
                  <a:gd name="connsiteX5" fmla="*/ 50917 w 92256"/>
                  <a:gd name="connsiteY5" fmla="*/ 366 h 37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56" h="370064">
                    <a:moveTo>
                      <a:pt x="50917" y="366"/>
                    </a:moveTo>
                    <a:cubicBezTo>
                      <a:pt x="53563" y="-6513"/>
                      <a:pt x="9113" y="85033"/>
                      <a:pt x="15992" y="146416"/>
                    </a:cubicBezTo>
                    <a:cubicBezTo>
                      <a:pt x="22871" y="207799"/>
                      <a:pt x="90075" y="353320"/>
                      <a:pt x="92192" y="368666"/>
                    </a:cubicBezTo>
                    <a:cubicBezTo>
                      <a:pt x="94309" y="384012"/>
                      <a:pt x="44038" y="268654"/>
                      <a:pt x="28692" y="238491"/>
                    </a:cubicBezTo>
                    <a:cubicBezTo>
                      <a:pt x="13346" y="208329"/>
                      <a:pt x="-1470" y="224203"/>
                      <a:pt x="117" y="187691"/>
                    </a:cubicBezTo>
                    <a:cubicBezTo>
                      <a:pt x="1704" y="151179"/>
                      <a:pt x="48271" y="7245"/>
                      <a:pt x="50917" y="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 204">
                <a:extLst>
                  <a:ext uri="{FF2B5EF4-FFF2-40B4-BE49-F238E27FC236}">
                    <a16:creationId xmlns:a16="http://schemas.microsoft.com/office/drawing/2014/main" id="{58588C1C-268D-E21B-F8D5-D27C740FFC51}"/>
                  </a:ext>
                </a:extLst>
              </p:cNvPr>
              <p:cNvSpPr/>
              <p:nvPr/>
            </p:nvSpPr>
            <p:spPr>
              <a:xfrm>
                <a:off x="4724834" y="2644578"/>
                <a:ext cx="110752" cy="343184"/>
              </a:xfrm>
              <a:custGeom>
                <a:avLst/>
                <a:gdLst>
                  <a:gd name="connsiteX0" fmla="*/ 44016 w 110752"/>
                  <a:gd name="connsiteY0" fmla="*/ 197 h 343184"/>
                  <a:gd name="connsiteX1" fmla="*/ 18616 w 110752"/>
                  <a:gd name="connsiteY1" fmla="*/ 117672 h 343184"/>
                  <a:gd name="connsiteX2" fmla="*/ 110691 w 110752"/>
                  <a:gd name="connsiteY2" fmla="*/ 343097 h 343184"/>
                  <a:gd name="connsiteX3" fmla="*/ 2741 w 110752"/>
                  <a:gd name="connsiteY3" fmla="*/ 143072 h 343184"/>
                  <a:gd name="connsiteX4" fmla="*/ 44016 w 110752"/>
                  <a:gd name="connsiteY4" fmla="*/ 197 h 34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52" h="343184">
                    <a:moveTo>
                      <a:pt x="44016" y="197"/>
                    </a:moveTo>
                    <a:cubicBezTo>
                      <a:pt x="46662" y="-4036"/>
                      <a:pt x="7503" y="60522"/>
                      <a:pt x="18616" y="117672"/>
                    </a:cubicBezTo>
                    <a:cubicBezTo>
                      <a:pt x="29728" y="174822"/>
                      <a:pt x="113337" y="338864"/>
                      <a:pt x="110691" y="343097"/>
                    </a:cubicBezTo>
                    <a:cubicBezTo>
                      <a:pt x="108045" y="347330"/>
                      <a:pt x="18087" y="197047"/>
                      <a:pt x="2741" y="143072"/>
                    </a:cubicBezTo>
                    <a:cubicBezTo>
                      <a:pt x="-12605" y="89097"/>
                      <a:pt x="41370" y="4430"/>
                      <a:pt x="44016" y="1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 205">
                <a:extLst>
                  <a:ext uri="{FF2B5EF4-FFF2-40B4-BE49-F238E27FC236}">
                    <a16:creationId xmlns:a16="http://schemas.microsoft.com/office/drawing/2014/main" id="{4D1779BE-93A5-B265-051B-1CD2855ACECF}"/>
                  </a:ext>
                </a:extLst>
              </p:cNvPr>
              <p:cNvSpPr/>
              <p:nvPr/>
            </p:nvSpPr>
            <p:spPr>
              <a:xfrm>
                <a:off x="4832697" y="2707359"/>
                <a:ext cx="155616" cy="291069"/>
              </a:xfrm>
              <a:custGeom>
                <a:avLst/>
                <a:gdLst>
                  <a:gd name="connsiteX0" fmla="*/ 12353 w 155616"/>
                  <a:gd name="connsiteY0" fmla="*/ 916 h 291069"/>
                  <a:gd name="connsiteX1" fmla="*/ 2828 w 155616"/>
                  <a:gd name="connsiteY1" fmla="*/ 89816 h 291069"/>
                  <a:gd name="connsiteX2" fmla="*/ 59978 w 155616"/>
                  <a:gd name="connsiteY2" fmla="*/ 232691 h 291069"/>
                  <a:gd name="connsiteX3" fmla="*/ 155228 w 155616"/>
                  <a:gd name="connsiteY3" fmla="*/ 289841 h 291069"/>
                  <a:gd name="connsiteX4" fmla="*/ 91728 w 155616"/>
                  <a:gd name="connsiteY4" fmla="*/ 261266 h 291069"/>
                  <a:gd name="connsiteX5" fmla="*/ 44103 w 155616"/>
                  <a:gd name="connsiteY5" fmla="*/ 143791 h 291069"/>
                  <a:gd name="connsiteX6" fmla="*/ 12353 w 155616"/>
                  <a:gd name="connsiteY6" fmla="*/ 916 h 29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16" h="291069">
                    <a:moveTo>
                      <a:pt x="12353" y="916"/>
                    </a:moveTo>
                    <a:cubicBezTo>
                      <a:pt x="5474" y="-8080"/>
                      <a:pt x="-5110" y="51187"/>
                      <a:pt x="2828" y="89816"/>
                    </a:cubicBezTo>
                    <a:cubicBezTo>
                      <a:pt x="10765" y="128445"/>
                      <a:pt x="34578" y="199354"/>
                      <a:pt x="59978" y="232691"/>
                    </a:cubicBezTo>
                    <a:cubicBezTo>
                      <a:pt x="85378" y="266028"/>
                      <a:pt x="149936" y="285079"/>
                      <a:pt x="155228" y="289841"/>
                    </a:cubicBezTo>
                    <a:cubicBezTo>
                      <a:pt x="160520" y="294604"/>
                      <a:pt x="110249" y="285608"/>
                      <a:pt x="91728" y="261266"/>
                    </a:cubicBezTo>
                    <a:cubicBezTo>
                      <a:pt x="73207" y="236924"/>
                      <a:pt x="56274" y="181362"/>
                      <a:pt x="44103" y="143791"/>
                    </a:cubicBezTo>
                    <a:cubicBezTo>
                      <a:pt x="31932" y="106220"/>
                      <a:pt x="19232" y="9912"/>
                      <a:pt x="12353" y="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 206">
                <a:extLst>
                  <a:ext uri="{FF2B5EF4-FFF2-40B4-BE49-F238E27FC236}">
                    <a16:creationId xmlns:a16="http://schemas.microsoft.com/office/drawing/2014/main" id="{0BD27B91-CFE8-E876-FF57-EDEE29F6C388}"/>
                  </a:ext>
                </a:extLst>
              </p:cNvPr>
              <p:cNvSpPr/>
              <p:nvPr/>
            </p:nvSpPr>
            <p:spPr>
              <a:xfrm>
                <a:off x="4237886" y="2380666"/>
                <a:ext cx="337717" cy="629509"/>
              </a:xfrm>
              <a:custGeom>
                <a:avLst/>
                <a:gdLst>
                  <a:gd name="connsiteX0" fmla="*/ 337289 w 337717"/>
                  <a:gd name="connsiteY0" fmla="*/ 584 h 629509"/>
                  <a:gd name="connsiteX1" fmla="*/ 89639 w 337717"/>
                  <a:gd name="connsiteY1" fmla="*/ 181559 h 629509"/>
                  <a:gd name="connsiteX2" fmla="*/ 35664 w 337717"/>
                  <a:gd name="connsiteY2" fmla="*/ 333959 h 629509"/>
                  <a:gd name="connsiteX3" fmla="*/ 51539 w 337717"/>
                  <a:gd name="connsiteY3" fmla="*/ 629234 h 629509"/>
                  <a:gd name="connsiteX4" fmla="*/ 19789 w 337717"/>
                  <a:gd name="connsiteY4" fmla="*/ 384759 h 629509"/>
                  <a:gd name="connsiteX5" fmla="*/ 22964 w 337717"/>
                  <a:gd name="connsiteY5" fmla="*/ 245059 h 629509"/>
                  <a:gd name="connsiteX6" fmla="*/ 337289 w 337717"/>
                  <a:gd name="connsiteY6" fmla="*/ 584 h 62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717" h="629509">
                    <a:moveTo>
                      <a:pt x="337289" y="584"/>
                    </a:moveTo>
                    <a:cubicBezTo>
                      <a:pt x="348401" y="-9999"/>
                      <a:pt x="139910" y="125997"/>
                      <a:pt x="89639" y="181559"/>
                    </a:cubicBezTo>
                    <a:cubicBezTo>
                      <a:pt x="39368" y="237121"/>
                      <a:pt x="42014" y="259347"/>
                      <a:pt x="35664" y="333959"/>
                    </a:cubicBezTo>
                    <a:cubicBezTo>
                      <a:pt x="29314" y="408571"/>
                      <a:pt x="54185" y="620767"/>
                      <a:pt x="51539" y="629234"/>
                    </a:cubicBezTo>
                    <a:cubicBezTo>
                      <a:pt x="48893" y="637701"/>
                      <a:pt x="24552" y="448788"/>
                      <a:pt x="19789" y="384759"/>
                    </a:cubicBezTo>
                    <a:cubicBezTo>
                      <a:pt x="15026" y="320730"/>
                      <a:pt x="-24132" y="307501"/>
                      <a:pt x="22964" y="245059"/>
                    </a:cubicBezTo>
                    <a:cubicBezTo>
                      <a:pt x="70060" y="182617"/>
                      <a:pt x="326177" y="11167"/>
                      <a:pt x="337289" y="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 207">
                <a:extLst>
                  <a:ext uri="{FF2B5EF4-FFF2-40B4-BE49-F238E27FC236}">
                    <a16:creationId xmlns:a16="http://schemas.microsoft.com/office/drawing/2014/main" id="{62D399BB-63A2-C8C9-EBFE-776D2B229C8D}"/>
                  </a:ext>
                </a:extLst>
              </p:cNvPr>
              <p:cNvSpPr/>
              <p:nvPr/>
            </p:nvSpPr>
            <p:spPr>
              <a:xfrm>
                <a:off x="4476742" y="2597092"/>
                <a:ext cx="95390" cy="403339"/>
              </a:xfrm>
              <a:custGeom>
                <a:avLst/>
                <a:gdLst>
                  <a:gd name="connsiteX0" fmla="*/ 95258 w 95390"/>
                  <a:gd name="connsiteY0" fmla="*/ 58 h 403339"/>
                  <a:gd name="connsiteX1" fmla="*/ 22233 w 95390"/>
                  <a:gd name="connsiteY1" fmla="*/ 190558 h 403339"/>
                  <a:gd name="connsiteX2" fmla="*/ 85733 w 95390"/>
                  <a:gd name="connsiteY2" fmla="*/ 403283 h 403339"/>
                  <a:gd name="connsiteX3" fmla="*/ 8 w 95390"/>
                  <a:gd name="connsiteY3" fmla="*/ 209608 h 403339"/>
                  <a:gd name="connsiteX4" fmla="*/ 95258 w 95390"/>
                  <a:gd name="connsiteY4" fmla="*/ 58 h 40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90" h="403339">
                    <a:moveTo>
                      <a:pt x="95258" y="58"/>
                    </a:moveTo>
                    <a:cubicBezTo>
                      <a:pt x="98962" y="-3117"/>
                      <a:pt x="23820" y="123354"/>
                      <a:pt x="22233" y="190558"/>
                    </a:cubicBezTo>
                    <a:cubicBezTo>
                      <a:pt x="20646" y="257762"/>
                      <a:pt x="89437" y="400108"/>
                      <a:pt x="85733" y="403283"/>
                    </a:cubicBezTo>
                    <a:cubicBezTo>
                      <a:pt x="82029" y="406458"/>
                      <a:pt x="1066" y="275225"/>
                      <a:pt x="8" y="209608"/>
                    </a:cubicBezTo>
                    <a:cubicBezTo>
                      <a:pt x="-1050" y="143991"/>
                      <a:pt x="91554" y="3233"/>
                      <a:pt x="95258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 208">
                <a:extLst>
                  <a:ext uri="{FF2B5EF4-FFF2-40B4-BE49-F238E27FC236}">
                    <a16:creationId xmlns:a16="http://schemas.microsoft.com/office/drawing/2014/main" id="{518F80DB-2C46-9994-3ED2-4A691100F9CC}"/>
                  </a:ext>
                </a:extLst>
              </p:cNvPr>
              <p:cNvSpPr/>
              <p:nvPr/>
            </p:nvSpPr>
            <p:spPr>
              <a:xfrm>
                <a:off x="4653836" y="2511251"/>
                <a:ext cx="86451" cy="477189"/>
              </a:xfrm>
              <a:custGeom>
                <a:avLst/>
                <a:gdLst>
                  <a:gd name="connsiteX0" fmla="*/ 83264 w 86451"/>
                  <a:gd name="connsiteY0" fmla="*/ 174 h 477189"/>
                  <a:gd name="connsiteX1" fmla="*/ 19764 w 86451"/>
                  <a:gd name="connsiteY1" fmla="*/ 168449 h 477189"/>
                  <a:gd name="connsiteX2" fmla="*/ 86439 w 86451"/>
                  <a:gd name="connsiteY2" fmla="*/ 476424 h 477189"/>
                  <a:gd name="connsiteX3" fmla="*/ 13414 w 86451"/>
                  <a:gd name="connsiteY3" fmla="*/ 254174 h 477189"/>
                  <a:gd name="connsiteX4" fmla="*/ 3889 w 86451"/>
                  <a:gd name="connsiteY4" fmla="*/ 197024 h 477189"/>
                  <a:gd name="connsiteX5" fmla="*/ 83264 w 86451"/>
                  <a:gd name="connsiteY5" fmla="*/ 174 h 47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451" h="477189">
                    <a:moveTo>
                      <a:pt x="83264" y="174"/>
                    </a:moveTo>
                    <a:cubicBezTo>
                      <a:pt x="85910" y="-4588"/>
                      <a:pt x="19235" y="89074"/>
                      <a:pt x="19764" y="168449"/>
                    </a:cubicBezTo>
                    <a:cubicBezTo>
                      <a:pt x="20293" y="247824"/>
                      <a:pt x="87497" y="462137"/>
                      <a:pt x="86439" y="476424"/>
                    </a:cubicBezTo>
                    <a:cubicBezTo>
                      <a:pt x="85381" y="490711"/>
                      <a:pt x="27172" y="300741"/>
                      <a:pt x="13414" y="254174"/>
                    </a:cubicBezTo>
                    <a:cubicBezTo>
                      <a:pt x="-344" y="207607"/>
                      <a:pt x="-3519" y="233007"/>
                      <a:pt x="3889" y="197024"/>
                    </a:cubicBezTo>
                    <a:cubicBezTo>
                      <a:pt x="11297" y="161041"/>
                      <a:pt x="80618" y="4936"/>
                      <a:pt x="83264" y="1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 209">
                <a:extLst>
                  <a:ext uri="{FF2B5EF4-FFF2-40B4-BE49-F238E27FC236}">
                    <a16:creationId xmlns:a16="http://schemas.microsoft.com/office/drawing/2014/main" id="{236AAF1B-7F7F-70F7-B9C6-A84BE2222982}"/>
                  </a:ext>
                </a:extLst>
              </p:cNvPr>
              <p:cNvSpPr/>
              <p:nvPr/>
            </p:nvSpPr>
            <p:spPr>
              <a:xfrm>
                <a:off x="4108095" y="2971759"/>
                <a:ext cx="64087" cy="822400"/>
              </a:xfrm>
              <a:custGeom>
                <a:avLst/>
                <a:gdLst>
                  <a:gd name="connsiteX0" fmla="*/ 63855 w 64087"/>
                  <a:gd name="connsiteY0" fmla="*/ 41 h 822400"/>
                  <a:gd name="connsiteX1" fmla="*/ 35280 w 64087"/>
                  <a:gd name="connsiteY1" fmla="*/ 393741 h 822400"/>
                  <a:gd name="connsiteX2" fmla="*/ 355 w 64087"/>
                  <a:gd name="connsiteY2" fmla="*/ 822366 h 822400"/>
                  <a:gd name="connsiteX3" fmla="*/ 19405 w 64087"/>
                  <a:gd name="connsiteY3" fmla="*/ 371516 h 822400"/>
                  <a:gd name="connsiteX4" fmla="*/ 63855 w 64087"/>
                  <a:gd name="connsiteY4" fmla="*/ 41 h 8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87" h="822400">
                    <a:moveTo>
                      <a:pt x="63855" y="41"/>
                    </a:moveTo>
                    <a:cubicBezTo>
                      <a:pt x="66501" y="3745"/>
                      <a:pt x="45863" y="256687"/>
                      <a:pt x="35280" y="393741"/>
                    </a:cubicBezTo>
                    <a:cubicBezTo>
                      <a:pt x="24697" y="530795"/>
                      <a:pt x="3001" y="826070"/>
                      <a:pt x="355" y="822366"/>
                    </a:cubicBezTo>
                    <a:cubicBezTo>
                      <a:pt x="-2291" y="818662"/>
                      <a:pt x="10409" y="501162"/>
                      <a:pt x="19405" y="371516"/>
                    </a:cubicBezTo>
                    <a:cubicBezTo>
                      <a:pt x="28401" y="241870"/>
                      <a:pt x="61209" y="-3663"/>
                      <a:pt x="63855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 210">
                <a:extLst>
                  <a:ext uri="{FF2B5EF4-FFF2-40B4-BE49-F238E27FC236}">
                    <a16:creationId xmlns:a16="http://schemas.microsoft.com/office/drawing/2014/main" id="{762450BB-726B-5013-07C8-20CAB47272D2}"/>
                  </a:ext>
                </a:extLst>
              </p:cNvPr>
              <p:cNvSpPr/>
              <p:nvPr/>
            </p:nvSpPr>
            <p:spPr>
              <a:xfrm>
                <a:off x="4015868" y="3755756"/>
                <a:ext cx="96349" cy="389924"/>
              </a:xfrm>
              <a:custGeom>
                <a:avLst/>
                <a:gdLst>
                  <a:gd name="connsiteX0" fmla="*/ 95757 w 96349"/>
                  <a:gd name="connsiteY0" fmla="*/ 269 h 389924"/>
                  <a:gd name="connsiteX1" fmla="*/ 79882 w 96349"/>
                  <a:gd name="connsiteY1" fmla="*/ 190769 h 389924"/>
                  <a:gd name="connsiteX2" fmla="*/ 44957 w 96349"/>
                  <a:gd name="connsiteY2" fmla="*/ 301894 h 389924"/>
                  <a:gd name="connsiteX3" fmla="*/ 16382 w 96349"/>
                  <a:gd name="connsiteY3" fmla="*/ 365394 h 389924"/>
                  <a:gd name="connsiteX4" fmla="*/ 3682 w 96349"/>
                  <a:gd name="connsiteY4" fmla="*/ 381269 h 389924"/>
                  <a:gd name="connsiteX5" fmla="*/ 83057 w 96349"/>
                  <a:gd name="connsiteY5" fmla="*/ 235219 h 389924"/>
                  <a:gd name="connsiteX6" fmla="*/ 95757 w 96349"/>
                  <a:gd name="connsiteY6" fmla="*/ 269 h 38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49" h="389924">
                    <a:moveTo>
                      <a:pt x="95757" y="269"/>
                    </a:moveTo>
                    <a:cubicBezTo>
                      <a:pt x="95228" y="-7139"/>
                      <a:pt x="88349" y="140498"/>
                      <a:pt x="79882" y="190769"/>
                    </a:cubicBezTo>
                    <a:cubicBezTo>
                      <a:pt x="71415" y="241040"/>
                      <a:pt x="55540" y="272790"/>
                      <a:pt x="44957" y="301894"/>
                    </a:cubicBezTo>
                    <a:cubicBezTo>
                      <a:pt x="34374" y="330998"/>
                      <a:pt x="16382" y="365394"/>
                      <a:pt x="16382" y="365394"/>
                    </a:cubicBezTo>
                    <a:cubicBezTo>
                      <a:pt x="9503" y="378623"/>
                      <a:pt x="-7430" y="402965"/>
                      <a:pt x="3682" y="381269"/>
                    </a:cubicBezTo>
                    <a:cubicBezTo>
                      <a:pt x="14794" y="359573"/>
                      <a:pt x="66653" y="293427"/>
                      <a:pt x="83057" y="235219"/>
                    </a:cubicBezTo>
                    <a:cubicBezTo>
                      <a:pt x="99461" y="177011"/>
                      <a:pt x="96286" y="7677"/>
                      <a:pt x="95757" y="2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 211">
                <a:extLst>
                  <a:ext uri="{FF2B5EF4-FFF2-40B4-BE49-F238E27FC236}">
                    <a16:creationId xmlns:a16="http://schemas.microsoft.com/office/drawing/2014/main" id="{9B2F8AB0-7884-1122-F978-2F65FB6E1C99}"/>
                  </a:ext>
                </a:extLst>
              </p:cNvPr>
              <p:cNvSpPr/>
              <p:nvPr/>
            </p:nvSpPr>
            <p:spPr>
              <a:xfrm>
                <a:off x="5006960" y="2818704"/>
                <a:ext cx="73160" cy="579198"/>
              </a:xfrm>
              <a:custGeom>
                <a:avLst/>
                <a:gdLst>
                  <a:gd name="connsiteX0" fmla="*/ 15 w 73160"/>
                  <a:gd name="connsiteY0" fmla="*/ 696 h 579198"/>
                  <a:gd name="connsiteX1" fmla="*/ 66690 w 73160"/>
                  <a:gd name="connsiteY1" fmla="*/ 248346 h 579198"/>
                  <a:gd name="connsiteX2" fmla="*/ 69865 w 73160"/>
                  <a:gd name="connsiteY2" fmla="*/ 578546 h 579198"/>
                  <a:gd name="connsiteX3" fmla="*/ 60340 w 73160"/>
                  <a:gd name="connsiteY3" fmla="*/ 324546 h 579198"/>
                  <a:gd name="connsiteX4" fmla="*/ 15 w 73160"/>
                  <a:gd name="connsiteY4" fmla="*/ 696 h 57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60" h="579198">
                    <a:moveTo>
                      <a:pt x="15" y="696"/>
                    </a:moveTo>
                    <a:cubicBezTo>
                      <a:pt x="1073" y="-12004"/>
                      <a:pt x="55048" y="152038"/>
                      <a:pt x="66690" y="248346"/>
                    </a:cubicBezTo>
                    <a:cubicBezTo>
                      <a:pt x="78332" y="344654"/>
                      <a:pt x="70923" y="565846"/>
                      <a:pt x="69865" y="578546"/>
                    </a:cubicBezTo>
                    <a:cubicBezTo>
                      <a:pt x="68807" y="591246"/>
                      <a:pt x="69336" y="415563"/>
                      <a:pt x="60340" y="324546"/>
                    </a:cubicBezTo>
                    <a:cubicBezTo>
                      <a:pt x="51344" y="233529"/>
                      <a:pt x="-1043" y="13396"/>
                      <a:pt x="15" y="6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 212">
                <a:extLst>
                  <a:ext uri="{FF2B5EF4-FFF2-40B4-BE49-F238E27FC236}">
                    <a16:creationId xmlns:a16="http://schemas.microsoft.com/office/drawing/2014/main" id="{15993862-15D8-909F-F537-711DD0A319AA}"/>
                  </a:ext>
                </a:extLst>
              </p:cNvPr>
              <p:cNvSpPr/>
              <p:nvPr/>
            </p:nvSpPr>
            <p:spPr>
              <a:xfrm>
                <a:off x="5000245" y="3367963"/>
                <a:ext cx="81122" cy="452309"/>
              </a:xfrm>
              <a:custGeom>
                <a:avLst/>
                <a:gdLst>
                  <a:gd name="connsiteX0" fmla="*/ 67055 w 81122"/>
                  <a:gd name="connsiteY0" fmla="*/ 712 h 452309"/>
                  <a:gd name="connsiteX1" fmla="*/ 48005 w 81122"/>
                  <a:gd name="connsiteY1" fmla="*/ 261062 h 452309"/>
                  <a:gd name="connsiteX2" fmla="*/ 380 w 81122"/>
                  <a:gd name="connsiteY2" fmla="*/ 451562 h 452309"/>
                  <a:gd name="connsiteX3" fmla="*/ 76580 w 81122"/>
                  <a:gd name="connsiteY3" fmla="*/ 191212 h 452309"/>
                  <a:gd name="connsiteX4" fmla="*/ 67055 w 81122"/>
                  <a:gd name="connsiteY4" fmla="*/ 712 h 4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22" h="452309">
                    <a:moveTo>
                      <a:pt x="67055" y="712"/>
                    </a:moveTo>
                    <a:cubicBezTo>
                      <a:pt x="62293" y="12354"/>
                      <a:pt x="59117" y="185920"/>
                      <a:pt x="48005" y="261062"/>
                    </a:cubicBezTo>
                    <a:cubicBezTo>
                      <a:pt x="36892" y="336204"/>
                      <a:pt x="-4382" y="463204"/>
                      <a:pt x="380" y="451562"/>
                    </a:cubicBezTo>
                    <a:cubicBezTo>
                      <a:pt x="5142" y="439920"/>
                      <a:pt x="63880" y="259475"/>
                      <a:pt x="76580" y="191212"/>
                    </a:cubicBezTo>
                    <a:cubicBezTo>
                      <a:pt x="89280" y="122949"/>
                      <a:pt x="71817" y="-10930"/>
                      <a:pt x="67055" y="7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 213">
                <a:extLst>
                  <a:ext uri="{FF2B5EF4-FFF2-40B4-BE49-F238E27FC236}">
                    <a16:creationId xmlns:a16="http://schemas.microsoft.com/office/drawing/2014/main" id="{460F99A5-C0F9-DB23-F3A8-B162C49D5E26}"/>
                  </a:ext>
                </a:extLst>
              </p:cNvPr>
              <p:cNvSpPr/>
              <p:nvPr/>
            </p:nvSpPr>
            <p:spPr>
              <a:xfrm>
                <a:off x="4666523" y="3828653"/>
                <a:ext cx="337557" cy="273208"/>
              </a:xfrm>
              <a:custGeom>
                <a:avLst/>
                <a:gdLst>
                  <a:gd name="connsiteX0" fmla="*/ 337277 w 337557"/>
                  <a:gd name="connsiteY0" fmla="*/ 397 h 273208"/>
                  <a:gd name="connsiteX1" fmla="*/ 238852 w 337557"/>
                  <a:gd name="connsiteY1" fmla="*/ 213122 h 273208"/>
                  <a:gd name="connsiteX2" fmla="*/ 172177 w 337557"/>
                  <a:gd name="connsiteY2" fmla="*/ 260747 h 273208"/>
                  <a:gd name="connsiteX3" fmla="*/ 727 w 337557"/>
                  <a:gd name="connsiteY3" fmla="*/ 260747 h 273208"/>
                  <a:gd name="connsiteX4" fmla="*/ 245202 w 337557"/>
                  <a:gd name="connsiteY4" fmla="*/ 267097 h 273208"/>
                  <a:gd name="connsiteX5" fmla="*/ 267427 w 337557"/>
                  <a:gd name="connsiteY5" fmla="*/ 162322 h 273208"/>
                  <a:gd name="connsiteX6" fmla="*/ 337277 w 337557"/>
                  <a:gd name="connsiteY6" fmla="*/ 397 h 27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557" h="273208">
                    <a:moveTo>
                      <a:pt x="337277" y="397"/>
                    </a:moveTo>
                    <a:cubicBezTo>
                      <a:pt x="332514" y="8864"/>
                      <a:pt x="266369" y="169730"/>
                      <a:pt x="238852" y="213122"/>
                    </a:cubicBezTo>
                    <a:cubicBezTo>
                      <a:pt x="211335" y="256514"/>
                      <a:pt x="211864" y="252810"/>
                      <a:pt x="172177" y="260747"/>
                    </a:cubicBezTo>
                    <a:cubicBezTo>
                      <a:pt x="132490" y="268684"/>
                      <a:pt x="-11444" y="259689"/>
                      <a:pt x="727" y="260747"/>
                    </a:cubicBezTo>
                    <a:cubicBezTo>
                      <a:pt x="12898" y="261805"/>
                      <a:pt x="200752" y="283501"/>
                      <a:pt x="245202" y="267097"/>
                    </a:cubicBezTo>
                    <a:cubicBezTo>
                      <a:pt x="289652" y="250693"/>
                      <a:pt x="249964" y="203597"/>
                      <a:pt x="267427" y="162322"/>
                    </a:cubicBezTo>
                    <a:cubicBezTo>
                      <a:pt x="284889" y="121047"/>
                      <a:pt x="342040" y="-8070"/>
                      <a:pt x="337277" y="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 214">
                <a:extLst>
                  <a:ext uri="{FF2B5EF4-FFF2-40B4-BE49-F238E27FC236}">
                    <a16:creationId xmlns:a16="http://schemas.microsoft.com/office/drawing/2014/main" id="{C3531F72-FA67-A4ED-A390-E99E7D656977}"/>
                  </a:ext>
                </a:extLst>
              </p:cNvPr>
              <p:cNvSpPr/>
              <p:nvPr/>
            </p:nvSpPr>
            <p:spPr>
              <a:xfrm>
                <a:off x="4209612" y="3033438"/>
                <a:ext cx="89418" cy="535292"/>
              </a:xfrm>
              <a:custGeom>
                <a:avLst/>
                <a:gdLst>
                  <a:gd name="connsiteX0" fmla="*/ 51238 w 89418"/>
                  <a:gd name="connsiteY0" fmla="*/ 1862 h 535292"/>
                  <a:gd name="connsiteX1" fmla="*/ 16313 w 89418"/>
                  <a:gd name="connsiteY1" fmla="*/ 166962 h 535292"/>
                  <a:gd name="connsiteX2" fmla="*/ 16313 w 89418"/>
                  <a:gd name="connsiteY2" fmla="*/ 268562 h 535292"/>
                  <a:gd name="connsiteX3" fmla="*/ 89338 w 89418"/>
                  <a:gd name="connsiteY3" fmla="*/ 535262 h 535292"/>
                  <a:gd name="connsiteX4" fmla="*/ 438 w 89418"/>
                  <a:gd name="connsiteY4" fmla="*/ 284437 h 535292"/>
                  <a:gd name="connsiteX5" fmla="*/ 51238 w 89418"/>
                  <a:gd name="connsiteY5" fmla="*/ 1862 h 53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418" h="535292">
                    <a:moveTo>
                      <a:pt x="51238" y="1862"/>
                    </a:moveTo>
                    <a:cubicBezTo>
                      <a:pt x="53884" y="-17717"/>
                      <a:pt x="22134" y="122512"/>
                      <a:pt x="16313" y="166962"/>
                    </a:cubicBezTo>
                    <a:cubicBezTo>
                      <a:pt x="10492" y="211412"/>
                      <a:pt x="4142" y="207179"/>
                      <a:pt x="16313" y="268562"/>
                    </a:cubicBezTo>
                    <a:cubicBezTo>
                      <a:pt x="28484" y="329945"/>
                      <a:pt x="91984" y="532616"/>
                      <a:pt x="89338" y="535262"/>
                    </a:cubicBezTo>
                    <a:cubicBezTo>
                      <a:pt x="86692" y="537908"/>
                      <a:pt x="6259" y="368574"/>
                      <a:pt x="438" y="284437"/>
                    </a:cubicBezTo>
                    <a:cubicBezTo>
                      <a:pt x="-5383" y="200300"/>
                      <a:pt x="48592" y="21441"/>
                      <a:pt x="51238" y="18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 215">
                <a:extLst>
                  <a:ext uri="{FF2B5EF4-FFF2-40B4-BE49-F238E27FC236}">
                    <a16:creationId xmlns:a16="http://schemas.microsoft.com/office/drawing/2014/main" id="{2CE792FC-B62A-5D09-F18A-BBBC893AD2D9}"/>
                  </a:ext>
                </a:extLst>
              </p:cNvPr>
              <p:cNvSpPr/>
              <p:nvPr/>
            </p:nvSpPr>
            <p:spPr>
              <a:xfrm>
                <a:off x="4323854" y="3632199"/>
                <a:ext cx="54586" cy="523995"/>
              </a:xfrm>
              <a:custGeom>
                <a:avLst/>
                <a:gdLst>
                  <a:gd name="connsiteX0" fmla="*/ 496 w 54586"/>
                  <a:gd name="connsiteY0" fmla="*/ 1 h 523995"/>
                  <a:gd name="connsiteX1" fmla="*/ 13196 w 54586"/>
                  <a:gd name="connsiteY1" fmla="*/ 260351 h 523995"/>
                  <a:gd name="connsiteX2" fmla="*/ 41771 w 54586"/>
                  <a:gd name="connsiteY2" fmla="*/ 374651 h 523995"/>
                  <a:gd name="connsiteX3" fmla="*/ 38596 w 54586"/>
                  <a:gd name="connsiteY3" fmla="*/ 523876 h 523995"/>
                  <a:gd name="connsiteX4" fmla="*/ 54471 w 54586"/>
                  <a:gd name="connsiteY4" fmla="*/ 349251 h 523995"/>
                  <a:gd name="connsiteX5" fmla="*/ 29071 w 54586"/>
                  <a:gd name="connsiteY5" fmla="*/ 263526 h 523995"/>
                  <a:gd name="connsiteX6" fmla="*/ 496 w 54586"/>
                  <a:gd name="connsiteY6" fmla="*/ 1 h 52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586" h="523995">
                    <a:moveTo>
                      <a:pt x="496" y="1"/>
                    </a:moveTo>
                    <a:cubicBezTo>
                      <a:pt x="-2150" y="-528"/>
                      <a:pt x="6317" y="197909"/>
                      <a:pt x="13196" y="260351"/>
                    </a:cubicBezTo>
                    <a:cubicBezTo>
                      <a:pt x="20075" y="322793"/>
                      <a:pt x="37538" y="330730"/>
                      <a:pt x="41771" y="374651"/>
                    </a:cubicBezTo>
                    <a:cubicBezTo>
                      <a:pt x="46004" y="418572"/>
                      <a:pt x="36479" y="528109"/>
                      <a:pt x="38596" y="523876"/>
                    </a:cubicBezTo>
                    <a:cubicBezTo>
                      <a:pt x="40713" y="519643"/>
                      <a:pt x="56059" y="392643"/>
                      <a:pt x="54471" y="349251"/>
                    </a:cubicBezTo>
                    <a:cubicBezTo>
                      <a:pt x="52884" y="305859"/>
                      <a:pt x="37008" y="317501"/>
                      <a:pt x="29071" y="263526"/>
                    </a:cubicBezTo>
                    <a:cubicBezTo>
                      <a:pt x="21134" y="209551"/>
                      <a:pt x="3142" y="530"/>
                      <a:pt x="496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 216">
                <a:extLst>
                  <a:ext uri="{FF2B5EF4-FFF2-40B4-BE49-F238E27FC236}">
                    <a16:creationId xmlns:a16="http://schemas.microsoft.com/office/drawing/2014/main" id="{3E50EE70-D164-3BBC-4527-FFA54C1D01D9}"/>
                  </a:ext>
                </a:extLst>
              </p:cNvPr>
              <p:cNvSpPr/>
              <p:nvPr/>
            </p:nvSpPr>
            <p:spPr>
              <a:xfrm>
                <a:off x="4546600" y="3419475"/>
                <a:ext cx="6350" cy="57150"/>
              </a:xfrm>
              <a:custGeom>
                <a:avLst/>
                <a:gdLst>
                  <a:gd name="connsiteX0" fmla="*/ 0 w 6350"/>
                  <a:gd name="connsiteY0" fmla="*/ 0 h 57150"/>
                  <a:gd name="connsiteX1" fmla="*/ 6350 w 6350"/>
                  <a:gd name="connsiteY1" fmla="*/ 57150 h 57150"/>
                  <a:gd name="connsiteX2" fmla="*/ 6350 w 6350"/>
                  <a:gd name="connsiteY2" fmla="*/ 57150 h 57150"/>
                  <a:gd name="connsiteX3" fmla="*/ 0 w 63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0" h="57150">
                    <a:moveTo>
                      <a:pt x="0" y="0"/>
                    </a:moveTo>
                    <a:lnTo>
                      <a:pt x="6350" y="57150"/>
                    </a:lnTo>
                    <a:lnTo>
                      <a:pt x="6350" y="5715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 217">
                <a:extLst>
                  <a:ext uri="{FF2B5EF4-FFF2-40B4-BE49-F238E27FC236}">
                    <a16:creationId xmlns:a16="http://schemas.microsoft.com/office/drawing/2014/main" id="{B54C2073-BACB-8415-B857-F0F83BB3BD18}"/>
                  </a:ext>
                </a:extLst>
              </p:cNvPr>
              <p:cNvSpPr/>
              <p:nvPr/>
            </p:nvSpPr>
            <p:spPr>
              <a:xfrm>
                <a:off x="4542944" y="3419471"/>
                <a:ext cx="22783" cy="73055"/>
              </a:xfrm>
              <a:custGeom>
                <a:avLst/>
                <a:gdLst>
                  <a:gd name="connsiteX0" fmla="*/ 481 w 22783"/>
                  <a:gd name="connsiteY0" fmla="*/ 4 h 73055"/>
                  <a:gd name="connsiteX1" fmla="*/ 10006 w 22783"/>
                  <a:gd name="connsiteY1" fmla="*/ 53979 h 73055"/>
                  <a:gd name="connsiteX2" fmla="*/ 22706 w 22783"/>
                  <a:gd name="connsiteY2" fmla="*/ 73029 h 73055"/>
                  <a:gd name="connsiteX3" fmla="*/ 3656 w 22783"/>
                  <a:gd name="connsiteY3" fmla="*/ 50804 h 73055"/>
                  <a:gd name="connsiteX4" fmla="*/ 481 w 22783"/>
                  <a:gd name="connsiteY4" fmla="*/ 4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" h="73055">
                    <a:moveTo>
                      <a:pt x="481" y="4"/>
                    </a:moveTo>
                    <a:cubicBezTo>
                      <a:pt x="1539" y="533"/>
                      <a:pt x="10006" y="53979"/>
                      <a:pt x="10006" y="53979"/>
                    </a:cubicBezTo>
                    <a:cubicBezTo>
                      <a:pt x="13710" y="66150"/>
                      <a:pt x="23764" y="73558"/>
                      <a:pt x="22706" y="73029"/>
                    </a:cubicBezTo>
                    <a:cubicBezTo>
                      <a:pt x="21648" y="72500"/>
                      <a:pt x="7360" y="59271"/>
                      <a:pt x="3656" y="50804"/>
                    </a:cubicBezTo>
                    <a:cubicBezTo>
                      <a:pt x="-48" y="42337"/>
                      <a:pt x="-577" y="-525"/>
                      <a:pt x="481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 218">
                <a:extLst>
                  <a:ext uri="{FF2B5EF4-FFF2-40B4-BE49-F238E27FC236}">
                    <a16:creationId xmlns:a16="http://schemas.microsoft.com/office/drawing/2014/main" id="{423E1267-4BEC-51B6-8DE1-5E84A15BE9F7}"/>
                  </a:ext>
                </a:extLst>
              </p:cNvPr>
              <p:cNvSpPr/>
              <p:nvPr/>
            </p:nvSpPr>
            <p:spPr>
              <a:xfrm>
                <a:off x="4571958" y="3416296"/>
                <a:ext cx="25598" cy="66712"/>
              </a:xfrm>
              <a:custGeom>
                <a:avLst/>
                <a:gdLst>
                  <a:gd name="connsiteX0" fmla="*/ 6392 w 25598"/>
                  <a:gd name="connsiteY0" fmla="*/ 4 h 66712"/>
                  <a:gd name="connsiteX1" fmla="*/ 19092 w 25598"/>
                  <a:gd name="connsiteY1" fmla="*/ 50804 h 66712"/>
                  <a:gd name="connsiteX2" fmla="*/ 42 w 25598"/>
                  <a:gd name="connsiteY2" fmla="*/ 66679 h 66712"/>
                  <a:gd name="connsiteX3" fmla="*/ 25442 w 25598"/>
                  <a:gd name="connsiteY3" fmla="*/ 53979 h 66712"/>
                  <a:gd name="connsiteX4" fmla="*/ 6392 w 25598"/>
                  <a:gd name="connsiteY4" fmla="*/ 4 h 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98" h="66712">
                    <a:moveTo>
                      <a:pt x="6392" y="4"/>
                    </a:moveTo>
                    <a:cubicBezTo>
                      <a:pt x="5334" y="-525"/>
                      <a:pt x="19092" y="50804"/>
                      <a:pt x="19092" y="50804"/>
                    </a:cubicBezTo>
                    <a:cubicBezTo>
                      <a:pt x="18034" y="61916"/>
                      <a:pt x="-1016" y="66150"/>
                      <a:pt x="42" y="66679"/>
                    </a:cubicBezTo>
                    <a:cubicBezTo>
                      <a:pt x="1100" y="67208"/>
                      <a:pt x="23325" y="61387"/>
                      <a:pt x="25442" y="53979"/>
                    </a:cubicBezTo>
                    <a:cubicBezTo>
                      <a:pt x="27559" y="46571"/>
                      <a:pt x="7450" y="533"/>
                      <a:pt x="639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 219">
                <a:extLst>
                  <a:ext uri="{FF2B5EF4-FFF2-40B4-BE49-F238E27FC236}">
                    <a16:creationId xmlns:a16="http://schemas.microsoft.com/office/drawing/2014/main" id="{906BD3C2-1711-8B62-8F88-F6D79467ABD2}"/>
                  </a:ext>
                </a:extLst>
              </p:cNvPr>
              <p:cNvSpPr/>
              <p:nvPr/>
            </p:nvSpPr>
            <p:spPr>
              <a:xfrm>
                <a:off x="4765596" y="3527298"/>
                <a:ext cx="31886" cy="143104"/>
              </a:xfrm>
              <a:custGeom>
                <a:avLst/>
                <a:gdLst>
                  <a:gd name="connsiteX0" fmla="*/ 79 w 31886"/>
                  <a:gd name="connsiteY0" fmla="*/ 127 h 143104"/>
                  <a:gd name="connsiteX1" fmla="*/ 22304 w 31886"/>
                  <a:gd name="connsiteY1" fmla="*/ 60452 h 143104"/>
                  <a:gd name="connsiteX2" fmla="*/ 6429 w 31886"/>
                  <a:gd name="connsiteY2" fmla="*/ 143002 h 143104"/>
                  <a:gd name="connsiteX3" fmla="*/ 31829 w 31886"/>
                  <a:gd name="connsiteY3" fmla="*/ 76327 h 143104"/>
                  <a:gd name="connsiteX4" fmla="*/ 79 w 31886"/>
                  <a:gd name="connsiteY4" fmla="*/ 127 h 14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86" h="143104">
                    <a:moveTo>
                      <a:pt x="79" y="127"/>
                    </a:moveTo>
                    <a:cubicBezTo>
                      <a:pt x="-1509" y="-2519"/>
                      <a:pt x="21246" y="36640"/>
                      <a:pt x="22304" y="60452"/>
                    </a:cubicBezTo>
                    <a:cubicBezTo>
                      <a:pt x="23362" y="84264"/>
                      <a:pt x="4842" y="140356"/>
                      <a:pt x="6429" y="143002"/>
                    </a:cubicBezTo>
                    <a:cubicBezTo>
                      <a:pt x="8017" y="145648"/>
                      <a:pt x="30242" y="96435"/>
                      <a:pt x="31829" y="76327"/>
                    </a:cubicBezTo>
                    <a:cubicBezTo>
                      <a:pt x="33417" y="56219"/>
                      <a:pt x="1667" y="2773"/>
                      <a:pt x="79" y="1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 220">
                <a:extLst>
                  <a:ext uri="{FF2B5EF4-FFF2-40B4-BE49-F238E27FC236}">
                    <a16:creationId xmlns:a16="http://schemas.microsoft.com/office/drawing/2014/main" id="{B8CFE0D3-37B2-C95C-B684-F7DBB1D5B36E}"/>
                  </a:ext>
                </a:extLst>
              </p:cNvPr>
              <p:cNvSpPr/>
              <p:nvPr/>
            </p:nvSpPr>
            <p:spPr>
              <a:xfrm>
                <a:off x="4749701" y="3257466"/>
                <a:ext cx="44602" cy="168474"/>
              </a:xfrm>
              <a:custGeom>
                <a:avLst/>
                <a:gdLst>
                  <a:gd name="connsiteX0" fmla="*/ 44549 w 44602"/>
                  <a:gd name="connsiteY0" fmla="*/ 84 h 168474"/>
                  <a:gd name="connsiteX1" fmla="*/ 9624 w 44602"/>
                  <a:gd name="connsiteY1" fmla="*/ 85809 h 168474"/>
                  <a:gd name="connsiteX2" fmla="*/ 31849 w 44602"/>
                  <a:gd name="connsiteY2" fmla="*/ 168359 h 168474"/>
                  <a:gd name="connsiteX3" fmla="*/ 99 w 44602"/>
                  <a:gd name="connsiteY3" fmla="*/ 101684 h 168474"/>
                  <a:gd name="connsiteX4" fmla="*/ 44549 w 44602"/>
                  <a:gd name="connsiteY4" fmla="*/ 84 h 16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02" h="168474">
                    <a:moveTo>
                      <a:pt x="44549" y="84"/>
                    </a:moveTo>
                    <a:cubicBezTo>
                      <a:pt x="46137" y="-2562"/>
                      <a:pt x="11741" y="57763"/>
                      <a:pt x="9624" y="85809"/>
                    </a:cubicBezTo>
                    <a:cubicBezTo>
                      <a:pt x="7507" y="113855"/>
                      <a:pt x="33436" y="165713"/>
                      <a:pt x="31849" y="168359"/>
                    </a:cubicBezTo>
                    <a:cubicBezTo>
                      <a:pt x="30261" y="171005"/>
                      <a:pt x="-2018" y="127613"/>
                      <a:pt x="99" y="101684"/>
                    </a:cubicBezTo>
                    <a:cubicBezTo>
                      <a:pt x="2216" y="75755"/>
                      <a:pt x="42961" y="2730"/>
                      <a:pt x="44549" y="8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 221">
                <a:extLst>
                  <a:ext uri="{FF2B5EF4-FFF2-40B4-BE49-F238E27FC236}">
                    <a16:creationId xmlns:a16="http://schemas.microsoft.com/office/drawing/2014/main" id="{CD85C580-F4AF-64A2-B7D7-34B3C5D6EAE5}"/>
                  </a:ext>
                </a:extLst>
              </p:cNvPr>
              <p:cNvSpPr/>
              <p:nvPr/>
            </p:nvSpPr>
            <p:spPr>
              <a:xfrm>
                <a:off x="4421697" y="3279775"/>
                <a:ext cx="29694" cy="136525"/>
              </a:xfrm>
              <a:custGeom>
                <a:avLst/>
                <a:gdLst>
                  <a:gd name="connsiteX0" fmla="*/ 29653 w 29694"/>
                  <a:gd name="connsiteY0" fmla="*/ 0 h 136525"/>
                  <a:gd name="connsiteX1" fmla="*/ 7428 w 29694"/>
                  <a:gd name="connsiteY1" fmla="*/ 66675 h 136525"/>
                  <a:gd name="connsiteX2" fmla="*/ 7428 w 29694"/>
                  <a:gd name="connsiteY2" fmla="*/ 136525 h 136525"/>
                  <a:gd name="connsiteX3" fmla="*/ 1078 w 29694"/>
                  <a:gd name="connsiteY3" fmla="*/ 66675 h 136525"/>
                  <a:gd name="connsiteX4" fmla="*/ 29653 w 29694"/>
                  <a:gd name="connsiteY4" fmla="*/ 0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94" h="136525">
                    <a:moveTo>
                      <a:pt x="29653" y="0"/>
                    </a:moveTo>
                    <a:cubicBezTo>
                      <a:pt x="30711" y="0"/>
                      <a:pt x="11132" y="43921"/>
                      <a:pt x="7428" y="66675"/>
                    </a:cubicBezTo>
                    <a:cubicBezTo>
                      <a:pt x="3724" y="89429"/>
                      <a:pt x="8486" y="136525"/>
                      <a:pt x="7428" y="136525"/>
                    </a:cubicBezTo>
                    <a:cubicBezTo>
                      <a:pt x="6370" y="136525"/>
                      <a:pt x="-3155" y="87312"/>
                      <a:pt x="1078" y="66675"/>
                    </a:cubicBezTo>
                    <a:cubicBezTo>
                      <a:pt x="5311" y="46038"/>
                      <a:pt x="28595" y="0"/>
                      <a:pt x="2965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 222">
                <a:extLst>
                  <a:ext uri="{FF2B5EF4-FFF2-40B4-BE49-F238E27FC236}">
                    <a16:creationId xmlns:a16="http://schemas.microsoft.com/office/drawing/2014/main" id="{7DDB3E11-3D59-37E0-8FF5-F6D3122FAE55}"/>
                  </a:ext>
                </a:extLst>
              </p:cNvPr>
              <p:cNvSpPr/>
              <p:nvPr/>
            </p:nvSpPr>
            <p:spPr>
              <a:xfrm>
                <a:off x="5509841" y="3234454"/>
                <a:ext cx="82012" cy="518722"/>
              </a:xfrm>
              <a:custGeom>
                <a:avLst/>
                <a:gdLst>
                  <a:gd name="connsiteX0" fmla="*/ 1959 w 82012"/>
                  <a:gd name="connsiteY0" fmla="*/ 871 h 518722"/>
                  <a:gd name="connsiteX1" fmla="*/ 46409 w 82012"/>
                  <a:gd name="connsiteY1" fmla="*/ 400921 h 518722"/>
                  <a:gd name="connsiteX2" fmla="*/ 81334 w 82012"/>
                  <a:gd name="connsiteY2" fmla="*/ 515221 h 518722"/>
                  <a:gd name="connsiteX3" fmla="*/ 14659 w 82012"/>
                  <a:gd name="connsiteY3" fmla="*/ 299321 h 518722"/>
                  <a:gd name="connsiteX4" fmla="*/ 1959 w 82012"/>
                  <a:gd name="connsiteY4" fmla="*/ 871 h 51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12" h="518722">
                    <a:moveTo>
                      <a:pt x="1959" y="871"/>
                    </a:moveTo>
                    <a:cubicBezTo>
                      <a:pt x="7251" y="17804"/>
                      <a:pt x="33180" y="315196"/>
                      <a:pt x="46409" y="400921"/>
                    </a:cubicBezTo>
                    <a:cubicBezTo>
                      <a:pt x="59638" y="486646"/>
                      <a:pt x="86626" y="532154"/>
                      <a:pt x="81334" y="515221"/>
                    </a:cubicBezTo>
                    <a:cubicBezTo>
                      <a:pt x="76042" y="498288"/>
                      <a:pt x="26830" y="380283"/>
                      <a:pt x="14659" y="299321"/>
                    </a:cubicBezTo>
                    <a:cubicBezTo>
                      <a:pt x="2488" y="218359"/>
                      <a:pt x="-3333" y="-16062"/>
                      <a:pt x="1959" y="8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 223">
                <a:extLst>
                  <a:ext uri="{FF2B5EF4-FFF2-40B4-BE49-F238E27FC236}">
                    <a16:creationId xmlns:a16="http://schemas.microsoft.com/office/drawing/2014/main" id="{C00CA4D4-2E70-993F-94BE-0E79ACFD313C}"/>
                  </a:ext>
                </a:extLst>
              </p:cNvPr>
              <p:cNvSpPr/>
              <p:nvPr/>
            </p:nvSpPr>
            <p:spPr>
              <a:xfrm>
                <a:off x="5597490" y="3768560"/>
                <a:ext cx="133439" cy="552705"/>
              </a:xfrm>
              <a:custGeom>
                <a:avLst/>
                <a:gdLst>
                  <a:gd name="connsiteX0" fmla="*/ 35 w 133439"/>
                  <a:gd name="connsiteY0" fmla="*/ 165 h 552705"/>
                  <a:gd name="connsiteX1" fmla="*/ 79410 w 133439"/>
                  <a:gd name="connsiteY1" fmla="*/ 209715 h 552705"/>
                  <a:gd name="connsiteX2" fmla="*/ 133385 w 133439"/>
                  <a:gd name="connsiteY2" fmla="*/ 552615 h 552705"/>
                  <a:gd name="connsiteX3" fmla="*/ 69885 w 133439"/>
                  <a:gd name="connsiteY3" fmla="*/ 241465 h 552705"/>
                  <a:gd name="connsiteX4" fmla="*/ 35 w 133439"/>
                  <a:gd name="connsiteY4" fmla="*/ 165 h 55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439" h="552705">
                    <a:moveTo>
                      <a:pt x="35" y="165"/>
                    </a:moveTo>
                    <a:cubicBezTo>
                      <a:pt x="1622" y="-5127"/>
                      <a:pt x="57185" y="117640"/>
                      <a:pt x="79410" y="209715"/>
                    </a:cubicBezTo>
                    <a:cubicBezTo>
                      <a:pt x="101635" y="301790"/>
                      <a:pt x="134972" y="547323"/>
                      <a:pt x="133385" y="552615"/>
                    </a:cubicBezTo>
                    <a:cubicBezTo>
                      <a:pt x="131798" y="557907"/>
                      <a:pt x="89993" y="329307"/>
                      <a:pt x="69885" y="241465"/>
                    </a:cubicBezTo>
                    <a:cubicBezTo>
                      <a:pt x="49777" y="153623"/>
                      <a:pt x="-1552" y="5457"/>
                      <a:pt x="35" y="1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リーフォーム 224">
                <a:extLst>
                  <a:ext uri="{FF2B5EF4-FFF2-40B4-BE49-F238E27FC236}">
                    <a16:creationId xmlns:a16="http://schemas.microsoft.com/office/drawing/2014/main" id="{0709A12A-B5DD-1AF1-E995-4096B4FA6D0E}"/>
                  </a:ext>
                </a:extLst>
              </p:cNvPr>
              <p:cNvSpPr/>
              <p:nvPr/>
            </p:nvSpPr>
            <p:spPr>
              <a:xfrm>
                <a:off x="4908547" y="2393604"/>
                <a:ext cx="524723" cy="1134939"/>
              </a:xfrm>
              <a:custGeom>
                <a:avLst/>
                <a:gdLst>
                  <a:gd name="connsiteX0" fmla="*/ 3 w 524723"/>
                  <a:gd name="connsiteY0" fmla="*/ 346 h 1134939"/>
                  <a:gd name="connsiteX1" fmla="*/ 330203 w 524723"/>
                  <a:gd name="connsiteY1" fmla="*/ 257521 h 1134939"/>
                  <a:gd name="connsiteX2" fmla="*/ 514353 w 524723"/>
                  <a:gd name="connsiteY2" fmla="*/ 1089371 h 1134939"/>
                  <a:gd name="connsiteX3" fmla="*/ 492128 w 524723"/>
                  <a:gd name="connsiteY3" fmla="*/ 959196 h 1134939"/>
                  <a:gd name="connsiteX4" fmla="*/ 412753 w 524723"/>
                  <a:gd name="connsiteY4" fmla="*/ 397221 h 1134939"/>
                  <a:gd name="connsiteX5" fmla="*/ 336553 w 524723"/>
                  <a:gd name="connsiteY5" fmla="*/ 206721 h 1134939"/>
                  <a:gd name="connsiteX6" fmla="*/ 3 w 524723"/>
                  <a:gd name="connsiteY6" fmla="*/ 346 h 113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4723" h="1134939">
                    <a:moveTo>
                      <a:pt x="3" y="346"/>
                    </a:moveTo>
                    <a:cubicBezTo>
                      <a:pt x="-1055" y="8813"/>
                      <a:pt x="244478" y="76017"/>
                      <a:pt x="330203" y="257521"/>
                    </a:cubicBezTo>
                    <a:cubicBezTo>
                      <a:pt x="415928" y="439025"/>
                      <a:pt x="487366" y="972425"/>
                      <a:pt x="514353" y="1089371"/>
                    </a:cubicBezTo>
                    <a:cubicBezTo>
                      <a:pt x="541341" y="1206317"/>
                      <a:pt x="509061" y="1074554"/>
                      <a:pt x="492128" y="959196"/>
                    </a:cubicBezTo>
                    <a:cubicBezTo>
                      <a:pt x="475195" y="843838"/>
                      <a:pt x="438682" y="522634"/>
                      <a:pt x="412753" y="397221"/>
                    </a:cubicBezTo>
                    <a:cubicBezTo>
                      <a:pt x="386824" y="271809"/>
                      <a:pt x="401641" y="272867"/>
                      <a:pt x="336553" y="206721"/>
                    </a:cubicBezTo>
                    <a:cubicBezTo>
                      <a:pt x="271466" y="140575"/>
                      <a:pt x="1061" y="-8121"/>
                      <a:pt x="3" y="3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 225">
                <a:extLst>
                  <a:ext uri="{FF2B5EF4-FFF2-40B4-BE49-F238E27FC236}">
                    <a16:creationId xmlns:a16="http://schemas.microsoft.com/office/drawing/2014/main" id="{4CA44B90-850C-F29F-5B79-4DA180A068DB}"/>
                  </a:ext>
                </a:extLst>
              </p:cNvPr>
              <p:cNvSpPr/>
              <p:nvPr/>
            </p:nvSpPr>
            <p:spPr>
              <a:xfrm>
                <a:off x="4743148" y="2393856"/>
                <a:ext cx="378507" cy="506743"/>
              </a:xfrm>
              <a:custGeom>
                <a:avLst/>
                <a:gdLst>
                  <a:gd name="connsiteX0" fmla="*/ 302 w 378507"/>
                  <a:gd name="connsiteY0" fmla="*/ 94 h 506743"/>
                  <a:gd name="connsiteX1" fmla="*/ 225727 w 378507"/>
                  <a:gd name="connsiteY1" fmla="*/ 133444 h 506743"/>
                  <a:gd name="connsiteX2" fmla="*/ 374952 w 378507"/>
                  <a:gd name="connsiteY2" fmla="*/ 498569 h 506743"/>
                  <a:gd name="connsiteX3" fmla="*/ 327327 w 378507"/>
                  <a:gd name="connsiteY3" fmla="*/ 368394 h 506743"/>
                  <a:gd name="connsiteX4" fmla="*/ 276527 w 378507"/>
                  <a:gd name="connsiteY4" fmla="*/ 149319 h 506743"/>
                  <a:gd name="connsiteX5" fmla="*/ 302 w 378507"/>
                  <a:gd name="connsiteY5" fmla="*/ 94 h 50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507" h="506743">
                    <a:moveTo>
                      <a:pt x="302" y="94"/>
                    </a:moveTo>
                    <a:cubicBezTo>
                      <a:pt x="-8165" y="-2552"/>
                      <a:pt x="163285" y="50365"/>
                      <a:pt x="225727" y="133444"/>
                    </a:cubicBezTo>
                    <a:cubicBezTo>
                      <a:pt x="288169" y="216523"/>
                      <a:pt x="358019" y="459411"/>
                      <a:pt x="374952" y="498569"/>
                    </a:cubicBezTo>
                    <a:cubicBezTo>
                      <a:pt x="391885" y="537727"/>
                      <a:pt x="343731" y="426602"/>
                      <a:pt x="327327" y="368394"/>
                    </a:cubicBezTo>
                    <a:cubicBezTo>
                      <a:pt x="310923" y="310186"/>
                      <a:pt x="327856" y="211761"/>
                      <a:pt x="276527" y="149319"/>
                    </a:cubicBezTo>
                    <a:cubicBezTo>
                      <a:pt x="225198" y="86877"/>
                      <a:pt x="8769" y="2740"/>
                      <a:pt x="302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 226">
                <a:extLst>
                  <a:ext uri="{FF2B5EF4-FFF2-40B4-BE49-F238E27FC236}">
                    <a16:creationId xmlns:a16="http://schemas.microsoft.com/office/drawing/2014/main" id="{DA6660D2-8C67-6F52-C569-46C85BB46297}"/>
                  </a:ext>
                </a:extLst>
              </p:cNvPr>
              <p:cNvSpPr/>
              <p:nvPr/>
            </p:nvSpPr>
            <p:spPr>
              <a:xfrm>
                <a:off x="4425802" y="2374887"/>
                <a:ext cx="232053" cy="292119"/>
              </a:xfrm>
              <a:custGeom>
                <a:avLst/>
                <a:gdLst>
                  <a:gd name="connsiteX0" fmla="*/ 231923 w 232053"/>
                  <a:gd name="connsiteY0" fmla="*/ 13 h 292119"/>
                  <a:gd name="connsiteX1" fmla="*/ 101748 w 232053"/>
                  <a:gd name="connsiteY1" fmla="*/ 111138 h 292119"/>
                  <a:gd name="connsiteX2" fmla="*/ 148 w 232053"/>
                  <a:gd name="connsiteY2" fmla="*/ 292113 h 292119"/>
                  <a:gd name="connsiteX3" fmla="*/ 123973 w 232053"/>
                  <a:gd name="connsiteY3" fmla="*/ 104788 h 292119"/>
                  <a:gd name="connsiteX4" fmla="*/ 231923 w 232053"/>
                  <a:gd name="connsiteY4" fmla="*/ 13 h 29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53" h="292119">
                    <a:moveTo>
                      <a:pt x="231923" y="13"/>
                    </a:moveTo>
                    <a:cubicBezTo>
                      <a:pt x="228219" y="1071"/>
                      <a:pt x="140377" y="62455"/>
                      <a:pt x="101748" y="111138"/>
                    </a:cubicBezTo>
                    <a:cubicBezTo>
                      <a:pt x="63119" y="159821"/>
                      <a:pt x="-3556" y="293171"/>
                      <a:pt x="148" y="292113"/>
                    </a:cubicBezTo>
                    <a:cubicBezTo>
                      <a:pt x="3852" y="291055"/>
                      <a:pt x="88519" y="148180"/>
                      <a:pt x="123973" y="104788"/>
                    </a:cubicBezTo>
                    <a:cubicBezTo>
                      <a:pt x="159427" y="61396"/>
                      <a:pt x="235627" y="-1045"/>
                      <a:pt x="231923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 227">
                <a:extLst>
                  <a:ext uri="{FF2B5EF4-FFF2-40B4-BE49-F238E27FC236}">
                    <a16:creationId xmlns:a16="http://schemas.microsoft.com/office/drawing/2014/main" id="{D74C4994-FC68-F4B2-8066-F5643C46E3A8}"/>
                  </a:ext>
                </a:extLst>
              </p:cNvPr>
              <p:cNvSpPr/>
              <p:nvPr/>
            </p:nvSpPr>
            <p:spPr>
              <a:xfrm>
                <a:off x="4692407" y="2435225"/>
                <a:ext cx="264653" cy="286078"/>
              </a:xfrm>
              <a:custGeom>
                <a:avLst/>
                <a:gdLst>
                  <a:gd name="connsiteX0" fmla="*/ 243 w 264653"/>
                  <a:gd name="connsiteY0" fmla="*/ 0 h 286078"/>
                  <a:gd name="connsiteX1" fmla="*/ 178043 w 264653"/>
                  <a:gd name="connsiteY1" fmla="*/ 120650 h 286078"/>
                  <a:gd name="connsiteX2" fmla="*/ 263768 w 264653"/>
                  <a:gd name="connsiteY2" fmla="*/ 285750 h 286078"/>
                  <a:gd name="connsiteX3" fmla="*/ 222493 w 264653"/>
                  <a:gd name="connsiteY3" fmla="*/ 161925 h 286078"/>
                  <a:gd name="connsiteX4" fmla="*/ 219318 w 264653"/>
                  <a:gd name="connsiteY4" fmla="*/ 120650 h 286078"/>
                  <a:gd name="connsiteX5" fmla="*/ 243 w 264653"/>
                  <a:gd name="connsiteY5" fmla="*/ 0 h 28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653" h="286078">
                    <a:moveTo>
                      <a:pt x="243" y="0"/>
                    </a:moveTo>
                    <a:cubicBezTo>
                      <a:pt x="-6636" y="0"/>
                      <a:pt x="134122" y="73025"/>
                      <a:pt x="178043" y="120650"/>
                    </a:cubicBezTo>
                    <a:cubicBezTo>
                      <a:pt x="221964" y="168275"/>
                      <a:pt x="256360" y="278871"/>
                      <a:pt x="263768" y="285750"/>
                    </a:cubicBezTo>
                    <a:cubicBezTo>
                      <a:pt x="271176" y="292629"/>
                      <a:pt x="229901" y="189442"/>
                      <a:pt x="222493" y="161925"/>
                    </a:cubicBezTo>
                    <a:cubicBezTo>
                      <a:pt x="215085" y="134408"/>
                      <a:pt x="250010" y="147108"/>
                      <a:pt x="219318" y="120650"/>
                    </a:cubicBezTo>
                    <a:cubicBezTo>
                      <a:pt x="188626" y="94192"/>
                      <a:pt x="7122" y="0"/>
                      <a:pt x="24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フリーフォーム 228">
                <a:extLst>
                  <a:ext uri="{FF2B5EF4-FFF2-40B4-BE49-F238E27FC236}">
                    <a16:creationId xmlns:a16="http://schemas.microsoft.com/office/drawing/2014/main" id="{D51DAA62-ACB4-4E80-48E8-8D5A83134F7C}"/>
                  </a:ext>
                </a:extLst>
              </p:cNvPr>
              <p:cNvSpPr/>
              <p:nvPr/>
            </p:nvSpPr>
            <p:spPr>
              <a:xfrm>
                <a:off x="4525863" y="2374040"/>
                <a:ext cx="171055" cy="217434"/>
              </a:xfrm>
              <a:custGeom>
                <a:avLst/>
                <a:gdLst>
                  <a:gd name="connsiteX0" fmla="*/ 169962 w 171055"/>
                  <a:gd name="connsiteY0" fmla="*/ 860 h 217434"/>
                  <a:gd name="connsiteX1" fmla="*/ 49312 w 171055"/>
                  <a:gd name="connsiteY1" fmla="*/ 124685 h 217434"/>
                  <a:gd name="connsiteX2" fmla="*/ 1687 w 171055"/>
                  <a:gd name="connsiteY2" fmla="*/ 216760 h 217434"/>
                  <a:gd name="connsiteX3" fmla="*/ 103287 w 171055"/>
                  <a:gd name="connsiteY3" fmla="*/ 77060 h 217434"/>
                  <a:gd name="connsiteX4" fmla="*/ 169962 w 171055"/>
                  <a:gd name="connsiteY4" fmla="*/ 860 h 21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55" h="217434">
                    <a:moveTo>
                      <a:pt x="169962" y="860"/>
                    </a:moveTo>
                    <a:cubicBezTo>
                      <a:pt x="160966" y="8798"/>
                      <a:pt x="77358" y="88702"/>
                      <a:pt x="49312" y="124685"/>
                    </a:cubicBezTo>
                    <a:cubicBezTo>
                      <a:pt x="21266" y="160668"/>
                      <a:pt x="-7309" y="224698"/>
                      <a:pt x="1687" y="216760"/>
                    </a:cubicBezTo>
                    <a:cubicBezTo>
                      <a:pt x="10683" y="208823"/>
                      <a:pt x="76299" y="112514"/>
                      <a:pt x="103287" y="77060"/>
                    </a:cubicBezTo>
                    <a:cubicBezTo>
                      <a:pt x="130274" y="41606"/>
                      <a:pt x="178958" y="-7078"/>
                      <a:pt x="169962" y="8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フリーフォーム 229">
                <a:extLst>
                  <a:ext uri="{FF2B5EF4-FFF2-40B4-BE49-F238E27FC236}">
                    <a16:creationId xmlns:a16="http://schemas.microsoft.com/office/drawing/2014/main" id="{DDEB1EAF-8C9B-4A87-1AD6-3FEA5260D937}"/>
                  </a:ext>
                </a:extLst>
              </p:cNvPr>
              <p:cNvSpPr/>
              <p:nvPr/>
            </p:nvSpPr>
            <p:spPr>
              <a:xfrm>
                <a:off x="5111690" y="2939470"/>
                <a:ext cx="22342" cy="843470"/>
              </a:xfrm>
              <a:custGeom>
                <a:avLst/>
                <a:gdLst>
                  <a:gd name="connsiteX0" fmla="*/ 60 w 22342"/>
                  <a:gd name="connsiteY0" fmla="*/ 580 h 843470"/>
                  <a:gd name="connsiteX1" fmla="*/ 15935 w 22342"/>
                  <a:gd name="connsiteY1" fmla="*/ 797505 h 843470"/>
                  <a:gd name="connsiteX2" fmla="*/ 22285 w 22342"/>
                  <a:gd name="connsiteY2" fmla="*/ 670505 h 843470"/>
                  <a:gd name="connsiteX3" fmla="*/ 60 w 22342"/>
                  <a:gd name="connsiteY3" fmla="*/ 580 h 84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2" h="843470">
                    <a:moveTo>
                      <a:pt x="60" y="580"/>
                    </a:moveTo>
                    <a:cubicBezTo>
                      <a:pt x="-998" y="21747"/>
                      <a:pt x="12231" y="685851"/>
                      <a:pt x="15935" y="797505"/>
                    </a:cubicBezTo>
                    <a:cubicBezTo>
                      <a:pt x="19639" y="909159"/>
                      <a:pt x="22814" y="798034"/>
                      <a:pt x="22285" y="670505"/>
                    </a:cubicBezTo>
                    <a:cubicBezTo>
                      <a:pt x="21756" y="542976"/>
                      <a:pt x="1118" y="-20587"/>
                      <a:pt x="60" y="5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フリーフォーム 230">
                <a:extLst>
                  <a:ext uri="{FF2B5EF4-FFF2-40B4-BE49-F238E27FC236}">
                    <a16:creationId xmlns:a16="http://schemas.microsoft.com/office/drawing/2014/main" id="{08A57936-6CB8-F38A-EE37-CC260921B298}"/>
                  </a:ext>
                </a:extLst>
              </p:cNvPr>
              <p:cNvSpPr/>
              <p:nvPr/>
            </p:nvSpPr>
            <p:spPr>
              <a:xfrm>
                <a:off x="5114769" y="2625722"/>
                <a:ext cx="201093" cy="1030698"/>
              </a:xfrm>
              <a:custGeom>
                <a:avLst/>
                <a:gdLst>
                  <a:gd name="connsiteX0" fmla="*/ 156 w 201093"/>
                  <a:gd name="connsiteY0" fmla="*/ 3 h 1030698"/>
                  <a:gd name="connsiteX1" fmla="*/ 155731 w 201093"/>
                  <a:gd name="connsiteY1" fmla="*/ 377828 h 1030698"/>
                  <a:gd name="connsiteX2" fmla="*/ 181131 w 201093"/>
                  <a:gd name="connsiteY2" fmla="*/ 996953 h 1030698"/>
                  <a:gd name="connsiteX3" fmla="*/ 190656 w 201093"/>
                  <a:gd name="connsiteY3" fmla="*/ 889003 h 1030698"/>
                  <a:gd name="connsiteX4" fmla="*/ 187481 w 201093"/>
                  <a:gd name="connsiteY4" fmla="*/ 384178 h 1030698"/>
                  <a:gd name="connsiteX5" fmla="*/ 156 w 201093"/>
                  <a:gd name="connsiteY5" fmla="*/ 3 h 103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093" h="1030698">
                    <a:moveTo>
                      <a:pt x="156" y="3"/>
                    </a:moveTo>
                    <a:cubicBezTo>
                      <a:pt x="-5135" y="-1055"/>
                      <a:pt x="125568" y="211670"/>
                      <a:pt x="155731" y="377828"/>
                    </a:cubicBezTo>
                    <a:cubicBezTo>
                      <a:pt x="185894" y="543986"/>
                      <a:pt x="175310" y="911757"/>
                      <a:pt x="181131" y="996953"/>
                    </a:cubicBezTo>
                    <a:cubicBezTo>
                      <a:pt x="186952" y="1082149"/>
                      <a:pt x="189598" y="991132"/>
                      <a:pt x="190656" y="889003"/>
                    </a:cubicBezTo>
                    <a:cubicBezTo>
                      <a:pt x="191714" y="786874"/>
                      <a:pt x="215527" y="531286"/>
                      <a:pt x="187481" y="384178"/>
                    </a:cubicBezTo>
                    <a:cubicBezTo>
                      <a:pt x="159435" y="237070"/>
                      <a:pt x="5447" y="1061"/>
                      <a:pt x="156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フリーフォーム 231">
                <a:extLst>
                  <a:ext uri="{FF2B5EF4-FFF2-40B4-BE49-F238E27FC236}">
                    <a16:creationId xmlns:a16="http://schemas.microsoft.com/office/drawing/2014/main" id="{628ABAEE-AC87-4AB7-F1E9-B7F796B7D567}"/>
                  </a:ext>
                </a:extLst>
              </p:cNvPr>
              <p:cNvSpPr/>
              <p:nvPr/>
            </p:nvSpPr>
            <p:spPr>
              <a:xfrm>
                <a:off x="5149480" y="2834199"/>
                <a:ext cx="61258" cy="1072495"/>
              </a:xfrm>
              <a:custGeom>
                <a:avLst/>
                <a:gdLst>
                  <a:gd name="connsiteX0" fmla="*/ 370 w 61258"/>
                  <a:gd name="connsiteY0" fmla="*/ 36001 h 1072495"/>
                  <a:gd name="connsiteX1" fmla="*/ 35295 w 61258"/>
                  <a:gd name="connsiteY1" fmla="*/ 96326 h 1072495"/>
                  <a:gd name="connsiteX2" fmla="*/ 35295 w 61258"/>
                  <a:gd name="connsiteY2" fmla="*/ 1058351 h 1072495"/>
                  <a:gd name="connsiteX3" fmla="*/ 54345 w 61258"/>
                  <a:gd name="connsiteY3" fmla="*/ 632901 h 1072495"/>
                  <a:gd name="connsiteX4" fmla="*/ 60695 w 61258"/>
                  <a:gd name="connsiteY4" fmla="*/ 115376 h 1072495"/>
                  <a:gd name="connsiteX5" fmla="*/ 370 w 61258"/>
                  <a:gd name="connsiteY5" fmla="*/ 36001 h 107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258" h="1072495">
                    <a:moveTo>
                      <a:pt x="370" y="36001"/>
                    </a:moveTo>
                    <a:cubicBezTo>
                      <a:pt x="-3863" y="32826"/>
                      <a:pt x="29474" y="-74066"/>
                      <a:pt x="35295" y="96326"/>
                    </a:cubicBezTo>
                    <a:cubicBezTo>
                      <a:pt x="41116" y="266718"/>
                      <a:pt x="32120" y="968922"/>
                      <a:pt x="35295" y="1058351"/>
                    </a:cubicBezTo>
                    <a:cubicBezTo>
                      <a:pt x="38470" y="1147780"/>
                      <a:pt x="50112" y="790063"/>
                      <a:pt x="54345" y="632901"/>
                    </a:cubicBezTo>
                    <a:cubicBezTo>
                      <a:pt x="58578" y="475739"/>
                      <a:pt x="62812" y="214859"/>
                      <a:pt x="60695" y="115376"/>
                    </a:cubicBezTo>
                    <a:cubicBezTo>
                      <a:pt x="58578" y="15893"/>
                      <a:pt x="4603" y="39176"/>
                      <a:pt x="370" y="36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フリーフォーム 232">
                <a:extLst>
                  <a:ext uri="{FF2B5EF4-FFF2-40B4-BE49-F238E27FC236}">
                    <a16:creationId xmlns:a16="http://schemas.microsoft.com/office/drawing/2014/main" id="{2726F390-3BC2-78CA-44EA-4C82FE4E8862}"/>
                  </a:ext>
                </a:extLst>
              </p:cNvPr>
              <p:cNvSpPr/>
              <p:nvPr/>
            </p:nvSpPr>
            <p:spPr>
              <a:xfrm>
                <a:off x="4800175" y="3759180"/>
                <a:ext cx="284072" cy="433241"/>
              </a:xfrm>
              <a:custGeom>
                <a:avLst/>
                <a:gdLst>
                  <a:gd name="connsiteX0" fmla="*/ 283000 w 284072"/>
                  <a:gd name="connsiteY0" fmla="*/ 20 h 433241"/>
                  <a:gd name="connsiteX1" fmla="*/ 244900 w 284072"/>
                  <a:gd name="connsiteY1" fmla="*/ 231795 h 433241"/>
                  <a:gd name="connsiteX2" fmla="*/ 425 w 284072"/>
                  <a:gd name="connsiteY2" fmla="*/ 431820 h 433241"/>
                  <a:gd name="connsiteX3" fmla="*/ 187750 w 284072"/>
                  <a:gd name="connsiteY3" fmla="*/ 317520 h 433241"/>
                  <a:gd name="connsiteX4" fmla="*/ 263950 w 284072"/>
                  <a:gd name="connsiteY4" fmla="*/ 244495 h 433241"/>
                  <a:gd name="connsiteX5" fmla="*/ 283000 w 284072"/>
                  <a:gd name="connsiteY5" fmla="*/ 20 h 43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072" h="433241">
                    <a:moveTo>
                      <a:pt x="283000" y="20"/>
                    </a:moveTo>
                    <a:cubicBezTo>
                      <a:pt x="279825" y="-2097"/>
                      <a:pt x="291996" y="159828"/>
                      <a:pt x="244900" y="231795"/>
                    </a:cubicBezTo>
                    <a:cubicBezTo>
                      <a:pt x="197804" y="303762"/>
                      <a:pt x="9950" y="417533"/>
                      <a:pt x="425" y="431820"/>
                    </a:cubicBezTo>
                    <a:cubicBezTo>
                      <a:pt x="-9100" y="446107"/>
                      <a:pt x="143829" y="348741"/>
                      <a:pt x="187750" y="317520"/>
                    </a:cubicBezTo>
                    <a:cubicBezTo>
                      <a:pt x="231671" y="286299"/>
                      <a:pt x="244900" y="292649"/>
                      <a:pt x="263950" y="244495"/>
                    </a:cubicBezTo>
                    <a:cubicBezTo>
                      <a:pt x="283000" y="196341"/>
                      <a:pt x="286175" y="2137"/>
                      <a:pt x="283000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フリーフォーム 233">
                <a:extLst>
                  <a:ext uri="{FF2B5EF4-FFF2-40B4-BE49-F238E27FC236}">
                    <a16:creationId xmlns:a16="http://schemas.microsoft.com/office/drawing/2014/main" id="{421DEE82-7154-C3AB-5A65-BDD421A70B9E}"/>
                  </a:ext>
                </a:extLst>
              </p:cNvPr>
              <p:cNvSpPr/>
              <p:nvPr/>
            </p:nvSpPr>
            <p:spPr>
              <a:xfrm>
                <a:off x="5403676" y="3597039"/>
                <a:ext cx="215740" cy="594314"/>
              </a:xfrm>
              <a:custGeom>
                <a:avLst/>
                <a:gdLst>
                  <a:gd name="connsiteX0" fmla="*/ 174 w 215740"/>
                  <a:gd name="connsiteY0" fmla="*/ 236 h 594314"/>
                  <a:gd name="connsiteX1" fmla="*/ 168449 w 215740"/>
                  <a:gd name="connsiteY1" fmla="*/ 311386 h 594314"/>
                  <a:gd name="connsiteX2" fmla="*/ 197024 w 215740"/>
                  <a:gd name="connsiteY2" fmla="*/ 593961 h 594314"/>
                  <a:gd name="connsiteX3" fmla="*/ 203374 w 215740"/>
                  <a:gd name="connsiteY3" fmla="*/ 362186 h 594314"/>
                  <a:gd name="connsiteX4" fmla="*/ 174 w 215740"/>
                  <a:gd name="connsiteY4" fmla="*/ 236 h 59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740" h="594314">
                    <a:moveTo>
                      <a:pt x="174" y="236"/>
                    </a:moveTo>
                    <a:cubicBezTo>
                      <a:pt x="-5647" y="-8231"/>
                      <a:pt x="135641" y="212432"/>
                      <a:pt x="168449" y="311386"/>
                    </a:cubicBezTo>
                    <a:cubicBezTo>
                      <a:pt x="201257" y="410340"/>
                      <a:pt x="191203" y="585494"/>
                      <a:pt x="197024" y="593961"/>
                    </a:cubicBezTo>
                    <a:cubicBezTo>
                      <a:pt x="202845" y="602428"/>
                      <a:pt x="231949" y="456907"/>
                      <a:pt x="203374" y="362186"/>
                    </a:cubicBezTo>
                    <a:cubicBezTo>
                      <a:pt x="174799" y="267465"/>
                      <a:pt x="5995" y="8703"/>
                      <a:pt x="174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フリーフォーム 234">
                <a:extLst>
                  <a:ext uri="{FF2B5EF4-FFF2-40B4-BE49-F238E27FC236}">
                    <a16:creationId xmlns:a16="http://schemas.microsoft.com/office/drawing/2014/main" id="{3FBC021A-F0BB-953B-305F-479D8EC47956}"/>
                  </a:ext>
                </a:extLst>
              </p:cNvPr>
              <p:cNvSpPr/>
              <p:nvPr/>
            </p:nvSpPr>
            <p:spPr>
              <a:xfrm>
                <a:off x="4870363" y="3765538"/>
                <a:ext cx="400293" cy="487926"/>
              </a:xfrm>
              <a:custGeom>
                <a:avLst/>
                <a:gdLst>
                  <a:gd name="connsiteX0" fmla="*/ 400137 w 400293"/>
                  <a:gd name="connsiteY0" fmla="*/ 12 h 487926"/>
                  <a:gd name="connsiteX1" fmla="*/ 298537 w 400293"/>
                  <a:gd name="connsiteY1" fmla="*/ 342912 h 487926"/>
                  <a:gd name="connsiteX2" fmla="*/ 146137 w 400293"/>
                  <a:gd name="connsiteY2" fmla="*/ 482612 h 487926"/>
                  <a:gd name="connsiteX3" fmla="*/ 87 w 400293"/>
                  <a:gd name="connsiteY3" fmla="*/ 460387 h 487926"/>
                  <a:gd name="connsiteX4" fmla="*/ 127087 w 400293"/>
                  <a:gd name="connsiteY4" fmla="*/ 476262 h 487926"/>
                  <a:gd name="connsiteX5" fmla="*/ 276312 w 400293"/>
                  <a:gd name="connsiteY5" fmla="*/ 355612 h 487926"/>
                  <a:gd name="connsiteX6" fmla="*/ 400137 w 400293"/>
                  <a:gd name="connsiteY6" fmla="*/ 12 h 4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293" h="487926">
                    <a:moveTo>
                      <a:pt x="400137" y="12"/>
                    </a:moveTo>
                    <a:cubicBezTo>
                      <a:pt x="403841" y="-2105"/>
                      <a:pt x="340870" y="262479"/>
                      <a:pt x="298537" y="342912"/>
                    </a:cubicBezTo>
                    <a:cubicBezTo>
                      <a:pt x="256204" y="423345"/>
                      <a:pt x="195879" y="463033"/>
                      <a:pt x="146137" y="482612"/>
                    </a:cubicBezTo>
                    <a:cubicBezTo>
                      <a:pt x="96395" y="502191"/>
                      <a:pt x="3262" y="461445"/>
                      <a:pt x="87" y="460387"/>
                    </a:cubicBezTo>
                    <a:cubicBezTo>
                      <a:pt x="-3088" y="459329"/>
                      <a:pt x="81050" y="493724"/>
                      <a:pt x="127087" y="476262"/>
                    </a:cubicBezTo>
                    <a:cubicBezTo>
                      <a:pt x="173124" y="458800"/>
                      <a:pt x="233449" y="429166"/>
                      <a:pt x="276312" y="355612"/>
                    </a:cubicBezTo>
                    <a:cubicBezTo>
                      <a:pt x="319174" y="282058"/>
                      <a:pt x="396433" y="2129"/>
                      <a:pt x="400137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フリーフォーム 235">
                <a:extLst>
                  <a:ext uri="{FF2B5EF4-FFF2-40B4-BE49-F238E27FC236}">
                    <a16:creationId xmlns:a16="http://schemas.microsoft.com/office/drawing/2014/main" id="{A1070E8F-3633-7B80-1AC2-34D3FF919ADC}"/>
                  </a:ext>
                </a:extLst>
              </p:cNvPr>
              <p:cNvSpPr/>
              <p:nvPr/>
            </p:nvSpPr>
            <p:spPr>
              <a:xfrm>
                <a:off x="4184479" y="3075797"/>
                <a:ext cx="79772" cy="1061966"/>
              </a:xfrm>
              <a:custGeom>
                <a:avLst/>
                <a:gdLst>
                  <a:gd name="connsiteX0" fmla="*/ 41446 w 79772"/>
                  <a:gd name="connsiteY0" fmla="*/ 7128 h 1061966"/>
                  <a:gd name="connsiteX1" fmla="*/ 16046 w 79772"/>
                  <a:gd name="connsiteY1" fmla="*/ 175403 h 1061966"/>
                  <a:gd name="connsiteX2" fmla="*/ 31921 w 79772"/>
                  <a:gd name="connsiteY2" fmla="*/ 610378 h 1061966"/>
                  <a:gd name="connsiteX3" fmla="*/ 79546 w 79772"/>
                  <a:gd name="connsiteY3" fmla="*/ 1054878 h 1061966"/>
                  <a:gd name="connsiteX4" fmla="*/ 47796 w 79772"/>
                  <a:gd name="connsiteY4" fmla="*/ 848503 h 1061966"/>
                  <a:gd name="connsiteX5" fmla="*/ 171 w 79772"/>
                  <a:gd name="connsiteY5" fmla="*/ 388128 h 1061966"/>
                  <a:gd name="connsiteX6" fmla="*/ 41446 w 79772"/>
                  <a:gd name="connsiteY6" fmla="*/ 7128 h 106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72" h="1061966">
                    <a:moveTo>
                      <a:pt x="41446" y="7128"/>
                    </a:moveTo>
                    <a:cubicBezTo>
                      <a:pt x="44092" y="-28326"/>
                      <a:pt x="17633" y="74861"/>
                      <a:pt x="16046" y="175403"/>
                    </a:cubicBezTo>
                    <a:cubicBezTo>
                      <a:pt x="14459" y="275945"/>
                      <a:pt x="21338" y="463799"/>
                      <a:pt x="31921" y="610378"/>
                    </a:cubicBezTo>
                    <a:cubicBezTo>
                      <a:pt x="42504" y="756957"/>
                      <a:pt x="76900" y="1015191"/>
                      <a:pt x="79546" y="1054878"/>
                    </a:cubicBezTo>
                    <a:cubicBezTo>
                      <a:pt x="82192" y="1094565"/>
                      <a:pt x="61025" y="959628"/>
                      <a:pt x="47796" y="848503"/>
                    </a:cubicBezTo>
                    <a:cubicBezTo>
                      <a:pt x="34567" y="737378"/>
                      <a:pt x="3346" y="525711"/>
                      <a:pt x="171" y="388128"/>
                    </a:cubicBezTo>
                    <a:cubicBezTo>
                      <a:pt x="-3004" y="250545"/>
                      <a:pt x="38800" y="42582"/>
                      <a:pt x="41446" y="71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フリーフォーム 236">
                <a:extLst>
                  <a:ext uri="{FF2B5EF4-FFF2-40B4-BE49-F238E27FC236}">
                    <a16:creationId xmlns:a16="http://schemas.microsoft.com/office/drawing/2014/main" id="{B758F53D-82AF-70B4-5FFE-84BD634613C4}"/>
                  </a:ext>
                </a:extLst>
              </p:cNvPr>
              <p:cNvSpPr/>
              <p:nvPr/>
            </p:nvSpPr>
            <p:spPr>
              <a:xfrm>
                <a:off x="3879435" y="4040663"/>
                <a:ext cx="213233" cy="175814"/>
              </a:xfrm>
              <a:custGeom>
                <a:avLst/>
                <a:gdLst>
                  <a:gd name="connsiteX0" fmla="*/ 213140 w 213233"/>
                  <a:gd name="connsiteY0" fmla="*/ 1112 h 175814"/>
                  <a:gd name="connsiteX1" fmla="*/ 149640 w 213233"/>
                  <a:gd name="connsiteY1" fmla="*/ 93187 h 175814"/>
                  <a:gd name="connsiteX2" fmla="*/ 143290 w 213233"/>
                  <a:gd name="connsiteY2" fmla="*/ 124937 h 175814"/>
                  <a:gd name="connsiteX3" fmla="*/ 95665 w 213233"/>
                  <a:gd name="connsiteY3" fmla="*/ 163037 h 175814"/>
                  <a:gd name="connsiteX4" fmla="*/ 415 w 213233"/>
                  <a:gd name="connsiteY4" fmla="*/ 134462 h 175814"/>
                  <a:gd name="connsiteX5" fmla="*/ 63915 w 213233"/>
                  <a:gd name="connsiteY5" fmla="*/ 166212 h 175814"/>
                  <a:gd name="connsiteX6" fmla="*/ 133765 w 213233"/>
                  <a:gd name="connsiteY6" fmla="*/ 163037 h 175814"/>
                  <a:gd name="connsiteX7" fmla="*/ 213140 w 213233"/>
                  <a:gd name="connsiteY7" fmla="*/ 1112 h 17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233" h="175814">
                    <a:moveTo>
                      <a:pt x="213140" y="1112"/>
                    </a:moveTo>
                    <a:cubicBezTo>
                      <a:pt x="215786" y="-10530"/>
                      <a:pt x="161282" y="72550"/>
                      <a:pt x="149640" y="93187"/>
                    </a:cubicBezTo>
                    <a:cubicBezTo>
                      <a:pt x="137998" y="113824"/>
                      <a:pt x="152286" y="113295"/>
                      <a:pt x="143290" y="124937"/>
                    </a:cubicBezTo>
                    <a:cubicBezTo>
                      <a:pt x="134294" y="136579"/>
                      <a:pt x="119478" y="161449"/>
                      <a:pt x="95665" y="163037"/>
                    </a:cubicBezTo>
                    <a:cubicBezTo>
                      <a:pt x="71852" y="164625"/>
                      <a:pt x="5707" y="133933"/>
                      <a:pt x="415" y="134462"/>
                    </a:cubicBezTo>
                    <a:cubicBezTo>
                      <a:pt x="-4877" y="134991"/>
                      <a:pt x="41690" y="161450"/>
                      <a:pt x="63915" y="166212"/>
                    </a:cubicBezTo>
                    <a:cubicBezTo>
                      <a:pt x="86140" y="170975"/>
                      <a:pt x="111011" y="186849"/>
                      <a:pt x="133765" y="163037"/>
                    </a:cubicBezTo>
                    <a:cubicBezTo>
                      <a:pt x="156519" y="139225"/>
                      <a:pt x="210494" y="12754"/>
                      <a:pt x="213140" y="1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フリーフォーム 237">
                <a:extLst>
                  <a:ext uri="{FF2B5EF4-FFF2-40B4-BE49-F238E27FC236}">
                    <a16:creationId xmlns:a16="http://schemas.microsoft.com/office/drawing/2014/main" id="{0A856847-3779-F643-E6E2-13B95ADB7F30}"/>
                  </a:ext>
                </a:extLst>
              </p:cNvPr>
              <p:cNvSpPr/>
              <p:nvPr/>
            </p:nvSpPr>
            <p:spPr>
              <a:xfrm>
                <a:off x="3914237" y="3816348"/>
                <a:ext cx="241847" cy="523384"/>
              </a:xfrm>
              <a:custGeom>
                <a:avLst/>
                <a:gdLst>
                  <a:gd name="connsiteX0" fmla="*/ 241838 w 241847"/>
                  <a:gd name="connsiteY0" fmla="*/ 2 h 523384"/>
                  <a:gd name="connsiteX1" fmla="*/ 181513 w 241847"/>
                  <a:gd name="connsiteY1" fmla="*/ 492127 h 523384"/>
                  <a:gd name="connsiteX2" fmla="*/ 538 w 241847"/>
                  <a:gd name="connsiteY2" fmla="*/ 409577 h 523384"/>
                  <a:gd name="connsiteX3" fmla="*/ 127538 w 241847"/>
                  <a:gd name="connsiteY3" fmla="*/ 488952 h 523384"/>
                  <a:gd name="connsiteX4" fmla="*/ 178338 w 241847"/>
                  <a:gd name="connsiteY4" fmla="*/ 485777 h 523384"/>
                  <a:gd name="connsiteX5" fmla="*/ 241838 w 241847"/>
                  <a:gd name="connsiteY5" fmla="*/ 2 h 52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47" h="523384">
                    <a:moveTo>
                      <a:pt x="241838" y="2"/>
                    </a:moveTo>
                    <a:cubicBezTo>
                      <a:pt x="242367" y="1060"/>
                      <a:pt x="221730" y="423865"/>
                      <a:pt x="181513" y="492127"/>
                    </a:cubicBezTo>
                    <a:cubicBezTo>
                      <a:pt x="141296" y="560389"/>
                      <a:pt x="9534" y="410106"/>
                      <a:pt x="538" y="409577"/>
                    </a:cubicBezTo>
                    <a:cubicBezTo>
                      <a:pt x="-8458" y="409048"/>
                      <a:pt x="97905" y="476252"/>
                      <a:pt x="127538" y="488952"/>
                    </a:cubicBezTo>
                    <a:cubicBezTo>
                      <a:pt x="157171" y="501652"/>
                      <a:pt x="157700" y="561448"/>
                      <a:pt x="178338" y="485777"/>
                    </a:cubicBezTo>
                    <a:cubicBezTo>
                      <a:pt x="198975" y="410106"/>
                      <a:pt x="241309" y="-1056"/>
                      <a:pt x="241838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フリーフォーム 238">
                <a:extLst>
                  <a:ext uri="{FF2B5EF4-FFF2-40B4-BE49-F238E27FC236}">
                    <a16:creationId xmlns:a16="http://schemas.microsoft.com/office/drawing/2014/main" id="{67CF5A63-A8E0-FB63-3EAE-3EE995069671}"/>
                  </a:ext>
                </a:extLst>
              </p:cNvPr>
              <p:cNvSpPr/>
              <p:nvPr/>
            </p:nvSpPr>
            <p:spPr>
              <a:xfrm>
                <a:off x="4165412" y="3527158"/>
                <a:ext cx="143377" cy="903466"/>
              </a:xfrm>
              <a:custGeom>
                <a:avLst/>
                <a:gdLst>
                  <a:gd name="connsiteX0" fmla="*/ 188 w 143377"/>
                  <a:gd name="connsiteY0" fmla="*/ 267 h 903466"/>
                  <a:gd name="connsiteX1" fmla="*/ 50988 w 143377"/>
                  <a:gd name="connsiteY1" fmla="*/ 641617 h 903466"/>
                  <a:gd name="connsiteX2" fmla="*/ 70038 w 143377"/>
                  <a:gd name="connsiteY2" fmla="*/ 800367 h 903466"/>
                  <a:gd name="connsiteX3" fmla="*/ 143063 w 143377"/>
                  <a:gd name="connsiteY3" fmla="*/ 901967 h 903466"/>
                  <a:gd name="connsiteX4" fmla="*/ 38288 w 143377"/>
                  <a:gd name="connsiteY4" fmla="*/ 724167 h 903466"/>
                  <a:gd name="connsiteX5" fmla="*/ 188 w 143377"/>
                  <a:gd name="connsiteY5" fmla="*/ 267 h 90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377" h="903466">
                    <a:moveTo>
                      <a:pt x="188" y="267"/>
                    </a:moveTo>
                    <a:cubicBezTo>
                      <a:pt x="2305" y="-13491"/>
                      <a:pt x="39346" y="508267"/>
                      <a:pt x="50988" y="641617"/>
                    </a:cubicBezTo>
                    <a:cubicBezTo>
                      <a:pt x="62630" y="774967"/>
                      <a:pt x="54692" y="756975"/>
                      <a:pt x="70038" y="800367"/>
                    </a:cubicBezTo>
                    <a:cubicBezTo>
                      <a:pt x="85384" y="843759"/>
                      <a:pt x="148355" y="914667"/>
                      <a:pt x="143063" y="901967"/>
                    </a:cubicBezTo>
                    <a:cubicBezTo>
                      <a:pt x="137771" y="889267"/>
                      <a:pt x="62630" y="870217"/>
                      <a:pt x="38288" y="724167"/>
                    </a:cubicBezTo>
                    <a:cubicBezTo>
                      <a:pt x="13946" y="578117"/>
                      <a:pt x="-1929" y="14025"/>
                      <a:pt x="188" y="2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フリーフォーム 239">
                <a:extLst>
                  <a:ext uri="{FF2B5EF4-FFF2-40B4-BE49-F238E27FC236}">
                    <a16:creationId xmlns:a16="http://schemas.microsoft.com/office/drawing/2014/main" id="{698FCE42-9C74-8BD1-EE78-E1F8B1B4BDF2}"/>
                  </a:ext>
                </a:extLst>
              </p:cNvPr>
              <p:cNvSpPr/>
              <p:nvPr/>
            </p:nvSpPr>
            <p:spPr>
              <a:xfrm>
                <a:off x="4253899" y="3473450"/>
                <a:ext cx="216587" cy="889001"/>
              </a:xfrm>
              <a:custGeom>
                <a:avLst/>
                <a:gdLst>
                  <a:gd name="connsiteX0" fmla="*/ 601 w 216587"/>
                  <a:gd name="connsiteY0" fmla="*/ 0 h 889001"/>
                  <a:gd name="connsiteX1" fmla="*/ 67276 w 216587"/>
                  <a:gd name="connsiteY1" fmla="*/ 635000 h 889001"/>
                  <a:gd name="connsiteX2" fmla="*/ 216501 w 216587"/>
                  <a:gd name="connsiteY2" fmla="*/ 889000 h 889001"/>
                  <a:gd name="connsiteX3" fmla="*/ 45051 w 216587"/>
                  <a:gd name="connsiteY3" fmla="*/ 638175 h 889001"/>
                  <a:gd name="connsiteX4" fmla="*/ 601 w 216587"/>
                  <a:gd name="connsiteY4" fmla="*/ 0 h 88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587" h="889001">
                    <a:moveTo>
                      <a:pt x="601" y="0"/>
                    </a:moveTo>
                    <a:cubicBezTo>
                      <a:pt x="4305" y="-529"/>
                      <a:pt x="31293" y="486833"/>
                      <a:pt x="67276" y="635000"/>
                    </a:cubicBezTo>
                    <a:cubicBezTo>
                      <a:pt x="103259" y="783167"/>
                      <a:pt x="220205" y="888471"/>
                      <a:pt x="216501" y="889000"/>
                    </a:cubicBezTo>
                    <a:cubicBezTo>
                      <a:pt x="212797" y="889529"/>
                      <a:pt x="79976" y="781050"/>
                      <a:pt x="45051" y="638175"/>
                    </a:cubicBezTo>
                    <a:cubicBezTo>
                      <a:pt x="10126" y="495300"/>
                      <a:pt x="-3103" y="529"/>
                      <a:pt x="60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フリーフォーム 240">
                <a:extLst>
                  <a:ext uri="{FF2B5EF4-FFF2-40B4-BE49-F238E27FC236}">
                    <a16:creationId xmlns:a16="http://schemas.microsoft.com/office/drawing/2014/main" id="{063ABAD9-8EBD-E930-E136-505A21DD6D1E}"/>
                  </a:ext>
                </a:extLst>
              </p:cNvPr>
              <p:cNvSpPr/>
              <p:nvPr/>
            </p:nvSpPr>
            <p:spPr>
              <a:xfrm>
                <a:off x="5082833" y="3329272"/>
                <a:ext cx="300774" cy="979774"/>
              </a:xfrm>
              <a:custGeom>
                <a:avLst/>
                <a:gdLst>
                  <a:gd name="connsiteX0" fmla="*/ 273392 w 300774"/>
                  <a:gd name="connsiteY0" fmla="*/ 1303 h 979774"/>
                  <a:gd name="connsiteX1" fmla="*/ 260692 w 300774"/>
                  <a:gd name="connsiteY1" fmla="*/ 607728 h 979774"/>
                  <a:gd name="connsiteX2" fmla="*/ 120992 w 300774"/>
                  <a:gd name="connsiteY2" fmla="*/ 915703 h 979774"/>
                  <a:gd name="connsiteX3" fmla="*/ 342 w 300774"/>
                  <a:gd name="connsiteY3" fmla="*/ 979203 h 979774"/>
                  <a:gd name="connsiteX4" fmla="*/ 159092 w 300774"/>
                  <a:gd name="connsiteY4" fmla="*/ 899828 h 979774"/>
                  <a:gd name="connsiteX5" fmla="*/ 295617 w 300774"/>
                  <a:gd name="connsiteY5" fmla="*/ 458503 h 979774"/>
                  <a:gd name="connsiteX6" fmla="*/ 273392 w 300774"/>
                  <a:gd name="connsiteY6" fmla="*/ 1303 h 97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774" h="979774">
                    <a:moveTo>
                      <a:pt x="273392" y="1303"/>
                    </a:moveTo>
                    <a:cubicBezTo>
                      <a:pt x="267571" y="26174"/>
                      <a:pt x="286092" y="455328"/>
                      <a:pt x="260692" y="607728"/>
                    </a:cubicBezTo>
                    <a:cubicBezTo>
                      <a:pt x="235292" y="760128"/>
                      <a:pt x="164384" y="853791"/>
                      <a:pt x="120992" y="915703"/>
                    </a:cubicBezTo>
                    <a:cubicBezTo>
                      <a:pt x="77600" y="977616"/>
                      <a:pt x="-6008" y="981849"/>
                      <a:pt x="342" y="979203"/>
                    </a:cubicBezTo>
                    <a:cubicBezTo>
                      <a:pt x="6692" y="976557"/>
                      <a:pt x="109880" y="986611"/>
                      <a:pt x="159092" y="899828"/>
                    </a:cubicBezTo>
                    <a:cubicBezTo>
                      <a:pt x="208304" y="813045"/>
                      <a:pt x="277625" y="602966"/>
                      <a:pt x="295617" y="458503"/>
                    </a:cubicBezTo>
                    <a:cubicBezTo>
                      <a:pt x="313609" y="314041"/>
                      <a:pt x="279213" y="-23568"/>
                      <a:pt x="273392" y="13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フリーフォーム 241">
                <a:extLst>
                  <a:ext uri="{FF2B5EF4-FFF2-40B4-BE49-F238E27FC236}">
                    <a16:creationId xmlns:a16="http://schemas.microsoft.com/office/drawing/2014/main" id="{628FA729-4E20-2FEC-B7B7-37D29A9485D4}"/>
                  </a:ext>
                </a:extLst>
              </p:cNvPr>
              <p:cNvSpPr/>
              <p:nvPr/>
            </p:nvSpPr>
            <p:spPr>
              <a:xfrm>
                <a:off x="5378121" y="2871019"/>
                <a:ext cx="144569" cy="825108"/>
              </a:xfrm>
              <a:custGeom>
                <a:avLst/>
                <a:gdLst>
                  <a:gd name="connsiteX0" fmla="*/ 329 w 144569"/>
                  <a:gd name="connsiteY0" fmla="*/ 5531 h 825108"/>
                  <a:gd name="connsiteX1" fmla="*/ 140029 w 144569"/>
                  <a:gd name="connsiteY1" fmla="*/ 811981 h 825108"/>
                  <a:gd name="connsiteX2" fmla="*/ 101929 w 144569"/>
                  <a:gd name="connsiteY2" fmla="*/ 472256 h 825108"/>
                  <a:gd name="connsiteX3" fmla="*/ 329 w 144569"/>
                  <a:gd name="connsiteY3" fmla="*/ 5531 h 8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69" h="825108">
                    <a:moveTo>
                      <a:pt x="329" y="5531"/>
                    </a:moveTo>
                    <a:cubicBezTo>
                      <a:pt x="6679" y="62152"/>
                      <a:pt x="123096" y="734194"/>
                      <a:pt x="140029" y="811981"/>
                    </a:cubicBezTo>
                    <a:cubicBezTo>
                      <a:pt x="156962" y="889769"/>
                      <a:pt x="122566" y="601902"/>
                      <a:pt x="101929" y="472256"/>
                    </a:cubicBezTo>
                    <a:cubicBezTo>
                      <a:pt x="81292" y="342610"/>
                      <a:pt x="-6021" y="-51090"/>
                      <a:pt x="329" y="55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 242">
                <a:extLst>
                  <a:ext uri="{FF2B5EF4-FFF2-40B4-BE49-F238E27FC236}">
                    <a16:creationId xmlns:a16="http://schemas.microsoft.com/office/drawing/2014/main" id="{6701AB22-6DB7-53F7-6E35-35D70B18C166}"/>
                  </a:ext>
                </a:extLst>
              </p:cNvPr>
              <p:cNvSpPr/>
              <p:nvPr/>
            </p:nvSpPr>
            <p:spPr>
              <a:xfrm>
                <a:off x="5337113" y="3765547"/>
                <a:ext cx="151460" cy="476260"/>
              </a:xfrm>
              <a:custGeom>
                <a:avLst/>
                <a:gdLst>
                  <a:gd name="connsiteX0" fmla="*/ 85787 w 151460"/>
                  <a:gd name="connsiteY0" fmla="*/ 3 h 476260"/>
                  <a:gd name="connsiteX1" fmla="*/ 130237 w 151460"/>
                  <a:gd name="connsiteY1" fmla="*/ 288928 h 476260"/>
                  <a:gd name="connsiteX2" fmla="*/ 62 w 151460"/>
                  <a:gd name="connsiteY2" fmla="*/ 476253 h 476260"/>
                  <a:gd name="connsiteX3" fmla="*/ 149287 w 151460"/>
                  <a:gd name="connsiteY3" fmla="*/ 295278 h 476260"/>
                  <a:gd name="connsiteX4" fmla="*/ 85787 w 151460"/>
                  <a:gd name="connsiteY4" fmla="*/ 3 h 47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60" h="476260">
                    <a:moveTo>
                      <a:pt x="85787" y="3"/>
                    </a:moveTo>
                    <a:cubicBezTo>
                      <a:pt x="82612" y="-1055"/>
                      <a:pt x="144524" y="209553"/>
                      <a:pt x="130237" y="288928"/>
                    </a:cubicBezTo>
                    <a:cubicBezTo>
                      <a:pt x="115950" y="368303"/>
                      <a:pt x="-3113" y="475195"/>
                      <a:pt x="62" y="476253"/>
                    </a:cubicBezTo>
                    <a:cubicBezTo>
                      <a:pt x="3237" y="477311"/>
                      <a:pt x="133412" y="371478"/>
                      <a:pt x="149287" y="295278"/>
                    </a:cubicBezTo>
                    <a:cubicBezTo>
                      <a:pt x="165162" y="219078"/>
                      <a:pt x="88962" y="1061"/>
                      <a:pt x="8578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フリーフォーム 243">
                <a:extLst>
                  <a:ext uri="{FF2B5EF4-FFF2-40B4-BE49-F238E27FC236}">
                    <a16:creationId xmlns:a16="http://schemas.microsoft.com/office/drawing/2014/main" id="{87DC2F0A-C9EC-D02F-48B6-208E336F5089}"/>
                  </a:ext>
                </a:extLst>
              </p:cNvPr>
              <p:cNvSpPr/>
              <p:nvPr/>
            </p:nvSpPr>
            <p:spPr>
              <a:xfrm>
                <a:off x="4352582" y="3044813"/>
                <a:ext cx="115549" cy="76218"/>
              </a:xfrm>
              <a:custGeom>
                <a:avLst/>
                <a:gdLst>
                  <a:gd name="connsiteX0" fmla="*/ 343 w 115549"/>
                  <a:gd name="connsiteY0" fmla="*/ 12 h 76218"/>
                  <a:gd name="connsiteX1" fmla="*/ 60668 w 115549"/>
                  <a:gd name="connsiteY1" fmla="*/ 28587 h 76218"/>
                  <a:gd name="connsiteX2" fmla="*/ 114643 w 115549"/>
                  <a:gd name="connsiteY2" fmla="*/ 76212 h 76218"/>
                  <a:gd name="connsiteX3" fmla="*/ 89243 w 115549"/>
                  <a:gd name="connsiteY3" fmla="*/ 31762 h 76218"/>
                  <a:gd name="connsiteX4" fmla="*/ 343 w 115549"/>
                  <a:gd name="connsiteY4" fmla="*/ 12 h 7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549" h="76218">
                    <a:moveTo>
                      <a:pt x="343" y="12"/>
                    </a:moveTo>
                    <a:cubicBezTo>
                      <a:pt x="-4420" y="-517"/>
                      <a:pt x="41618" y="15887"/>
                      <a:pt x="60668" y="28587"/>
                    </a:cubicBezTo>
                    <a:cubicBezTo>
                      <a:pt x="79718" y="41287"/>
                      <a:pt x="109881" y="75683"/>
                      <a:pt x="114643" y="76212"/>
                    </a:cubicBezTo>
                    <a:cubicBezTo>
                      <a:pt x="119406" y="76741"/>
                      <a:pt x="104589" y="43404"/>
                      <a:pt x="89243" y="31762"/>
                    </a:cubicBezTo>
                    <a:cubicBezTo>
                      <a:pt x="73897" y="20120"/>
                      <a:pt x="5106" y="541"/>
                      <a:pt x="343" y="1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フリーフォーム 244">
                <a:extLst>
                  <a:ext uri="{FF2B5EF4-FFF2-40B4-BE49-F238E27FC236}">
                    <a16:creationId xmlns:a16="http://schemas.microsoft.com/office/drawing/2014/main" id="{35A71C86-41E1-EBD5-FE95-150BD37487CC}"/>
                  </a:ext>
                </a:extLst>
              </p:cNvPr>
              <p:cNvSpPr/>
              <p:nvPr/>
            </p:nvSpPr>
            <p:spPr>
              <a:xfrm>
                <a:off x="4660616" y="3095516"/>
                <a:ext cx="89324" cy="112716"/>
              </a:xfrm>
              <a:custGeom>
                <a:avLst/>
                <a:gdLst>
                  <a:gd name="connsiteX0" fmla="*/ 284 w 89324"/>
                  <a:gd name="connsiteY0" fmla="*/ 109 h 112716"/>
                  <a:gd name="connsiteX1" fmla="*/ 41559 w 89324"/>
                  <a:gd name="connsiteY1" fmla="*/ 95359 h 112716"/>
                  <a:gd name="connsiteX2" fmla="*/ 89184 w 89324"/>
                  <a:gd name="connsiteY2" fmla="*/ 111234 h 112716"/>
                  <a:gd name="connsiteX3" fmla="*/ 25684 w 89324"/>
                  <a:gd name="connsiteY3" fmla="*/ 76309 h 112716"/>
                  <a:gd name="connsiteX4" fmla="*/ 284 w 89324"/>
                  <a:gd name="connsiteY4" fmla="*/ 109 h 11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24" h="112716">
                    <a:moveTo>
                      <a:pt x="284" y="109"/>
                    </a:moveTo>
                    <a:cubicBezTo>
                      <a:pt x="2930" y="3284"/>
                      <a:pt x="26742" y="76838"/>
                      <a:pt x="41559" y="95359"/>
                    </a:cubicBezTo>
                    <a:cubicBezTo>
                      <a:pt x="56376" y="113880"/>
                      <a:pt x="91830" y="114409"/>
                      <a:pt x="89184" y="111234"/>
                    </a:cubicBezTo>
                    <a:cubicBezTo>
                      <a:pt x="86538" y="108059"/>
                      <a:pt x="37326" y="89009"/>
                      <a:pt x="25684" y="76309"/>
                    </a:cubicBezTo>
                    <a:cubicBezTo>
                      <a:pt x="14042" y="63609"/>
                      <a:pt x="-2362" y="-3066"/>
                      <a:pt x="284" y="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 245">
                <a:extLst>
                  <a:ext uri="{FF2B5EF4-FFF2-40B4-BE49-F238E27FC236}">
                    <a16:creationId xmlns:a16="http://schemas.microsoft.com/office/drawing/2014/main" id="{30BDF815-AA3C-D629-6FDC-FE00162C6D7A}"/>
                  </a:ext>
                </a:extLst>
              </p:cNvPr>
              <p:cNvSpPr/>
              <p:nvPr/>
            </p:nvSpPr>
            <p:spPr>
              <a:xfrm>
                <a:off x="4333519" y="3159119"/>
                <a:ext cx="141008" cy="63528"/>
              </a:xfrm>
              <a:custGeom>
                <a:avLst/>
                <a:gdLst>
                  <a:gd name="connsiteX0" fmla="*/ 140056 w 141008"/>
                  <a:gd name="connsiteY0" fmla="*/ 6 h 63528"/>
                  <a:gd name="connsiteX1" fmla="*/ 73381 w 141008"/>
                  <a:gd name="connsiteY1" fmla="*/ 44456 h 63528"/>
                  <a:gd name="connsiteX2" fmla="*/ 356 w 141008"/>
                  <a:gd name="connsiteY2" fmla="*/ 63506 h 63528"/>
                  <a:gd name="connsiteX3" fmla="*/ 105131 w 141008"/>
                  <a:gd name="connsiteY3" fmla="*/ 41281 h 63528"/>
                  <a:gd name="connsiteX4" fmla="*/ 140056 w 141008"/>
                  <a:gd name="connsiteY4" fmla="*/ 6 h 6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008" h="63528">
                    <a:moveTo>
                      <a:pt x="140056" y="6"/>
                    </a:moveTo>
                    <a:cubicBezTo>
                      <a:pt x="134764" y="535"/>
                      <a:pt x="96664" y="33873"/>
                      <a:pt x="73381" y="44456"/>
                    </a:cubicBezTo>
                    <a:cubicBezTo>
                      <a:pt x="50098" y="55039"/>
                      <a:pt x="-4936" y="64035"/>
                      <a:pt x="356" y="63506"/>
                    </a:cubicBezTo>
                    <a:cubicBezTo>
                      <a:pt x="5648" y="62977"/>
                      <a:pt x="82377" y="49748"/>
                      <a:pt x="105131" y="41281"/>
                    </a:cubicBezTo>
                    <a:cubicBezTo>
                      <a:pt x="127885" y="32814"/>
                      <a:pt x="145348" y="-523"/>
                      <a:pt x="140056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 246">
                <a:extLst>
                  <a:ext uri="{FF2B5EF4-FFF2-40B4-BE49-F238E27FC236}">
                    <a16:creationId xmlns:a16="http://schemas.microsoft.com/office/drawing/2014/main" id="{8D60820C-D75E-31D1-194B-94403FF0268C}"/>
                  </a:ext>
                </a:extLst>
              </p:cNvPr>
              <p:cNvSpPr/>
              <p:nvPr/>
            </p:nvSpPr>
            <p:spPr>
              <a:xfrm>
                <a:off x="4276414" y="3143244"/>
                <a:ext cx="108559" cy="42817"/>
              </a:xfrm>
              <a:custGeom>
                <a:avLst/>
                <a:gdLst>
                  <a:gd name="connsiteX0" fmla="*/ 311 w 108559"/>
                  <a:gd name="connsiteY0" fmla="*/ 6 h 42817"/>
                  <a:gd name="connsiteX1" fmla="*/ 44761 w 108559"/>
                  <a:gd name="connsiteY1" fmla="*/ 38106 h 42817"/>
                  <a:gd name="connsiteX2" fmla="*/ 108261 w 108559"/>
                  <a:gd name="connsiteY2" fmla="*/ 41281 h 42817"/>
                  <a:gd name="connsiteX3" fmla="*/ 66986 w 108559"/>
                  <a:gd name="connsiteY3" fmla="*/ 41281 h 42817"/>
                  <a:gd name="connsiteX4" fmla="*/ 311 w 108559"/>
                  <a:gd name="connsiteY4" fmla="*/ 6 h 4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559" h="42817">
                    <a:moveTo>
                      <a:pt x="311" y="6"/>
                    </a:moveTo>
                    <a:cubicBezTo>
                      <a:pt x="-3393" y="-523"/>
                      <a:pt x="26769" y="31227"/>
                      <a:pt x="44761" y="38106"/>
                    </a:cubicBezTo>
                    <a:cubicBezTo>
                      <a:pt x="62753" y="44985"/>
                      <a:pt x="104557" y="40752"/>
                      <a:pt x="108261" y="41281"/>
                    </a:cubicBezTo>
                    <a:cubicBezTo>
                      <a:pt x="111965" y="41810"/>
                      <a:pt x="80215" y="44456"/>
                      <a:pt x="66986" y="41281"/>
                    </a:cubicBezTo>
                    <a:cubicBezTo>
                      <a:pt x="53757" y="38106"/>
                      <a:pt x="4015" y="535"/>
                      <a:pt x="311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フリーフォーム 247">
                <a:extLst>
                  <a:ext uri="{FF2B5EF4-FFF2-40B4-BE49-F238E27FC236}">
                    <a16:creationId xmlns:a16="http://schemas.microsoft.com/office/drawing/2014/main" id="{6594C6B5-168C-6DBF-1CC5-9F5D6BEF86D0}"/>
                  </a:ext>
                </a:extLst>
              </p:cNvPr>
              <p:cNvSpPr/>
              <p:nvPr/>
            </p:nvSpPr>
            <p:spPr>
              <a:xfrm>
                <a:off x="4302097" y="3330548"/>
                <a:ext cx="28620" cy="117520"/>
              </a:xfrm>
              <a:custGeom>
                <a:avLst/>
                <a:gdLst>
                  <a:gd name="connsiteX0" fmla="*/ 28603 w 28620"/>
                  <a:gd name="connsiteY0" fmla="*/ 27 h 117520"/>
                  <a:gd name="connsiteX1" fmla="*/ 12728 w 28620"/>
                  <a:gd name="connsiteY1" fmla="*/ 54002 h 117520"/>
                  <a:gd name="connsiteX2" fmla="*/ 28 w 28620"/>
                  <a:gd name="connsiteY2" fmla="*/ 117502 h 117520"/>
                  <a:gd name="connsiteX3" fmla="*/ 9553 w 28620"/>
                  <a:gd name="connsiteY3" fmla="*/ 47652 h 117520"/>
                  <a:gd name="connsiteX4" fmla="*/ 28603 w 28620"/>
                  <a:gd name="connsiteY4" fmla="*/ 27 h 11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0" h="117520">
                    <a:moveTo>
                      <a:pt x="28603" y="27"/>
                    </a:moveTo>
                    <a:cubicBezTo>
                      <a:pt x="29132" y="1085"/>
                      <a:pt x="17490" y="34423"/>
                      <a:pt x="12728" y="54002"/>
                    </a:cubicBezTo>
                    <a:cubicBezTo>
                      <a:pt x="7966" y="73581"/>
                      <a:pt x="557" y="118560"/>
                      <a:pt x="28" y="117502"/>
                    </a:cubicBezTo>
                    <a:cubicBezTo>
                      <a:pt x="-501" y="116444"/>
                      <a:pt x="6378" y="66173"/>
                      <a:pt x="9553" y="47652"/>
                    </a:cubicBezTo>
                    <a:cubicBezTo>
                      <a:pt x="12728" y="29131"/>
                      <a:pt x="28074" y="-1031"/>
                      <a:pt x="28603" y="2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リーフォーム 248">
                <a:extLst>
                  <a:ext uri="{FF2B5EF4-FFF2-40B4-BE49-F238E27FC236}">
                    <a16:creationId xmlns:a16="http://schemas.microsoft.com/office/drawing/2014/main" id="{8613CD4A-D88B-1DD6-D88F-EEDA0B8A6564}"/>
                  </a:ext>
                </a:extLst>
              </p:cNvPr>
              <p:cNvSpPr/>
              <p:nvPr/>
            </p:nvSpPr>
            <p:spPr>
              <a:xfrm>
                <a:off x="4860902" y="3492259"/>
                <a:ext cx="48537" cy="105143"/>
              </a:xfrm>
              <a:custGeom>
                <a:avLst/>
                <a:gdLst>
                  <a:gd name="connsiteX0" fmla="*/ 23 w 48537"/>
                  <a:gd name="connsiteY0" fmla="*/ 241 h 105143"/>
                  <a:gd name="connsiteX1" fmla="*/ 41298 w 48537"/>
                  <a:gd name="connsiteY1" fmla="*/ 51041 h 105143"/>
                  <a:gd name="connsiteX2" fmla="*/ 41298 w 48537"/>
                  <a:gd name="connsiteY2" fmla="*/ 105016 h 105143"/>
                  <a:gd name="connsiteX3" fmla="*/ 47648 w 48537"/>
                  <a:gd name="connsiteY3" fmla="*/ 35166 h 105143"/>
                  <a:gd name="connsiteX4" fmla="*/ 23 w 48537"/>
                  <a:gd name="connsiteY4" fmla="*/ 241 h 10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37" h="105143">
                    <a:moveTo>
                      <a:pt x="23" y="241"/>
                    </a:moveTo>
                    <a:cubicBezTo>
                      <a:pt x="-1035" y="2887"/>
                      <a:pt x="34419" y="33579"/>
                      <a:pt x="41298" y="51041"/>
                    </a:cubicBezTo>
                    <a:cubicBezTo>
                      <a:pt x="48177" y="68503"/>
                      <a:pt x="40240" y="107662"/>
                      <a:pt x="41298" y="105016"/>
                    </a:cubicBezTo>
                    <a:cubicBezTo>
                      <a:pt x="42356" y="102370"/>
                      <a:pt x="51352" y="53158"/>
                      <a:pt x="47648" y="35166"/>
                    </a:cubicBezTo>
                    <a:cubicBezTo>
                      <a:pt x="43944" y="17174"/>
                      <a:pt x="1081" y="-2405"/>
                      <a:pt x="23" y="2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フリーフォーム 249">
                <a:extLst>
                  <a:ext uri="{FF2B5EF4-FFF2-40B4-BE49-F238E27FC236}">
                    <a16:creationId xmlns:a16="http://schemas.microsoft.com/office/drawing/2014/main" id="{402F1C5F-6AEF-7C38-3320-0521DB6AFE50}"/>
                  </a:ext>
                </a:extLst>
              </p:cNvPr>
              <p:cNvSpPr/>
              <p:nvPr/>
            </p:nvSpPr>
            <p:spPr>
              <a:xfrm>
                <a:off x="4850178" y="3160624"/>
                <a:ext cx="154937" cy="49301"/>
              </a:xfrm>
              <a:custGeom>
                <a:avLst/>
                <a:gdLst>
                  <a:gd name="connsiteX0" fmla="*/ 153622 w 154937"/>
                  <a:gd name="connsiteY0" fmla="*/ 1676 h 49301"/>
                  <a:gd name="connsiteX1" fmla="*/ 71072 w 154937"/>
                  <a:gd name="connsiteY1" fmla="*/ 14376 h 49301"/>
                  <a:gd name="connsiteX2" fmla="*/ 1222 w 154937"/>
                  <a:gd name="connsiteY2" fmla="*/ 49301 h 49301"/>
                  <a:gd name="connsiteX3" fmla="*/ 153622 w 154937"/>
                  <a:gd name="connsiteY3" fmla="*/ 1676 h 4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37" h="49301">
                    <a:moveTo>
                      <a:pt x="153622" y="1676"/>
                    </a:moveTo>
                    <a:cubicBezTo>
                      <a:pt x="165264" y="-4145"/>
                      <a:pt x="96472" y="6439"/>
                      <a:pt x="71072" y="14376"/>
                    </a:cubicBezTo>
                    <a:cubicBezTo>
                      <a:pt x="45672" y="22313"/>
                      <a:pt x="-8832" y="49301"/>
                      <a:pt x="1222" y="49301"/>
                    </a:cubicBezTo>
                    <a:cubicBezTo>
                      <a:pt x="11276" y="49301"/>
                      <a:pt x="141980" y="7497"/>
                      <a:pt x="153622" y="167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フリーフォーム 250">
                <a:extLst>
                  <a:ext uri="{FF2B5EF4-FFF2-40B4-BE49-F238E27FC236}">
                    <a16:creationId xmlns:a16="http://schemas.microsoft.com/office/drawing/2014/main" id="{416D60AD-D6A7-6AAE-BFDD-791C23C016EE}"/>
                  </a:ext>
                </a:extLst>
              </p:cNvPr>
              <p:cNvSpPr/>
              <p:nvPr/>
            </p:nvSpPr>
            <p:spPr>
              <a:xfrm>
                <a:off x="4865702" y="2973390"/>
                <a:ext cx="227596" cy="892286"/>
              </a:xfrm>
              <a:custGeom>
                <a:avLst/>
                <a:gdLst>
                  <a:gd name="connsiteX0" fmla="*/ 188898 w 227596"/>
                  <a:gd name="connsiteY0" fmla="*/ 14285 h 892286"/>
                  <a:gd name="connsiteX1" fmla="*/ 207948 w 227596"/>
                  <a:gd name="connsiteY1" fmla="*/ 341310 h 892286"/>
                  <a:gd name="connsiteX2" fmla="*/ 207948 w 227596"/>
                  <a:gd name="connsiteY2" fmla="*/ 265110 h 892286"/>
                  <a:gd name="connsiteX3" fmla="*/ 226998 w 227596"/>
                  <a:gd name="connsiteY3" fmla="*/ 471485 h 892286"/>
                  <a:gd name="connsiteX4" fmla="*/ 217473 w 227596"/>
                  <a:gd name="connsiteY4" fmla="*/ 477835 h 892286"/>
                  <a:gd name="connsiteX5" fmla="*/ 166673 w 227596"/>
                  <a:gd name="connsiteY5" fmla="*/ 649285 h 892286"/>
                  <a:gd name="connsiteX6" fmla="*/ 188898 w 227596"/>
                  <a:gd name="connsiteY6" fmla="*/ 601660 h 892286"/>
                  <a:gd name="connsiteX7" fmla="*/ 93648 w 227596"/>
                  <a:gd name="connsiteY7" fmla="*/ 773110 h 892286"/>
                  <a:gd name="connsiteX8" fmla="*/ 77773 w 227596"/>
                  <a:gd name="connsiteY8" fmla="*/ 760410 h 892286"/>
                  <a:gd name="connsiteX9" fmla="*/ 1573 w 227596"/>
                  <a:gd name="connsiteY9" fmla="*/ 884235 h 892286"/>
                  <a:gd name="connsiteX10" fmla="*/ 157148 w 227596"/>
                  <a:gd name="connsiteY10" fmla="*/ 496885 h 892286"/>
                  <a:gd name="connsiteX11" fmla="*/ 128573 w 227596"/>
                  <a:gd name="connsiteY11" fmla="*/ 588960 h 892286"/>
                  <a:gd name="connsiteX12" fmla="*/ 179373 w 227596"/>
                  <a:gd name="connsiteY12" fmla="*/ 287335 h 892286"/>
                  <a:gd name="connsiteX13" fmla="*/ 176198 w 227596"/>
                  <a:gd name="connsiteY13" fmla="*/ 347660 h 892286"/>
                  <a:gd name="connsiteX14" fmla="*/ 115873 w 227596"/>
                  <a:gd name="connsiteY14" fmla="*/ 4760 h 892286"/>
                  <a:gd name="connsiteX15" fmla="*/ 153973 w 227596"/>
                  <a:gd name="connsiteY15" fmla="*/ 141285 h 892286"/>
                  <a:gd name="connsiteX16" fmla="*/ 188898 w 227596"/>
                  <a:gd name="connsiteY16" fmla="*/ 14285 h 89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7596" h="892286">
                    <a:moveTo>
                      <a:pt x="188898" y="14285"/>
                    </a:moveTo>
                    <a:cubicBezTo>
                      <a:pt x="197894" y="47622"/>
                      <a:pt x="204773" y="299506"/>
                      <a:pt x="207948" y="341310"/>
                    </a:cubicBezTo>
                    <a:cubicBezTo>
                      <a:pt x="211123" y="383114"/>
                      <a:pt x="204773" y="243414"/>
                      <a:pt x="207948" y="265110"/>
                    </a:cubicBezTo>
                    <a:cubicBezTo>
                      <a:pt x="211123" y="286806"/>
                      <a:pt x="225411" y="436031"/>
                      <a:pt x="226998" y="471485"/>
                    </a:cubicBezTo>
                    <a:cubicBezTo>
                      <a:pt x="228585" y="506939"/>
                      <a:pt x="227527" y="448202"/>
                      <a:pt x="217473" y="477835"/>
                    </a:cubicBezTo>
                    <a:cubicBezTo>
                      <a:pt x="207419" y="507468"/>
                      <a:pt x="171435" y="628648"/>
                      <a:pt x="166673" y="649285"/>
                    </a:cubicBezTo>
                    <a:cubicBezTo>
                      <a:pt x="161911" y="669922"/>
                      <a:pt x="201069" y="581023"/>
                      <a:pt x="188898" y="601660"/>
                    </a:cubicBezTo>
                    <a:cubicBezTo>
                      <a:pt x="176727" y="622297"/>
                      <a:pt x="112169" y="746652"/>
                      <a:pt x="93648" y="773110"/>
                    </a:cubicBezTo>
                    <a:cubicBezTo>
                      <a:pt x="75127" y="799568"/>
                      <a:pt x="93119" y="741889"/>
                      <a:pt x="77773" y="760410"/>
                    </a:cubicBezTo>
                    <a:cubicBezTo>
                      <a:pt x="62427" y="778931"/>
                      <a:pt x="-11656" y="928156"/>
                      <a:pt x="1573" y="884235"/>
                    </a:cubicBezTo>
                    <a:cubicBezTo>
                      <a:pt x="14802" y="840314"/>
                      <a:pt x="135981" y="546097"/>
                      <a:pt x="157148" y="496885"/>
                    </a:cubicBezTo>
                    <a:cubicBezTo>
                      <a:pt x="178315" y="447673"/>
                      <a:pt x="124869" y="623885"/>
                      <a:pt x="128573" y="588960"/>
                    </a:cubicBezTo>
                    <a:cubicBezTo>
                      <a:pt x="132277" y="554035"/>
                      <a:pt x="171435" y="327552"/>
                      <a:pt x="179373" y="287335"/>
                    </a:cubicBezTo>
                    <a:cubicBezTo>
                      <a:pt x="187311" y="247118"/>
                      <a:pt x="186781" y="394756"/>
                      <a:pt x="176198" y="347660"/>
                    </a:cubicBezTo>
                    <a:cubicBezTo>
                      <a:pt x="165615" y="300564"/>
                      <a:pt x="119577" y="39156"/>
                      <a:pt x="115873" y="4760"/>
                    </a:cubicBezTo>
                    <a:cubicBezTo>
                      <a:pt x="112169" y="-29636"/>
                      <a:pt x="144448" y="133348"/>
                      <a:pt x="153973" y="141285"/>
                    </a:cubicBezTo>
                    <a:cubicBezTo>
                      <a:pt x="163498" y="149222"/>
                      <a:pt x="179902" y="-19052"/>
                      <a:pt x="188898" y="1428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 251">
                <a:extLst>
                  <a:ext uri="{FF2B5EF4-FFF2-40B4-BE49-F238E27FC236}">
                    <a16:creationId xmlns:a16="http://schemas.microsoft.com/office/drawing/2014/main" id="{03FACC71-1B32-CB9B-FCA5-772148F664C6}"/>
                  </a:ext>
                </a:extLst>
              </p:cNvPr>
              <p:cNvSpPr/>
              <p:nvPr/>
            </p:nvSpPr>
            <p:spPr>
              <a:xfrm>
                <a:off x="4660605" y="3628060"/>
                <a:ext cx="412602" cy="346800"/>
              </a:xfrm>
              <a:custGeom>
                <a:avLst/>
                <a:gdLst>
                  <a:gd name="connsiteX0" fmla="*/ 362245 w 412602"/>
                  <a:gd name="connsiteY0" fmla="*/ 178765 h 346800"/>
                  <a:gd name="connsiteX1" fmla="*/ 92370 w 412602"/>
                  <a:gd name="connsiteY1" fmla="*/ 340690 h 346800"/>
                  <a:gd name="connsiteX2" fmla="*/ 162220 w 412602"/>
                  <a:gd name="connsiteY2" fmla="*/ 286715 h 346800"/>
                  <a:gd name="connsiteX3" fmla="*/ 295 w 412602"/>
                  <a:gd name="connsiteY3" fmla="*/ 343865 h 346800"/>
                  <a:gd name="connsiteX4" fmla="*/ 209845 w 412602"/>
                  <a:gd name="connsiteY4" fmla="*/ 175590 h 346800"/>
                  <a:gd name="connsiteX5" fmla="*/ 187620 w 412602"/>
                  <a:gd name="connsiteY5" fmla="*/ 197815 h 346800"/>
                  <a:gd name="connsiteX6" fmla="*/ 355895 w 412602"/>
                  <a:gd name="connsiteY6" fmla="*/ 965 h 346800"/>
                  <a:gd name="connsiteX7" fmla="*/ 282870 w 412602"/>
                  <a:gd name="connsiteY7" fmla="*/ 118440 h 346800"/>
                  <a:gd name="connsiteX8" fmla="*/ 406695 w 412602"/>
                  <a:gd name="connsiteY8" fmla="*/ 23190 h 346800"/>
                  <a:gd name="connsiteX9" fmla="*/ 362245 w 412602"/>
                  <a:gd name="connsiteY9" fmla="*/ 178765 h 34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2602" h="346800">
                    <a:moveTo>
                      <a:pt x="362245" y="178765"/>
                    </a:moveTo>
                    <a:cubicBezTo>
                      <a:pt x="309857" y="231682"/>
                      <a:pt x="125707" y="322698"/>
                      <a:pt x="92370" y="340690"/>
                    </a:cubicBezTo>
                    <a:cubicBezTo>
                      <a:pt x="59033" y="358682"/>
                      <a:pt x="177566" y="286186"/>
                      <a:pt x="162220" y="286715"/>
                    </a:cubicBezTo>
                    <a:cubicBezTo>
                      <a:pt x="146874" y="287244"/>
                      <a:pt x="-7642" y="362386"/>
                      <a:pt x="295" y="343865"/>
                    </a:cubicBezTo>
                    <a:cubicBezTo>
                      <a:pt x="8232" y="325344"/>
                      <a:pt x="178624" y="199932"/>
                      <a:pt x="209845" y="175590"/>
                    </a:cubicBezTo>
                    <a:cubicBezTo>
                      <a:pt x="241066" y="151248"/>
                      <a:pt x="163278" y="226919"/>
                      <a:pt x="187620" y="197815"/>
                    </a:cubicBezTo>
                    <a:cubicBezTo>
                      <a:pt x="211962" y="168711"/>
                      <a:pt x="340020" y="14194"/>
                      <a:pt x="355895" y="965"/>
                    </a:cubicBezTo>
                    <a:cubicBezTo>
                      <a:pt x="371770" y="-12264"/>
                      <a:pt x="274403" y="114736"/>
                      <a:pt x="282870" y="118440"/>
                    </a:cubicBezTo>
                    <a:cubicBezTo>
                      <a:pt x="291337" y="122144"/>
                      <a:pt x="393995" y="17898"/>
                      <a:pt x="406695" y="23190"/>
                    </a:cubicBezTo>
                    <a:cubicBezTo>
                      <a:pt x="419395" y="28482"/>
                      <a:pt x="414633" y="125848"/>
                      <a:pt x="362245" y="17876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フリーフォーム 252">
                <a:extLst>
                  <a:ext uri="{FF2B5EF4-FFF2-40B4-BE49-F238E27FC236}">
                    <a16:creationId xmlns:a16="http://schemas.microsoft.com/office/drawing/2014/main" id="{3F33E36D-D69D-9998-72CB-DA00F642256E}"/>
                  </a:ext>
                </a:extLst>
              </p:cNvPr>
              <p:cNvSpPr/>
              <p:nvPr/>
            </p:nvSpPr>
            <p:spPr>
              <a:xfrm>
                <a:off x="4199163" y="2970676"/>
                <a:ext cx="111245" cy="572627"/>
              </a:xfrm>
              <a:custGeom>
                <a:avLst/>
                <a:gdLst>
                  <a:gd name="connsiteX0" fmla="*/ 99787 w 111245"/>
                  <a:gd name="connsiteY0" fmla="*/ 51924 h 572627"/>
                  <a:gd name="connsiteX1" fmla="*/ 52162 w 111245"/>
                  <a:gd name="connsiteY1" fmla="*/ 182099 h 572627"/>
                  <a:gd name="connsiteX2" fmla="*/ 55337 w 111245"/>
                  <a:gd name="connsiteY2" fmla="*/ 166224 h 572627"/>
                  <a:gd name="connsiteX3" fmla="*/ 68037 w 111245"/>
                  <a:gd name="connsiteY3" fmla="*/ 344024 h 572627"/>
                  <a:gd name="connsiteX4" fmla="*/ 52162 w 111245"/>
                  <a:gd name="connsiteY4" fmla="*/ 302749 h 572627"/>
                  <a:gd name="connsiteX5" fmla="*/ 109312 w 111245"/>
                  <a:gd name="connsiteY5" fmla="*/ 550399 h 572627"/>
                  <a:gd name="connsiteX6" fmla="*/ 90262 w 111245"/>
                  <a:gd name="connsiteY6" fmla="*/ 477374 h 572627"/>
                  <a:gd name="connsiteX7" fmla="*/ 17237 w 111245"/>
                  <a:gd name="connsiteY7" fmla="*/ 255124 h 572627"/>
                  <a:gd name="connsiteX8" fmla="*/ 102962 w 111245"/>
                  <a:gd name="connsiteY8" fmla="*/ 572624 h 572627"/>
                  <a:gd name="connsiteX9" fmla="*/ 7712 w 111245"/>
                  <a:gd name="connsiteY9" fmla="*/ 261474 h 572627"/>
                  <a:gd name="connsiteX10" fmla="*/ 14062 w 111245"/>
                  <a:gd name="connsiteY10" fmla="*/ 236074 h 572627"/>
                  <a:gd name="connsiteX11" fmla="*/ 80737 w 111245"/>
                  <a:gd name="connsiteY11" fmla="*/ 1124 h 572627"/>
                  <a:gd name="connsiteX12" fmla="*/ 48987 w 111245"/>
                  <a:gd name="connsiteY12" fmla="*/ 143999 h 572627"/>
                  <a:gd name="connsiteX13" fmla="*/ 99787 w 111245"/>
                  <a:gd name="connsiteY13" fmla="*/ 51924 h 5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1245" h="572627">
                    <a:moveTo>
                      <a:pt x="99787" y="51924"/>
                    </a:moveTo>
                    <a:cubicBezTo>
                      <a:pt x="100316" y="58274"/>
                      <a:pt x="52162" y="182099"/>
                      <a:pt x="52162" y="182099"/>
                    </a:cubicBezTo>
                    <a:cubicBezTo>
                      <a:pt x="44754" y="201149"/>
                      <a:pt x="52691" y="139237"/>
                      <a:pt x="55337" y="166224"/>
                    </a:cubicBezTo>
                    <a:cubicBezTo>
                      <a:pt x="57983" y="193212"/>
                      <a:pt x="68566" y="321270"/>
                      <a:pt x="68037" y="344024"/>
                    </a:cubicBezTo>
                    <a:cubicBezTo>
                      <a:pt x="67508" y="366778"/>
                      <a:pt x="45283" y="268353"/>
                      <a:pt x="52162" y="302749"/>
                    </a:cubicBezTo>
                    <a:cubicBezTo>
                      <a:pt x="59041" y="337145"/>
                      <a:pt x="102962" y="521295"/>
                      <a:pt x="109312" y="550399"/>
                    </a:cubicBezTo>
                    <a:cubicBezTo>
                      <a:pt x="115662" y="579503"/>
                      <a:pt x="105608" y="526587"/>
                      <a:pt x="90262" y="477374"/>
                    </a:cubicBezTo>
                    <a:cubicBezTo>
                      <a:pt x="74916" y="428161"/>
                      <a:pt x="15120" y="239249"/>
                      <a:pt x="17237" y="255124"/>
                    </a:cubicBezTo>
                    <a:cubicBezTo>
                      <a:pt x="19354" y="270999"/>
                      <a:pt x="104550" y="571566"/>
                      <a:pt x="102962" y="572624"/>
                    </a:cubicBezTo>
                    <a:cubicBezTo>
                      <a:pt x="101374" y="573682"/>
                      <a:pt x="22529" y="317566"/>
                      <a:pt x="7712" y="261474"/>
                    </a:cubicBezTo>
                    <a:cubicBezTo>
                      <a:pt x="-7105" y="205382"/>
                      <a:pt x="1891" y="279466"/>
                      <a:pt x="14062" y="236074"/>
                    </a:cubicBezTo>
                    <a:cubicBezTo>
                      <a:pt x="26233" y="192682"/>
                      <a:pt x="74916" y="16470"/>
                      <a:pt x="80737" y="1124"/>
                    </a:cubicBezTo>
                    <a:cubicBezTo>
                      <a:pt x="86558" y="-14222"/>
                      <a:pt x="46341" y="132357"/>
                      <a:pt x="48987" y="143999"/>
                    </a:cubicBezTo>
                    <a:cubicBezTo>
                      <a:pt x="51633" y="155641"/>
                      <a:pt x="99258" y="45574"/>
                      <a:pt x="99787" y="5192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 253">
                <a:extLst>
                  <a:ext uri="{FF2B5EF4-FFF2-40B4-BE49-F238E27FC236}">
                    <a16:creationId xmlns:a16="http://schemas.microsoft.com/office/drawing/2014/main" id="{27B25D52-4F05-0DFE-9A0E-ACCF4E1BFDD9}"/>
                  </a:ext>
                </a:extLst>
              </p:cNvPr>
              <p:cNvSpPr/>
              <p:nvPr/>
            </p:nvSpPr>
            <p:spPr>
              <a:xfrm>
                <a:off x="4203898" y="3387699"/>
                <a:ext cx="349284" cy="517161"/>
              </a:xfrm>
              <a:custGeom>
                <a:avLst/>
                <a:gdLst>
                  <a:gd name="connsiteX0" fmla="*/ 104577 w 349284"/>
                  <a:gd name="connsiteY0" fmla="*/ 104801 h 517161"/>
                  <a:gd name="connsiteX1" fmla="*/ 234752 w 349284"/>
                  <a:gd name="connsiteY1" fmla="*/ 355626 h 517161"/>
                  <a:gd name="connsiteX2" fmla="*/ 234752 w 349284"/>
                  <a:gd name="connsiteY2" fmla="*/ 346101 h 517161"/>
                  <a:gd name="connsiteX3" fmla="*/ 342702 w 349284"/>
                  <a:gd name="connsiteY3" fmla="*/ 508026 h 517161"/>
                  <a:gd name="connsiteX4" fmla="*/ 15677 w 349284"/>
                  <a:gd name="connsiteY4" fmla="*/ 31776 h 517161"/>
                  <a:gd name="connsiteX5" fmla="*/ 50602 w 349284"/>
                  <a:gd name="connsiteY5" fmla="*/ 73051 h 517161"/>
                  <a:gd name="connsiteX6" fmla="*/ 37902 w 349284"/>
                  <a:gd name="connsiteY6" fmla="*/ 26 h 517161"/>
                  <a:gd name="connsiteX7" fmla="*/ 104577 w 349284"/>
                  <a:gd name="connsiteY7" fmla="*/ 104801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284" h="517161">
                    <a:moveTo>
                      <a:pt x="104577" y="104801"/>
                    </a:moveTo>
                    <a:cubicBezTo>
                      <a:pt x="137385" y="164068"/>
                      <a:pt x="234752" y="355626"/>
                      <a:pt x="234752" y="355626"/>
                    </a:cubicBezTo>
                    <a:cubicBezTo>
                      <a:pt x="256448" y="395842"/>
                      <a:pt x="216760" y="320701"/>
                      <a:pt x="234752" y="346101"/>
                    </a:cubicBezTo>
                    <a:cubicBezTo>
                      <a:pt x="252744" y="371501"/>
                      <a:pt x="379214" y="560413"/>
                      <a:pt x="342702" y="508026"/>
                    </a:cubicBezTo>
                    <a:cubicBezTo>
                      <a:pt x="306190" y="455639"/>
                      <a:pt x="64360" y="104272"/>
                      <a:pt x="15677" y="31776"/>
                    </a:cubicBezTo>
                    <a:cubicBezTo>
                      <a:pt x="-33006" y="-40720"/>
                      <a:pt x="46898" y="78343"/>
                      <a:pt x="50602" y="73051"/>
                    </a:cubicBezTo>
                    <a:cubicBezTo>
                      <a:pt x="54306" y="67759"/>
                      <a:pt x="27319" y="-1562"/>
                      <a:pt x="37902" y="26"/>
                    </a:cubicBezTo>
                    <a:cubicBezTo>
                      <a:pt x="48485" y="1613"/>
                      <a:pt x="71769" y="45534"/>
                      <a:pt x="104577" y="10480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フリーフォーム 254">
                <a:extLst>
                  <a:ext uri="{FF2B5EF4-FFF2-40B4-BE49-F238E27FC236}">
                    <a16:creationId xmlns:a16="http://schemas.microsoft.com/office/drawing/2014/main" id="{4376EA4E-6A30-1D77-07AD-F65A58AEAFDD}"/>
                  </a:ext>
                </a:extLst>
              </p:cNvPr>
              <p:cNvSpPr/>
              <p:nvPr/>
            </p:nvSpPr>
            <p:spPr>
              <a:xfrm>
                <a:off x="4592521" y="3685623"/>
                <a:ext cx="204950" cy="108904"/>
              </a:xfrm>
              <a:custGeom>
                <a:avLst/>
                <a:gdLst>
                  <a:gd name="connsiteX0" fmla="*/ 1704 w 204950"/>
                  <a:gd name="connsiteY0" fmla="*/ 95802 h 108904"/>
                  <a:gd name="connsiteX1" fmla="*/ 96954 w 204950"/>
                  <a:gd name="connsiteY1" fmla="*/ 83102 h 108904"/>
                  <a:gd name="connsiteX2" fmla="*/ 182679 w 204950"/>
                  <a:gd name="connsiteY2" fmla="*/ 552 h 108904"/>
                  <a:gd name="connsiteX3" fmla="*/ 163629 w 204950"/>
                  <a:gd name="connsiteY3" fmla="*/ 48177 h 108904"/>
                  <a:gd name="connsiteX4" fmla="*/ 204904 w 204950"/>
                  <a:gd name="connsiteY4" fmla="*/ 70402 h 108904"/>
                  <a:gd name="connsiteX5" fmla="*/ 154104 w 204950"/>
                  <a:gd name="connsiteY5" fmla="*/ 92627 h 108904"/>
                  <a:gd name="connsiteX6" fmla="*/ 182679 w 204950"/>
                  <a:gd name="connsiteY6" fmla="*/ 108502 h 108904"/>
                  <a:gd name="connsiteX7" fmla="*/ 1704 w 204950"/>
                  <a:gd name="connsiteY7" fmla="*/ 95802 h 108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950" h="108904">
                    <a:moveTo>
                      <a:pt x="1704" y="95802"/>
                    </a:moveTo>
                    <a:cubicBezTo>
                      <a:pt x="-12583" y="91569"/>
                      <a:pt x="66792" y="98977"/>
                      <a:pt x="96954" y="83102"/>
                    </a:cubicBezTo>
                    <a:cubicBezTo>
                      <a:pt x="127116" y="67227"/>
                      <a:pt x="171567" y="6373"/>
                      <a:pt x="182679" y="552"/>
                    </a:cubicBezTo>
                    <a:cubicBezTo>
                      <a:pt x="193791" y="-5269"/>
                      <a:pt x="159925" y="36535"/>
                      <a:pt x="163629" y="48177"/>
                    </a:cubicBezTo>
                    <a:cubicBezTo>
                      <a:pt x="167333" y="59819"/>
                      <a:pt x="206491" y="62994"/>
                      <a:pt x="204904" y="70402"/>
                    </a:cubicBezTo>
                    <a:cubicBezTo>
                      <a:pt x="203317" y="77810"/>
                      <a:pt x="157808" y="86277"/>
                      <a:pt x="154104" y="92627"/>
                    </a:cubicBezTo>
                    <a:cubicBezTo>
                      <a:pt x="150400" y="98977"/>
                      <a:pt x="204375" y="105856"/>
                      <a:pt x="182679" y="108502"/>
                    </a:cubicBezTo>
                    <a:cubicBezTo>
                      <a:pt x="160983" y="111148"/>
                      <a:pt x="15991" y="100035"/>
                      <a:pt x="1704" y="9580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 255">
                <a:extLst>
                  <a:ext uri="{FF2B5EF4-FFF2-40B4-BE49-F238E27FC236}">
                    <a16:creationId xmlns:a16="http://schemas.microsoft.com/office/drawing/2014/main" id="{A08EE5D1-21F2-A551-2E38-BC9651B3A274}"/>
                  </a:ext>
                </a:extLst>
              </p:cNvPr>
              <p:cNvSpPr/>
              <p:nvPr/>
            </p:nvSpPr>
            <p:spPr>
              <a:xfrm>
                <a:off x="4660151" y="3282764"/>
                <a:ext cx="54743" cy="127579"/>
              </a:xfrm>
              <a:custGeom>
                <a:avLst/>
                <a:gdLst>
                  <a:gd name="connsiteX0" fmla="*/ 7099 w 54743"/>
                  <a:gd name="connsiteY0" fmla="*/ 186 h 127579"/>
                  <a:gd name="connsiteX1" fmla="*/ 54724 w 54743"/>
                  <a:gd name="connsiteY1" fmla="*/ 70036 h 127579"/>
                  <a:gd name="connsiteX2" fmla="*/ 749 w 54743"/>
                  <a:gd name="connsiteY2" fmla="*/ 127186 h 127579"/>
                  <a:gd name="connsiteX3" fmla="*/ 22974 w 54743"/>
                  <a:gd name="connsiteY3" fmla="*/ 92261 h 127579"/>
                  <a:gd name="connsiteX4" fmla="*/ 7099 w 54743"/>
                  <a:gd name="connsiteY4" fmla="*/ 186 h 12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127579">
                    <a:moveTo>
                      <a:pt x="7099" y="186"/>
                    </a:moveTo>
                    <a:cubicBezTo>
                      <a:pt x="12391" y="-3518"/>
                      <a:pt x="55782" y="48869"/>
                      <a:pt x="54724" y="70036"/>
                    </a:cubicBezTo>
                    <a:cubicBezTo>
                      <a:pt x="53666" y="91203"/>
                      <a:pt x="6041" y="123482"/>
                      <a:pt x="749" y="127186"/>
                    </a:cubicBezTo>
                    <a:cubicBezTo>
                      <a:pt x="-4543" y="130890"/>
                      <a:pt x="19799" y="107607"/>
                      <a:pt x="22974" y="92261"/>
                    </a:cubicBezTo>
                    <a:cubicBezTo>
                      <a:pt x="26149" y="76915"/>
                      <a:pt x="1807" y="3890"/>
                      <a:pt x="7099" y="18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 256">
                <a:extLst>
                  <a:ext uri="{FF2B5EF4-FFF2-40B4-BE49-F238E27FC236}">
                    <a16:creationId xmlns:a16="http://schemas.microsoft.com/office/drawing/2014/main" id="{174DAD0E-25DD-BFE5-D62F-09369ADCA846}"/>
                  </a:ext>
                </a:extLst>
              </p:cNvPr>
              <p:cNvSpPr/>
              <p:nvPr/>
            </p:nvSpPr>
            <p:spPr>
              <a:xfrm>
                <a:off x="4475767" y="3390823"/>
                <a:ext cx="192252" cy="15972"/>
              </a:xfrm>
              <a:custGeom>
                <a:avLst/>
                <a:gdLst>
                  <a:gd name="connsiteX0" fmla="*/ 983 w 192252"/>
                  <a:gd name="connsiteY0" fmla="*/ 15952 h 15972"/>
                  <a:gd name="connsiteX1" fmla="*/ 115283 w 192252"/>
                  <a:gd name="connsiteY1" fmla="*/ 77 h 15972"/>
                  <a:gd name="connsiteX2" fmla="*/ 77183 w 192252"/>
                  <a:gd name="connsiteY2" fmla="*/ 9602 h 15972"/>
                  <a:gd name="connsiteX3" fmla="*/ 191483 w 192252"/>
                  <a:gd name="connsiteY3" fmla="*/ 3252 h 15972"/>
                  <a:gd name="connsiteX4" fmla="*/ 983 w 192252"/>
                  <a:gd name="connsiteY4" fmla="*/ 15952 h 1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252" h="15972">
                    <a:moveTo>
                      <a:pt x="983" y="15952"/>
                    </a:moveTo>
                    <a:cubicBezTo>
                      <a:pt x="-11717" y="15423"/>
                      <a:pt x="102583" y="1135"/>
                      <a:pt x="115283" y="77"/>
                    </a:cubicBezTo>
                    <a:cubicBezTo>
                      <a:pt x="127983" y="-981"/>
                      <a:pt x="64483" y="9073"/>
                      <a:pt x="77183" y="9602"/>
                    </a:cubicBezTo>
                    <a:cubicBezTo>
                      <a:pt x="89883" y="10131"/>
                      <a:pt x="202596" y="77"/>
                      <a:pt x="191483" y="3252"/>
                    </a:cubicBezTo>
                    <a:cubicBezTo>
                      <a:pt x="180370" y="6427"/>
                      <a:pt x="13683" y="16481"/>
                      <a:pt x="983" y="1595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テキスト ボックス 257">
                <a:extLst>
                  <a:ext uri="{FF2B5EF4-FFF2-40B4-BE49-F238E27FC236}">
                    <a16:creationId xmlns:a16="http://schemas.microsoft.com/office/drawing/2014/main" id="{9FAD5363-1FEC-F24B-DDCD-BBFA77F4DA1B}"/>
                  </a:ext>
                </a:extLst>
              </p:cNvPr>
              <p:cNvSpPr txBox="1"/>
              <p:nvPr/>
            </p:nvSpPr>
            <p:spPr>
              <a:xfrm>
                <a:off x="4667250" y="2847975"/>
                <a:ext cx="235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chemeClr val="bg1"/>
                    </a:solidFill>
                  </a:rPr>
                  <a:t>.</a:t>
                </a:r>
                <a:endParaRPr kumimoji="1" lang="ja-JP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フリーフォーム 258">
                <a:extLst>
                  <a:ext uri="{FF2B5EF4-FFF2-40B4-BE49-F238E27FC236}">
                    <a16:creationId xmlns:a16="http://schemas.microsoft.com/office/drawing/2014/main" id="{2A66257B-B98E-E853-3629-18851AE3A382}"/>
                  </a:ext>
                </a:extLst>
              </p:cNvPr>
              <p:cNvSpPr/>
              <p:nvPr/>
            </p:nvSpPr>
            <p:spPr>
              <a:xfrm>
                <a:off x="4462152" y="3479028"/>
                <a:ext cx="117568" cy="198141"/>
              </a:xfrm>
              <a:custGeom>
                <a:avLst/>
                <a:gdLst>
                  <a:gd name="connsiteX0" fmla="*/ 84448 w 117568"/>
                  <a:gd name="connsiteY0" fmla="*/ 772 h 198141"/>
                  <a:gd name="connsiteX1" fmla="*/ 27298 w 117568"/>
                  <a:gd name="connsiteY1" fmla="*/ 45222 h 198141"/>
                  <a:gd name="connsiteX2" fmla="*/ 1898 w 117568"/>
                  <a:gd name="connsiteY2" fmla="*/ 99197 h 198141"/>
                  <a:gd name="connsiteX3" fmla="*/ 8248 w 117568"/>
                  <a:gd name="connsiteY3" fmla="*/ 118247 h 198141"/>
                  <a:gd name="connsiteX4" fmla="*/ 59048 w 117568"/>
                  <a:gd name="connsiteY4" fmla="*/ 197622 h 198141"/>
                  <a:gd name="connsiteX5" fmla="*/ 46348 w 117568"/>
                  <a:gd name="connsiteY5" fmla="*/ 149997 h 198141"/>
                  <a:gd name="connsiteX6" fmla="*/ 59048 w 117568"/>
                  <a:gd name="connsiteY6" fmla="*/ 99197 h 198141"/>
                  <a:gd name="connsiteX7" fmla="*/ 116198 w 117568"/>
                  <a:gd name="connsiteY7" fmla="*/ 83322 h 198141"/>
                  <a:gd name="connsiteX8" fmla="*/ 84448 w 117568"/>
                  <a:gd name="connsiteY8" fmla="*/ 772 h 19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568" h="198141">
                    <a:moveTo>
                      <a:pt x="84448" y="772"/>
                    </a:moveTo>
                    <a:cubicBezTo>
                      <a:pt x="69631" y="-5578"/>
                      <a:pt x="41056" y="28818"/>
                      <a:pt x="27298" y="45222"/>
                    </a:cubicBezTo>
                    <a:cubicBezTo>
                      <a:pt x="13540" y="61626"/>
                      <a:pt x="1898" y="99197"/>
                      <a:pt x="1898" y="99197"/>
                    </a:cubicBezTo>
                    <a:cubicBezTo>
                      <a:pt x="-1277" y="111368"/>
                      <a:pt x="-1277" y="101843"/>
                      <a:pt x="8248" y="118247"/>
                    </a:cubicBezTo>
                    <a:cubicBezTo>
                      <a:pt x="17773" y="134651"/>
                      <a:pt x="52698" y="192330"/>
                      <a:pt x="59048" y="197622"/>
                    </a:cubicBezTo>
                    <a:cubicBezTo>
                      <a:pt x="65398" y="202914"/>
                      <a:pt x="46348" y="166401"/>
                      <a:pt x="46348" y="149997"/>
                    </a:cubicBezTo>
                    <a:cubicBezTo>
                      <a:pt x="46348" y="133593"/>
                      <a:pt x="47406" y="110310"/>
                      <a:pt x="59048" y="99197"/>
                    </a:cubicBezTo>
                    <a:cubicBezTo>
                      <a:pt x="70690" y="88085"/>
                      <a:pt x="108790" y="93905"/>
                      <a:pt x="116198" y="83322"/>
                    </a:cubicBezTo>
                    <a:cubicBezTo>
                      <a:pt x="123606" y="72739"/>
                      <a:pt x="99265" y="7122"/>
                      <a:pt x="84448" y="772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 259">
                <a:extLst>
                  <a:ext uri="{FF2B5EF4-FFF2-40B4-BE49-F238E27FC236}">
                    <a16:creationId xmlns:a16="http://schemas.microsoft.com/office/drawing/2014/main" id="{6C5900F1-3ED2-B5F6-0B26-EED0E1523C78}"/>
                  </a:ext>
                </a:extLst>
              </p:cNvPr>
              <p:cNvSpPr/>
              <p:nvPr/>
            </p:nvSpPr>
            <p:spPr>
              <a:xfrm>
                <a:off x="4546588" y="3494580"/>
                <a:ext cx="220397" cy="112295"/>
              </a:xfrm>
              <a:custGeom>
                <a:avLst/>
                <a:gdLst>
                  <a:gd name="connsiteX0" fmla="*/ 12 w 220397"/>
                  <a:gd name="connsiteY0" fmla="*/ 10620 h 112295"/>
                  <a:gd name="connsiteX1" fmla="*/ 98437 w 220397"/>
                  <a:gd name="connsiteY1" fmla="*/ 4270 h 112295"/>
                  <a:gd name="connsiteX2" fmla="*/ 190512 w 220397"/>
                  <a:gd name="connsiteY2" fmla="*/ 58245 h 112295"/>
                  <a:gd name="connsiteX3" fmla="*/ 219087 w 220397"/>
                  <a:gd name="connsiteY3" fmla="*/ 112220 h 112295"/>
                  <a:gd name="connsiteX4" fmla="*/ 155587 w 220397"/>
                  <a:gd name="connsiteY4" fmla="*/ 70945 h 112295"/>
                  <a:gd name="connsiteX5" fmla="*/ 168287 w 220397"/>
                  <a:gd name="connsiteY5" fmla="*/ 83645 h 112295"/>
                  <a:gd name="connsiteX6" fmla="*/ 104787 w 220397"/>
                  <a:gd name="connsiteY6" fmla="*/ 67770 h 112295"/>
                  <a:gd name="connsiteX7" fmla="*/ 12 w 220397"/>
                  <a:gd name="connsiteY7" fmla="*/ 10620 h 11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397" h="112295">
                    <a:moveTo>
                      <a:pt x="12" y="10620"/>
                    </a:moveTo>
                    <a:cubicBezTo>
                      <a:pt x="-1046" y="37"/>
                      <a:pt x="66687" y="-3667"/>
                      <a:pt x="98437" y="4270"/>
                    </a:cubicBezTo>
                    <a:cubicBezTo>
                      <a:pt x="130187" y="12207"/>
                      <a:pt x="170404" y="40253"/>
                      <a:pt x="190512" y="58245"/>
                    </a:cubicBezTo>
                    <a:cubicBezTo>
                      <a:pt x="210620" y="76237"/>
                      <a:pt x="224908" y="110103"/>
                      <a:pt x="219087" y="112220"/>
                    </a:cubicBezTo>
                    <a:cubicBezTo>
                      <a:pt x="213266" y="114337"/>
                      <a:pt x="155587" y="70945"/>
                      <a:pt x="155587" y="70945"/>
                    </a:cubicBezTo>
                    <a:cubicBezTo>
                      <a:pt x="147120" y="66182"/>
                      <a:pt x="176754" y="84174"/>
                      <a:pt x="168287" y="83645"/>
                    </a:cubicBezTo>
                    <a:cubicBezTo>
                      <a:pt x="159820" y="83116"/>
                      <a:pt x="136537" y="74120"/>
                      <a:pt x="104787" y="67770"/>
                    </a:cubicBezTo>
                    <a:cubicBezTo>
                      <a:pt x="73037" y="61420"/>
                      <a:pt x="1070" y="21203"/>
                      <a:pt x="12" y="10620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 260">
                <a:extLst>
                  <a:ext uri="{FF2B5EF4-FFF2-40B4-BE49-F238E27FC236}">
                    <a16:creationId xmlns:a16="http://schemas.microsoft.com/office/drawing/2014/main" id="{519FDDEA-16D9-17C4-721D-158EEA33D857}"/>
                  </a:ext>
                </a:extLst>
              </p:cNvPr>
              <p:cNvSpPr/>
              <p:nvPr/>
            </p:nvSpPr>
            <p:spPr>
              <a:xfrm>
                <a:off x="4491970" y="3607205"/>
                <a:ext cx="267473" cy="164979"/>
              </a:xfrm>
              <a:custGeom>
                <a:avLst/>
                <a:gdLst>
                  <a:gd name="connsiteX0" fmla="*/ 32405 w 267473"/>
                  <a:gd name="connsiteY0" fmla="*/ 66270 h 164979"/>
                  <a:gd name="connsiteX1" fmla="*/ 114955 w 267473"/>
                  <a:gd name="connsiteY1" fmla="*/ 91670 h 164979"/>
                  <a:gd name="connsiteX2" fmla="*/ 175280 w 267473"/>
                  <a:gd name="connsiteY2" fmla="*/ 91670 h 164979"/>
                  <a:gd name="connsiteX3" fmla="*/ 261005 w 267473"/>
                  <a:gd name="connsiteY3" fmla="*/ 28170 h 164979"/>
                  <a:gd name="connsiteX4" fmla="*/ 261005 w 267473"/>
                  <a:gd name="connsiteY4" fmla="*/ 56745 h 164979"/>
                  <a:gd name="connsiteX5" fmla="*/ 257830 w 267473"/>
                  <a:gd name="connsiteY5" fmla="*/ 94845 h 164979"/>
                  <a:gd name="connsiteX6" fmla="*/ 213380 w 267473"/>
                  <a:gd name="connsiteY6" fmla="*/ 139295 h 164979"/>
                  <a:gd name="connsiteX7" fmla="*/ 102255 w 267473"/>
                  <a:gd name="connsiteY7" fmla="*/ 164695 h 164979"/>
                  <a:gd name="connsiteX8" fmla="*/ 45105 w 267473"/>
                  <a:gd name="connsiteY8" fmla="*/ 123420 h 164979"/>
                  <a:gd name="connsiteX9" fmla="*/ 45105 w 267473"/>
                  <a:gd name="connsiteY9" fmla="*/ 132945 h 164979"/>
                  <a:gd name="connsiteX10" fmla="*/ 655 w 267473"/>
                  <a:gd name="connsiteY10" fmla="*/ 2770 h 164979"/>
                  <a:gd name="connsiteX11" fmla="*/ 32405 w 267473"/>
                  <a:gd name="connsiteY11" fmla="*/ 66270 h 16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7473" h="164979">
                    <a:moveTo>
                      <a:pt x="32405" y="66270"/>
                    </a:moveTo>
                    <a:cubicBezTo>
                      <a:pt x="51455" y="81087"/>
                      <a:pt x="91143" y="87437"/>
                      <a:pt x="114955" y="91670"/>
                    </a:cubicBezTo>
                    <a:cubicBezTo>
                      <a:pt x="138767" y="95903"/>
                      <a:pt x="150938" y="102253"/>
                      <a:pt x="175280" y="91670"/>
                    </a:cubicBezTo>
                    <a:cubicBezTo>
                      <a:pt x="199622" y="81087"/>
                      <a:pt x="246718" y="33991"/>
                      <a:pt x="261005" y="28170"/>
                    </a:cubicBezTo>
                    <a:cubicBezTo>
                      <a:pt x="275292" y="22349"/>
                      <a:pt x="261534" y="45633"/>
                      <a:pt x="261005" y="56745"/>
                    </a:cubicBezTo>
                    <a:cubicBezTo>
                      <a:pt x="260476" y="67857"/>
                      <a:pt x="265768" y="81087"/>
                      <a:pt x="257830" y="94845"/>
                    </a:cubicBezTo>
                    <a:cubicBezTo>
                      <a:pt x="249893" y="108603"/>
                      <a:pt x="239309" y="127653"/>
                      <a:pt x="213380" y="139295"/>
                    </a:cubicBezTo>
                    <a:cubicBezTo>
                      <a:pt x="187451" y="150937"/>
                      <a:pt x="130301" y="167341"/>
                      <a:pt x="102255" y="164695"/>
                    </a:cubicBezTo>
                    <a:cubicBezTo>
                      <a:pt x="74209" y="162049"/>
                      <a:pt x="45105" y="123420"/>
                      <a:pt x="45105" y="123420"/>
                    </a:cubicBezTo>
                    <a:cubicBezTo>
                      <a:pt x="35580" y="118128"/>
                      <a:pt x="52513" y="153053"/>
                      <a:pt x="45105" y="132945"/>
                    </a:cubicBezTo>
                    <a:cubicBezTo>
                      <a:pt x="37697" y="112837"/>
                      <a:pt x="4888" y="19703"/>
                      <a:pt x="655" y="2770"/>
                    </a:cubicBezTo>
                    <a:cubicBezTo>
                      <a:pt x="-3578" y="-14163"/>
                      <a:pt x="13355" y="51453"/>
                      <a:pt x="32405" y="66270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フリーフォーム 261">
                <a:extLst>
                  <a:ext uri="{FF2B5EF4-FFF2-40B4-BE49-F238E27FC236}">
                    <a16:creationId xmlns:a16="http://schemas.microsoft.com/office/drawing/2014/main" id="{BACE76F8-FE81-0F79-7C5B-3BD9A68BB958}"/>
                  </a:ext>
                </a:extLst>
              </p:cNvPr>
              <p:cNvSpPr/>
              <p:nvPr/>
            </p:nvSpPr>
            <p:spPr>
              <a:xfrm>
                <a:off x="4688298" y="3038863"/>
                <a:ext cx="232195" cy="66423"/>
              </a:xfrm>
              <a:custGeom>
                <a:avLst/>
                <a:gdLst>
                  <a:gd name="connsiteX0" fmla="*/ 1177 w 232195"/>
                  <a:gd name="connsiteY0" fmla="*/ 66287 h 66423"/>
                  <a:gd name="connsiteX1" fmla="*/ 61502 w 232195"/>
                  <a:gd name="connsiteY1" fmla="*/ 21837 h 66423"/>
                  <a:gd name="connsiteX2" fmla="*/ 115477 w 232195"/>
                  <a:gd name="connsiteY2" fmla="*/ 2787 h 66423"/>
                  <a:gd name="connsiteX3" fmla="*/ 144052 w 232195"/>
                  <a:gd name="connsiteY3" fmla="*/ 5962 h 66423"/>
                  <a:gd name="connsiteX4" fmla="*/ 229777 w 232195"/>
                  <a:gd name="connsiteY4" fmla="*/ 47237 h 66423"/>
                  <a:gd name="connsiteX5" fmla="*/ 204377 w 232195"/>
                  <a:gd name="connsiteY5" fmla="*/ 25012 h 66423"/>
                  <a:gd name="connsiteX6" fmla="*/ 159927 w 232195"/>
                  <a:gd name="connsiteY6" fmla="*/ 2787 h 66423"/>
                  <a:gd name="connsiteX7" fmla="*/ 118652 w 232195"/>
                  <a:gd name="connsiteY7" fmla="*/ 5962 h 66423"/>
                  <a:gd name="connsiteX8" fmla="*/ 1177 w 232195"/>
                  <a:gd name="connsiteY8" fmla="*/ 66287 h 6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195" h="66423">
                    <a:moveTo>
                      <a:pt x="1177" y="66287"/>
                    </a:moveTo>
                    <a:cubicBezTo>
                      <a:pt x="-8348" y="68933"/>
                      <a:pt x="42452" y="32420"/>
                      <a:pt x="61502" y="21837"/>
                    </a:cubicBezTo>
                    <a:cubicBezTo>
                      <a:pt x="80552" y="11254"/>
                      <a:pt x="101719" y="5433"/>
                      <a:pt x="115477" y="2787"/>
                    </a:cubicBezTo>
                    <a:cubicBezTo>
                      <a:pt x="129235" y="141"/>
                      <a:pt x="125002" y="-1446"/>
                      <a:pt x="144052" y="5962"/>
                    </a:cubicBezTo>
                    <a:cubicBezTo>
                      <a:pt x="163102" y="13370"/>
                      <a:pt x="219723" y="44062"/>
                      <a:pt x="229777" y="47237"/>
                    </a:cubicBezTo>
                    <a:cubicBezTo>
                      <a:pt x="239831" y="50412"/>
                      <a:pt x="216019" y="32420"/>
                      <a:pt x="204377" y="25012"/>
                    </a:cubicBezTo>
                    <a:cubicBezTo>
                      <a:pt x="192735" y="17604"/>
                      <a:pt x="174214" y="5962"/>
                      <a:pt x="159927" y="2787"/>
                    </a:cubicBezTo>
                    <a:cubicBezTo>
                      <a:pt x="145640" y="-388"/>
                      <a:pt x="142464" y="-2505"/>
                      <a:pt x="118652" y="5962"/>
                    </a:cubicBezTo>
                    <a:cubicBezTo>
                      <a:pt x="94840" y="14429"/>
                      <a:pt x="10702" y="63641"/>
                      <a:pt x="1177" y="662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フリーフォーム 262">
                <a:extLst>
                  <a:ext uri="{FF2B5EF4-FFF2-40B4-BE49-F238E27FC236}">
                    <a16:creationId xmlns:a16="http://schemas.microsoft.com/office/drawing/2014/main" id="{3C5D7DA5-40EB-B263-1C38-F076021707CD}"/>
                  </a:ext>
                </a:extLst>
              </p:cNvPr>
              <p:cNvSpPr/>
              <p:nvPr/>
            </p:nvSpPr>
            <p:spPr>
              <a:xfrm>
                <a:off x="4307969" y="3053814"/>
                <a:ext cx="129495" cy="57749"/>
              </a:xfrm>
              <a:custGeom>
                <a:avLst/>
                <a:gdLst>
                  <a:gd name="connsiteX0" fmla="*/ 506 w 129495"/>
                  <a:gd name="connsiteY0" fmla="*/ 536 h 57749"/>
                  <a:gd name="connsiteX1" fmla="*/ 70356 w 129495"/>
                  <a:gd name="connsiteY1" fmla="*/ 10061 h 57749"/>
                  <a:gd name="connsiteX2" fmla="*/ 127506 w 129495"/>
                  <a:gd name="connsiteY2" fmla="*/ 57686 h 57749"/>
                  <a:gd name="connsiteX3" fmla="*/ 108456 w 129495"/>
                  <a:gd name="connsiteY3" fmla="*/ 19586 h 57749"/>
                  <a:gd name="connsiteX4" fmla="*/ 506 w 129495"/>
                  <a:gd name="connsiteY4" fmla="*/ 536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95" h="57749">
                    <a:moveTo>
                      <a:pt x="506" y="536"/>
                    </a:moveTo>
                    <a:cubicBezTo>
                      <a:pt x="-5844" y="-1052"/>
                      <a:pt x="49189" y="536"/>
                      <a:pt x="70356" y="10061"/>
                    </a:cubicBezTo>
                    <a:cubicBezTo>
                      <a:pt x="91523" y="19586"/>
                      <a:pt x="121156" y="56099"/>
                      <a:pt x="127506" y="57686"/>
                    </a:cubicBezTo>
                    <a:cubicBezTo>
                      <a:pt x="133856" y="59274"/>
                      <a:pt x="124331" y="30699"/>
                      <a:pt x="108456" y="19586"/>
                    </a:cubicBezTo>
                    <a:cubicBezTo>
                      <a:pt x="92581" y="8474"/>
                      <a:pt x="6856" y="2124"/>
                      <a:pt x="506" y="5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フリーフォーム 263">
                <a:extLst>
                  <a:ext uri="{FF2B5EF4-FFF2-40B4-BE49-F238E27FC236}">
                    <a16:creationId xmlns:a16="http://schemas.microsoft.com/office/drawing/2014/main" id="{D21EE481-CB0E-B3D9-FA25-18F4CEA87C70}"/>
                  </a:ext>
                </a:extLst>
              </p:cNvPr>
              <p:cNvSpPr/>
              <p:nvPr/>
            </p:nvSpPr>
            <p:spPr>
              <a:xfrm>
                <a:off x="4354391" y="3428620"/>
                <a:ext cx="62170" cy="100227"/>
              </a:xfrm>
              <a:custGeom>
                <a:avLst/>
                <a:gdLst>
                  <a:gd name="connsiteX0" fmla="*/ 62034 w 62170"/>
                  <a:gd name="connsiteY0" fmla="*/ 380 h 100227"/>
                  <a:gd name="connsiteX1" fmla="*/ 4884 w 62170"/>
                  <a:gd name="connsiteY1" fmla="*/ 79755 h 100227"/>
                  <a:gd name="connsiteX2" fmla="*/ 4884 w 62170"/>
                  <a:gd name="connsiteY2" fmla="*/ 98805 h 100227"/>
                  <a:gd name="connsiteX3" fmla="*/ 20759 w 62170"/>
                  <a:gd name="connsiteY3" fmla="*/ 51180 h 100227"/>
                  <a:gd name="connsiteX4" fmla="*/ 62034 w 62170"/>
                  <a:gd name="connsiteY4" fmla="*/ 380 h 100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70" h="100227">
                    <a:moveTo>
                      <a:pt x="62034" y="380"/>
                    </a:moveTo>
                    <a:cubicBezTo>
                      <a:pt x="59388" y="5142"/>
                      <a:pt x="14409" y="63351"/>
                      <a:pt x="4884" y="79755"/>
                    </a:cubicBezTo>
                    <a:cubicBezTo>
                      <a:pt x="-4641" y="96159"/>
                      <a:pt x="2238" y="103567"/>
                      <a:pt x="4884" y="98805"/>
                    </a:cubicBezTo>
                    <a:cubicBezTo>
                      <a:pt x="7530" y="94043"/>
                      <a:pt x="13351" y="65467"/>
                      <a:pt x="20759" y="51180"/>
                    </a:cubicBezTo>
                    <a:cubicBezTo>
                      <a:pt x="28167" y="36893"/>
                      <a:pt x="64680" y="-4382"/>
                      <a:pt x="62034" y="38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フリーフォーム 264">
                <a:extLst>
                  <a:ext uri="{FF2B5EF4-FFF2-40B4-BE49-F238E27FC236}">
                    <a16:creationId xmlns:a16="http://schemas.microsoft.com/office/drawing/2014/main" id="{A6570FEA-BD29-4D96-2811-0F553E368199}"/>
                  </a:ext>
                </a:extLst>
              </p:cNvPr>
              <p:cNvSpPr/>
              <p:nvPr/>
            </p:nvSpPr>
            <p:spPr>
              <a:xfrm>
                <a:off x="4280853" y="3225596"/>
                <a:ext cx="24782" cy="99511"/>
              </a:xfrm>
              <a:custGeom>
                <a:avLst/>
                <a:gdLst>
                  <a:gd name="connsiteX0" fmla="*/ 2222 w 24782"/>
                  <a:gd name="connsiteY0" fmla="*/ 204 h 99511"/>
                  <a:gd name="connsiteX1" fmla="*/ 2222 w 24782"/>
                  <a:gd name="connsiteY1" fmla="*/ 60529 h 99511"/>
                  <a:gd name="connsiteX2" fmla="*/ 24447 w 24782"/>
                  <a:gd name="connsiteY2" fmla="*/ 98629 h 99511"/>
                  <a:gd name="connsiteX3" fmla="*/ 14922 w 24782"/>
                  <a:gd name="connsiteY3" fmla="*/ 82754 h 99511"/>
                  <a:gd name="connsiteX4" fmla="*/ 2222 w 24782"/>
                  <a:gd name="connsiteY4" fmla="*/ 204 h 9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82" h="99511">
                    <a:moveTo>
                      <a:pt x="2222" y="204"/>
                    </a:moveTo>
                    <a:cubicBezTo>
                      <a:pt x="105" y="-3500"/>
                      <a:pt x="-1482" y="44125"/>
                      <a:pt x="2222" y="60529"/>
                    </a:cubicBezTo>
                    <a:cubicBezTo>
                      <a:pt x="5926" y="76933"/>
                      <a:pt x="24447" y="98629"/>
                      <a:pt x="24447" y="98629"/>
                    </a:cubicBezTo>
                    <a:cubicBezTo>
                      <a:pt x="26564" y="102333"/>
                      <a:pt x="18097" y="93867"/>
                      <a:pt x="14922" y="82754"/>
                    </a:cubicBezTo>
                    <a:cubicBezTo>
                      <a:pt x="11747" y="71641"/>
                      <a:pt x="4339" y="3908"/>
                      <a:pt x="2222" y="20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フリーフォーム 265">
                <a:extLst>
                  <a:ext uri="{FF2B5EF4-FFF2-40B4-BE49-F238E27FC236}">
                    <a16:creationId xmlns:a16="http://schemas.microsoft.com/office/drawing/2014/main" id="{18C4C0D2-32FD-F082-E016-C9D394B04147}"/>
                  </a:ext>
                </a:extLst>
              </p:cNvPr>
              <p:cNvSpPr/>
              <p:nvPr/>
            </p:nvSpPr>
            <p:spPr>
              <a:xfrm>
                <a:off x="4927429" y="3298821"/>
                <a:ext cx="41625" cy="139708"/>
              </a:xfrm>
              <a:custGeom>
                <a:avLst/>
                <a:gdLst>
                  <a:gd name="connsiteX0" fmla="*/ 41446 w 41625"/>
                  <a:gd name="connsiteY0" fmla="*/ 4 h 139708"/>
                  <a:gd name="connsiteX1" fmla="*/ 16046 w 41625"/>
                  <a:gd name="connsiteY1" fmla="*/ 73029 h 139708"/>
                  <a:gd name="connsiteX2" fmla="*/ 38271 w 41625"/>
                  <a:gd name="connsiteY2" fmla="*/ 139704 h 139708"/>
                  <a:gd name="connsiteX3" fmla="*/ 171 w 41625"/>
                  <a:gd name="connsiteY3" fmla="*/ 76204 h 139708"/>
                  <a:gd name="connsiteX4" fmla="*/ 41446 w 41625"/>
                  <a:gd name="connsiteY4" fmla="*/ 4 h 13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25" h="139708">
                    <a:moveTo>
                      <a:pt x="41446" y="4"/>
                    </a:moveTo>
                    <a:cubicBezTo>
                      <a:pt x="44092" y="-525"/>
                      <a:pt x="16575" y="49746"/>
                      <a:pt x="16046" y="73029"/>
                    </a:cubicBezTo>
                    <a:cubicBezTo>
                      <a:pt x="15517" y="96312"/>
                      <a:pt x="40917" y="139175"/>
                      <a:pt x="38271" y="139704"/>
                    </a:cubicBezTo>
                    <a:cubicBezTo>
                      <a:pt x="35625" y="140233"/>
                      <a:pt x="3346" y="98429"/>
                      <a:pt x="171" y="76204"/>
                    </a:cubicBezTo>
                    <a:cubicBezTo>
                      <a:pt x="-3004" y="53979"/>
                      <a:pt x="38800" y="533"/>
                      <a:pt x="41446" y="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フリーフォーム 266">
                <a:extLst>
                  <a:ext uri="{FF2B5EF4-FFF2-40B4-BE49-F238E27FC236}">
                    <a16:creationId xmlns:a16="http://schemas.microsoft.com/office/drawing/2014/main" id="{79283ED6-1244-EC59-921F-A3726C5F5A81}"/>
                  </a:ext>
                </a:extLst>
              </p:cNvPr>
              <p:cNvSpPr/>
              <p:nvPr/>
            </p:nvSpPr>
            <p:spPr>
              <a:xfrm>
                <a:off x="4438382" y="3739891"/>
                <a:ext cx="274018" cy="214944"/>
              </a:xfrm>
              <a:custGeom>
                <a:avLst/>
                <a:gdLst>
                  <a:gd name="connsiteX0" fmla="*/ 60593 w 274018"/>
                  <a:gd name="connsiteY0" fmla="*/ 16134 h 214944"/>
                  <a:gd name="connsiteX1" fmla="*/ 111393 w 274018"/>
                  <a:gd name="connsiteY1" fmla="*/ 105034 h 214944"/>
                  <a:gd name="connsiteX2" fmla="*/ 225693 w 274018"/>
                  <a:gd name="connsiteY2" fmla="*/ 162184 h 214944"/>
                  <a:gd name="connsiteX3" fmla="*/ 193943 w 274018"/>
                  <a:gd name="connsiteY3" fmla="*/ 149484 h 214944"/>
                  <a:gd name="connsiteX4" fmla="*/ 273318 w 274018"/>
                  <a:gd name="connsiteY4" fmla="*/ 203459 h 214944"/>
                  <a:gd name="connsiteX5" fmla="*/ 139968 w 274018"/>
                  <a:gd name="connsiteY5" fmla="*/ 197109 h 214944"/>
                  <a:gd name="connsiteX6" fmla="*/ 203468 w 274018"/>
                  <a:gd name="connsiteY6" fmla="*/ 209809 h 214944"/>
                  <a:gd name="connsiteX7" fmla="*/ 28843 w 274018"/>
                  <a:gd name="connsiteY7" fmla="*/ 98684 h 214944"/>
                  <a:gd name="connsiteX8" fmla="*/ 47893 w 274018"/>
                  <a:gd name="connsiteY8" fmla="*/ 108209 h 214944"/>
                  <a:gd name="connsiteX9" fmla="*/ 268 w 274018"/>
                  <a:gd name="connsiteY9" fmla="*/ 259 h 214944"/>
                  <a:gd name="connsiteX10" fmla="*/ 73293 w 274018"/>
                  <a:gd name="connsiteY10" fmla="*/ 76459 h 214944"/>
                  <a:gd name="connsiteX11" fmla="*/ 60593 w 274018"/>
                  <a:gd name="connsiteY11" fmla="*/ 16134 h 214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018" h="214944">
                    <a:moveTo>
                      <a:pt x="60593" y="16134"/>
                    </a:moveTo>
                    <a:cubicBezTo>
                      <a:pt x="66943" y="20896"/>
                      <a:pt x="83876" y="80692"/>
                      <a:pt x="111393" y="105034"/>
                    </a:cubicBezTo>
                    <a:cubicBezTo>
                      <a:pt x="138910" y="129376"/>
                      <a:pt x="211935" y="154776"/>
                      <a:pt x="225693" y="162184"/>
                    </a:cubicBezTo>
                    <a:cubicBezTo>
                      <a:pt x="239451" y="169592"/>
                      <a:pt x="186005" y="142605"/>
                      <a:pt x="193943" y="149484"/>
                    </a:cubicBezTo>
                    <a:cubicBezTo>
                      <a:pt x="201881" y="156363"/>
                      <a:pt x="282314" y="195522"/>
                      <a:pt x="273318" y="203459"/>
                    </a:cubicBezTo>
                    <a:cubicBezTo>
                      <a:pt x="264322" y="211397"/>
                      <a:pt x="151610" y="196051"/>
                      <a:pt x="139968" y="197109"/>
                    </a:cubicBezTo>
                    <a:cubicBezTo>
                      <a:pt x="128326" y="198167"/>
                      <a:pt x="221989" y="226213"/>
                      <a:pt x="203468" y="209809"/>
                    </a:cubicBezTo>
                    <a:cubicBezTo>
                      <a:pt x="184947" y="193405"/>
                      <a:pt x="28843" y="98684"/>
                      <a:pt x="28843" y="98684"/>
                    </a:cubicBezTo>
                    <a:cubicBezTo>
                      <a:pt x="2914" y="81751"/>
                      <a:pt x="52656" y="124613"/>
                      <a:pt x="47893" y="108209"/>
                    </a:cubicBezTo>
                    <a:cubicBezTo>
                      <a:pt x="43130" y="91805"/>
                      <a:pt x="-3965" y="5551"/>
                      <a:pt x="268" y="259"/>
                    </a:cubicBezTo>
                    <a:cubicBezTo>
                      <a:pt x="4501" y="-5033"/>
                      <a:pt x="60064" y="72226"/>
                      <a:pt x="73293" y="76459"/>
                    </a:cubicBezTo>
                    <a:cubicBezTo>
                      <a:pt x="86522" y="80692"/>
                      <a:pt x="54243" y="11372"/>
                      <a:pt x="60593" y="1613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 267">
                <a:extLst>
                  <a:ext uri="{FF2B5EF4-FFF2-40B4-BE49-F238E27FC236}">
                    <a16:creationId xmlns:a16="http://schemas.microsoft.com/office/drawing/2014/main" id="{14463B34-6EA8-0907-68F5-4A86021E7597}"/>
                  </a:ext>
                </a:extLst>
              </p:cNvPr>
              <p:cNvSpPr/>
              <p:nvPr/>
            </p:nvSpPr>
            <p:spPr>
              <a:xfrm>
                <a:off x="4479899" y="3724084"/>
                <a:ext cx="94710" cy="105299"/>
              </a:xfrm>
              <a:custGeom>
                <a:avLst/>
                <a:gdLst>
                  <a:gd name="connsiteX0" fmla="*/ 26 w 94710"/>
                  <a:gd name="connsiteY0" fmla="*/ 191 h 105299"/>
                  <a:gd name="connsiteX1" fmla="*/ 88926 w 94710"/>
                  <a:gd name="connsiteY1" fmla="*/ 101791 h 105299"/>
                  <a:gd name="connsiteX2" fmla="*/ 79401 w 94710"/>
                  <a:gd name="connsiteY2" fmla="*/ 76391 h 105299"/>
                  <a:gd name="connsiteX3" fmla="*/ 26 w 94710"/>
                  <a:gd name="connsiteY3" fmla="*/ 191 h 10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10" h="105299">
                    <a:moveTo>
                      <a:pt x="26" y="191"/>
                    </a:moveTo>
                    <a:cubicBezTo>
                      <a:pt x="1613" y="4424"/>
                      <a:pt x="75697" y="89091"/>
                      <a:pt x="88926" y="101791"/>
                    </a:cubicBezTo>
                    <a:cubicBezTo>
                      <a:pt x="102155" y="114491"/>
                      <a:pt x="89984" y="89620"/>
                      <a:pt x="79401" y="76391"/>
                    </a:cubicBezTo>
                    <a:cubicBezTo>
                      <a:pt x="68818" y="63162"/>
                      <a:pt x="-1561" y="-4042"/>
                      <a:pt x="26" y="19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 268">
                <a:extLst>
                  <a:ext uri="{FF2B5EF4-FFF2-40B4-BE49-F238E27FC236}">
                    <a16:creationId xmlns:a16="http://schemas.microsoft.com/office/drawing/2014/main" id="{6083967C-5192-689A-0411-748E902EEB56}"/>
                  </a:ext>
                </a:extLst>
              </p:cNvPr>
              <p:cNvSpPr/>
              <p:nvPr/>
            </p:nvSpPr>
            <p:spPr>
              <a:xfrm>
                <a:off x="4271974" y="2382030"/>
                <a:ext cx="336582" cy="671072"/>
              </a:xfrm>
              <a:custGeom>
                <a:avLst/>
                <a:gdLst>
                  <a:gd name="connsiteX0" fmla="*/ 335586 w 336582"/>
                  <a:gd name="connsiteY0" fmla="*/ 490 h 671072"/>
                  <a:gd name="connsiteX1" fmla="*/ 117146 w 336582"/>
                  <a:gd name="connsiteY1" fmla="*/ 295130 h 671072"/>
                  <a:gd name="connsiteX2" fmla="*/ 147626 w 336582"/>
                  <a:gd name="connsiteY2" fmla="*/ 229090 h 671072"/>
                  <a:gd name="connsiteX3" fmla="*/ 101906 w 336582"/>
                  <a:gd name="connsiteY3" fmla="*/ 361170 h 671072"/>
                  <a:gd name="connsiteX4" fmla="*/ 106986 w 336582"/>
                  <a:gd name="connsiteY4" fmla="*/ 315450 h 671072"/>
                  <a:gd name="connsiteX5" fmla="*/ 96826 w 336582"/>
                  <a:gd name="connsiteY5" fmla="*/ 472930 h 671072"/>
                  <a:gd name="connsiteX6" fmla="*/ 96826 w 336582"/>
                  <a:gd name="connsiteY6" fmla="*/ 427210 h 671072"/>
                  <a:gd name="connsiteX7" fmla="*/ 127306 w 336582"/>
                  <a:gd name="connsiteY7" fmla="*/ 671050 h 671072"/>
                  <a:gd name="connsiteX8" fmla="*/ 66346 w 336582"/>
                  <a:gd name="connsiteY8" fmla="*/ 411970 h 671072"/>
                  <a:gd name="connsiteX9" fmla="*/ 66346 w 336582"/>
                  <a:gd name="connsiteY9" fmla="*/ 640570 h 671072"/>
                  <a:gd name="connsiteX10" fmla="*/ 25706 w 336582"/>
                  <a:gd name="connsiteY10" fmla="*/ 259570 h 671072"/>
                  <a:gd name="connsiteX11" fmla="*/ 35866 w 336582"/>
                  <a:gd name="connsiteY11" fmla="*/ 620250 h 671072"/>
                  <a:gd name="connsiteX12" fmla="*/ 35866 w 336582"/>
                  <a:gd name="connsiteY12" fmla="*/ 168130 h 671072"/>
                  <a:gd name="connsiteX13" fmla="*/ 15546 w 336582"/>
                  <a:gd name="connsiteY13" fmla="*/ 224010 h 671072"/>
                  <a:gd name="connsiteX14" fmla="*/ 335586 w 336582"/>
                  <a:gd name="connsiteY14" fmla="*/ 490 h 67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6582" h="671072">
                    <a:moveTo>
                      <a:pt x="335586" y="490"/>
                    </a:moveTo>
                    <a:cubicBezTo>
                      <a:pt x="352519" y="12343"/>
                      <a:pt x="148473" y="257030"/>
                      <a:pt x="117146" y="295130"/>
                    </a:cubicBezTo>
                    <a:cubicBezTo>
                      <a:pt x="85819" y="333230"/>
                      <a:pt x="150166" y="218083"/>
                      <a:pt x="147626" y="229090"/>
                    </a:cubicBezTo>
                    <a:cubicBezTo>
                      <a:pt x="145086" y="240097"/>
                      <a:pt x="108679" y="346777"/>
                      <a:pt x="101906" y="361170"/>
                    </a:cubicBezTo>
                    <a:cubicBezTo>
                      <a:pt x="95133" y="375563"/>
                      <a:pt x="107833" y="296823"/>
                      <a:pt x="106986" y="315450"/>
                    </a:cubicBezTo>
                    <a:cubicBezTo>
                      <a:pt x="106139" y="334077"/>
                      <a:pt x="98519" y="454303"/>
                      <a:pt x="96826" y="472930"/>
                    </a:cubicBezTo>
                    <a:cubicBezTo>
                      <a:pt x="95133" y="491557"/>
                      <a:pt x="91746" y="394190"/>
                      <a:pt x="96826" y="427210"/>
                    </a:cubicBezTo>
                    <a:cubicBezTo>
                      <a:pt x="101906" y="460230"/>
                      <a:pt x="132386" y="673590"/>
                      <a:pt x="127306" y="671050"/>
                    </a:cubicBezTo>
                    <a:cubicBezTo>
                      <a:pt x="122226" y="668510"/>
                      <a:pt x="76506" y="417050"/>
                      <a:pt x="66346" y="411970"/>
                    </a:cubicBezTo>
                    <a:cubicBezTo>
                      <a:pt x="56186" y="406890"/>
                      <a:pt x="73119" y="665970"/>
                      <a:pt x="66346" y="640570"/>
                    </a:cubicBezTo>
                    <a:cubicBezTo>
                      <a:pt x="59573" y="615170"/>
                      <a:pt x="30786" y="262957"/>
                      <a:pt x="25706" y="259570"/>
                    </a:cubicBezTo>
                    <a:cubicBezTo>
                      <a:pt x="20626" y="256183"/>
                      <a:pt x="34173" y="635490"/>
                      <a:pt x="35866" y="620250"/>
                    </a:cubicBezTo>
                    <a:cubicBezTo>
                      <a:pt x="37559" y="605010"/>
                      <a:pt x="39253" y="234170"/>
                      <a:pt x="35866" y="168130"/>
                    </a:cubicBezTo>
                    <a:cubicBezTo>
                      <a:pt x="32479" y="102090"/>
                      <a:pt x="-27634" y="252797"/>
                      <a:pt x="15546" y="224010"/>
                    </a:cubicBezTo>
                    <a:cubicBezTo>
                      <a:pt x="58726" y="195223"/>
                      <a:pt x="318653" y="-11363"/>
                      <a:pt x="335586" y="4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 269">
                <a:extLst>
                  <a:ext uri="{FF2B5EF4-FFF2-40B4-BE49-F238E27FC236}">
                    <a16:creationId xmlns:a16="http://schemas.microsoft.com/office/drawing/2014/main" id="{8581B312-3ECC-2A97-8F65-F71563D2AD79}"/>
                  </a:ext>
                </a:extLst>
              </p:cNvPr>
              <p:cNvSpPr/>
              <p:nvPr/>
            </p:nvSpPr>
            <p:spPr>
              <a:xfrm>
                <a:off x="4198154" y="2337807"/>
                <a:ext cx="456094" cy="689374"/>
              </a:xfrm>
              <a:custGeom>
                <a:avLst/>
                <a:gdLst>
                  <a:gd name="connsiteX0" fmla="*/ 450046 w 456094"/>
                  <a:gd name="connsiteY0" fmla="*/ 21218 h 689374"/>
                  <a:gd name="connsiteX1" fmla="*/ 189696 w 456094"/>
                  <a:gd name="connsiteY1" fmla="*/ 221243 h 689374"/>
                  <a:gd name="connsiteX2" fmla="*/ 208746 w 456094"/>
                  <a:gd name="connsiteY2" fmla="*/ 189493 h 689374"/>
                  <a:gd name="connsiteX3" fmla="*/ 107146 w 456094"/>
                  <a:gd name="connsiteY3" fmla="*/ 351418 h 689374"/>
                  <a:gd name="connsiteX4" fmla="*/ 132546 w 456094"/>
                  <a:gd name="connsiteY4" fmla="*/ 272043 h 689374"/>
                  <a:gd name="connsiteX5" fmla="*/ 126196 w 456094"/>
                  <a:gd name="connsiteY5" fmla="*/ 535568 h 689374"/>
                  <a:gd name="connsiteX6" fmla="*/ 113496 w 456094"/>
                  <a:gd name="connsiteY6" fmla="*/ 459368 h 689374"/>
                  <a:gd name="connsiteX7" fmla="*/ 151596 w 456094"/>
                  <a:gd name="connsiteY7" fmla="*/ 687968 h 689374"/>
                  <a:gd name="connsiteX8" fmla="*/ 30946 w 456094"/>
                  <a:gd name="connsiteY8" fmla="*/ 332368 h 689374"/>
                  <a:gd name="connsiteX9" fmla="*/ 69046 w 456094"/>
                  <a:gd name="connsiteY9" fmla="*/ 643518 h 689374"/>
                  <a:gd name="connsiteX10" fmla="*/ 34121 w 456094"/>
                  <a:gd name="connsiteY10" fmla="*/ 284743 h 689374"/>
                  <a:gd name="connsiteX11" fmla="*/ 18246 w 456094"/>
                  <a:gd name="connsiteY11" fmla="*/ 303793 h 689374"/>
                  <a:gd name="connsiteX12" fmla="*/ 307171 w 456094"/>
                  <a:gd name="connsiteY12" fmla="*/ 56143 h 689374"/>
                  <a:gd name="connsiteX13" fmla="*/ 126196 w 456094"/>
                  <a:gd name="connsiteY13" fmla="*/ 148218 h 689374"/>
                  <a:gd name="connsiteX14" fmla="*/ 351621 w 456094"/>
                  <a:gd name="connsiteY14" fmla="*/ 21218 h 689374"/>
                  <a:gd name="connsiteX15" fmla="*/ 450046 w 456094"/>
                  <a:gd name="connsiteY15" fmla="*/ 21218 h 68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6094" h="689374">
                    <a:moveTo>
                      <a:pt x="450046" y="21218"/>
                    </a:moveTo>
                    <a:cubicBezTo>
                      <a:pt x="423058" y="54556"/>
                      <a:pt x="229913" y="193197"/>
                      <a:pt x="189696" y="221243"/>
                    </a:cubicBezTo>
                    <a:cubicBezTo>
                      <a:pt x="149479" y="249289"/>
                      <a:pt x="222504" y="167797"/>
                      <a:pt x="208746" y="189493"/>
                    </a:cubicBezTo>
                    <a:cubicBezTo>
                      <a:pt x="194988" y="211189"/>
                      <a:pt x="119846" y="337660"/>
                      <a:pt x="107146" y="351418"/>
                    </a:cubicBezTo>
                    <a:cubicBezTo>
                      <a:pt x="94446" y="365176"/>
                      <a:pt x="129371" y="241351"/>
                      <a:pt x="132546" y="272043"/>
                    </a:cubicBezTo>
                    <a:cubicBezTo>
                      <a:pt x="135721" y="302735"/>
                      <a:pt x="129371" y="504347"/>
                      <a:pt x="126196" y="535568"/>
                    </a:cubicBezTo>
                    <a:cubicBezTo>
                      <a:pt x="123021" y="566789"/>
                      <a:pt x="113496" y="459368"/>
                      <a:pt x="113496" y="459368"/>
                    </a:cubicBezTo>
                    <a:cubicBezTo>
                      <a:pt x="117729" y="484768"/>
                      <a:pt x="165354" y="709135"/>
                      <a:pt x="151596" y="687968"/>
                    </a:cubicBezTo>
                    <a:cubicBezTo>
                      <a:pt x="137838" y="666801"/>
                      <a:pt x="44704" y="339776"/>
                      <a:pt x="30946" y="332368"/>
                    </a:cubicBezTo>
                    <a:cubicBezTo>
                      <a:pt x="17188" y="324960"/>
                      <a:pt x="68517" y="651456"/>
                      <a:pt x="69046" y="643518"/>
                    </a:cubicBezTo>
                    <a:cubicBezTo>
                      <a:pt x="69575" y="635581"/>
                      <a:pt x="34121" y="284743"/>
                      <a:pt x="34121" y="284743"/>
                    </a:cubicBezTo>
                    <a:cubicBezTo>
                      <a:pt x="25654" y="228122"/>
                      <a:pt x="-27262" y="341893"/>
                      <a:pt x="18246" y="303793"/>
                    </a:cubicBezTo>
                    <a:cubicBezTo>
                      <a:pt x="63754" y="265693"/>
                      <a:pt x="289179" y="82072"/>
                      <a:pt x="307171" y="56143"/>
                    </a:cubicBezTo>
                    <a:cubicBezTo>
                      <a:pt x="325163" y="30214"/>
                      <a:pt x="118788" y="154039"/>
                      <a:pt x="126196" y="148218"/>
                    </a:cubicBezTo>
                    <a:cubicBezTo>
                      <a:pt x="133604" y="142397"/>
                      <a:pt x="295000" y="43972"/>
                      <a:pt x="351621" y="21218"/>
                    </a:cubicBezTo>
                    <a:cubicBezTo>
                      <a:pt x="408242" y="-1536"/>
                      <a:pt x="477034" y="-12120"/>
                      <a:pt x="450046" y="2121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 270">
                <a:extLst>
                  <a:ext uri="{FF2B5EF4-FFF2-40B4-BE49-F238E27FC236}">
                    <a16:creationId xmlns:a16="http://schemas.microsoft.com/office/drawing/2014/main" id="{7FB83EE3-08DB-3297-44DF-4A84C9CA8BC6}"/>
                  </a:ext>
                </a:extLst>
              </p:cNvPr>
              <p:cNvSpPr/>
              <p:nvPr/>
            </p:nvSpPr>
            <p:spPr>
              <a:xfrm>
                <a:off x="4152790" y="2359340"/>
                <a:ext cx="456188" cy="702324"/>
              </a:xfrm>
              <a:custGeom>
                <a:avLst/>
                <a:gdLst>
                  <a:gd name="connsiteX0" fmla="*/ 454135 w 456188"/>
                  <a:gd name="connsiteY0" fmla="*/ 6035 h 702324"/>
                  <a:gd name="connsiteX1" fmla="*/ 111235 w 456188"/>
                  <a:gd name="connsiteY1" fmla="*/ 247335 h 702324"/>
                  <a:gd name="connsiteX2" fmla="*/ 139810 w 456188"/>
                  <a:gd name="connsiteY2" fmla="*/ 234635 h 702324"/>
                  <a:gd name="connsiteX3" fmla="*/ 133460 w 456188"/>
                  <a:gd name="connsiteY3" fmla="*/ 317185 h 702324"/>
                  <a:gd name="connsiteX4" fmla="*/ 108060 w 456188"/>
                  <a:gd name="connsiteY4" fmla="*/ 301310 h 702324"/>
                  <a:gd name="connsiteX5" fmla="*/ 130285 w 456188"/>
                  <a:gd name="connsiteY5" fmla="*/ 682310 h 702324"/>
                  <a:gd name="connsiteX6" fmla="*/ 92185 w 456188"/>
                  <a:gd name="connsiteY6" fmla="*/ 428310 h 702324"/>
                  <a:gd name="connsiteX7" fmla="*/ 111235 w 456188"/>
                  <a:gd name="connsiteY7" fmla="*/ 701360 h 702324"/>
                  <a:gd name="connsiteX8" fmla="*/ 9635 w 456188"/>
                  <a:gd name="connsiteY8" fmla="*/ 523560 h 702324"/>
                  <a:gd name="connsiteX9" fmla="*/ 82660 w 456188"/>
                  <a:gd name="connsiteY9" fmla="*/ 650560 h 702324"/>
                  <a:gd name="connsiteX10" fmla="*/ 6460 w 456188"/>
                  <a:gd name="connsiteY10" fmla="*/ 485460 h 702324"/>
                  <a:gd name="connsiteX11" fmla="*/ 12810 w 456188"/>
                  <a:gd name="connsiteY11" fmla="*/ 479110 h 702324"/>
                  <a:gd name="connsiteX12" fmla="*/ 82660 w 456188"/>
                  <a:gd name="connsiteY12" fmla="*/ 180660 h 702324"/>
                  <a:gd name="connsiteX13" fmla="*/ 73135 w 456188"/>
                  <a:gd name="connsiteY13" fmla="*/ 199710 h 702324"/>
                  <a:gd name="connsiteX14" fmla="*/ 362060 w 456188"/>
                  <a:gd name="connsiteY14" fmla="*/ 40960 h 702324"/>
                  <a:gd name="connsiteX15" fmla="*/ 260460 w 456188"/>
                  <a:gd name="connsiteY15" fmla="*/ 69535 h 702324"/>
                  <a:gd name="connsiteX16" fmla="*/ 454135 w 456188"/>
                  <a:gd name="connsiteY16" fmla="*/ 6035 h 70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6188" h="702324">
                    <a:moveTo>
                      <a:pt x="454135" y="6035"/>
                    </a:moveTo>
                    <a:cubicBezTo>
                      <a:pt x="429264" y="35668"/>
                      <a:pt x="163622" y="209235"/>
                      <a:pt x="111235" y="247335"/>
                    </a:cubicBezTo>
                    <a:cubicBezTo>
                      <a:pt x="58848" y="285435"/>
                      <a:pt x="136106" y="222993"/>
                      <a:pt x="139810" y="234635"/>
                    </a:cubicBezTo>
                    <a:cubicBezTo>
                      <a:pt x="143514" y="246277"/>
                      <a:pt x="138752" y="306073"/>
                      <a:pt x="133460" y="317185"/>
                    </a:cubicBezTo>
                    <a:cubicBezTo>
                      <a:pt x="128168" y="328298"/>
                      <a:pt x="108589" y="240456"/>
                      <a:pt x="108060" y="301310"/>
                    </a:cubicBezTo>
                    <a:cubicBezTo>
                      <a:pt x="107531" y="362164"/>
                      <a:pt x="132931" y="661143"/>
                      <a:pt x="130285" y="682310"/>
                    </a:cubicBezTo>
                    <a:cubicBezTo>
                      <a:pt x="127639" y="703477"/>
                      <a:pt x="95360" y="425135"/>
                      <a:pt x="92185" y="428310"/>
                    </a:cubicBezTo>
                    <a:cubicBezTo>
                      <a:pt x="89010" y="431485"/>
                      <a:pt x="124993" y="685485"/>
                      <a:pt x="111235" y="701360"/>
                    </a:cubicBezTo>
                    <a:cubicBezTo>
                      <a:pt x="97477" y="717235"/>
                      <a:pt x="14398" y="532027"/>
                      <a:pt x="9635" y="523560"/>
                    </a:cubicBezTo>
                    <a:cubicBezTo>
                      <a:pt x="4872" y="515093"/>
                      <a:pt x="83189" y="656910"/>
                      <a:pt x="82660" y="650560"/>
                    </a:cubicBezTo>
                    <a:cubicBezTo>
                      <a:pt x="82131" y="644210"/>
                      <a:pt x="6460" y="485460"/>
                      <a:pt x="6460" y="485460"/>
                    </a:cubicBezTo>
                    <a:cubicBezTo>
                      <a:pt x="-5182" y="456885"/>
                      <a:pt x="110" y="529910"/>
                      <a:pt x="12810" y="479110"/>
                    </a:cubicBezTo>
                    <a:cubicBezTo>
                      <a:pt x="25510" y="428310"/>
                      <a:pt x="82660" y="180660"/>
                      <a:pt x="82660" y="180660"/>
                    </a:cubicBezTo>
                    <a:cubicBezTo>
                      <a:pt x="92714" y="134093"/>
                      <a:pt x="26568" y="222993"/>
                      <a:pt x="73135" y="199710"/>
                    </a:cubicBezTo>
                    <a:cubicBezTo>
                      <a:pt x="119702" y="176427"/>
                      <a:pt x="330839" y="62656"/>
                      <a:pt x="362060" y="40960"/>
                    </a:cubicBezTo>
                    <a:cubicBezTo>
                      <a:pt x="393281" y="19264"/>
                      <a:pt x="250935" y="73768"/>
                      <a:pt x="260460" y="69535"/>
                    </a:cubicBezTo>
                    <a:cubicBezTo>
                      <a:pt x="269985" y="65302"/>
                      <a:pt x="479006" y="-23598"/>
                      <a:pt x="454135" y="603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 271">
                <a:extLst>
                  <a:ext uri="{FF2B5EF4-FFF2-40B4-BE49-F238E27FC236}">
                    <a16:creationId xmlns:a16="http://schemas.microsoft.com/office/drawing/2014/main" id="{FA445326-70CD-1588-69F7-F418E9F62814}"/>
                  </a:ext>
                </a:extLst>
              </p:cNvPr>
              <p:cNvSpPr/>
              <p:nvPr/>
            </p:nvSpPr>
            <p:spPr>
              <a:xfrm>
                <a:off x="4330996" y="2348266"/>
                <a:ext cx="410233" cy="683681"/>
              </a:xfrm>
              <a:custGeom>
                <a:avLst/>
                <a:gdLst>
                  <a:gd name="connsiteX0" fmla="*/ 409279 w 410233"/>
                  <a:gd name="connsiteY0" fmla="*/ 1234 h 683681"/>
                  <a:gd name="connsiteX1" fmla="*/ 234654 w 410233"/>
                  <a:gd name="connsiteY1" fmla="*/ 194909 h 683681"/>
                  <a:gd name="connsiteX2" fmla="*/ 317204 w 410233"/>
                  <a:gd name="connsiteY2" fmla="*/ 80609 h 683681"/>
                  <a:gd name="connsiteX3" fmla="*/ 177504 w 410233"/>
                  <a:gd name="connsiteY3" fmla="*/ 356834 h 683681"/>
                  <a:gd name="connsiteX4" fmla="*/ 180679 w 410233"/>
                  <a:gd name="connsiteY4" fmla="*/ 312384 h 683681"/>
                  <a:gd name="connsiteX5" fmla="*/ 164804 w 410233"/>
                  <a:gd name="connsiteY5" fmla="*/ 452084 h 683681"/>
                  <a:gd name="connsiteX6" fmla="*/ 139404 w 410233"/>
                  <a:gd name="connsiteY6" fmla="*/ 401284 h 683681"/>
                  <a:gd name="connsiteX7" fmla="*/ 231479 w 410233"/>
                  <a:gd name="connsiteY7" fmla="*/ 648934 h 683681"/>
                  <a:gd name="connsiteX8" fmla="*/ 117179 w 410233"/>
                  <a:gd name="connsiteY8" fmla="*/ 455259 h 683681"/>
                  <a:gd name="connsiteX9" fmla="*/ 174329 w 410233"/>
                  <a:gd name="connsiteY9" fmla="*/ 664809 h 683681"/>
                  <a:gd name="connsiteX10" fmla="*/ 85429 w 410233"/>
                  <a:gd name="connsiteY10" fmla="*/ 540984 h 683681"/>
                  <a:gd name="connsiteX11" fmla="*/ 117179 w 410233"/>
                  <a:gd name="connsiteY11" fmla="*/ 680684 h 683681"/>
                  <a:gd name="connsiteX12" fmla="*/ 6054 w 410233"/>
                  <a:gd name="connsiteY12" fmla="*/ 379059 h 683681"/>
                  <a:gd name="connsiteX13" fmla="*/ 28279 w 410233"/>
                  <a:gd name="connsiteY13" fmla="*/ 464784 h 683681"/>
                  <a:gd name="connsiteX14" fmla="*/ 142579 w 410233"/>
                  <a:gd name="connsiteY14" fmla="*/ 159984 h 683681"/>
                  <a:gd name="connsiteX15" fmla="*/ 31454 w 410233"/>
                  <a:gd name="connsiteY15" fmla="*/ 347309 h 683681"/>
                  <a:gd name="connsiteX16" fmla="*/ 247354 w 410233"/>
                  <a:gd name="connsiteY16" fmla="*/ 52034 h 683681"/>
                  <a:gd name="connsiteX17" fmla="*/ 142579 w 410233"/>
                  <a:gd name="connsiteY17" fmla="*/ 109184 h 683681"/>
                  <a:gd name="connsiteX18" fmla="*/ 409279 w 410233"/>
                  <a:gd name="connsiteY18" fmla="*/ 1234 h 68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0233" h="683681">
                    <a:moveTo>
                      <a:pt x="409279" y="1234"/>
                    </a:moveTo>
                    <a:cubicBezTo>
                      <a:pt x="424625" y="15522"/>
                      <a:pt x="250000" y="181680"/>
                      <a:pt x="234654" y="194909"/>
                    </a:cubicBezTo>
                    <a:cubicBezTo>
                      <a:pt x="219308" y="208138"/>
                      <a:pt x="326729" y="53622"/>
                      <a:pt x="317204" y="80609"/>
                    </a:cubicBezTo>
                    <a:cubicBezTo>
                      <a:pt x="307679" y="107596"/>
                      <a:pt x="200258" y="318205"/>
                      <a:pt x="177504" y="356834"/>
                    </a:cubicBezTo>
                    <a:cubicBezTo>
                      <a:pt x="154750" y="395463"/>
                      <a:pt x="182796" y="296509"/>
                      <a:pt x="180679" y="312384"/>
                    </a:cubicBezTo>
                    <a:cubicBezTo>
                      <a:pt x="178562" y="328259"/>
                      <a:pt x="171683" y="437267"/>
                      <a:pt x="164804" y="452084"/>
                    </a:cubicBezTo>
                    <a:cubicBezTo>
                      <a:pt x="157925" y="466901"/>
                      <a:pt x="128291" y="368476"/>
                      <a:pt x="139404" y="401284"/>
                    </a:cubicBezTo>
                    <a:cubicBezTo>
                      <a:pt x="150516" y="434092"/>
                      <a:pt x="235183" y="639938"/>
                      <a:pt x="231479" y="648934"/>
                    </a:cubicBezTo>
                    <a:cubicBezTo>
                      <a:pt x="227775" y="657930"/>
                      <a:pt x="126704" y="452613"/>
                      <a:pt x="117179" y="455259"/>
                    </a:cubicBezTo>
                    <a:cubicBezTo>
                      <a:pt x="107654" y="457905"/>
                      <a:pt x="179621" y="650522"/>
                      <a:pt x="174329" y="664809"/>
                    </a:cubicBezTo>
                    <a:cubicBezTo>
                      <a:pt x="169037" y="679096"/>
                      <a:pt x="94954" y="538338"/>
                      <a:pt x="85429" y="540984"/>
                    </a:cubicBezTo>
                    <a:cubicBezTo>
                      <a:pt x="75904" y="543630"/>
                      <a:pt x="130408" y="707672"/>
                      <a:pt x="117179" y="680684"/>
                    </a:cubicBezTo>
                    <a:cubicBezTo>
                      <a:pt x="103950" y="653697"/>
                      <a:pt x="20871" y="415042"/>
                      <a:pt x="6054" y="379059"/>
                    </a:cubicBezTo>
                    <a:cubicBezTo>
                      <a:pt x="-8763" y="343076"/>
                      <a:pt x="5525" y="501296"/>
                      <a:pt x="28279" y="464784"/>
                    </a:cubicBezTo>
                    <a:cubicBezTo>
                      <a:pt x="51033" y="428272"/>
                      <a:pt x="142050" y="179563"/>
                      <a:pt x="142579" y="159984"/>
                    </a:cubicBezTo>
                    <a:cubicBezTo>
                      <a:pt x="143108" y="140405"/>
                      <a:pt x="13992" y="365301"/>
                      <a:pt x="31454" y="347309"/>
                    </a:cubicBezTo>
                    <a:cubicBezTo>
                      <a:pt x="48916" y="329317"/>
                      <a:pt x="228833" y="91721"/>
                      <a:pt x="247354" y="52034"/>
                    </a:cubicBezTo>
                    <a:cubicBezTo>
                      <a:pt x="265875" y="12347"/>
                      <a:pt x="121412" y="117122"/>
                      <a:pt x="142579" y="109184"/>
                    </a:cubicBezTo>
                    <a:cubicBezTo>
                      <a:pt x="163746" y="101247"/>
                      <a:pt x="393933" y="-13054"/>
                      <a:pt x="409279" y="123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 272">
                <a:extLst>
                  <a:ext uri="{FF2B5EF4-FFF2-40B4-BE49-F238E27FC236}">
                    <a16:creationId xmlns:a16="http://schemas.microsoft.com/office/drawing/2014/main" id="{19886FB1-E3C7-3875-CD39-51A9948121F6}"/>
                  </a:ext>
                </a:extLst>
              </p:cNvPr>
              <p:cNvSpPr/>
              <p:nvPr/>
            </p:nvSpPr>
            <p:spPr>
              <a:xfrm>
                <a:off x="4418705" y="2365363"/>
                <a:ext cx="302906" cy="641545"/>
              </a:xfrm>
              <a:custGeom>
                <a:avLst/>
                <a:gdLst>
                  <a:gd name="connsiteX0" fmla="*/ 302520 w 302906"/>
                  <a:gd name="connsiteY0" fmla="*/ 12 h 641545"/>
                  <a:gd name="connsiteX1" fmla="*/ 118370 w 302906"/>
                  <a:gd name="connsiteY1" fmla="*/ 311162 h 641545"/>
                  <a:gd name="connsiteX2" fmla="*/ 131070 w 302906"/>
                  <a:gd name="connsiteY2" fmla="*/ 244487 h 641545"/>
                  <a:gd name="connsiteX3" fmla="*/ 10420 w 302906"/>
                  <a:gd name="connsiteY3" fmla="*/ 454037 h 641545"/>
                  <a:gd name="connsiteX4" fmla="*/ 16770 w 302906"/>
                  <a:gd name="connsiteY4" fmla="*/ 400062 h 641545"/>
                  <a:gd name="connsiteX5" fmla="*/ 102495 w 302906"/>
                  <a:gd name="connsiteY5" fmla="*/ 609612 h 641545"/>
                  <a:gd name="connsiteX6" fmla="*/ 58045 w 302906"/>
                  <a:gd name="connsiteY6" fmla="*/ 476262 h 641545"/>
                  <a:gd name="connsiteX7" fmla="*/ 178695 w 302906"/>
                  <a:gd name="connsiteY7" fmla="*/ 641362 h 641545"/>
                  <a:gd name="connsiteX8" fmla="*/ 165995 w 302906"/>
                  <a:gd name="connsiteY8" fmla="*/ 511187 h 641545"/>
                  <a:gd name="connsiteX9" fmla="*/ 267595 w 302906"/>
                  <a:gd name="connsiteY9" fmla="*/ 631837 h 641545"/>
                  <a:gd name="connsiteX10" fmla="*/ 210445 w 302906"/>
                  <a:gd name="connsiteY10" fmla="*/ 339737 h 641545"/>
                  <a:gd name="connsiteX11" fmla="*/ 162820 w 302906"/>
                  <a:gd name="connsiteY11" fmla="*/ 600087 h 641545"/>
                  <a:gd name="connsiteX12" fmla="*/ 277120 w 302906"/>
                  <a:gd name="connsiteY12" fmla="*/ 92087 h 641545"/>
                  <a:gd name="connsiteX13" fmla="*/ 169170 w 302906"/>
                  <a:gd name="connsiteY13" fmla="*/ 323862 h 641545"/>
                  <a:gd name="connsiteX14" fmla="*/ 302520 w 302906"/>
                  <a:gd name="connsiteY14" fmla="*/ 12 h 64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2906" h="641545">
                    <a:moveTo>
                      <a:pt x="302520" y="12"/>
                    </a:moveTo>
                    <a:cubicBezTo>
                      <a:pt x="294053" y="-2105"/>
                      <a:pt x="146945" y="270416"/>
                      <a:pt x="118370" y="311162"/>
                    </a:cubicBezTo>
                    <a:cubicBezTo>
                      <a:pt x="89795" y="351908"/>
                      <a:pt x="149062" y="220675"/>
                      <a:pt x="131070" y="244487"/>
                    </a:cubicBezTo>
                    <a:cubicBezTo>
                      <a:pt x="113078" y="268300"/>
                      <a:pt x="29470" y="428108"/>
                      <a:pt x="10420" y="454037"/>
                    </a:cubicBezTo>
                    <a:cubicBezTo>
                      <a:pt x="-8630" y="479966"/>
                      <a:pt x="1424" y="374133"/>
                      <a:pt x="16770" y="400062"/>
                    </a:cubicBezTo>
                    <a:cubicBezTo>
                      <a:pt x="32116" y="425991"/>
                      <a:pt x="95616" y="596912"/>
                      <a:pt x="102495" y="609612"/>
                    </a:cubicBezTo>
                    <a:cubicBezTo>
                      <a:pt x="109374" y="622312"/>
                      <a:pt x="45345" y="470970"/>
                      <a:pt x="58045" y="476262"/>
                    </a:cubicBezTo>
                    <a:cubicBezTo>
                      <a:pt x="70745" y="481554"/>
                      <a:pt x="160703" y="635541"/>
                      <a:pt x="178695" y="641362"/>
                    </a:cubicBezTo>
                    <a:cubicBezTo>
                      <a:pt x="196687" y="647183"/>
                      <a:pt x="151178" y="512774"/>
                      <a:pt x="165995" y="511187"/>
                    </a:cubicBezTo>
                    <a:cubicBezTo>
                      <a:pt x="180812" y="509600"/>
                      <a:pt x="260187" y="660412"/>
                      <a:pt x="267595" y="631837"/>
                    </a:cubicBezTo>
                    <a:cubicBezTo>
                      <a:pt x="275003" y="603262"/>
                      <a:pt x="227907" y="345029"/>
                      <a:pt x="210445" y="339737"/>
                    </a:cubicBezTo>
                    <a:cubicBezTo>
                      <a:pt x="192983" y="334445"/>
                      <a:pt x="151708" y="641362"/>
                      <a:pt x="162820" y="600087"/>
                    </a:cubicBezTo>
                    <a:cubicBezTo>
                      <a:pt x="173932" y="558812"/>
                      <a:pt x="276062" y="138124"/>
                      <a:pt x="277120" y="92087"/>
                    </a:cubicBezTo>
                    <a:cubicBezTo>
                      <a:pt x="278178" y="46050"/>
                      <a:pt x="160703" y="335504"/>
                      <a:pt x="169170" y="323862"/>
                    </a:cubicBezTo>
                    <a:cubicBezTo>
                      <a:pt x="177637" y="312220"/>
                      <a:pt x="310987" y="2129"/>
                      <a:pt x="302520" y="1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 273">
                <a:extLst>
                  <a:ext uri="{FF2B5EF4-FFF2-40B4-BE49-F238E27FC236}">
                    <a16:creationId xmlns:a16="http://schemas.microsoft.com/office/drawing/2014/main" id="{810C9C4D-E912-5199-B8D8-BEA083C98025}"/>
                  </a:ext>
                </a:extLst>
              </p:cNvPr>
              <p:cNvSpPr/>
              <p:nvPr/>
            </p:nvSpPr>
            <p:spPr>
              <a:xfrm>
                <a:off x="4654259" y="2325500"/>
                <a:ext cx="757644" cy="522043"/>
              </a:xfrm>
              <a:custGeom>
                <a:avLst/>
                <a:gdLst>
                  <a:gd name="connsiteX0" fmla="*/ 291 w 757644"/>
                  <a:gd name="connsiteY0" fmla="*/ 17650 h 522043"/>
                  <a:gd name="connsiteX1" fmla="*/ 257466 w 757644"/>
                  <a:gd name="connsiteY1" fmla="*/ 8125 h 522043"/>
                  <a:gd name="connsiteX2" fmla="*/ 238416 w 757644"/>
                  <a:gd name="connsiteY2" fmla="*/ 8125 h 522043"/>
                  <a:gd name="connsiteX3" fmla="*/ 489241 w 757644"/>
                  <a:gd name="connsiteY3" fmla="*/ 112900 h 522043"/>
                  <a:gd name="connsiteX4" fmla="*/ 476541 w 757644"/>
                  <a:gd name="connsiteY4" fmla="*/ 100200 h 522043"/>
                  <a:gd name="connsiteX5" fmla="*/ 647991 w 757644"/>
                  <a:gd name="connsiteY5" fmla="*/ 233550 h 522043"/>
                  <a:gd name="connsiteX6" fmla="*/ 755941 w 757644"/>
                  <a:gd name="connsiteY6" fmla="*/ 519300 h 522043"/>
                  <a:gd name="connsiteX7" fmla="*/ 705141 w 757644"/>
                  <a:gd name="connsiteY7" fmla="*/ 370075 h 522043"/>
                  <a:gd name="connsiteX8" fmla="*/ 587666 w 757644"/>
                  <a:gd name="connsiteY8" fmla="*/ 236725 h 522043"/>
                  <a:gd name="connsiteX9" fmla="*/ 705141 w 757644"/>
                  <a:gd name="connsiteY9" fmla="*/ 446275 h 522043"/>
                  <a:gd name="connsiteX10" fmla="*/ 428916 w 757644"/>
                  <a:gd name="connsiteY10" fmla="*/ 166875 h 522043"/>
                  <a:gd name="connsiteX11" fmla="*/ 498766 w 757644"/>
                  <a:gd name="connsiteY11" fmla="*/ 208150 h 522043"/>
                  <a:gd name="connsiteX12" fmla="*/ 130466 w 757644"/>
                  <a:gd name="connsiteY12" fmla="*/ 39875 h 522043"/>
                  <a:gd name="connsiteX13" fmla="*/ 314616 w 757644"/>
                  <a:gd name="connsiteY13" fmla="*/ 58925 h 522043"/>
                  <a:gd name="connsiteX14" fmla="*/ 291 w 757644"/>
                  <a:gd name="connsiteY14" fmla="*/ 17650 h 52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7644" h="522043">
                    <a:moveTo>
                      <a:pt x="291" y="17650"/>
                    </a:moveTo>
                    <a:cubicBezTo>
                      <a:pt x="-9234" y="9183"/>
                      <a:pt x="217779" y="9712"/>
                      <a:pt x="257466" y="8125"/>
                    </a:cubicBezTo>
                    <a:cubicBezTo>
                      <a:pt x="297153" y="6538"/>
                      <a:pt x="199787" y="-9337"/>
                      <a:pt x="238416" y="8125"/>
                    </a:cubicBezTo>
                    <a:cubicBezTo>
                      <a:pt x="277045" y="25587"/>
                      <a:pt x="489241" y="112900"/>
                      <a:pt x="489241" y="112900"/>
                    </a:cubicBezTo>
                    <a:cubicBezTo>
                      <a:pt x="528928" y="128246"/>
                      <a:pt x="450083" y="80092"/>
                      <a:pt x="476541" y="100200"/>
                    </a:cubicBezTo>
                    <a:cubicBezTo>
                      <a:pt x="502999" y="120308"/>
                      <a:pt x="601424" y="163700"/>
                      <a:pt x="647991" y="233550"/>
                    </a:cubicBezTo>
                    <a:cubicBezTo>
                      <a:pt x="694558" y="303400"/>
                      <a:pt x="746416" y="496546"/>
                      <a:pt x="755941" y="519300"/>
                    </a:cubicBezTo>
                    <a:cubicBezTo>
                      <a:pt x="765466" y="542054"/>
                      <a:pt x="733187" y="417171"/>
                      <a:pt x="705141" y="370075"/>
                    </a:cubicBezTo>
                    <a:cubicBezTo>
                      <a:pt x="677095" y="322979"/>
                      <a:pt x="587666" y="224025"/>
                      <a:pt x="587666" y="236725"/>
                    </a:cubicBezTo>
                    <a:cubicBezTo>
                      <a:pt x="587666" y="249425"/>
                      <a:pt x="731599" y="457917"/>
                      <a:pt x="705141" y="446275"/>
                    </a:cubicBezTo>
                    <a:cubicBezTo>
                      <a:pt x="678683" y="434633"/>
                      <a:pt x="463312" y="206562"/>
                      <a:pt x="428916" y="166875"/>
                    </a:cubicBezTo>
                    <a:cubicBezTo>
                      <a:pt x="394520" y="127188"/>
                      <a:pt x="548508" y="229317"/>
                      <a:pt x="498766" y="208150"/>
                    </a:cubicBezTo>
                    <a:cubicBezTo>
                      <a:pt x="449024" y="186983"/>
                      <a:pt x="161158" y="64746"/>
                      <a:pt x="130466" y="39875"/>
                    </a:cubicBezTo>
                    <a:cubicBezTo>
                      <a:pt x="99774" y="15004"/>
                      <a:pt x="334724" y="59983"/>
                      <a:pt x="314616" y="58925"/>
                    </a:cubicBezTo>
                    <a:cubicBezTo>
                      <a:pt x="294508" y="57867"/>
                      <a:pt x="9816" y="26117"/>
                      <a:pt x="291" y="1765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 274">
                <a:extLst>
                  <a:ext uri="{FF2B5EF4-FFF2-40B4-BE49-F238E27FC236}">
                    <a16:creationId xmlns:a16="http://schemas.microsoft.com/office/drawing/2014/main" id="{BC995A54-899D-3D20-A4F7-42AA35D6E690}"/>
                  </a:ext>
                </a:extLst>
              </p:cNvPr>
              <p:cNvSpPr/>
              <p:nvPr/>
            </p:nvSpPr>
            <p:spPr>
              <a:xfrm>
                <a:off x="4609093" y="2476440"/>
                <a:ext cx="237211" cy="536571"/>
              </a:xfrm>
              <a:custGeom>
                <a:avLst/>
                <a:gdLst>
                  <a:gd name="connsiteX0" fmla="*/ 213732 w 237211"/>
                  <a:gd name="connsiteY0" fmla="*/ 38160 h 536571"/>
                  <a:gd name="connsiteX1" fmla="*/ 150232 w 237211"/>
                  <a:gd name="connsiteY1" fmla="*/ 212785 h 536571"/>
                  <a:gd name="connsiteX2" fmla="*/ 169282 w 237211"/>
                  <a:gd name="connsiteY2" fmla="*/ 165160 h 536571"/>
                  <a:gd name="connsiteX3" fmla="*/ 143882 w 237211"/>
                  <a:gd name="connsiteY3" fmla="*/ 304860 h 536571"/>
                  <a:gd name="connsiteX4" fmla="*/ 121657 w 237211"/>
                  <a:gd name="connsiteY4" fmla="*/ 257235 h 536571"/>
                  <a:gd name="connsiteX5" fmla="*/ 235957 w 237211"/>
                  <a:gd name="connsiteY5" fmla="*/ 520760 h 536571"/>
                  <a:gd name="connsiteX6" fmla="*/ 185157 w 237211"/>
                  <a:gd name="connsiteY6" fmla="*/ 435035 h 536571"/>
                  <a:gd name="connsiteX7" fmla="*/ 226432 w 237211"/>
                  <a:gd name="connsiteY7" fmla="*/ 533460 h 536571"/>
                  <a:gd name="connsiteX8" fmla="*/ 96257 w 237211"/>
                  <a:gd name="connsiteY8" fmla="*/ 377885 h 536571"/>
                  <a:gd name="connsiteX9" fmla="*/ 121657 w 237211"/>
                  <a:gd name="connsiteY9" fmla="*/ 533460 h 536571"/>
                  <a:gd name="connsiteX10" fmla="*/ 10532 w 237211"/>
                  <a:gd name="connsiteY10" fmla="*/ 203260 h 536571"/>
                  <a:gd name="connsiteX11" fmla="*/ 20057 w 237211"/>
                  <a:gd name="connsiteY11" fmla="*/ 260410 h 536571"/>
                  <a:gd name="connsiteX12" fmla="*/ 147057 w 237211"/>
                  <a:gd name="connsiteY12" fmla="*/ 3235 h 536571"/>
                  <a:gd name="connsiteX13" fmla="*/ 99432 w 237211"/>
                  <a:gd name="connsiteY13" fmla="*/ 111185 h 536571"/>
                  <a:gd name="connsiteX14" fmla="*/ 213732 w 237211"/>
                  <a:gd name="connsiteY14" fmla="*/ 38160 h 53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7211" h="536571">
                    <a:moveTo>
                      <a:pt x="213732" y="38160"/>
                    </a:moveTo>
                    <a:cubicBezTo>
                      <a:pt x="222199" y="55093"/>
                      <a:pt x="157640" y="191618"/>
                      <a:pt x="150232" y="212785"/>
                    </a:cubicBezTo>
                    <a:cubicBezTo>
                      <a:pt x="142824" y="233952"/>
                      <a:pt x="170340" y="149814"/>
                      <a:pt x="169282" y="165160"/>
                    </a:cubicBezTo>
                    <a:cubicBezTo>
                      <a:pt x="168224" y="180506"/>
                      <a:pt x="151819" y="289514"/>
                      <a:pt x="143882" y="304860"/>
                    </a:cubicBezTo>
                    <a:cubicBezTo>
                      <a:pt x="135945" y="320206"/>
                      <a:pt x="106311" y="221252"/>
                      <a:pt x="121657" y="257235"/>
                    </a:cubicBezTo>
                    <a:cubicBezTo>
                      <a:pt x="137003" y="293218"/>
                      <a:pt x="225374" y="491127"/>
                      <a:pt x="235957" y="520760"/>
                    </a:cubicBezTo>
                    <a:cubicBezTo>
                      <a:pt x="246540" y="550393"/>
                      <a:pt x="186745" y="432918"/>
                      <a:pt x="185157" y="435035"/>
                    </a:cubicBezTo>
                    <a:cubicBezTo>
                      <a:pt x="183569" y="437152"/>
                      <a:pt x="241249" y="542985"/>
                      <a:pt x="226432" y="533460"/>
                    </a:cubicBezTo>
                    <a:cubicBezTo>
                      <a:pt x="211615" y="523935"/>
                      <a:pt x="113719" y="377885"/>
                      <a:pt x="96257" y="377885"/>
                    </a:cubicBezTo>
                    <a:cubicBezTo>
                      <a:pt x="78795" y="377885"/>
                      <a:pt x="135944" y="562564"/>
                      <a:pt x="121657" y="533460"/>
                    </a:cubicBezTo>
                    <a:cubicBezTo>
                      <a:pt x="107370" y="504356"/>
                      <a:pt x="27465" y="248768"/>
                      <a:pt x="10532" y="203260"/>
                    </a:cubicBezTo>
                    <a:cubicBezTo>
                      <a:pt x="-6401" y="157752"/>
                      <a:pt x="-2697" y="293748"/>
                      <a:pt x="20057" y="260410"/>
                    </a:cubicBezTo>
                    <a:cubicBezTo>
                      <a:pt x="42811" y="227073"/>
                      <a:pt x="133828" y="28106"/>
                      <a:pt x="147057" y="3235"/>
                    </a:cubicBezTo>
                    <a:cubicBezTo>
                      <a:pt x="160286" y="-21636"/>
                      <a:pt x="93611" y="104835"/>
                      <a:pt x="99432" y="111185"/>
                    </a:cubicBezTo>
                    <a:cubicBezTo>
                      <a:pt x="105253" y="117535"/>
                      <a:pt x="205265" y="21227"/>
                      <a:pt x="213732" y="3816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 275">
                <a:extLst>
                  <a:ext uri="{FF2B5EF4-FFF2-40B4-BE49-F238E27FC236}">
                    <a16:creationId xmlns:a16="http://schemas.microsoft.com/office/drawing/2014/main" id="{50A27008-817B-5D83-484D-527DAAA8F9B2}"/>
                  </a:ext>
                </a:extLst>
              </p:cNvPr>
              <p:cNvSpPr/>
              <p:nvPr/>
            </p:nvSpPr>
            <p:spPr>
              <a:xfrm>
                <a:off x="4660322" y="2403354"/>
                <a:ext cx="423760" cy="677189"/>
              </a:xfrm>
              <a:custGeom>
                <a:avLst/>
                <a:gdLst>
                  <a:gd name="connsiteX0" fmla="*/ 578 w 423760"/>
                  <a:gd name="connsiteY0" fmla="*/ 121 h 677189"/>
                  <a:gd name="connsiteX1" fmla="*/ 245053 w 423760"/>
                  <a:gd name="connsiteY1" fmla="*/ 190621 h 677189"/>
                  <a:gd name="connsiteX2" fmla="*/ 235528 w 423760"/>
                  <a:gd name="connsiteY2" fmla="*/ 155696 h 677189"/>
                  <a:gd name="connsiteX3" fmla="*/ 400628 w 423760"/>
                  <a:gd name="connsiteY3" fmla="*/ 514471 h 677189"/>
                  <a:gd name="connsiteX4" fmla="*/ 343478 w 423760"/>
                  <a:gd name="connsiteY4" fmla="*/ 416046 h 677189"/>
                  <a:gd name="connsiteX5" fmla="*/ 416503 w 423760"/>
                  <a:gd name="connsiteY5" fmla="*/ 673221 h 677189"/>
                  <a:gd name="connsiteX6" fmla="*/ 130753 w 423760"/>
                  <a:gd name="connsiteY6" fmla="*/ 177921 h 677189"/>
                  <a:gd name="connsiteX7" fmla="*/ 175203 w 423760"/>
                  <a:gd name="connsiteY7" fmla="*/ 222371 h 677189"/>
                  <a:gd name="connsiteX8" fmla="*/ 578 w 423760"/>
                  <a:gd name="connsiteY8" fmla="*/ 121 h 67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760" h="677189">
                    <a:moveTo>
                      <a:pt x="578" y="121"/>
                    </a:moveTo>
                    <a:cubicBezTo>
                      <a:pt x="12220" y="-5171"/>
                      <a:pt x="205895" y="164692"/>
                      <a:pt x="245053" y="190621"/>
                    </a:cubicBezTo>
                    <a:cubicBezTo>
                      <a:pt x="284211" y="216550"/>
                      <a:pt x="209599" y="101721"/>
                      <a:pt x="235528" y="155696"/>
                    </a:cubicBezTo>
                    <a:cubicBezTo>
                      <a:pt x="261457" y="209671"/>
                      <a:pt x="382636" y="471079"/>
                      <a:pt x="400628" y="514471"/>
                    </a:cubicBezTo>
                    <a:cubicBezTo>
                      <a:pt x="418620" y="557863"/>
                      <a:pt x="340832" y="389588"/>
                      <a:pt x="343478" y="416046"/>
                    </a:cubicBezTo>
                    <a:cubicBezTo>
                      <a:pt x="346124" y="442504"/>
                      <a:pt x="451957" y="712908"/>
                      <a:pt x="416503" y="673221"/>
                    </a:cubicBezTo>
                    <a:cubicBezTo>
                      <a:pt x="381049" y="633534"/>
                      <a:pt x="170970" y="253062"/>
                      <a:pt x="130753" y="177921"/>
                    </a:cubicBezTo>
                    <a:cubicBezTo>
                      <a:pt x="90536" y="102780"/>
                      <a:pt x="193724" y="249888"/>
                      <a:pt x="175203" y="222371"/>
                    </a:cubicBezTo>
                    <a:cubicBezTo>
                      <a:pt x="156682" y="194854"/>
                      <a:pt x="-11064" y="5413"/>
                      <a:pt x="578" y="12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 276">
                <a:extLst>
                  <a:ext uri="{FF2B5EF4-FFF2-40B4-BE49-F238E27FC236}">
                    <a16:creationId xmlns:a16="http://schemas.microsoft.com/office/drawing/2014/main" id="{A6C62E38-772F-B794-6CAF-125A475F3BAC}"/>
                  </a:ext>
                </a:extLst>
              </p:cNvPr>
              <p:cNvSpPr/>
              <p:nvPr/>
            </p:nvSpPr>
            <p:spPr>
              <a:xfrm>
                <a:off x="4701213" y="2546222"/>
                <a:ext cx="320336" cy="479553"/>
              </a:xfrm>
              <a:custGeom>
                <a:avLst/>
                <a:gdLst>
                  <a:gd name="connsiteX0" fmla="*/ 89862 w 320336"/>
                  <a:gd name="connsiteY0" fmla="*/ 3303 h 479553"/>
                  <a:gd name="connsiteX1" fmla="*/ 315287 w 320336"/>
                  <a:gd name="connsiteY1" fmla="*/ 444628 h 479553"/>
                  <a:gd name="connsiteX2" fmla="*/ 251787 w 320336"/>
                  <a:gd name="connsiteY2" fmla="*/ 343028 h 479553"/>
                  <a:gd name="connsiteX3" fmla="*/ 312112 w 320336"/>
                  <a:gd name="connsiteY3" fmla="*/ 479553 h 479553"/>
                  <a:gd name="connsiteX4" fmla="*/ 166062 w 320336"/>
                  <a:gd name="connsiteY4" fmla="*/ 343028 h 479553"/>
                  <a:gd name="connsiteX5" fmla="*/ 223212 w 320336"/>
                  <a:gd name="connsiteY5" fmla="*/ 422403 h 479553"/>
                  <a:gd name="connsiteX6" fmla="*/ 77162 w 320336"/>
                  <a:gd name="connsiteY6" fmla="*/ 231903 h 479553"/>
                  <a:gd name="connsiteX7" fmla="*/ 194637 w 320336"/>
                  <a:gd name="connsiteY7" fmla="*/ 435103 h 479553"/>
                  <a:gd name="connsiteX8" fmla="*/ 962 w 320336"/>
                  <a:gd name="connsiteY8" fmla="*/ 146178 h 479553"/>
                  <a:gd name="connsiteX9" fmla="*/ 118437 w 320336"/>
                  <a:gd name="connsiteY9" fmla="*/ 238253 h 479553"/>
                  <a:gd name="connsiteX10" fmla="*/ 89862 w 320336"/>
                  <a:gd name="connsiteY10" fmla="*/ 3303 h 4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336" h="479553">
                    <a:moveTo>
                      <a:pt x="89862" y="3303"/>
                    </a:moveTo>
                    <a:cubicBezTo>
                      <a:pt x="122670" y="37699"/>
                      <a:pt x="288300" y="388007"/>
                      <a:pt x="315287" y="444628"/>
                    </a:cubicBezTo>
                    <a:cubicBezTo>
                      <a:pt x="342274" y="501249"/>
                      <a:pt x="252316" y="337207"/>
                      <a:pt x="251787" y="343028"/>
                    </a:cubicBezTo>
                    <a:cubicBezTo>
                      <a:pt x="251258" y="348849"/>
                      <a:pt x="326399" y="479553"/>
                      <a:pt x="312112" y="479553"/>
                    </a:cubicBezTo>
                    <a:cubicBezTo>
                      <a:pt x="297825" y="479553"/>
                      <a:pt x="180879" y="352553"/>
                      <a:pt x="166062" y="343028"/>
                    </a:cubicBezTo>
                    <a:cubicBezTo>
                      <a:pt x="151245" y="333503"/>
                      <a:pt x="238029" y="440924"/>
                      <a:pt x="223212" y="422403"/>
                    </a:cubicBezTo>
                    <a:cubicBezTo>
                      <a:pt x="208395" y="403882"/>
                      <a:pt x="81924" y="229786"/>
                      <a:pt x="77162" y="231903"/>
                    </a:cubicBezTo>
                    <a:cubicBezTo>
                      <a:pt x="72400" y="234020"/>
                      <a:pt x="207337" y="449391"/>
                      <a:pt x="194637" y="435103"/>
                    </a:cubicBezTo>
                    <a:cubicBezTo>
                      <a:pt x="181937" y="420816"/>
                      <a:pt x="13662" y="178986"/>
                      <a:pt x="962" y="146178"/>
                    </a:cubicBezTo>
                    <a:cubicBezTo>
                      <a:pt x="-11738" y="113370"/>
                      <a:pt x="105208" y="262595"/>
                      <a:pt x="118437" y="238253"/>
                    </a:cubicBezTo>
                    <a:cubicBezTo>
                      <a:pt x="131666" y="213911"/>
                      <a:pt x="57054" y="-31093"/>
                      <a:pt x="89862" y="330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 277">
                <a:extLst>
                  <a:ext uri="{FF2B5EF4-FFF2-40B4-BE49-F238E27FC236}">
                    <a16:creationId xmlns:a16="http://schemas.microsoft.com/office/drawing/2014/main" id="{19B6C886-C705-1F39-2B38-FABA4B8B9871}"/>
                  </a:ext>
                </a:extLst>
              </p:cNvPr>
              <p:cNvSpPr/>
              <p:nvPr/>
            </p:nvSpPr>
            <p:spPr>
              <a:xfrm>
                <a:off x="4695825" y="2333625"/>
                <a:ext cx="746227" cy="1215897"/>
              </a:xfrm>
              <a:custGeom>
                <a:avLst/>
                <a:gdLst>
                  <a:gd name="connsiteX0" fmla="*/ 0 w 746227"/>
                  <a:gd name="connsiteY0" fmla="*/ 0 h 1215897"/>
                  <a:gd name="connsiteX1" fmla="*/ 466725 w 746227"/>
                  <a:gd name="connsiteY1" fmla="*/ 250825 h 1215897"/>
                  <a:gd name="connsiteX2" fmla="*/ 457200 w 746227"/>
                  <a:gd name="connsiteY2" fmla="*/ 225425 h 1215897"/>
                  <a:gd name="connsiteX3" fmla="*/ 603250 w 746227"/>
                  <a:gd name="connsiteY3" fmla="*/ 444500 h 1215897"/>
                  <a:gd name="connsiteX4" fmla="*/ 574675 w 746227"/>
                  <a:gd name="connsiteY4" fmla="*/ 377825 h 1215897"/>
                  <a:gd name="connsiteX5" fmla="*/ 746125 w 746227"/>
                  <a:gd name="connsiteY5" fmla="*/ 1212850 h 1215897"/>
                  <a:gd name="connsiteX6" fmla="*/ 600075 w 746227"/>
                  <a:gd name="connsiteY6" fmla="*/ 666750 h 1215897"/>
                  <a:gd name="connsiteX7" fmla="*/ 612775 w 746227"/>
                  <a:gd name="connsiteY7" fmla="*/ 873125 h 1215897"/>
                  <a:gd name="connsiteX8" fmla="*/ 428625 w 746227"/>
                  <a:gd name="connsiteY8" fmla="*/ 333375 h 1215897"/>
                  <a:gd name="connsiteX9" fmla="*/ 488950 w 746227"/>
                  <a:gd name="connsiteY9" fmla="*/ 381000 h 1215897"/>
                  <a:gd name="connsiteX10" fmla="*/ 0 w 746227"/>
                  <a:gd name="connsiteY10" fmla="*/ 0 h 12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227" h="1215897">
                    <a:moveTo>
                      <a:pt x="0" y="0"/>
                    </a:moveTo>
                    <a:lnTo>
                      <a:pt x="466725" y="250825"/>
                    </a:lnTo>
                    <a:cubicBezTo>
                      <a:pt x="542925" y="288396"/>
                      <a:pt x="434446" y="193146"/>
                      <a:pt x="457200" y="225425"/>
                    </a:cubicBezTo>
                    <a:cubicBezTo>
                      <a:pt x="479954" y="257704"/>
                      <a:pt x="583671" y="419100"/>
                      <a:pt x="603250" y="444500"/>
                    </a:cubicBezTo>
                    <a:cubicBezTo>
                      <a:pt x="622829" y="469900"/>
                      <a:pt x="550862" y="249767"/>
                      <a:pt x="574675" y="377825"/>
                    </a:cubicBezTo>
                    <a:cubicBezTo>
                      <a:pt x="598488" y="505883"/>
                      <a:pt x="741892" y="1164696"/>
                      <a:pt x="746125" y="1212850"/>
                    </a:cubicBezTo>
                    <a:cubicBezTo>
                      <a:pt x="750358" y="1261004"/>
                      <a:pt x="622300" y="723371"/>
                      <a:pt x="600075" y="666750"/>
                    </a:cubicBezTo>
                    <a:cubicBezTo>
                      <a:pt x="577850" y="610129"/>
                      <a:pt x="641350" y="928688"/>
                      <a:pt x="612775" y="873125"/>
                    </a:cubicBezTo>
                    <a:cubicBezTo>
                      <a:pt x="584200" y="817563"/>
                      <a:pt x="449263" y="415396"/>
                      <a:pt x="428625" y="333375"/>
                    </a:cubicBezTo>
                    <a:cubicBezTo>
                      <a:pt x="407988" y="251354"/>
                      <a:pt x="488950" y="381000"/>
                      <a:pt x="488950" y="3810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 278">
                <a:extLst>
                  <a:ext uri="{FF2B5EF4-FFF2-40B4-BE49-F238E27FC236}">
                    <a16:creationId xmlns:a16="http://schemas.microsoft.com/office/drawing/2014/main" id="{A373EB00-3369-39B4-64AB-78D933594A8D}"/>
                  </a:ext>
                </a:extLst>
              </p:cNvPr>
              <p:cNvSpPr/>
              <p:nvPr/>
            </p:nvSpPr>
            <p:spPr>
              <a:xfrm>
                <a:off x="4713711" y="2345963"/>
                <a:ext cx="509554" cy="1516113"/>
              </a:xfrm>
              <a:custGeom>
                <a:avLst/>
                <a:gdLst>
                  <a:gd name="connsiteX0" fmla="*/ 4339 w 509554"/>
                  <a:gd name="connsiteY0" fmla="*/ 362 h 1516113"/>
                  <a:gd name="connsiteX1" fmla="*/ 318664 w 509554"/>
                  <a:gd name="connsiteY1" fmla="*/ 270237 h 1516113"/>
                  <a:gd name="connsiteX2" fmla="*/ 286914 w 509554"/>
                  <a:gd name="connsiteY2" fmla="*/ 238487 h 1516113"/>
                  <a:gd name="connsiteX3" fmla="*/ 467889 w 509554"/>
                  <a:gd name="connsiteY3" fmla="*/ 381362 h 1516113"/>
                  <a:gd name="connsiteX4" fmla="*/ 401214 w 509554"/>
                  <a:gd name="connsiteY4" fmla="*/ 282937 h 1516113"/>
                  <a:gd name="connsiteX5" fmla="*/ 486939 w 509554"/>
                  <a:gd name="connsiteY5" fmla="*/ 651237 h 1516113"/>
                  <a:gd name="connsiteX6" fmla="*/ 509164 w 509554"/>
                  <a:gd name="connsiteY6" fmla="*/ 571862 h 1516113"/>
                  <a:gd name="connsiteX7" fmla="*/ 474239 w 509554"/>
                  <a:gd name="connsiteY7" fmla="*/ 1505312 h 1516113"/>
                  <a:gd name="connsiteX8" fmla="*/ 442489 w 509554"/>
                  <a:gd name="connsiteY8" fmla="*/ 1092562 h 1516113"/>
                  <a:gd name="connsiteX9" fmla="*/ 432964 w 509554"/>
                  <a:gd name="connsiteY9" fmla="*/ 1289412 h 1516113"/>
                  <a:gd name="connsiteX10" fmla="*/ 334539 w 509554"/>
                  <a:gd name="connsiteY10" fmla="*/ 463912 h 1516113"/>
                  <a:gd name="connsiteX11" fmla="*/ 366289 w 509554"/>
                  <a:gd name="connsiteY11" fmla="*/ 549637 h 1516113"/>
                  <a:gd name="connsiteX12" fmla="*/ 90064 w 509554"/>
                  <a:gd name="connsiteY12" fmla="*/ 133712 h 1516113"/>
                  <a:gd name="connsiteX13" fmla="*/ 131339 w 509554"/>
                  <a:gd name="connsiteY13" fmla="*/ 209912 h 1516113"/>
                  <a:gd name="connsiteX14" fmla="*/ 4339 w 509554"/>
                  <a:gd name="connsiteY14" fmla="*/ 362 h 15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9554" h="1516113">
                    <a:moveTo>
                      <a:pt x="4339" y="362"/>
                    </a:moveTo>
                    <a:cubicBezTo>
                      <a:pt x="35560" y="10416"/>
                      <a:pt x="271568" y="230550"/>
                      <a:pt x="318664" y="270237"/>
                    </a:cubicBezTo>
                    <a:cubicBezTo>
                      <a:pt x="365760" y="309924"/>
                      <a:pt x="262043" y="219966"/>
                      <a:pt x="286914" y="238487"/>
                    </a:cubicBezTo>
                    <a:cubicBezTo>
                      <a:pt x="311785" y="257008"/>
                      <a:pt x="448839" y="373954"/>
                      <a:pt x="467889" y="381362"/>
                    </a:cubicBezTo>
                    <a:cubicBezTo>
                      <a:pt x="486939" y="388770"/>
                      <a:pt x="398039" y="237958"/>
                      <a:pt x="401214" y="282937"/>
                    </a:cubicBezTo>
                    <a:cubicBezTo>
                      <a:pt x="404389" y="327916"/>
                      <a:pt x="468947" y="603083"/>
                      <a:pt x="486939" y="651237"/>
                    </a:cubicBezTo>
                    <a:cubicBezTo>
                      <a:pt x="504931" y="699391"/>
                      <a:pt x="511281" y="429516"/>
                      <a:pt x="509164" y="571862"/>
                    </a:cubicBezTo>
                    <a:cubicBezTo>
                      <a:pt x="507047" y="714208"/>
                      <a:pt x="485352" y="1418529"/>
                      <a:pt x="474239" y="1505312"/>
                    </a:cubicBezTo>
                    <a:cubicBezTo>
                      <a:pt x="463127" y="1592095"/>
                      <a:pt x="449368" y="1128545"/>
                      <a:pt x="442489" y="1092562"/>
                    </a:cubicBezTo>
                    <a:cubicBezTo>
                      <a:pt x="435610" y="1056579"/>
                      <a:pt x="450956" y="1394187"/>
                      <a:pt x="432964" y="1289412"/>
                    </a:cubicBezTo>
                    <a:cubicBezTo>
                      <a:pt x="414972" y="1184637"/>
                      <a:pt x="345652" y="587208"/>
                      <a:pt x="334539" y="463912"/>
                    </a:cubicBezTo>
                    <a:cubicBezTo>
                      <a:pt x="323427" y="340616"/>
                      <a:pt x="407035" y="604670"/>
                      <a:pt x="366289" y="549637"/>
                    </a:cubicBezTo>
                    <a:cubicBezTo>
                      <a:pt x="325543" y="494604"/>
                      <a:pt x="129222" y="190333"/>
                      <a:pt x="90064" y="133712"/>
                    </a:cubicBezTo>
                    <a:cubicBezTo>
                      <a:pt x="50906" y="77091"/>
                      <a:pt x="142451" y="227374"/>
                      <a:pt x="131339" y="209912"/>
                    </a:cubicBezTo>
                    <a:cubicBezTo>
                      <a:pt x="120227" y="192450"/>
                      <a:pt x="-26882" y="-9692"/>
                      <a:pt x="4339" y="36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 279">
                <a:extLst>
                  <a:ext uri="{FF2B5EF4-FFF2-40B4-BE49-F238E27FC236}">
                    <a16:creationId xmlns:a16="http://schemas.microsoft.com/office/drawing/2014/main" id="{11726680-DF26-89A9-83AC-257CBF9A7E34}"/>
                  </a:ext>
                </a:extLst>
              </p:cNvPr>
              <p:cNvSpPr/>
              <p:nvPr/>
            </p:nvSpPr>
            <p:spPr>
              <a:xfrm>
                <a:off x="5341556" y="2625130"/>
                <a:ext cx="335526" cy="1416650"/>
              </a:xfrm>
              <a:custGeom>
                <a:avLst/>
                <a:gdLst>
                  <a:gd name="connsiteX0" fmla="*/ 1969 w 335526"/>
                  <a:gd name="connsiteY0" fmla="*/ 595 h 1416650"/>
                  <a:gd name="connsiteX1" fmla="*/ 170244 w 335526"/>
                  <a:gd name="connsiteY1" fmla="*/ 499070 h 1416650"/>
                  <a:gd name="connsiteX2" fmla="*/ 163894 w 335526"/>
                  <a:gd name="connsiteY2" fmla="*/ 476845 h 1416650"/>
                  <a:gd name="connsiteX3" fmla="*/ 211519 w 335526"/>
                  <a:gd name="connsiteY3" fmla="*/ 997545 h 1416650"/>
                  <a:gd name="connsiteX4" fmla="*/ 208344 w 335526"/>
                  <a:gd name="connsiteY4" fmla="*/ 981670 h 1416650"/>
                  <a:gd name="connsiteX5" fmla="*/ 335344 w 335526"/>
                  <a:gd name="connsiteY5" fmla="*/ 1416645 h 1416650"/>
                  <a:gd name="connsiteX6" fmla="*/ 176594 w 335526"/>
                  <a:gd name="connsiteY6" fmla="*/ 972145 h 1416650"/>
                  <a:gd name="connsiteX7" fmla="*/ 17844 w 335526"/>
                  <a:gd name="connsiteY7" fmla="*/ 257770 h 1416650"/>
                  <a:gd name="connsiteX8" fmla="*/ 74994 w 335526"/>
                  <a:gd name="connsiteY8" fmla="*/ 394295 h 1416650"/>
                  <a:gd name="connsiteX9" fmla="*/ 1969 w 335526"/>
                  <a:gd name="connsiteY9" fmla="*/ 595 h 141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5526" h="1416650">
                    <a:moveTo>
                      <a:pt x="1969" y="595"/>
                    </a:moveTo>
                    <a:cubicBezTo>
                      <a:pt x="17844" y="18057"/>
                      <a:pt x="143257" y="419695"/>
                      <a:pt x="170244" y="499070"/>
                    </a:cubicBezTo>
                    <a:cubicBezTo>
                      <a:pt x="197231" y="578445"/>
                      <a:pt x="157015" y="393766"/>
                      <a:pt x="163894" y="476845"/>
                    </a:cubicBezTo>
                    <a:cubicBezTo>
                      <a:pt x="170773" y="559924"/>
                      <a:pt x="204111" y="913408"/>
                      <a:pt x="211519" y="997545"/>
                    </a:cubicBezTo>
                    <a:cubicBezTo>
                      <a:pt x="218927" y="1081682"/>
                      <a:pt x="187707" y="911820"/>
                      <a:pt x="208344" y="981670"/>
                    </a:cubicBezTo>
                    <a:cubicBezTo>
                      <a:pt x="228981" y="1051520"/>
                      <a:pt x="340636" y="1418232"/>
                      <a:pt x="335344" y="1416645"/>
                    </a:cubicBezTo>
                    <a:cubicBezTo>
                      <a:pt x="330052" y="1415058"/>
                      <a:pt x="229511" y="1165291"/>
                      <a:pt x="176594" y="972145"/>
                    </a:cubicBezTo>
                    <a:cubicBezTo>
                      <a:pt x="123677" y="778999"/>
                      <a:pt x="34777" y="354078"/>
                      <a:pt x="17844" y="257770"/>
                    </a:cubicBezTo>
                    <a:cubicBezTo>
                      <a:pt x="911" y="161462"/>
                      <a:pt x="78698" y="433453"/>
                      <a:pt x="74994" y="394295"/>
                    </a:cubicBezTo>
                    <a:cubicBezTo>
                      <a:pt x="71290" y="355137"/>
                      <a:pt x="-13906" y="-16867"/>
                      <a:pt x="1969" y="59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 280">
                <a:extLst>
                  <a:ext uri="{FF2B5EF4-FFF2-40B4-BE49-F238E27FC236}">
                    <a16:creationId xmlns:a16="http://schemas.microsoft.com/office/drawing/2014/main" id="{DC2D399A-DCA4-4D73-CC00-9859A59EC332}"/>
                  </a:ext>
                </a:extLst>
              </p:cNvPr>
              <p:cNvSpPr/>
              <p:nvPr/>
            </p:nvSpPr>
            <p:spPr>
              <a:xfrm>
                <a:off x="4101434" y="2851327"/>
                <a:ext cx="181883" cy="994233"/>
              </a:xfrm>
              <a:custGeom>
                <a:avLst/>
                <a:gdLst>
                  <a:gd name="connsiteX0" fmla="*/ 181641 w 181883"/>
                  <a:gd name="connsiteY0" fmla="*/ 133173 h 994233"/>
                  <a:gd name="connsiteX1" fmla="*/ 105441 w 181883"/>
                  <a:gd name="connsiteY1" fmla="*/ 488773 h 994233"/>
                  <a:gd name="connsiteX2" fmla="*/ 95916 w 181883"/>
                  <a:gd name="connsiteY2" fmla="*/ 425273 h 994233"/>
                  <a:gd name="connsiteX3" fmla="*/ 80041 w 181883"/>
                  <a:gd name="connsiteY3" fmla="*/ 993598 h 994233"/>
                  <a:gd name="connsiteX4" fmla="*/ 41941 w 181883"/>
                  <a:gd name="connsiteY4" fmla="*/ 545923 h 994233"/>
                  <a:gd name="connsiteX5" fmla="*/ 666 w 181883"/>
                  <a:gd name="connsiteY5" fmla="*/ 968198 h 994233"/>
                  <a:gd name="connsiteX6" fmla="*/ 76866 w 181883"/>
                  <a:gd name="connsiteY6" fmla="*/ 22048 h 994233"/>
                  <a:gd name="connsiteX7" fmla="*/ 76866 w 181883"/>
                  <a:gd name="connsiteY7" fmla="*/ 288748 h 994233"/>
                  <a:gd name="connsiteX8" fmla="*/ 181641 w 181883"/>
                  <a:gd name="connsiteY8" fmla="*/ 133173 h 99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883" h="994233">
                    <a:moveTo>
                      <a:pt x="181641" y="133173"/>
                    </a:moveTo>
                    <a:cubicBezTo>
                      <a:pt x="186403" y="166510"/>
                      <a:pt x="119728" y="440090"/>
                      <a:pt x="105441" y="488773"/>
                    </a:cubicBezTo>
                    <a:cubicBezTo>
                      <a:pt x="91153" y="537456"/>
                      <a:pt x="100149" y="341136"/>
                      <a:pt x="95916" y="425273"/>
                    </a:cubicBezTo>
                    <a:cubicBezTo>
                      <a:pt x="91683" y="509410"/>
                      <a:pt x="89037" y="973490"/>
                      <a:pt x="80041" y="993598"/>
                    </a:cubicBezTo>
                    <a:cubicBezTo>
                      <a:pt x="71045" y="1013706"/>
                      <a:pt x="55170" y="550156"/>
                      <a:pt x="41941" y="545923"/>
                    </a:cubicBezTo>
                    <a:cubicBezTo>
                      <a:pt x="28712" y="541690"/>
                      <a:pt x="-5155" y="1055510"/>
                      <a:pt x="666" y="968198"/>
                    </a:cubicBezTo>
                    <a:cubicBezTo>
                      <a:pt x="6487" y="880886"/>
                      <a:pt x="64166" y="135290"/>
                      <a:pt x="76866" y="22048"/>
                    </a:cubicBezTo>
                    <a:cubicBezTo>
                      <a:pt x="89566" y="-91194"/>
                      <a:pt x="60991" y="267581"/>
                      <a:pt x="76866" y="288748"/>
                    </a:cubicBezTo>
                    <a:cubicBezTo>
                      <a:pt x="92741" y="309915"/>
                      <a:pt x="176879" y="99836"/>
                      <a:pt x="181641" y="13317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 281">
                <a:extLst>
                  <a:ext uri="{FF2B5EF4-FFF2-40B4-BE49-F238E27FC236}">
                    <a16:creationId xmlns:a16="http://schemas.microsoft.com/office/drawing/2014/main" id="{AD0D9DF2-EA38-C556-F0CE-9BEF799BB57E}"/>
                  </a:ext>
                </a:extLst>
              </p:cNvPr>
              <p:cNvSpPr/>
              <p:nvPr/>
            </p:nvSpPr>
            <p:spPr>
              <a:xfrm>
                <a:off x="4244177" y="3355975"/>
                <a:ext cx="238923" cy="1001749"/>
              </a:xfrm>
              <a:custGeom>
                <a:avLst/>
                <a:gdLst>
                  <a:gd name="connsiteX0" fmla="*/ 70648 w 238923"/>
                  <a:gd name="connsiteY0" fmla="*/ 177800 h 1001749"/>
                  <a:gd name="connsiteX1" fmla="*/ 96048 w 238923"/>
                  <a:gd name="connsiteY1" fmla="*/ 546100 h 1001749"/>
                  <a:gd name="connsiteX2" fmla="*/ 89698 w 238923"/>
                  <a:gd name="connsiteY2" fmla="*/ 508000 h 1001749"/>
                  <a:gd name="connsiteX3" fmla="*/ 127798 w 238923"/>
                  <a:gd name="connsiteY3" fmla="*/ 663575 h 1001749"/>
                  <a:gd name="connsiteX4" fmla="*/ 130973 w 238923"/>
                  <a:gd name="connsiteY4" fmla="*/ 635000 h 1001749"/>
                  <a:gd name="connsiteX5" fmla="*/ 118273 w 238923"/>
                  <a:gd name="connsiteY5" fmla="*/ 815975 h 1001749"/>
                  <a:gd name="connsiteX6" fmla="*/ 108748 w 238923"/>
                  <a:gd name="connsiteY6" fmla="*/ 787400 h 1001749"/>
                  <a:gd name="connsiteX7" fmla="*/ 238923 w 238923"/>
                  <a:gd name="connsiteY7" fmla="*/ 1000125 h 1001749"/>
                  <a:gd name="connsiteX8" fmla="*/ 108748 w 238923"/>
                  <a:gd name="connsiteY8" fmla="*/ 847725 h 1001749"/>
                  <a:gd name="connsiteX9" fmla="*/ 16673 w 238923"/>
                  <a:gd name="connsiteY9" fmla="*/ 234950 h 1001749"/>
                  <a:gd name="connsiteX10" fmla="*/ 16673 w 238923"/>
                  <a:gd name="connsiteY10" fmla="*/ 292100 h 1001749"/>
                  <a:gd name="connsiteX11" fmla="*/ 798 w 238923"/>
                  <a:gd name="connsiteY11" fmla="*/ 0 h 1001749"/>
                  <a:gd name="connsiteX12" fmla="*/ 45248 w 238923"/>
                  <a:gd name="connsiteY12" fmla="*/ 292100 h 1001749"/>
                  <a:gd name="connsiteX13" fmla="*/ 70648 w 238923"/>
                  <a:gd name="connsiteY13" fmla="*/ 177800 h 100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923" h="1001749">
                    <a:moveTo>
                      <a:pt x="70648" y="177800"/>
                    </a:moveTo>
                    <a:cubicBezTo>
                      <a:pt x="79115" y="220133"/>
                      <a:pt x="92873" y="491067"/>
                      <a:pt x="96048" y="546100"/>
                    </a:cubicBezTo>
                    <a:cubicBezTo>
                      <a:pt x="99223" y="601133"/>
                      <a:pt x="84406" y="488421"/>
                      <a:pt x="89698" y="508000"/>
                    </a:cubicBezTo>
                    <a:cubicBezTo>
                      <a:pt x="94990" y="527579"/>
                      <a:pt x="120919" y="642409"/>
                      <a:pt x="127798" y="663575"/>
                    </a:cubicBezTo>
                    <a:cubicBezTo>
                      <a:pt x="134677" y="684741"/>
                      <a:pt x="132561" y="609600"/>
                      <a:pt x="130973" y="635000"/>
                    </a:cubicBezTo>
                    <a:cubicBezTo>
                      <a:pt x="129386" y="660400"/>
                      <a:pt x="121977" y="790575"/>
                      <a:pt x="118273" y="815975"/>
                    </a:cubicBezTo>
                    <a:cubicBezTo>
                      <a:pt x="114569" y="841375"/>
                      <a:pt x="88640" y="756708"/>
                      <a:pt x="108748" y="787400"/>
                    </a:cubicBezTo>
                    <a:cubicBezTo>
                      <a:pt x="128856" y="818092"/>
                      <a:pt x="238923" y="990071"/>
                      <a:pt x="238923" y="1000125"/>
                    </a:cubicBezTo>
                    <a:cubicBezTo>
                      <a:pt x="238923" y="1010179"/>
                      <a:pt x="145790" y="975254"/>
                      <a:pt x="108748" y="847725"/>
                    </a:cubicBezTo>
                    <a:cubicBezTo>
                      <a:pt x="71706" y="720196"/>
                      <a:pt x="32019" y="327554"/>
                      <a:pt x="16673" y="234950"/>
                    </a:cubicBezTo>
                    <a:cubicBezTo>
                      <a:pt x="1327" y="142346"/>
                      <a:pt x="19319" y="331258"/>
                      <a:pt x="16673" y="292100"/>
                    </a:cubicBezTo>
                    <a:cubicBezTo>
                      <a:pt x="14027" y="252942"/>
                      <a:pt x="-3964" y="0"/>
                      <a:pt x="798" y="0"/>
                    </a:cubicBezTo>
                    <a:cubicBezTo>
                      <a:pt x="5560" y="0"/>
                      <a:pt x="36781" y="259821"/>
                      <a:pt x="45248" y="292100"/>
                    </a:cubicBezTo>
                    <a:cubicBezTo>
                      <a:pt x="53715" y="324379"/>
                      <a:pt x="62181" y="135467"/>
                      <a:pt x="70648" y="17780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 282">
                <a:extLst>
                  <a:ext uri="{FF2B5EF4-FFF2-40B4-BE49-F238E27FC236}">
                    <a16:creationId xmlns:a16="http://schemas.microsoft.com/office/drawing/2014/main" id="{E3CBC7DD-1974-6BEE-3A9E-7E24620DFCAC}"/>
                  </a:ext>
                </a:extLst>
              </p:cNvPr>
              <p:cNvSpPr/>
              <p:nvPr/>
            </p:nvSpPr>
            <p:spPr>
              <a:xfrm>
                <a:off x="3873423" y="3435140"/>
                <a:ext cx="300110" cy="899790"/>
              </a:xfrm>
              <a:custGeom>
                <a:avLst/>
                <a:gdLst>
                  <a:gd name="connsiteX0" fmla="*/ 282652 w 300110"/>
                  <a:gd name="connsiteY0" fmla="*/ 210 h 899790"/>
                  <a:gd name="connsiteX1" fmla="*/ 279477 w 300110"/>
                  <a:gd name="connsiteY1" fmla="*/ 441535 h 899790"/>
                  <a:gd name="connsiteX2" fmla="*/ 298527 w 300110"/>
                  <a:gd name="connsiteY2" fmla="*/ 365335 h 899790"/>
                  <a:gd name="connsiteX3" fmla="*/ 231852 w 300110"/>
                  <a:gd name="connsiteY3" fmla="*/ 803485 h 899790"/>
                  <a:gd name="connsiteX4" fmla="*/ 247727 w 300110"/>
                  <a:gd name="connsiteY4" fmla="*/ 705060 h 899790"/>
                  <a:gd name="connsiteX5" fmla="*/ 231852 w 300110"/>
                  <a:gd name="connsiteY5" fmla="*/ 889210 h 899790"/>
                  <a:gd name="connsiteX6" fmla="*/ 203277 w 300110"/>
                  <a:gd name="connsiteY6" fmla="*/ 860635 h 899790"/>
                  <a:gd name="connsiteX7" fmla="*/ 77 w 300110"/>
                  <a:gd name="connsiteY7" fmla="*/ 720935 h 899790"/>
                  <a:gd name="connsiteX8" fmla="*/ 177877 w 300110"/>
                  <a:gd name="connsiteY8" fmla="*/ 889210 h 899790"/>
                  <a:gd name="connsiteX9" fmla="*/ 63577 w 300110"/>
                  <a:gd name="connsiteY9" fmla="*/ 762210 h 899790"/>
                  <a:gd name="connsiteX10" fmla="*/ 120727 w 300110"/>
                  <a:gd name="connsiteY10" fmla="*/ 765385 h 899790"/>
                  <a:gd name="connsiteX11" fmla="*/ 254077 w 300110"/>
                  <a:gd name="connsiteY11" fmla="*/ 444710 h 899790"/>
                  <a:gd name="connsiteX12" fmla="*/ 184227 w 300110"/>
                  <a:gd name="connsiteY12" fmla="*/ 505035 h 899790"/>
                  <a:gd name="connsiteX13" fmla="*/ 282652 w 300110"/>
                  <a:gd name="connsiteY13" fmla="*/ 210 h 89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110" h="899790">
                    <a:moveTo>
                      <a:pt x="282652" y="210"/>
                    </a:moveTo>
                    <a:cubicBezTo>
                      <a:pt x="298527" y="-10373"/>
                      <a:pt x="276831" y="380681"/>
                      <a:pt x="279477" y="441535"/>
                    </a:cubicBezTo>
                    <a:cubicBezTo>
                      <a:pt x="282123" y="502389"/>
                      <a:pt x="306464" y="305010"/>
                      <a:pt x="298527" y="365335"/>
                    </a:cubicBezTo>
                    <a:cubicBezTo>
                      <a:pt x="290590" y="425660"/>
                      <a:pt x="240319" y="746864"/>
                      <a:pt x="231852" y="803485"/>
                    </a:cubicBezTo>
                    <a:cubicBezTo>
                      <a:pt x="223385" y="860106"/>
                      <a:pt x="247727" y="690773"/>
                      <a:pt x="247727" y="705060"/>
                    </a:cubicBezTo>
                    <a:cubicBezTo>
                      <a:pt x="247727" y="719347"/>
                      <a:pt x="239260" y="863281"/>
                      <a:pt x="231852" y="889210"/>
                    </a:cubicBezTo>
                    <a:cubicBezTo>
                      <a:pt x="224444" y="915139"/>
                      <a:pt x="241906" y="888681"/>
                      <a:pt x="203277" y="860635"/>
                    </a:cubicBezTo>
                    <a:cubicBezTo>
                      <a:pt x="164648" y="832589"/>
                      <a:pt x="4310" y="716173"/>
                      <a:pt x="77" y="720935"/>
                    </a:cubicBezTo>
                    <a:cubicBezTo>
                      <a:pt x="-4156" y="725697"/>
                      <a:pt x="167294" y="882331"/>
                      <a:pt x="177877" y="889210"/>
                    </a:cubicBezTo>
                    <a:cubicBezTo>
                      <a:pt x="188460" y="896089"/>
                      <a:pt x="73102" y="782847"/>
                      <a:pt x="63577" y="762210"/>
                    </a:cubicBezTo>
                    <a:cubicBezTo>
                      <a:pt x="54052" y="741573"/>
                      <a:pt x="88977" y="818302"/>
                      <a:pt x="120727" y="765385"/>
                    </a:cubicBezTo>
                    <a:cubicBezTo>
                      <a:pt x="152477" y="712468"/>
                      <a:pt x="243494" y="488102"/>
                      <a:pt x="254077" y="444710"/>
                    </a:cubicBezTo>
                    <a:cubicBezTo>
                      <a:pt x="264660" y="401318"/>
                      <a:pt x="179994" y="578060"/>
                      <a:pt x="184227" y="505035"/>
                    </a:cubicBezTo>
                    <a:cubicBezTo>
                      <a:pt x="188460" y="432010"/>
                      <a:pt x="266777" y="10793"/>
                      <a:pt x="282652" y="21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 283">
                <a:extLst>
                  <a:ext uri="{FF2B5EF4-FFF2-40B4-BE49-F238E27FC236}">
                    <a16:creationId xmlns:a16="http://schemas.microsoft.com/office/drawing/2014/main" id="{48305F1A-D4BC-DAA6-A172-F987231CEC18}"/>
                  </a:ext>
                </a:extLst>
              </p:cNvPr>
              <p:cNvSpPr/>
              <p:nvPr/>
            </p:nvSpPr>
            <p:spPr>
              <a:xfrm>
                <a:off x="4162446" y="3275476"/>
                <a:ext cx="295488" cy="1099918"/>
              </a:xfrm>
              <a:custGeom>
                <a:avLst/>
                <a:gdLst>
                  <a:gd name="connsiteX0" fmla="*/ 41254 w 295488"/>
                  <a:gd name="connsiteY0" fmla="*/ 1124 h 1099918"/>
                  <a:gd name="connsiteX1" fmla="*/ 95229 w 295488"/>
                  <a:gd name="connsiteY1" fmla="*/ 328149 h 1099918"/>
                  <a:gd name="connsiteX2" fmla="*/ 98404 w 295488"/>
                  <a:gd name="connsiteY2" fmla="*/ 299574 h 1099918"/>
                  <a:gd name="connsiteX3" fmla="*/ 142854 w 295488"/>
                  <a:gd name="connsiteY3" fmla="*/ 804399 h 1099918"/>
                  <a:gd name="connsiteX4" fmla="*/ 130154 w 295488"/>
                  <a:gd name="connsiteY4" fmla="*/ 747249 h 1099918"/>
                  <a:gd name="connsiteX5" fmla="*/ 295254 w 295488"/>
                  <a:gd name="connsiteY5" fmla="*/ 1099674 h 1099918"/>
                  <a:gd name="connsiteX6" fmla="*/ 88879 w 295488"/>
                  <a:gd name="connsiteY6" fmla="*/ 804399 h 1099918"/>
                  <a:gd name="connsiteX7" fmla="*/ 139679 w 295488"/>
                  <a:gd name="connsiteY7" fmla="*/ 899649 h 1099918"/>
                  <a:gd name="connsiteX8" fmla="*/ 6329 w 295488"/>
                  <a:gd name="connsiteY8" fmla="*/ 217024 h 1099918"/>
                  <a:gd name="connsiteX9" fmla="*/ 22204 w 295488"/>
                  <a:gd name="connsiteY9" fmla="*/ 458324 h 1099918"/>
                  <a:gd name="connsiteX10" fmla="*/ 41254 w 295488"/>
                  <a:gd name="connsiteY10" fmla="*/ 1124 h 109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488" h="1099918">
                    <a:moveTo>
                      <a:pt x="41254" y="1124"/>
                    </a:moveTo>
                    <a:cubicBezTo>
                      <a:pt x="53425" y="-20572"/>
                      <a:pt x="85704" y="278407"/>
                      <a:pt x="95229" y="328149"/>
                    </a:cubicBezTo>
                    <a:cubicBezTo>
                      <a:pt x="104754" y="377891"/>
                      <a:pt x="90467" y="220199"/>
                      <a:pt x="98404" y="299574"/>
                    </a:cubicBezTo>
                    <a:cubicBezTo>
                      <a:pt x="106341" y="378949"/>
                      <a:pt x="137562" y="729787"/>
                      <a:pt x="142854" y="804399"/>
                    </a:cubicBezTo>
                    <a:cubicBezTo>
                      <a:pt x="148146" y="879011"/>
                      <a:pt x="104754" y="698037"/>
                      <a:pt x="130154" y="747249"/>
                    </a:cubicBezTo>
                    <a:cubicBezTo>
                      <a:pt x="155554" y="796461"/>
                      <a:pt x="302133" y="1090149"/>
                      <a:pt x="295254" y="1099674"/>
                    </a:cubicBezTo>
                    <a:cubicBezTo>
                      <a:pt x="288375" y="1109199"/>
                      <a:pt x="114808" y="837736"/>
                      <a:pt x="88879" y="804399"/>
                    </a:cubicBezTo>
                    <a:cubicBezTo>
                      <a:pt x="62950" y="771062"/>
                      <a:pt x="153437" y="997545"/>
                      <a:pt x="139679" y="899649"/>
                    </a:cubicBezTo>
                    <a:cubicBezTo>
                      <a:pt x="125921" y="801753"/>
                      <a:pt x="25908" y="290578"/>
                      <a:pt x="6329" y="217024"/>
                    </a:cubicBezTo>
                    <a:cubicBezTo>
                      <a:pt x="-13250" y="143470"/>
                      <a:pt x="18500" y="490603"/>
                      <a:pt x="22204" y="458324"/>
                    </a:cubicBezTo>
                    <a:cubicBezTo>
                      <a:pt x="25908" y="426045"/>
                      <a:pt x="29083" y="22820"/>
                      <a:pt x="41254" y="112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 284">
                <a:extLst>
                  <a:ext uri="{FF2B5EF4-FFF2-40B4-BE49-F238E27FC236}">
                    <a16:creationId xmlns:a16="http://schemas.microsoft.com/office/drawing/2014/main" id="{E5A57D53-55FD-D276-1124-47A9533F5194}"/>
                  </a:ext>
                </a:extLst>
              </p:cNvPr>
              <p:cNvSpPr/>
              <p:nvPr/>
            </p:nvSpPr>
            <p:spPr>
              <a:xfrm>
                <a:off x="4097498" y="3631027"/>
                <a:ext cx="221130" cy="861796"/>
              </a:xfrm>
              <a:custGeom>
                <a:avLst/>
                <a:gdLst>
                  <a:gd name="connsiteX0" fmla="*/ 52227 w 221130"/>
                  <a:gd name="connsiteY0" fmla="*/ 1173 h 861796"/>
                  <a:gd name="connsiteX1" fmla="*/ 23652 w 221130"/>
                  <a:gd name="connsiteY1" fmla="*/ 537748 h 861796"/>
                  <a:gd name="connsiteX2" fmla="*/ 23652 w 221130"/>
                  <a:gd name="connsiteY2" fmla="*/ 509173 h 861796"/>
                  <a:gd name="connsiteX3" fmla="*/ 17302 w 221130"/>
                  <a:gd name="connsiteY3" fmla="*/ 667923 h 861796"/>
                  <a:gd name="connsiteX4" fmla="*/ 14127 w 221130"/>
                  <a:gd name="connsiteY4" fmla="*/ 632998 h 861796"/>
                  <a:gd name="connsiteX5" fmla="*/ 214152 w 221130"/>
                  <a:gd name="connsiteY5" fmla="*/ 833023 h 861796"/>
                  <a:gd name="connsiteX6" fmla="*/ 169702 w 221130"/>
                  <a:gd name="connsiteY6" fmla="*/ 804448 h 861796"/>
                  <a:gd name="connsiteX7" fmla="*/ 112552 w 221130"/>
                  <a:gd name="connsiteY7" fmla="*/ 315498 h 861796"/>
                  <a:gd name="connsiteX8" fmla="*/ 106202 w 221130"/>
                  <a:gd name="connsiteY8" fmla="*/ 391698 h 861796"/>
                  <a:gd name="connsiteX9" fmla="*/ 52227 w 221130"/>
                  <a:gd name="connsiteY9" fmla="*/ 1173 h 86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130" h="861796">
                    <a:moveTo>
                      <a:pt x="52227" y="1173"/>
                    </a:moveTo>
                    <a:cubicBezTo>
                      <a:pt x="38469" y="25515"/>
                      <a:pt x="28414" y="453081"/>
                      <a:pt x="23652" y="537748"/>
                    </a:cubicBezTo>
                    <a:cubicBezTo>
                      <a:pt x="18890" y="622415"/>
                      <a:pt x="24710" y="487477"/>
                      <a:pt x="23652" y="509173"/>
                    </a:cubicBezTo>
                    <a:cubicBezTo>
                      <a:pt x="22594" y="530869"/>
                      <a:pt x="18889" y="647286"/>
                      <a:pt x="17302" y="667923"/>
                    </a:cubicBezTo>
                    <a:cubicBezTo>
                      <a:pt x="15715" y="688560"/>
                      <a:pt x="-18681" y="605481"/>
                      <a:pt x="14127" y="632998"/>
                    </a:cubicBezTo>
                    <a:cubicBezTo>
                      <a:pt x="46935" y="660515"/>
                      <a:pt x="188223" y="804448"/>
                      <a:pt x="214152" y="833023"/>
                    </a:cubicBezTo>
                    <a:cubicBezTo>
                      <a:pt x="240081" y="861598"/>
                      <a:pt x="186635" y="890702"/>
                      <a:pt x="169702" y="804448"/>
                    </a:cubicBezTo>
                    <a:cubicBezTo>
                      <a:pt x="152769" y="718194"/>
                      <a:pt x="123135" y="384290"/>
                      <a:pt x="112552" y="315498"/>
                    </a:cubicBezTo>
                    <a:cubicBezTo>
                      <a:pt x="101969" y="246706"/>
                      <a:pt x="117315" y="444615"/>
                      <a:pt x="106202" y="391698"/>
                    </a:cubicBezTo>
                    <a:cubicBezTo>
                      <a:pt x="95090" y="338781"/>
                      <a:pt x="65985" y="-23169"/>
                      <a:pt x="52227" y="117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 285">
                <a:extLst>
                  <a:ext uri="{FF2B5EF4-FFF2-40B4-BE49-F238E27FC236}">
                    <a16:creationId xmlns:a16="http://schemas.microsoft.com/office/drawing/2014/main" id="{05626732-41EA-DFA9-6467-C796E669ED26}"/>
                  </a:ext>
                </a:extLst>
              </p:cNvPr>
              <p:cNvSpPr/>
              <p:nvPr/>
            </p:nvSpPr>
            <p:spPr>
              <a:xfrm>
                <a:off x="4160918" y="3555990"/>
                <a:ext cx="319008" cy="883704"/>
              </a:xfrm>
              <a:custGeom>
                <a:avLst/>
                <a:gdLst>
                  <a:gd name="connsiteX0" fmla="*/ 4682 w 319008"/>
                  <a:gd name="connsiteY0" fmla="*/ 10 h 883704"/>
                  <a:gd name="connsiteX1" fmla="*/ 172957 w 319008"/>
                  <a:gd name="connsiteY1" fmla="*/ 584210 h 883704"/>
                  <a:gd name="connsiteX2" fmla="*/ 138032 w 319008"/>
                  <a:gd name="connsiteY2" fmla="*/ 555635 h 883704"/>
                  <a:gd name="connsiteX3" fmla="*/ 319007 w 319008"/>
                  <a:gd name="connsiteY3" fmla="*/ 803285 h 883704"/>
                  <a:gd name="connsiteX4" fmla="*/ 141207 w 319008"/>
                  <a:gd name="connsiteY4" fmla="*/ 650885 h 883704"/>
                  <a:gd name="connsiteX5" fmla="*/ 198357 w 319008"/>
                  <a:gd name="connsiteY5" fmla="*/ 819160 h 883704"/>
                  <a:gd name="connsiteX6" fmla="*/ 80882 w 319008"/>
                  <a:gd name="connsiteY6" fmla="*/ 666760 h 883704"/>
                  <a:gd name="connsiteX7" fmla="*/ 125332 w 319008"/>
                  <a:gd name="connsiteY7" fmla="*/ 876310 h 883704"/>
                  <a:gd name="connsiteX8" fmla="*/ 55482 w 319008"/>
                  <a:gd name="connsiteY8" fmla="*/ 346085 h 883704"/>
                  <a:gd name="connsiteX9" fmla="*/ 45957 w 319008"/>
                  <a:gd name="connsiteY9" fmla="*/ 600085 h 883704"/>
                  <a:gd name="connsiteX10" fmla="*/ 4682 w 319008"/>
                  <a:gd name="connsiteY10" fmla="*/ 10 h 88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9008" h="883704">
                    <a:moveTo>
                      <a:pt x="4682" y="10"/>
                    </a:moveTo>
                    <a:cubicBezTo>
                      <a:pt x="25849" y="-2636"/>
                      <a:pt x="150732" y="491606"/>
                      <a:pt x="172957" y="584210"/>
                    </a:cubicBezTo>
                    <a:cubicBezTo>
                      <a:pt x="195182" y="676814"/>
                      <a:pt x="113690" y="519123"/>
                      <a:pt x="138032" y="555635"/>
                    </a:cubicBezTo>
                    <a:cubicBezTo>
                      <a:pt x="162374" y="592148"/>
                      <a:pt x="318478" y="787410"/>
                      <a:pt x="319007" y="803285"/>
                    </a:cubicBezTo>
                    <a:cubicBezTo>
                      <a:pt x="319536" y="819160"/>
                      <a:pt x="161315" y="648239"/>
                      <a:pt x="141207" y="650885"/>
                    </a:cubicBezTo>
                    <a:cubicBezTo>
                      <a:pt x="121099" y="653531"/>
                      <a:pt x="208411" y="816514"/>
                      <a:pt x="198357" y="819160"/>
                    </a:cubicBezTo>
                    <a:cubicBezTo>
                      <a:pt x="188303" y="821806"/>
                      <a:pt x="93053" y="657235"/>
                      <a:pt x="80882" y="666760"/>
                    </a:cubicBezTo>
                    <a:cubicBezTo>
                      <a:pt x="68711" y="676285"/>
                      <a:pt x="129565" y="929756"/>
                      <a:pt x="125332" y="876310"/>
                    </a:cubicBezTo>
                    <a:cubicBezTo>
                      <a:pt x="121099" y="822864"/>
                      <a:pt x="68711" y="392123"/>
                      <a:pt x="55482" y="346085"/>
                    </a:cubicBezTo>
                    <a:cubicBezTo>
                      <a:pt x="42253" y="300047"/>
                      <a:pt x="51249" y="651943"/>
                      <a:pt x="45957" y="600085"/>
                    </a:cubicBezTo>
                    <a:cubicBezTo>
                      <a:pt x="40665" y="548227"/>
                      <a:pt x="-16485" y="2656"/>
                      <a:pt x="4682" y="1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 286">
                <a:extLst>
                  <a:ext uri="{FF2B5EF4-FFF2-40B4-BE49-F238E27FC236}">
                    <a16:creationId xmlns:a16="http://schemas.microsoft.com/office/drawing/2014/main" id="{B653E97B-C78F-0464-1352-E49C2F62CA57}"/>
                  </a:ext>
                </a:extLst>
              </p:cNvPr>
              <p:cNvSpPr/>
              <p:nvPr/>
            </p:nvSpPr>
            <p:spPr>
              <a:xfrm>
                <a:off x="5311442" y="2808197"/>
                <a:ext cx="234797" cy="979302"/>
              </a:xfrm>
              <a:custGeom>
                <a:avLst/>
                <a:gdLst>
                  <a:gd name="connsiteX0" fmla="*/ 41608 w 234797"/>
                  <a:gd name="connsiteY0" fmla="*/ 8028 h 979302"/>
                  <a:gd name="connsiteX1" fmla="*/ 228933 w 234797"/>
                  <a:gd name="connsiteY1" fmla="*/ 900203 h 979302"/>
                  <a:gd name="connsiteX2" fmla="*/ 184483 w 234797"/>
                  <a:gd name="connsiteY2" fmla="*/ 754153 h 979302"/>
                  <a:gd name="connsiteX3" fmla="*/ 152733 w 234797"/>
                  <a:gd name="connsiteY3" fmla="*/ 668428 h 979302"/>
                  <a:gd name="connsiteX4" fmla="*/ 206708 w 234797"/>
                  <a:gd name="connsiteY4" fmla="*/ 951003 h 979302"/>
                  <a:gd name="connsiteX5" fmla="*/ 197183 w 234797"/>
                  <a:gd name="connsiteY5" fmla="*/ 928778 h 979302"/>
                  <a:gd name="connsiteX6" fmla="*/ 108283 w 234797"/>
                  <a:gd name="connsiteY6" fmla="*/ 592228 h 979302"/>
                  <a:gd name="connsiteX7" fmla="*/ 143208 w 234797"/>
                  <a:gd name="connsiteY7" fmla="*/ 773203 h 979302"/>
                  <a:gd name="connsiteX8" fmla="*/ 6683 w 234797"/>
                  <a:gd name="connsiteY8" fmla="*/ 411253 h 979302"/>
                  <a:gd name="connsiteX9" fmla="*/ 22558 w 234797"/>
                  <a:gd name="connsiteY9" fmla="*/ 455703 h 979302"/>
                  <a:gd name="connsiteX10" fmla="*/ 41608 w 234797"/>
                  <a:gd name="connsiteY10" fmla="*/ 8028 h 97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797" h="979302">
                    <a:moveTo>
                      <a:pt x="41608" y="8028"/>
                    </a:moveTo>
                    <a:cubicBezTo>
                      <a:pt x="76004" y="82111"/>
                      <a:pt x="205121" y="775849"/>
                      <a:pt x="228933" y="900203"/>
                    </a:cubicBezTo>
                    <a:cubicBezTo>
                      <a:pt x="252745" y="1024557"/>
                      <a:pt x="197183" y="792782"/>
                      <a:pt x="184483" y="754153"/>
                    </a:cubicBezTo>
                    <a:cubicBezTo>
                      <a:pt x="171783" y="715524"/>
                      <a:pt x="149029" y="635620"/>
                      <a:pt x="152733" y="668428"/>
                    </a:cubicBezTo>
                    <a:cubicBezTo>
                      <a:pt x="156437" y="701236"/>
                      <a:pt x="199300" y="907611"/>
                      <a:pt x="206708" y="951003"/>
                    </a:cubicBezTo>
                    <a:cubicBezTo>
                      <a:pt x="214116" y="994395"/>
                      <a:pt x="213587" y="988574"/>
                      <a:pt x="197183" y="928778"/>
                    </a:cubicBezTo>
                    <a:cubicBezTo>
                      <a:pt x="180779" y="868982"/>
                      <a:pt x="117279" y="618157"/>
                      <a:pt x="108283" y="592228"/>
                    </a:cubicBezTo>
                    <a:cubicBezTo>
                      <a:pt x="99287" y="566299"/>
                      <a:pt x="160141" y="803365"/>
                      <a:pt x="143208" y="773203"/>
                    </a:cubicBezTo>
                    <a:cubicBezTo>
                      <a:pt x="126275" y="743041"/>
                      <a:pt x="26791" y="464170"/>
                      <a:pt x="6683" y="411253"/>
                    </a:cubicBezTo>
                    <a:cubicBezTo>
                      <a:pt x="-13425" y="358336"/>
                      <a:pt x="17795" y="516028"/>
                      <a:pt x="22558" y="455703"/>
                    </a:cubicBezTo>
                    <a:cubicBezTo>
                      <a:pt x="27320" y="395378"/>
                      <a:pt x="7212" y="-66055"/>
                      <a:pt x="41608" y="802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 287">
                <a:extLst>
                  <a:ext uri="{FF2B5EF4-FFF2-40B4-BE49-F238E27FC236}">
                    <a16:creationId xmlns:a16="http://schemas.microsoft.com/office/drawing/2014/main" id="{7326E93A-933F-D54E-FB23-B8807923A649}"/>
                  </a:ext>
                </a:extLst>
              </p:cNvPr>
              <p:cNvSpPr/>
              <p:nvPr/>
            </p:nvSpPr>
            <p:spPr>
              <a:xfrm>
                <a:off x="4720431" y="3489043"/>
                <a:ext cx="533003" cy="759165"/>
              </a:xfrm>
              <a:custGeom>
                <a:avLst/>
                <a:gdLst>
                  <a:gd name="connsiteX0" fmla="*/ 470694 w 533003"/>
                  <a:gd name="connsiteY0" fmla="*/ 282 h 759165"/>
                  <a:gd name="connsiteX1" fmla="*/ 467519 w 533003"/>
                  <a:gd name="connsiteY1" fmla="*/ 403507 h 759165"/>
                  <a:gd name="connsiteX2" fmla="*/ 511969 w 533003"/>
                  <a:gd name="connsiteY2" fmla="*/ 95532 h 759165"/>
                  <a:gd name="connsiteX3" fmla="*/ 515144 w 533003"/>
                  <a:gd name="connsiteY3" fmla="*/ 301907 h 759165"/>
                  <a:gd name="connsiteX4" fmla="*/ 531019 w 533003"/>
                  <a:gd name="connsiteY4" fmla="*/ 244757 h 759165"/>
                  <a:gd name="connsiteX5" fmla="*/ 464344 w 533003"/>
                  <a:gd name="connsiteY5" fmla="*/ 533682 h 759165"/>
                  <a:gd name="connsiteX6" fmla="*/ 508794 w 533003"/>
                  <a:gd name="connsiteY6" fmla="*/ 489232 h 759165"/>
                  <a:gd name="connsiteX7" fmla="*/ 321469 w 533003"/>
                  <a:gd name="connsiteY7" fmla="*/ 689257 h 759165"/>
                  <a:gd name="connsiteX8" fmla="*/ 483394 w 533003"/>
                  <a:gd name="connsiteY8" fmla="*/ 613057 h 759165"/>
                  <a:gd name="connsiteX9" fmla="*/ 140494 w 533003"/>
                  <a:gd name="connsiteY9" fmla="*/ 759107 h 759165"/>
                  <a:gd name="connsiteX10" fmla="*/ 299244 w 533003"/>
                  <a:gd name="connsiteY10" fmla="*/ 632107 h 759165"/>
                  <a:gd name="connsiteX11" fmla="*/ 794 w 533003"/>
                  <a:gd name="connsiteY11" fmla="*/ 743232 h 759165"/>
                  <a:gd name="connsiteX12" fmla="*/ 407194 w 533003"/>
                  <a:gd name="connsiteY12" fmla="*/ 479707 h 759165"/>
                  <a:gd name="connsiteX13" fmla="*/ 384969 w 533003"/>
                  <a:gd name="connsiteY13" fmla="*/ 489232 h 759165"/>
                  <a:gd name="connsiteX14" fmla="*/ 423069 w 533003"/>
                  <a:gd name="connsiteY14" fmla="*/ 174907 h 759165"/>
                  <a:gd name="connsiteX15" fmla="*/ 416719 w 533003"/>
                  <a:gd name="connsiteY15" fmla="*/ 336832 h 759165"/>
                  <a:gd name="connsiteX16" fmla="*/ 470694 w 533003"/>
                  <a:gd name="connsiteY16" fmla="*/ 282 h 75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003" h="759165">
                    <a:moveTo>
                      <a:pt x="470694" y="282"/>
                    </a:moveTo>
                    <a:cubicBezTo>
                      <a:pt x="479161" y="11394"/>
                      <a:pt x="460640" y="387632"/>
                      <a:pt x="467519" y="403507"/>
                    </a:cubicBezTo>
                    <a:cubicBezTo>
                      <a:pt x="474398" y="419382"/>
                      <a:pt x="504032" y="112465"/>
                      <a:pt x="511969" y="95532"/>
                    </a:cubicBezTo>
                    <a:cubicBezTo>
                      <a:pt x="519906" y="78599"/>
                      <a:pt x="511969" y="277036"/>
                      <a:pt x="515144" y="301907"/>
                    </a:cubicBezTo>
                    <a:cubicBezTo>
                      <a:pt x="518319" y="326778"/>
                      <a:pt x="539486" y="206128"/>
                      <a:pt x="531019" y="244757"/>
                    </a:cubicBezTo>
                    <a:cubicBezTo>
                      <a:pt x="522552" y="283386"/>
                      <a:pt x="468048" y="492936"/>
                      <a:pt x="464344" y="533682"/>
                    </a:cubicBezTo>
                    <a:cubicBezTo>
                      <a:pt x="460640" y="574428"/>
                      <a:pt x="532606" y="463303"/>
                      <a:pt x="508794" y="489232"/>
                    </a:cubicBezTo>
                    <a:cubicBezTo>
                      <a:pt x="484982" y="515161"/>
                      <a:pt x="325702" y="668620"/>
                      <a:pt x="321469" y="689257"/>
                    </a:cubicBezTo>
                    <a:cubicBezTo>
                      <a:pt x="317236" y="709894"/>
                      <a:pt x="513556" y="601415"/>
                      <a:pt x="483394" y="613057"/>
                    </a:cubicBezTo>
                    <a:cubicBezTo>
                      <a:pt x="453232" y="624699"/>
                      <a:pt x="171186" y="755932"/>
                      <a:pt x="140494" y="759107"/>
                    </a:cubicBezTo>
                    <a:cubicBezTo>
                      <a:pt x="109802" y="762282"/>
                      <a:pt x="322527" y="634753"/>
                      <a:pt x="299244" y="632107"/>
                    </a:cubicBezTo>
                    <a:cubicBezTo>
                      <a:pt x="275961" y="629461"/>
                      <a:pt x="-17198" y="768632"/>
                      <a:pt x="794" y="743232"/>
                    </a:cubicBezTo>
                    <a:cubicBezTo>
                      <a:pt x="18786" y="717832"/>
                      <a:pt x="343165" y="522040"/>
                      <a:pt x="407194" y="479707"/>
                    </a:cubicBezTo>
                    <a:cubicBezTo>
                      <a:pt x="471223" y="437374"/>
                      <a:pt x="382323" y="540032"/>
                      <a:pt x="384969" y="489232"/>
                    </a:cubicBezTo>
                    <a:cubicBezTo>
                      <a:pt x="387615" y="438432"/>
                      <a:pt x="417777" y="200307"/>
                      <a:pt x="423069" y="174907"/>
                    </a:cubicBezTo>
                    <a:cubicBezTo>
                      <a:pt x="428361" y="149507"/>
                      <a:pt x="410898" y="363820"/>
                      <a:pt x="416719" y="336832"/>
                    </a:cubicBezTo>
                    <a:cubicBezTo>
                      <a:pt x="422540" y="309844"/>
                      <a:pt x="462227" y="-10830"/>
                      <a:pt x="470694" y="28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 288">
                <a:extLst>
                  <a:ext uri="{FF2B5EF4-FFF2-40B4-BE49-F238E27FC236}">
                    <a16:creationId xmlns:a16="http://schemas.microsoft.com/office/drawing/2014/main" id="{BD304C89-0101-D07F-3D62-C5689AE423E7}"/>
                  </a:ext>
                </a:extLst>
              </p:cNvPr>
              <p:cNvSpPr/>
              <p:nvPr/>
            </p:nvSpPr>
            <p:spPr>
              <a:xfrm>
                <a:off x="4803596" y="3205562"/>
                <a:ext cx="349161" cy="976250"/>
              </a:xfrm>
              <a:custGeom>
                <a:avLst/>
                <a:gdLst>
                  <a:gd name="connsiteX0" fmla="*/ 308154 w 349161"/>
                  <a:gd name="connsiteY0" fmla="*/ 1188 h 976250"/>
                  <a:gd name="connsiteX1" fmla="*/ 339904 w 349161"/>
                  <a:gd name="connsiteY1" fmla="*/ 763188 h 976250"/>
                  <a:gd name="connsiteX2" fmla="*/ 333554 w 349161"/>
                  <a:gd name="connsiteY2" fmla="*/ 677463 h 976250"/>
                  <a:gd name="connsiteX3" fmla="*/ 171629 w 349161"/>
                  <a:gd name="connsiteY3" fmla="*/ 890188 h 976250"/>
                  <a:gd name="connsiteX4" fmla="*/ 6529 w 349161"/>
                  <a:gd name="connsiteY4" fmla="*/ 972738 h 976250"/>
                  <a:gd name="connsiteX5" fmla="*/ 263704 w 349161"/>
                  <a:gd name="connsiteY5" fmla="*/ 785413 h 976250"/>
                  <a:gd name="connsiteX6" fmla="*/ 179 w 349161"/>
                  <a:gd name="connsiteY6" fmla="*/ 896538 h 976250"/>
                  <a:gd name="connsiteX7" fmla="*/ 222429 w 349161"/>
                  <a:gd name="connsiteY7" fmla="*/ 509188 h 976250"/>
                  <a:gd name="connsiteX8" fmla="*/ 219254 w 349161"/>
                  <a:gd name="connsiteY8" fmla="*/ 585388 h 976250"/>
                  <a:gd name="connsiteX9" fmla="*/ 308154 w 349161"/>
                  <a:gd name="connsiteY9" fmla="*/ 1188 h 9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161" h="976250">
                    <a:moveTo>
                      <a:pt x="308154" y="1188"/>
                    </a:moveTo>
                    <a:cubicBezTo>
                      <a:pt x="328262" y="30821"/>
                      <a:pt x="335671" y="650476"/>
                      <a:pt x="339904" y="763188"/>
                    </a:cubicBezTo>
                    <a:cubicBezTo>
                      <a:pt x="344137" y="875900"/>
                      <a:pt x="361600" y="656296"/>
                      <a:pt x="333554" y="677463"/>
                    </a:cubicBezTo>
                    <a:cubicBezTo>
                      <a:pt x="305508" y="698630"/>
                      <a:pt x="226133" y="840976"/>
                      <a:pt x="171629" y="890188"/>
                    </a:cubicBezTo>
                    <a:cubicBezTo>
                      <a:pt x="117125" y="939401"/>
                      <a:pt x="-8817" y="990200"/>
                      <a:pt x="6529" y="972738"/>
                    </a:cubicBezTo>
                    <a:cubicBezTo>
                      <a:pt x="21875" y="955276"/>
                      <a:pt x="264762" y="798113"/>
                      <a:pt x="263704" y="785413"/>
                    </a:cubicBezTo>
                    <a:cubicBezTo>
                      <a:pt x="262646" y="772713"/>
                      <a:pt x="7058" y="942576"/>
                      <a:pt x="179" y="896538"/>
                    </a:cubicBezTo>
                    <a:cubicBezTo>
                      <a:pt x="-6700" y="850501"/>
                      <a:pt x="185917" y="561046"/>
                      <a:pt x="222429" y="509188"/>
                    </a:cubicBezTo>
                    <a:cubicBezTo>
                      <a:pt x="258941" y="457330"/>
                      <a:pt x="205496" y="665821"/>
                      <a:pt x="219254" y="585388"/>
                    </a:cubicBezTo>
                    <a:cubicBezTo>
                      <a:pt x="233012" y="504955"/>
                      <a:pt x="288046" y="-28445"/>
                      <a:pt x="308154" y="118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 289">
                <a:extLst>
                  <a:ext uri="{FF2B5EF4-FFF2-40B4-BE49-F238E27FC236}">
                    <a16:creationId xmlns:a16="http://schemas.microsoft.com/office/drawing/2014/main" id="{6EF3B7F3-B7C6-B0A0-C677-128812CFD3BF}"/>
                  </a:ext>
                </a:extLst>
              </p:cNvPr>
              <p:cNvSpPr/>
              <p:nvPr/>
            </p:nvSpPr>
            <p:spPr>
              <a:xfrm>
                <a:off x="5058918" y="3028837"/>
                <a:ext cx="295068" cy="1267496"/>
              </a:xfrm>
              <a:custGeom>
                <a:avLst/>
                <a:gdLst>
                  <a:gd name="connsiteX0" fmla="*/ 224282 w 295068"/>
                  <a:gd name="connsiteY0" fmla="*/ 41388 h 1267496"/>
                  <a:gd name="connsiteX1" fmla="*/ 233807 w 295068"/>
                  <a:gd name="connsiteY1" fmla="*/ 774813 h 1267496"/>
                  <a:gd name="connsiteX2" fmla="*/ 205232 w 295068"/>
                  <a:gd name="connsiteY2" fmla="*/ 549388 h 1267496"/>
                  <a:gd name="connsiteX3" fmla="*/ 167132 w 295068"/>
                  <a:gd name="connsiteY3" fmla="*/ 933563 h 1267496"/>
                  <a:gd name="connsiteX4" fmla="*/ 186182 w 295068"/>
                  <a:gd name="connsiteY4" fmla="*/ 863713 h 1267496"/>
                  <a:gd name="connsiteX5" fmla="*/ 2032 w 295068"/>
                  <a:gd name="connsiteY5" fmla="*/ 1263763 h 1267496"/>
                  <a:gd name="connsiteX6" fmla="*/ 100457 w 295068"/>
                  <a:gd name="connsiteY6" fmla="*/ 1044688 h 1267496"/>
                  <a:gd name="connsiteX7" fmla="*/ 294132 w 295068"/>
                  <a:gd name="connsiteY7" fmla="*/ 727188 h 1267496"/>
                  <a:gd name="connsiteX8" fmla="*/ 173482 w 295068"/>
                  <a:gd name="connsiteY8" fmla="*/ 1139938 h 1267496"/>
                  <a:gd name="connsiteX9" fmla="*/ 157607 w 295068"/>
                  <a:gd name="connsiteY9" fmla="*/ 584313 h 1267496"/>
                  <a:gd name="connsiteX10" fmla="*/ 144907 w 295068"/>
                  <a:gd name="connsiteY10" fmla="*/ 682738 h 1267496"/>
                  <a:gd name="connsiteX11" fmla="*/ 157607 w 295068"/>
                  <a:gd name="connsiteY11" fmla="*/ 9638 h 1267496"/>
                  <a:gd name="connsiteX12" fmla="*/ 186182 w 295068"/>
                  <a:gd name="connsiteY12" fmla="*/ 269988 h 1267496"/>
                  <a:gd name="connsiteX13" fmla="*/ 224282 w 295068"/>
                  <a:gd name="connsiteY13" fmla="*/ 41388 h 126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068" h="1267496">
                    <a:moveTo>
                      <a:pt x="224282" y="41388"/>
                    </a:moveTo>
                    <a:cubicBezTo>
                      <a:pt x="232220" y="125526"/>
                      <a:pt x="236982" y="690146"/>
                      <a:pt x="233807" y="774813"/>
                    </a:cubicBezTo>
                    <a:cubicBezTo>
                      <a:pt x="230632" y="859480"/>
                      <a:pt x="216344" y="522930"/>
                      <a:pt x="205232" y="549388"/>
                    </a:cubicBezTo>
                    <a:cubicBezTo>
                      <a:pt x="194119" y="575846"/>
                      <a:pt x="170307" y="881176"/>
                      <a:pt x="167132" y="933563"/>
                    </a:cubicBezTo>
                    <a:cubicBezTo>
                      <a:pt x="163957" y="985950"/>
                      <a:pt x="213699" y="808680"/>
                      <a:pt x="186182" y="863713"/>
                    </a:cubicBezTo>
                    <a:cubicBezTo>
                      <a:pt x="158665" y="918746"/>
                      <a:pt x="16319" y="1233601"/>
                      <a:pt x="2032" y="1263763"/>
                    </a:cubicBezTo>
                    <a:cubicBezTo>
                      <a:pt x="-12255" y="1293925"/>
                      <a:pt x="51774" y="1134117"/>
                      <a:pt x="100457" y="1044688"/>
                    </a:cubicBezTo>
                    <a:cubicBezTo>
                      <a:pt x="149140" y="955259"/>
                      <a:pt x="281961" y="711313"/>
                      <a:pt x="294132" y="727188"/>
                    </a:cubicBezTo>
                    <a:cubicBezTo>
                      <a:pt x="306303" y="743063"/>
                      <a:pt x="196236" y="1163750"/>
                      <a:pt x="173482" y="1139938"/>
                    </a:cubicBezTo>
                    <a:cubicBezTo>
                      <a:pt x="150728" y="1116126"/>
                      <a:pt x="162369" y="660513"/>
                      <a:pt x="157607" y="584313"/>
                    </a:cubicBezTo>
                    <a:cubicBezTo>
                      <a:pt x="152845" y="508113"/>
                      <a:pt x="144907" y="778517"/>
                      <a:pt x="144907" y="682738"/>
                    </a:cubicBezTo>
                    <a:cubicBezTo>
                      <a:pt x="144907" y="586959"/>
                      <a:pt x="150728" y="78430"/>
                      <a:pt x="157607" y="9638"/>
                    </a:cubicBezTo>
                    <a:cubicBezTo>
                      <a:pt x="164486" y="-59154"/>
                      <a:pt x="175599" y="262580"/>
                      <a:pt x="186182" y="269988"/>
                    </a:cubicBezTo>
                    <a:cubicBezTo>
                      <a:pt x="196765" y="277396"/>
                      <a:pt x="216344" y="-42750"/>
                      <a:pt x="224282" y="4138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 290">
                <a:extLst>
                  <a:ext uri="{FF2B5EF4-FFF2-40B4-BE49-F238E27FC236}">
                    <a16:creationId xmlns:a16="http://schemas.microsoft.com/office/drawing/2014/main" id="{8E964D38-DD6E-3E73-BFE9-FBC4F0FA59B1}"/>
                  </a:ext>
                </a:extLst>
              </p:cNvPr>
              <p:cNvSpPr/>
              <p:nvPr/>
            </p:nvSpPr>
            <p:spPr>
              <a:xfrm>
                <a:off x="5317410" y="3258974"/>
                <a:ext cx="420070" cy="1022406"/>
              </a:xfrm>
              <a:custGeom>
                <a:avLst/>
                <a:gdLst>
                  <a:gd name="connsiteX0" fmla="*/ 7065 w 420070"/>
                  <a:gd name="connsiteY0" fmla="*/ 1751 h 1022406"/>
                  <a:gd name="connsiteX1" fmla="*/ 308690 w 420070"/>
                  <a:gd name="connsiteY1" fmla="*/ 592301 h 1022406"/>
                  <a:gd name="connsiteX2" fmla="*/ 276940 w 420070"/>
                  <a:gd name="connsiteY2" fmla="*/ 535151 h 1022406"/>
                  <a:gd name="connsiteX3" fmla="*/ 419815 w 420070"/>
                  <a:gd name="connsiteY3" fmla="*/ 1020926 h 1022406"/>
                  <a:gd name="connsiteX4" fmla="*/ 311865 w 420070"/>
                  <a:gd name="connsiteY4" fmla="*/ 690726 h 1022406"/>
                  <a:gd name="connsiteX5" fmla="*/ 308690 w 420070"/>
                  <a:gd name="connsiteY5" fmla="*/ 820901 h 1022406"/>
                  <a:gd name="connsiteX6" fmla="*/ 64215 w 420070"/>
                  <a:gd name="connsiteY6" fmla="*/ 338301 h 1022406"/>
                  <a:gd name="connsiteX7" fmla="*/ 92790 w 420070"/>
                  <a:gd name="connsiteY7" fmla="*/ 408151 h 1022406"/>
                  <a:gd name="connsiteX8" fmla="*/ 7065 w 420070"/>
                  <a:gd name="connsiteY8" fmla="*/ 1751 h 102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070" h="1022406">
                    <a:moveTo>
                      <a:pt x="7065" y="1751"/>
                    </a:moveTo>
                    <a:cubicBezTo>
                      <a:pt x="43048" y="32443"/>
                      <a:pt x="263711" y="503401"/>
                      <a:pt x="308690" y="592301"/>
                    </a:cubicBezTo>
                    <a:cubicBezTo>
                      <a:pt x="353669" y="681201"/>
                      <a:pt x="258419" y="463714"/>
                      <a:pt x="276940" y="535151"/>
                    </a:cubicBezTo>
                    <a:cubicBezTo>
                      <a:pt x="295461" y="606588"/>
                      <a:pt x="413994" y="994997"/>
                      <a:pt x="419815" y="1020926"/>
                    </a:cubicBezTo>
                    <a:cubicBezTo>
                      <a:pt x="425636" y="1046855"/>
                      <a:pt x="330386" y="724064"/>
                      <a:pt x="311865" y="690726"/>
                    </a:cubicBezTo>
                    <a:cubicBezTo>
                      <a:pt x="293344" y="657389"/>
                      <a:pt x="349965" y="879638"/>
                      <a:pt x="308690" y="820901"/>
                    </a:cubicBezTo>
                    <a:cubicBezTo>
                      <a:pt x="267415" y="762164"/>
                      <a:pt x="100198" y="407093"/>
                      <a:pt x="64215" y="338301"/>
                    </a:cubicBezTo>
                    <a:cubicBezTo>
                      <a:pt x="28232" y="269509"/>
                      <a:pt x="101786" y="463184"/>
                      <a:pt x="92790" y="408151"/>
                    </a:cubicBezTo>
                    <a:cubicBezTo>
                      <a:pt x="83794" y="353118"/>
                      <a:pt x="-28918" y="-28941"/>
                      <a:pt x="7065" y="175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 291">
                <a:extLst>
                  <a:ext uri="{FF2B5EF4-FFF2-40B4-BE49-F238E27FC236}">
                    <a16:creationId xmlns:a16="http://schemas.microsoft.com/office/drawing/2014/main" id="{33BA68DB-9BF0-6C38-C4F7-FA4A3CC77E4E}"/>
                  </a:ext>
                </a:extLst>
              </p:cNvPr>
              <p:cNvSpPr/>
              <p:nvPr/>
            </p:nvSpPr>
            <p:spPr>
              <a:xfrm>
                <a:off x="5325485" y="3601521"/>
                <a:ext cx="310452" cy="703664"/>
              </a:xfrm>
              <a:custGeom>
                <a:avLst/>
                <a:gdLst>
                  <a:gd name="connsiteX0" fmla="*/ 65665 w 310452"/>
                  <a:gd name="connsiteY0" fmla="*/ 2104 h 703664"/>
                  <a:gd name="connsiteX1" fmla="*/ 256165 w 310452"/>
                  <a:gd name="connsiteY1" fmla="*/ 383104 h 703664"/>
                  <a:gd name="connsiteX2" fmla="*/ 256165 w 310452"/>
                  <a:gd name="connsiteY2" fmla="*/ 322779 h 703664"/>
                  <a:gd name="connsiteX3" fmla="*/ 294265 w 310452"/>
                  <a:gd name="connsiteY3" fmla="*/ 621229 h 703664"/>
                  <a:gd name="connsiteX4" fmla="*/ 310140 w 310452"/>
                  <a:gd name="connsiteY4" fmla="*/ 437079 h 703664"/>
                  <a:gd name="connsiteX5" fmla="*/ 281565 w 310452"/>
                  <a:gd name="connsiteY5" fmla="*/ 519629 h 703664"/>
                  <a:gd name="connsiteX6" fmla="*/ 122815 w 310452"/>
                  <a:gd name="connsiteY6" fmla="*/ 646629 h 703664"/>
                  <a:gd name="connsiteX7" fmla="*/ 230765 w 310452"/>
                  <a:gd name="connsiteY7" fmla="*/ 481529 h 703664"/>
                  <a:gd name="connsiteX8" fmla="*/ 8515 w 310452"/>
                  <a:gd name="connsiteY8" fmla="*/ 694254 h 703664"/>
                  <a:gd name="connsiteX9" fmla="*/ 56140 w 310452"/>
                  <a:gd name="connsiteY9" fmla="*/ 643454 h 703664"/>
                  <a:gd name="connsiteX10" fmla="*/ 151390 w 310452"/>
                  <a:gd name="connsiteY10" fmla="*/ 440254 h 703664"/>
                  <a:gd name="connsiteX11" fmla="*/ 138690 w 310452"/>
                  <a:gd name="connsiteY11" fmla="*/ 443429 h 703664"/>
                  <a:gd name="connsiteX12" fmla="*/ 94240 w 310452"/>
                  <a:gd name="connsiteY12" fmla="*/ 205304 h 703664"/>
                  <a:gd name="connsiteX13" fmla="*/ 106940 w 310452"/>
                  <a:gd name="connsiteY13" fmla="*/ 227529 h 703664"/>
                  <a:gd name="connsiteX14" fmla="*/ 65665 w 310452"/>
                  <a:gd name="connsiteY14" fmla="*/ 2104 h 70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452" h="703664">
                    <a:moveTo>
                      <a:pt x="65665" y="2104"/>
                    </a:moveTo>
                    <a:cubicBezTo>
                      <a:pt x="90536" y="28033"/>
                      <a:pt x="224415" y="329658"/>
                      <a:pt x="256165" y="383104"/>
                    </a:cubicBezTo>
                    <a:cubicBezTo>
                      <a:pt x="287915" y="436550"/>
                      <a:pt x="249815" y="283092"/>
                      <a:pt x="256165" y="322779"/>
                    </a:cubicBezTo>
                    <a:cubicBezTo>
                      <a:pt x="262515" y="362466"/>
                      <a:pt x="285269" y="602179"/>
                      <a:pt x="294265" y="621229"/>
                    </a:cubicBezTo>
                    <a:cubicBezTo>
                      <a:pt x="303261" y="640279"/>
                      <a:pt x="312257" y="454012"/>
                      <a:pt x="310140" y="437079"/>
                    </a:cubicBezTo>
                    <a:cubicBezTo>
                      <a:pt x="308023" y="420146"/>
                      <a:pt x="312786" y="484704"/>
                      <a:pt x="281565" y="519629"/>
                    </a:cubicBezTo>
                    <a:cubicBezTo>
                      <a:pt x="250344" y="554554"/>
                      <a:pt x="131282" y="652979"/>
                      <a:pt x="122815" y="646629"/>
                    </a:cubicBezTo>
                    <a:cubicBezTo>
                      <a:pt x="114348" y="640279"/>
                      <a:pt x="249815" y="473592"/>
                      <a:pt x="230765" y="481529"/>
                    </a:cubicBezTo>
                    <a:cubicBezTo>
                      <a:pt x="211715" y="489466"/>
                      <a:pt x="37619" y="667267"/>
                      <a:pt x="8515" y="694254"/>
                    </a:cubicBezTo>
                    <a:cubicBezTo>
                      <a:pt x="-20589" y="721242"/>
                      <a:pt x="32327" y="685787"/>
                      <a:pt x="56140" y="643454"/>
                    </a:cubicBezTo>
                    <a:cubicBezTo>
                      <a:pt x="79953" y="601121"/>
                      <a:pt x="137632" y="473591"/>
                      <a:pt x="151390" y="440254"/>
                    </a:cubicBezTo>
                    <a:cubicBezTo>
                      <a:pt x="165148" y="406917"/>
                      <a:pt x="148215" y="482587"/>
                      <a:pt x="138690" y="443429"/>
                    </a:cubicBezTo>
                    <a:cubicBezTo>
                      <a:pt x="129165" y="404271"/>
                      <a:pt x="99532" y="241287"/>
                      <a:pt x="94240" y="205304"/>
                    </a:cubicBezTo>
                    <a:cubicBezTo>
                      <a:pt x="88948" y="169321"/>
                      <a:pt x="111702" y="257162"/>
                      <a:pt x="106940" y="227529"/>
                    </a:cubicBezTo>
                    <a:cubicBezTo>
                      <a:pt x="102178" y="197896"/>
                      <a:pt x="40794" y="-23825"/>
                      <a:pt x="65665" y="210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 292">
                <a:extLst>
                  <a:ext uri="{FF2B5EF4-FFF2-40B4-BE49-F238E27FC236}">
                    <a16:creationId xmlns:a16="http://schemas.microsoft.com/office/drawing/2014/main" id="{D5706003-6DCC-C059-C92D-980F930C85DE}"/>
                  </a:ext>
                </a:extLst>
              </p:cNvPr>
              <p:cNvSpPr/>
              <p:nvPr/>
            </p:nvSpPr>
            <p:spPr>
              <a:xfrm>
                <a:off x="5173893" y="3158975"/>
                <a:ext cx="322568" cy="1172086"/>
              </a:xfrm>
              <a:custGeom>
                <a:avLst/>
                <a:gdLst>
                  <a:gd name="connsiteX0" fmla="*/ 153757 w 322568"/>
                  <a:gd name="connsiteY0" fmla="*/ 197000 h 1172086"/>
                  <a:gd name="connsiteX1" fmla="*/ 122007 w 322568"/>
                  <a:gd name="connsiteY1" fmla="*/ 727225 h 1172086"/>
                  <a:gd name="connsiteX2" fmla="*/ 134707 w 322568"/>
                  <a:gd name="connsiteY2" fmla="*/ 568475 h 1172086"/>
                  <a:gd name="connsiteX3" fmla="*/ 156932 w 322568"/>
                  <a:gd name="connsiteY3" fmla="*/ 517675 h 1172086"/>
                  <a:gd name="connsiteX4" fmla="*/ 134707 w 322568"/>
                  <a:gd name="connsiteY4" fmla="*/ 708175 h 1172086"/>
                  <a:gd name="connsiteX5" fmla="*/ 175982 w 322568"/>
                  <a:gd name="connsiteY5" fmla="*/ 612925 h 1172086"/>
                  <a:gd name="connsiteX6" fmla="*/ 150582 w 322568"/>
                  <a:gd name="connsiteY6" fmla="*/ 666900 h 1172086"/>
                  <a:gd name="connsiteX7" fmla="*/ 74382 w 322568"/>
                  <a:gd name="connsiteY7" fmla="*/ 1086000 h 1172086"/>
                  <a:gd name="connsiteX8" fmla="*/ 10882 w 322568"/>
                  <a:gd name="connsiteY8" fmla="*/ 1159025 h 1172086"/>
                  <a:gd name="connsiteX9" fmla="*/ 312507 w 322568"/>
                  <a:gd name="connsiteY9" fmla="*/ 905025 h 1172086"/>
                  <a:gd name="connsiteX10" fmla="*/ 255357 w 322568"/>
                  <a:gd name="connsiteY10" fmla="*/ 927250 h 1172086"/>
                  <a:gd name="connsiteX11" fmla="*/ 322032 w 322568"/>
                  <a:gd name="connsiteY11" fmla="*/ 847875 h 1172086"/>
                  <a:gd name="connsiteX12" fmla="*/ 287107 w 322568"/>
                  <a:gd name="connsiteY12" fmla="*/ 657375 h 1172086"/>
                  <a:gd name="connsiteX13" fmla="*/ 293457 w 322568"/>
                  <a:gd name="connsiteY13" fmla="*/ 698650 h 1172086"/>
                  <a:gd name="connsiteX14" fmla="*/ 226782 w 322568"/>
                  <a:gd name="connsiteY14" fmla="*/ 324000 h 1172086"/>
                  <a:gd name="connsiteX15" fmla="*/ 214082 w 322568"/>
                  <a:gd name="connsiteY15" fmla="*/ 431950 h 1172086"/>
                  <a:gd name="connsiteX16" fmla="*/ 175982 w 322568"/>
                  <a:gd name="connsiteY16" fmla="*/ 150 h 1172086"/>
                  <a:gd name="connsiteX17" fmla="*/ 172807 w 322568"/>
                  <a:gd name="connsiteY17" fmla="*/ 381150 h 1172086"/>
                  <a:gd name="connsiteX18" fmla="*/ 153757 w 322568"/>
                  <a:gd name="connsiteY18" fmla="*/ 197000 h 117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2568" h="1172086">
                    <a:moveTo>
                      <a:pt x="153757" y="197000"/>
                    </a:moveTo>
                    <a:cubicBezTo>
                      <a:pt x="145290" y="254679"/>
                      <a:pt x="125182" y="665312"/>
                      <a:pt x="122007" y="727225"/>
                    </a:cubicBezTo>
                    <a:cubicBezTo>
                      <a:pt x="118832" y="789138"/>
                      <a:pt x="128886" y="603400"/>
                      <a:pt x="134707" y="568475"/>
                    </a:cubicBezTo>
                    <a:cubicBezTo>
                      <a:pt x="140528" y="533550"/>
                      <a:pt x="156932" y="494392"/>
                      <a:pt x="156932" y="517675"/>
                    </a:cubicBezTo>
                    <a:cubicBezTo>
                      <a:pt x="156932" y="540958"/>
                      <a:pt x="131532" y="692300"/>
                      <a:pt x="134707" y="708175"/>
                    </a:cubicBezTo>
                    <a:cubicBezTo>
                      <a:pt x="137882" y="724050"/>
                      <a:pt x="173336" y="619804"/>
                      <a:pt x="175982" y="612925"/>
                    </a:cubicBezTo>
                    <a:cubicBezTo>
                      <a:pt x="178628" y="606046"/>
                      <a:pt x="167515" y="588054"/>
                      <a:pt x="150582" y="666900"/>
                    </a:cubicBezTo>
                    <a:cubicBezTo>
                      <a:pt x="133649" y="745746"/>
                      <a:pt x="97665" y="1003979"/>
                      <a:pt x="74382" y="1086000"/>
                    </a:cubicBezTo>
                    <a:cubicBezTo>
                      <a:pt x="51099" y="1168021"/>
                      <a:pt x="-28806" y="1189188"/>
                      <a:pt x="10882" y="1159025"/>
                    </a:cubicBezTo>
                    <a:cubicBezTo>
                      <a:pt x="50569" y="1128863"/>
                      <a:pt x="271761" y="943654"/>
                      <a:pt x="312507" y="905025"/>
                    </a:cubicBezTo>
                    <a:cubicBezTo>
                      <a:pt x="353253" y="866396"/>
                      <a:pt x="253770" y="936775"/>
                      <a:pt x="255357" y="927250"/>
                    </a:cubicBezTo>
                    <a:cubicBezTo>
                      <a:pt x="256945" y="917725"/>
                      <a:pt x="316740" y="892854"/>
                      <a:pt x="322032" y="847875"/>
                    </a:cubicBezTo>
                    <a:cubicBezTo>
                      <a:pt x="327324" y="802896"/>
                      <a:pt x="291869" y="682246"/>
                      <a:pt x="287107" y="657375"/>
                    </a:cubicBezTo>
                    <a:cubicBezTo>
                      <a:pt x="282345" y="632504"/>
                      <a:pt x="303511" y="754213"/>
                      <a:pt x="293457" y="698650"/>
                    </a:cubicBezTo>
                    <a:cubicBezTo>
                      <a:pt x="283403" y="643088"/>
                      <a:pt x="240011" y="368450"/>
                      <a:pt x="226782" y="324000"/>
                    </a:cubicBezTo>
                    <a:cubicBezTo>
                      <a:pt x="213553" y="279550"/>
                      <a:pt x="222549" y="485925"/>
                      <a:pt x="214082" y="431950"/>
                    </a:cubicBezTo>
                    <a:cubicBezTo>
                      <a:pt x="205615" y="377975"/>
                      <a:pt x="182861" y="8617"/>
                      <a:pt x="175982" y="150"/>
                    </a:cubicBezTo>
                    <a:cubicBezTo>
                      <a:pt x="169103" y="-8317"/>
                      <a:pt x="175453" y="342521"/>
                      <a:pt x="172807" y="381150"/>
                    </a:cubicBezTo>
                    <a:cubicBezTo>
                      <a:pt x="170161" y="419779"/>
                      <a:pt x="162224" y="139321"/>
                      <a:pt x="153757" y="19700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 293">
                <a:extLst>
                  <a:ext uri="{FF2B5EF4-FFF2-40B4-BE49-F238E27FC236}">
                    <a16:creationId xmlns:a16="http://schemas.microsoft.com/office/drawing/2014/main" id="{0AADE2D0-72CA-9E76-060E-DBCB3A084D82}"/>
                  </a:ext>
                </a:extLst>
              </p:cNvPr>
              <p:cNvSpPr/>
              <p:nvPr/>
            </p:nvSpPr>
            <p:spPr>
              <a:xfrm>
                <a:off x="4279893" y="2704082"/>
                <a:ext cx="45195" cy="334908"/>
              </a:xfrm>
              <a:custGeom>
                <a:avLst/>
                <a:gdLst>
                  <a:gd name="connsiteX0" fmla="*/ 22232 w 45195"/>
                  <a:gd name="connsiteY0" fmla="*/ 1018 h 334908"/>
                  <a:gd name="connsiteX1" fmla="*/ 19057 w 45195"/>
                  <a:gd name="connsiteY1" fmla="*/ 235968 h 334908"/>
                  <a:gd name="connsiteX2" fmla="*/ 44457 w 45195"/>
                  <a:gd name="connsiteY2" fmla="*/ 328043 h 334908"/>
                  <a:gd name="connsiteX3" fmla="*/ 34932 w 45195"/>
                  <a:gd name="connsiteY3" fmla="*/ 308993 h 334908"/>
                  <a:gd name="connsiteX4" fmla="*/ 7 w 45195"/>
                  <a:gd name="connsiteY4" fmla="*/ 156593 h 334908"/>
                  <a:gd name="connsiteX5" fmla="*/ 22232 w 45195"/>
                  <a:gd name="connsiteY5" fmla="*/ 1018 h 33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195" h="334908">
                    <a:moveTo>
                      <a:pt x="22232" y="1018"/>
                    </a:moveTo>
                    <a:cubicBezTo>
                      <a:pt x="25407" y="14247"/>
                      <a:pt x="15353" y="181464"/>
                      <a:pt x="19057" y="235968"/>
                    </a:cubicBezTo>
                    <a:cubicBezTo>
                      <a:pt x="22761" y="290472"/>
                      <a:pt x="44457" y="328043"/>
                      <a:pt x="44457" y="328043"/>
                    </a:cubicBezTo>
                    <a:cubicBezTo>
                      <a:pt x="47103" y="340214"/>
                      <a:pt x="42340" y="337568"/>
                      <a:pt x="34932" y="308993"/>
                    </a:cubicBezTo>
                    <a:cubicBezTo>
                      <a:pt x="27524" y="280418"/>
                      <a:pt x="-522" y="206335"/>
                      <a:pt x="7" y="156593"/>
                    </a:cubicBezTo>
                    <a:cubicBezTo>
                      <a:pt x="536" y="106851"/>
                      <a:pt x="19057" y="-12211"/>
                      <a:pt x="22232" y="10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 294">
                <a:extLst>
                  <a:ext uri="{FF2B5EF4-FFF2-40B4-BE49-F238E27FC236}">
                    <a16:creationId xmlns:a16="http://schemas.microsoft.com/office/drawing/2014/main" id="{7F2BBC8C-57F1-F51B-CE89-0A1AF0136555}"/>
                  </a:ext>
                </a:extLst>
              </p:cNvPr>
              <p:cNvSpPr/>
              <p:nvPr/>
            </p:nvSpPr>
            <p:spPr>
              <a:xfrm>
                <a:off x="4190269" y="2704069"/>
                <a:ext cx="65192" cy="335172"/>
              </a:xfrm>
              <a:custGeom>
                <a:avLst/>
                <a:gdLst>
                  <a:gd name="connsiteX0" fmla="*/ 32481 w 65192"/>
                  <a:gd name="connsiteY0" fmla="*/ 1031 h 335172"/>
                  <a:gd name="connsiteX1" fmla="*/ 7081 w 65192"/>
                  <a:gd name="connsiteY1" fmla="*/ 102631 h 335172"/>
                  <a:gd name="connsiteX2" fmla="*/ 61056 w 65192"/>
                  <a:gd name="connsiteY2" fmla="*/ 318531 h 335172"/>
                  <a:gd name="connsiteX3" fmla="*/ 54706 w 65192"/>
                  <a:gd name="connsiteY3" fmla="*/ 302656 h 335172"/>
                  <a:gd name="connsiteX4" fmla="*/ 731 w 65192"/>
                  <a:gd name="connsiteY4" fmla="*/ 159781 h 335172"/>
                  <a:gd name="connsiteX5" fmla="*/ 32481 w 65192"/>
                  <a:gd name="connsiteY5" fmla="*/ 1031 h 3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92" h="335172">
                    <a:moveTo>
                      <a:pt x="32481" y="1031"/>
                    </a:moveTo>
                    <a:cubicBezTo>
                      <a:pt x="33539" y="-8494"/>
                      <a:pt x="2319" y="49714"/>
                      <a:pt x="7081" y="102631"/>
                    </a:cubicBezTo>
                    <a:cubicBezTo>
                      <a:pt x="11843" y="155548"/>
                      <a:pt x="61056" y="318531"/>
                      <a:pt x="61056" y="318531"/>
                    </a:cubicBezTo>
                    <a:cubicBezTo>
                      <a:pt x="68993" y="351868"/>
                      <a:pt x="64760" y="329114"/>
                      <a:pt x="54706" y="302656"/>
                    </a:cubicBezTo>
                    <a:cubicBezTo>
                      <a:pt x="44652" y="276198"/>
                      <a:pt x="7081" y="207406"/>
                      <a:pt x="731" y="159781"/>
                    </a:cubicBezTo>
                    <a:cubicBezTo>
                      <a:pt x="-5619" y="112156"/>
                      <a:pt x="31423" y="10556"/>
                      <a:pt x="32481" y="10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 295">
                <a:extLst>
                  <a:ext uri="{FF2B5EF4-FFF2-40B4-BE49-F238E27FC236}">
                    <a16:creationId xmlns:a16="http://schemas.microsoft.com/office/drawing/2014/main" id="{DEBA8097-D0A1-F75C-8069-C23BEDF5BA0C}"/>
                  </a:ext>
                </a:extLst>
              </p:cNvPr>
              <p:cNvSpPr/>
              <p:nvPr/>
            </p:nvSpPr>
            <p:spPr>
              <a:xfrm>
                <a:off x="4897678" y="2363467"/>
                <a:ext cx="355479" cy="177248"/>
              </a:xfrm>
              <a:custGeom>
                <a:avLst/>
                <a:gdLst>
                  <a:gd name="connsiteX0" fmla="*/ 1347 w 355479"/>
                  <a:gd name="connsiteY0" fmla="*/ 1908 h 177248"/>
                  <a:gd name="connsiteX1" fmla="*/ 334722 w 355479"/>
                  <a:gd name="connsiteY1" fmla="*/ 167008 h 177248"/>
                  <a:gd name="connsiteX2" fmla="*/ 309322 w 355479"/>
                  <a:gd name="connsiteY2" fmla="*/ 151133 h 177248"/>
                  <a:gd name="connsiteX3" fmla="*/ 220422 w 355479"/>
                  <a:gd name="connsiteY3" fmla="*/ 81283 h 177248"/>
                  <a:gd name="connsiteX4" fmla="*/ 1347 w 355479"/>
                  <a:gd name="connsiteY4" fmla="*/ 1908 h 1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479" h="177248">
                    <a:moveTo>
                      <a:pt x="1347" y="1908"/>
                    </a:moveTo>
                    <a:cubicBezTo>
                      <a:pt x="20397" y="16196"/>
                      <a:pt x="283393" y="142137"/>
                      <a:pt x="334722" y="167008"/>
                    </a:cubicBezTo>
                    <a:cubicBezTo>
                      <a:pt x="386051" y="191879"/>
                      <a:pt x="328372" y="165421"/>
                      <a:pt x="309322" y="151133"/>
                    </a:cubicBezTo>
                    <a:cubicBezTo>
                      <a:pt x="290272" y="136846"/>
                      <a:pt x="270164" y="105095"/>
                      <a:pt x="220422" y="81283"/>
                    </a:cubicBezTo>
                    <a:cubicBezTo>
                      <a:pt x="170680" y="57471"/>
                      <a:pt x="-17703" y="-12380"/>
                      <a:pt x="1347" y="19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 296">
                <a:extLst>
                  <a:ext uri="{FF2B5EF4-FFF2-40B4-BE49-F238E27FC236}">
                    <a16:creationId xmlns:a16="http://schemas.microsoft.com/office/drawing/2014/main" id="{4FB38105-E190-8E64-1D1C-232C86B1ED8B}"/>
                  </a:ext>
                </a:extLst>
              </p:cNvPr>
              <p:cNvSpPr/>
              <p:nvPr/>
            </p:nvSpPr>
            <p:spPr>
              <a:xfrm>
                <a:off x="4365623" y="2568552"/>
                <a:ext cx="86377" cy="496780"/>
              </a:xfrm>
              <a:custGeom>
                <a:avLst/>
                <a:gdLst>
                  <a:gd name="connsiteX0" fmla="*/ 76202 w 86377"/>
                  <a:gd name="connsiteY0" fmla="*/ 23 h 496780"/>
                  <a:gd name="connsiteX1" fmla="*/ 15877 w 86377"/>
                  <a:gd name="connsiteY1" fmla="*/ 222273 h 496780"/>
                  <a:gd name="connsiteX2" fmla="*/ 82552 w 86377"/>
                  <a:gd name="connsiteY2" fmla="*/ 482623 h 496780"/>
                  <a:gd name="connsiteX3" fmla="*/ 69852 w 86377"/>
                  <a:gd name="connsiteY3" fmla="*/ 438173 h 496780"/>
                  <a:gd name="connsiteX4" fmla="*/ 2 w 86377"/>
                  <a:gd name="connsiteY4" fmla="*/ 234973 h 496780"/>
                  <a:gd name="connsiteX5" fmla="*/ 76202 w 86377"/>
                  <a:gd name="connsiteY5" fmla="*/ 23 h 49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77" h="496780">
                    <a:moveTo>
                      <a:pt x="76202" y="23"/>
                    </a:moveTo>
                    <a:cubicBezTo>
                      <a:pt x="78848" y="-2094"/>
                      <a:pt x="14819" y="141840"/>
                      <a:pt x="15877" y="222273"/>
                    </a:cubicBezTo>
                    <a:cubicBezTo>
                      <a:pt x="16935" y="302706"/>
                      <a:pt x="73556" y="446640"/>
                      <a:pt x="82552" y="482623"/>
                    </a:cubicBezTo>
                    <a:cubicBezTo>
                      <a:pt x="91548" y="518606"/>
                      <a:pt x="83610" y="479448"/>
                      <a:pt x="69852" y="438173"/>
                    </a:cubicBezTo>
                    <a:cubicBezTo>
                      <a:pt x="56094" y="396898"/>
                      <a:pt x="531" y="307998"/>
                      <a:pt x="2" y="234973"/>
                    </a:cubicBezTo>
                    <a:cubicBezTo>
                      <a:pt x="-527" y="161948"/>
                      <a:pt x="73556" y="2140"/>
                      <a:pt x="76202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 297">
                <a:extLst>
                  <a:ext uri="{FF2B5EF4-FFF2-40B4-BE49-F238E27FC236}">
                    <a16:creationId xmlns:a16="http://schemas.microsoft.com/office/drawing/2014/main" id="{4A3F4B90-9A89-F2E8-93B6-63DFD8DB8A03}"/>
                  </a:ext>
                </a:extLst>
              </p:cNvPr>
              <p:cNvSpPr/>
              <p:nvPr/>
            </p:nvSpPr>
            <p:spPr>
              <a:xfrm>
                <a:off x="4527416" y="2533557"/>
                <a:ext cx="98657" cy="486130"/>
              </a:xfrm>
              <a:custGeom>
                <a:avLst/>
                <a:gdLst>
                  <a:gd name="connsiteX0" fmla="*/ 98559 w 98657"/>
                  <a:gd name="connsiteY0" fmla="*/ 93 h 486130"/>
                  <a:gd name="connsiteX1" fmla="*/ 134 w 98657"/>
                  <a:gd name="connsiteY1" fmla="*/ 254093 h 486130"/>
                  <a:gd name="connsiteX2" fmla="*/ 76334 w 98657"/>
                  <a:gd name="connsiteY2" fmla="*/ 482693 h 486130"/>
                  <a:gd name="connsiteX3" fmla="*/ 35059 w 98657"/>
                  <a:gd name="connsiteY3" fmla="*/ 384268 h 486130"/>
                  <a:gd name="connsiteX4" fmla="*/ 19184 w 98657"/>
                  <a:gd name="connsiteY4" fmla="*/ 282668 h 486130"/>
                  <a:gd name="connsiteX5" fmla="*/ 98559 w 98657"/>
                  <a:gd name="connsiteY5" fmla="*/ 93 h 48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657" h="486130">
                    <a:moveTo>
                      <a:pt x="98559" y="93"/>
                    </a:moveTo>
                    <a:cubicBezTo>
                      <a:pt x="95384" y="-4669"/>
                      <a:pt x="3838" y="173660"/>
                      <a:pt x="134" y="254093"/>
                    </a:cubicBezTo>
                    <a:cubicBezTo>
                      <a:pt x="-3570" y="334526"/>
                      <a:pt x="70513" y="460997"/>
                      <a:pt x="76334" y="482693"/>
                    </a:cubicBezTo>
                    <a:cubicBezTo>
                      <a:pt x="82155" y="504389"/>
                      <a:pt x="44584" y="417606"/>
                      <a:pt x="35059" y="384268"/>
                    </a:cubicBezTo>
                    <a:cubicBezTo>
                      <a:pt x="25534" y="350931"/>
                      <a:pt x="11247" y="344051"/>
                      <a:pt x="19184" y="282668"/>
                    </a:cubicBezTo>
                    <a:cubicBezTo>
                      <a:pt x="27121" y="221285"/>
                      <a:pt x="101734" y="4855"/>
                      <a:pt x="98559" y="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 298">
                <a:extLst>
                  <a:ext uri="{FF2B5EF4-FFF2-40B4-BE49-F238E27FC236}">
                    <a16:creationId xmlns:a16="http://schemas.microsoft.com/office/drawing/2014/main" id="{78DB56C3-517D-BDBA-6C87-FDB082749B45}"/>
                  </a:ext>
                </a:extLst>
              </p:cNvPr>
              <p:cNvSpPr/>
              <p:nvPr/>
            </p:nvSpPr>
            <p:spPr>
              <a:xfrm>
                <a:off x="4444183" y="2654204"/>
                <a:ext cx="96169" cy="390691"/>
              </a:xfrm>
              <a:custGeom>
                <a:avLst/>
                <a:gdLst>
                  <a:gd name="connsiteX0" fmla="*/ 48442 w 96169"/>
                  <a:gd name="connsiteY0" fmla="*/ 96 h 390691"/>
                  <a:gd name="connsiteX1" fmla="*/ 19867 w 96169"/>
                  <a:gd name="connsiteY1" fmla="*/ 165196 h 390691"/>
                  <a:gd name="connsiteX2" fmla="*/ 96067 w 96169"/>
                  <a:gd name="connsiteY2" fmla="*/ 390621 h 390691"/>
                  <a:gd name="connsiteX3" fmla="*/ 817 w 96169"/>
                  <a:gd name="connsiteY3" fmla="*/ 187421 h 390691"/>
                  <a:gd name="connsiteX4" fmla="*/ 48442 w 96169"/>
                  <a:gd name="connsiteY4" fmla="*/ 96 h 39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69" h="390691">
                    <a:moveTo>
                      <a:pt x="48442" y="96"/>
                    </a:moveTo>
                    <a:cubicBezTo>
                      <a:pt x="51617" y="-3608"/>
                      <a:pt x="11930" y="100109"/>
                      <a:pt x="19867" y="165196"/>
                    </a:cubicBezTo>
                    <a:cubicBezTo>
                      <a:pt x="27804" y="230283"/>
                      <a:pt x="99242" y="386917"/>
                      <a:pt x="96067" y="390621"/>
                    </a:cubicBezTo>
                    <a:cubicBezTo>
                      <a:pt x="92892" y="394325"/>
                      <a:pt x="8754" y="251450"/>
                      <a:pt x="817" y="187421"/>
                    </a:cubicBezTo>
                    <a:cubicBezTo>
                      <a:pt x="-7120" y="123392"/>
                      <a:pt x="45267" y="3800"/>
                      <a:pt x="48442" y="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 299">
                <a:extLst>
                  <a:ext uri="{FF2B5EF4-FFF2-40B4-BE49-F238E27FC236}">
                    <a16:creationId xmlns:a16="http://schemas.microsoft.com/office/drawing/2014/main" id="{6460F73E-703D-1A45-8475-4387A0F8C209}"/>
                  </a:ext>
                </a:extLst>
              </p:cNvPr>
              <p:cNvSpPr/>
              <p:nvPr/>
            </p:nvSpPr>
            <p:spPr>
              <a:xfrm>
                <a:off x="4612656" y="2647942"/>
                <a:ext cx="106381" cy="350546"/>
              </a:xfrm>
              <a:custGeom>
                <a:avLst/>
                <a:gdLst>
                  <a:gd name="connsiteX0" fmla="*/ 35544 w 106381"/>
                  <a:gd name="connsiteY0" fmla="*/ 8 h 350546"/>
                  <a:gd name="connsiteX1" fmla="*/ 22844 w 106381"/>
                  <a:gd name="connsiteY1" fmla="*/ 149233 h 350546"/>
                  <a:gd name="connsiteX2" fmla="*/ 105394 w 106381"/>
                  <a:gd name="connsiteY2" fmla="*/ 346083 h 350546"/>
                  <a:gd name="connsiteX3" fmla="*/ 64119 w 106381"/>
                  <a:gd name="connsiteY3" fmla="*/ 276233 h 350546"/>
                  <a:gd name="connsiteX4" fmla="*/ 619 w 106381"/>
                  <a:gd name="connsiteY4" fmla="*/ 155583 h 350546"/>
                  <a:gd name="connsiteX5" fmla="*/ 35544 w 106381"/>
                  <a:gd name="connsiteY5" fmla="*/ 8 h 35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381" h="350546">
                    <a:moveTo>
                      <a:pt x="35544" y="8"/>
                    </a:moveTo>
                    <a:cubicBezTo>
                      <a:pt x="39248" y="-1050"/>
                      <a:pt x="11202" y="91554"/>
                      <a:pt x="22844" y="149233"/>
                    </a:cubicBezTo>
                    <a:cubicBezTo>
                      <a:pt x="34486" y="206912"/>
                      <a:pt x="98515" y="324917"/>
                      <a:pt x="105394" y="346083"/>
                    </a:cubicBezTo>
                    <a:cubicBezTo>
                      <a:pt x="112273" y="367249"/>
                      <a:pt x="81581" y="307983"/>
                      <a:pt x="64119" y="276233"/>
                    </a:cubicBezTo>
                    <a:cubicBezTo>
                      <a:pt x="46657" y="244483"/>
                      <a:pt x="6440" y="196329"/>
                      <a:pt x="619" y="155583"/>
                    </a:cubicBezTo>
                    <a:cubicBezTo>
                      <a:pt x="-5202" y="114837"/>
                      <a:pt x="31840" y="1066"/>
                      <a:pt x="35544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 300">
                <a:extLst>
                  <a:ext uri="{FF2B5EF4-FFF2-40B4-BE49-F238E27FC236}">
                    <a16:creationId xmlns:a16="http://schemas.microsoft.com/office/drawing/2014/main" id="{FE80E3B0-BED1-B19C-A95C-1E69C1A044CB}"/>
                  </a:ext>
                </a:extLst>
              </p:cNvPr>
              <p:cNvSpPr/>
              <p:nvPr/>
            </p:nvSpPr>
            <p:spPr>
              <a:xfrm>
                <a:off x="4341070" y="2764028"/>
                <a:ext cx="72737" cy="262501"/>
              </a:xfrm>
              <a:custGeom>
                <a:avLst/>
                <a:gdLst>
                  <a:gd name="connsiteX0" fmla="*/ 18205 w 72737"/>
                  <a:gd name="connsiteY0" fmla="*/ 1397 h 262501"/>
                  <a:gd name="connsiteX1" fmla="*/ 2330 w 72737"/>
                  <a:gd name="connsiteY1" fmla="*/ 80772 h 262501"/>
                  <a:gd name="connsiteX2" fmla="*/ 72180 w 72737"/>
                  <a:gd name="connsiteY2" fmla="*/ 261747 h 262501"/>
                  <a:gd name="connsiteX3" fmla="*/ 34080 w 72737"/>
                  <a:gd name="connsiteY3" fmla="*/ 141097 h 262501"/>
                  <a:gd name="connsiteX4" fmla="*/ 18205 w 72737"/>
                  <a:gd name="connsiteY4" fmla="*/ 1397 h 26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37" h="262501">
                    <a:moveTo>
                      <a:pt x="18205" y="1397"/>
                    </a:moveTo>
                    <a:cubicBezTo>
                      <a:pt x="12913" y="-8657"/>
                      <a:pt x="-6666" y="37380"/>
                      <a:pt x="2330" y="80772"/>
                    </a:cubicBezTo>
                    <a:cubicBezTo>
                      <a:pt x="11326" y="124164"/>
                      <a:pt x="66888" y="251693"/>
                      <a:pt x="72180" y="261747"/>
                    </a:cubicBezTo>
                    <a:cubicBezTo>
                      <a:pt x="77472" y="271801"/>
                      <a:pt x="43605" y="178668"/>
                      <a:pt x="34080" y="141097"/>
                    </a:cubicBezTo>
                    <a:cubicBezTo>
                      <a:pt x="24555" y="103526"/>
                      <a:pt x="23497" y="11451"/>
                      <a:pt x="18205" y="13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 301">
                <a:extLst>
                  <a:ext uri="{FF2B5EF4-FFF2-40B4-BE49-F238E27FC236}">
                    <a16:creationId xmlns:a16="http://schemas.microsoft.com/office/drawing/2014/main" id="{FC2FDCAB-D1CF-4BD2-AA1B-737714A3CBE4}"/>
                  </a:ext>
                </a:extLst>
              </p:cNvPr>
              <p:cNvSpPr/>
              <p:nvPr/>
            </p:nvSpPr>
            <p:spPr>
              <a:xfrm>
                <a:off x="4781534" y="2657452"/>
                <a:ext cx="92892" cy="329366"/>
              </a:xfrm>
              <a:custGeom>
                <a:avLst/>
                <a:gdLst>
                  <a:gd name="connsiteX0" fmla="*/ 41291 w 92892"/>
                  <a:gd name="connsiteY0" fmla="*/ 23 h 329366"/>
                  <a:gd name="connsiteX1" fmla="*/ 31766 w 92892"/>
                  <a:gd name="connsiteY1" fmla="*/ 114323 h 329366"/>
                  <a:gd name="connsiteX2" fmla="*/ 92091 w 92892"/>
                  <a:gd name="connsiteY2" fmla="*/ 323873 h 329366"/>
                  <a:gd name="connsiteX3" fmla="*/ 63516 w 92892"/>
                  <a:gd name="connsiteY3" fmla="*/ 260373 h 329366"/>
                  <a:gd name="connsiteX4" fmla="*/ 22241 w 92892"/>
                  <a:gd name="connsiteY4" fmla="*/ 174648 h 329366"/>
                  <a:gd name="connsiteX5" fmla="*/ 16 w 92892"/>
                  <a:gd name="connsiteY5" fmla="*/ 104798 h 329366"/>
                  <a:gd name="connsiteX6" fmla="*/ 41291 w 92892"/>
                  <a:gd name="connsiteY6" fmla="*/ 23 h 32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92" h="329366">
                    <a:moveTo>
                      <a:pt x="41291" y="23"/>
                    </a:moveTo>
                    <a:cubicBezTo>
                      <a:pt x="46583" y="1610"/>
                      <a:pt x="23299" y="60348"/>
                      <a:pt x="31766" y="114323"/>
                    </a:cubicBezTo>
                    <a:cubicBezTo>
                      <a:pt x="40233" y="168298"/>
                      <a:pt x="86799" y="299531"/>
                      <a:pt x="92091" y="323873"/>
                    </a:cubicBezTo>
                    <a:cubicBezTo>
                      <a:pt x="97383" y="348215"/>
                      <a:pt x="75158" y="285244"/>
                      <a:pt x="63516" y="260373"/>
                    </a:cubicBezTo>
                    <a:cubicBezTo>
                      <a:pt x="51874" y="235502"/>
                      <a:pt x="32824" y="200577"/>
                      <a:pt x="22241" y="174648"/>
                    </a:cubicBezTo>
                    <a:cubicBezTo>
                      <a:pt x="11658" y="148719"/>
                      <a:pt x="-513" y="130727"/>
                      <a:pt x="16" y="104798"/>
                    </a:cubicBezTo>
                    <a:cubicBezTo>
                      <a:pt x="545" y="78869"/>
                      <a:pt x="35999" y="-1564"/>
                      <a:pt x="41291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 302">
                <a:extLst>
                  <a:ext uri="{FF2B5EF4-FFF2-40B4-BE49-F238E27FC236}">
                    <a16:creationId xmlns:a16="http://schemas.microsoft.com/office/drawing/2014/main" id="{E56C5D77-50D3-3E4A-30DB-BA125B3FB551}"/>
                  </a:ext>
                </a:extLst>
              </p:cNvPr>
              <p:cNvSpPr/>
              <p:nvPr/>
            </p:nvSpPr>
            <p:spPr>
              <a:xfrm>
                <a:off x="4704971" y="2598190"/>
                <a:ext cx="87134" cy="407725"/>
              </a:xfrm>
              <a:custGeom>
                <a:avLst/>
                <a:gdLst>
                  <a:gd name="connsiteX0" fmla="*/ 48004 w 87134"/>
                  <a:gd name="connsiteY0" fmla="*/ 2135 h 407725"/>
                  <a:gd name="connsiteX1" fmla="*/ 6729 w 87134"/>
                  <a:gd name="connsiteY1" fmla="*/ 132310 h 407725"/>
                  <a:gd name="connsiteX2" fmla="*/ 22604 w 87134"/>
                  <a:gd name="connsiteY2" fmla="*/ 252960 h 407725"/>
                  <a:gd name="connsiteX3" fmla="*/ 86104 w 87134"/>
                  <a:gd name="connsiteY3" fmla="*/ 405360 h 407725"/>
                  <a:gd name="connsiteX4" fmla="*/ 57529 w 87134"/>
                  <a:gd name="connsiteY4" fmla="*/ 338685 h 407725"/>
                  <a:gd name="connsiteX5" fmla="*/ 379 w 87134"/>
                  <a:gd name="connsiteY5" fmla="*/ 243435 h 407725"/>
                  <a:gd name="connsiteX6" fmla="*/ 48004 w 87134"/>
                  <a:gd name="connsiteY6" fmla="*/ 2135 h 40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134" h="407725">
                    <a:moveTo>
                      <a:pt x="48004" y="2135"/>
                    </a:moveTo>
                    <a:cubicBezTo>
                      <a:pt x="49062" y="-16386"/>
                      <a:pt x="10962" y="90506"/>
                      <a:pt x="6729" y="132310"/>
                    </a:cubicBezTo>
                    <a:cubicBezTo>
                      <a:pt x="2496" y="174114"/>
                      <a:pt x="9375" y="207452"/>
                      <a:pt x="22604" y="252960"/>
                    </a:cubicBezTo>
                    <a:cubicBezTo>
                      <a:pt x="35833" y="298468"/>
                      <a:pt x="80283" y="391073"/>
                      <a:pt x="86104" y="405360"/>
                    </a:cubicBezTo>
                    <a:cubicBezTo>
                      <a:pt x="91925" y="419647"/>
                      <a:pt x="71817" y="365673"/>
                      <a:pt x="57529" y="338685"/>
                    </a:cubicBezTo>
                    <a:cubicBezTo>
                      <a:pt x="43241" y="311698"/>
                      <a:pt x="5671" y="295822"/>
                      <a:pt x="379" y="243435"/>
                    </a:cubicBezTo>
                    <a:cubicBezTo>
                      <a:pt x="-4913" y="191048"/>
                      <a:pt x="46946" y="20656"/>
                      <a:pt x="48004" y="2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 303">
                <a:extLst>
                  <a:ext uri="{FF2B5EF4-FFF2-40B4-BE49-F238E27FC236}">
                    <a16:creationId xmlns:a16="http://schemas.microsoft.com/office/drawing/2014/main" id="{2C9DA8B1-E43B-38EA-95F5-B1CD663A00EF}"/>
                  </a:ext>
                </a:extLst>
              </p:cNvPr>
              <p:cNvSpPr/>
              <p:nvPr/>
            </p:nvSpPr>
            <p:spPr>
              <a:xfrm>
                <a:off x="4348605" y="2424116"/>
                <a:ext cx="201556" cy="249793"/>
              </a:xfrm>
              <a:custGeom>
                <a:avLst/>
                <a:gdLst>
                  <a:gd name="connsiteX0" fmla="*/ 201170 w 201556"/>
                  <a:gd name="connsiteY0" fmla="*/ 1584 h 249793"/>
                  <a:gd name="connsiteX1" fmla="*/ 32895 w 201556"/>
                  <a:gd name="connsiteY1" fmla="*/ 173034 h 249793"/>
                  <a:gd name="connsiteX2" fmla="*/ 1145 w 201556"/>
                  <a:gd name="connsiteY2" fmla="*/ 249234 h 249793"/>
                  <a:gd name="connsiteX3" fmla="*/ 13845 w 201556"/>
                  <a:gd name="connsiteY3" fmla="*/ 201609 h 249793"/>
                  <a:gd name="connsiteX4" fmla="*/ 77345 w 201556"/>
                  <a:gd name="connsiteY4" fmla="*/ 93659 h 249793"/>
                  <a:gd name="connsiteX5" fmla="*/ 201170 w 201556"/>
                  <a:gd name="connsiteY5" fmla="*/ 1584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556" h="249793">
                    <a:moveTo>
                      <a:pt x="201170" y="1584"/>
                    </a:moveTo>
                    <a:cubicBezTo>
                      <a:pt x="193762" y="14813"/>
                      <a:pt x="66232" y="131759"/>
                      <a:pt x="32895" y="173034"/>
                    </a:cubicBezTo>
                    <a:cubicBezTo>
                      <a:pt x="-442" y="214309"/>
                      <a:pt x="4320" y="244472"/>
                      <a:pt x="1145" y="249234"/>
                    </a:cubicBezTo>
                    <a:cubicBezTo>
                      <a:pt x="-2030" y="253996"/>
                      <a:pt x="1145" y="227538"/>
                      <a:pt x="13845" y="201609"/>
                    </a:cubicBezTo>
                    <a:cubicBezTo>
                      <a:pt x="26545" y="175680"/>
                      <a:pt x="47182" y="125938"/>
                      <a:pt x="77345" y="93659"/>
                    </a:cubicBezTo>
                    <a:cubicBezTo>
                      <a:pt x="107507" y="61380"/>
                      <a:pt x="208578" y="-11645"/>
                      <a:pt x="201170" y="15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 304">
                <a:extLst>
                  <a:ext uri="{FF2B5EF4-FFF2-40B4-BE49-F238E27FC236}">
                    <a16:creationId xmlns:a16="http://schemas.microsoft.com/office/drawing/2014/main" id="{1B8DA5C1-3628-20A6-4D73-94FFF612F254}"/>
                  </a:ext>
                </a:extLst>
              </p:cNvPr>
              <p:cNvSpPr/>
              <p:nvPr/>
            </p:nvSpPr>
            <p:spPr>
              <a:xfrm>
                <a:off x="4263906" y="3037564"/>
                <a:ext cx="82804" cy="61313"/>
              </a:xfrm>
              <a:custGeom>
                <a:avLst/>
                <a:gdLst>
                  <a:gd name="connsiteX0" fmla="*/ 119 w 82804"/>
                  <a:gd name="connsiteY0" fmla="*/ 61236 h 61313"/>
                  <a:gd name="connsiteX1" fmla="*/ 38219 w 82804"/>
                  <a:gd name="connsiteY1" fmla="*/ 13611 h 61313"/>
                  <a:gd name="connsiteX2" fmla="*/ 82669 w 82804"/>
                  <a:gd name="connsiteY2" fmla="*/ 13611 h 61313"/>
                  <a:gd name="connsiteX3" fmla="*/ 50919 w 82804"/>
                  <a:gd name="connsiteY3" fmla="*/ 911 h 61313"/>
                  <a:gd name="connsiteX4" fmla="*/ 119 w 82804"/>
                  <a:gd name="connsiteY4" fmla="*/ 61236 h 6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04" h="61313">
                    <a:moveTo>
                      <a:pt x="119" y="61236"/>
                    </a:moveTo>
                    <a:cubicBezTo>
                      <a:pt x="-1998" y="63353"/>
                      <a:pt x="24461" y="21548"/>
                      <a:pt x="38219" y="13611"/>
                    </a:cubicBezTo>
                    <a:cubicBezTo>
                      <a:pt x="51977" y="5673"/>
                      <a:pt x="80552" y="15728"/>
                      <a:pt x="82669" y="13611"/>
                    </a:cubicBezTo>
                    <a:cubicBezTo>
                      <a:pt x="84786" y="11494"/>
                      <a:pt x="61502" y="-3852"/>
                      <a:pt x="50919" y="911"/>
                    </a:cubicBezTo>
                    <a:cubicBezTo>
                      <a:pt x="40336" y="5673"/>
                      <a:pt x="2236" y="59119"/>
                      <a:pt x="119" y="612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 305">
                <a:extLst>
                  <a:ext uri="{FF2B5EF4-FFF2-40B4-BE49-F238E27FC236}">
                    <a16:creationId xmlns:a16="http://schemas.microsoft.com/office/drawing/2014/main" id="{440D067E-B034-7A7B-A341-8D3B29FE2A2E}"/>
                  </a:ext>
                </a:extLst>
              </p:cNvPr>
              <p:cNvSpPr/>
              <p:nvPr/>
            </p:nvSpPr>
            <p:spPr>
              <a:xfrm>
                <a:off x="4841447" y="2698375"/>
                <a:ext cx="146213" cy="274339"/>
              </a:xfrm>
              <a:custGeom>
                <a:avLst/>
                <a:gdLst>
                  <a:gd name="connsiteX0" fmla="*/ 428 w 146213"/>
                  <a:gd name="connsiteY0" fmla="*/ 375 h 274339"/>
                  <a:gd name="connsiteX1" fmla="*/ 73453 w 146213"/>
                  <a:gd name="connsiteY1" fmla="*/ 114675 h 274339"/>
                  <a:gd name="connsiteX2" fmla="*/ 143303 w 146213"/>
                  <a:gd name="connsiteY2" fmla="*/ 270250 h 274339"/>
                  <a:gd name="connsiteX3" fmla="*/ 130603 w 146213"/>
                  <a:gd name="connsiteY3" fmla="*/ 222625 h 274339"/>
                  <a:gd name="connsiteX4" fmla="*/ 108378 w 146213"/>
                  <a:gd name="connsiteY4" fmla="*/ 152775 h 274339"/>
                  <a:gd name="connsiteX5" fmla="*/ 428 w 146213"/>
                  <a:gd name="connsiteY5" fmla="*/ 375 h 27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213" h="274339">
                    <a:moveTo>
                      <a:pt x="428" y="375"/>
                    </a:moveTo>
                    <a:cubicBezTo>
                      <a:pt x="-5393" y="-5975"/>
                      <a:pt x="49641" y="69696"/>
                      <a:pt x="73453" y="114675"/>
                    </a:cubicBezTo>
                    <a:cubicBezTo>
                      <a:pt x="97266" y="159654"/>
                      <a:pt x="133778" y="252258"/>
                      <a:pt x="143303" y="270250"/>
                    </a:cubicBezTo>
                    <a:cubicBezTo>
                      <a:pt x="152828" y="288242"/>
                      <a:pt x="136424" y="242204"/>
                      <a:pt x="130603" y="222625"/>
                    </a:cubicBezTo>
                    <a:cubicBezTo>
                      <a:pt x="124782" y="203046"/>
                      <a:pt x="126370" y="184525"/>
                      <a:pt x="108378" y="152775"/>
                    </a:cubicBezTo>
                    <a:cubicBezTo>
                      <a:pt x="90386" y="121025"/>
                      <a:pt x="6249" y="6725"/>
                      <a:pt x="428" y="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円/楕円 306">
                <a:extLst>
                  <a:ext uri="{FF2B5EF4-FFF2-40B4-BE49-F238E27FC236}">
                    <a16:creationId xmlns:a16="http://schemas.microsoft.com/office/drawing/2014/main" id="{0274D97E-D07E-624A-56A4-7A34FE844CE2}"/>
                  </a:ext>
                </a:extLst>
              </p:cNvPr>
              <p:cNvSpPr/>
              <p:nvPr/>
            </p:nvSpPr>
            <p:spPr>
              <a:xfrm>
                <a:off x="4801466" y="3324485"/>
                <a:ext cx="139561" cy="139561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円/楕円 307">
                <a:extLst>
                  <a:ext uri="{FF2B5EF4-FFF2-40B4-BE49-F238E27FC236}">
                    <a16:creationId xmlns:a16="http://schemas.microsoft.com/office/drawing/2014/main" id="{83201EF8-4BC8-FEFD-A934-E417D1EF6D24}"/>
                  </a:ext>
                </a:extLst>
              </p:cNvPr>
              <p:cNvSpPr/>
              <p:nvPr/>
            </p:nvSpPr>
            <p:spPr>
              <a:xfrm>
                <a:off x="4322036" y="3347184"/>
                <a:ext cx="96409" cy="96409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 308">
                <a:extLst>
                  <a:ext uri="{FF2B5EF4-FFF2-40B4-BE49-F238E27FC236}">
                    <a16:creationId xmlns:a16="http://schemas.microsoft.com/office/drawing/2014/main" id="{A3726281-C2C7-86C9-9C3D-9EA4FB8BDB27}"/>
                  </a:ext>
                </a:extLst>
              </p:cNvPr>
              <p:cNvSpPr/>
              <p:nvPr/>
            </p:nvSpPr>
            <p:spPr>
              <a:xfrm>
                <a:off x="4358866" y="3032076"/>
                <a:ext cx="84381" cy="53094"/>
              </a:xfrm>
              <a:custGeom>
                <a:avLst/>
                <a:gdLst>
                  <a:gd name="connsiteX0" fmla="*/ 409 w 84381"/>
                  <a:gd name="connsiteY0" fmla="*/ 49 h 53094"/>
                  <a:gd name="connsiteX1" fmla="*/ 82959 w 84381"/>
                  <a:gd name="connsiteY1" fmla="*/ 50849 h 53094"/>
                  <a:gd name="connsiteX2" fmla="*/ 51209 w 84381"/>
                  <a:gd name="connsiteY2" fmla="*/ 41324 h 53094"/>
                  <a:gd name="connsiteX3" fmla="*/ 409 w 84381"/>
                  <a:gd name="connsiteY3" fmla="*/ 49 h 53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81" h="53094">
                    <a:moveTo>
                      <a:pt x="409" y="49"/>
                    </a:moveTo>
                    <a:cubicBezTo>
                      <a:pt x="5701" y="1636"/>
                      <a:pt x="74492" y="43970"/>
                      <a:pt x="82959" y="50849"/>
                    </a:cubicBezTo>
                    <a:cubicBezTo>
                      <a:pt x="91426" y="57728"/>
                      <a:pt x="59676" y="47145"/>
                      <a:pt x="51209" y="41324"/>
                    </a:cubicBezTo>
                    <a:cubicBezTo>
                      <a:pt x="42742" y="35503"/>
                      <a:pt x="-4883" y="-1538"/>
                      <a:pt x="409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 309">
                <a:extLst>
                  <a:ext uri="{FF2B5EF4-FFF2-40B4-BE49-F238E27FC236}">
                    <a16:creationId xmlns:a16="http://schemas.microsoft.com/office/drawing/2014/main" id="{C5E4066A-BF68-65EC-871B-19882E368F0C}"/>
                  </a:ext>
                </a:extLst>
              </p:cNvPr>
              <p:cNvSpPr/>
              <p:nvPr/>
            </p:nvSpPr>
            <p:spPr>
              <a:xfrm>
                <a:off x="4587451" y="3616258"/>
                <a:ext cx="150193" cy="38188"/>
              </a:xfrm>
              <a:custGeom>
                <a:avLst/>
                <a:gdLst>
                  <a:gd name="connsiteX0" fmla="*/ 149649 w 150193"/>
                  <a:gd name="connsiteY0" fmla="*/ 67 h 38188"/>
                  <a:gd name="connsiteX1" fmla="*/ 95674 w 150193"/>
                  <a:gd name="connsiteY1" fmla="*/ 28642 h 38188"/>
                  <a:gd name="connsiteX2" fmla="*/ 424 w 150193"/>
                  <a:gd name="connsiteY2" fmla="*/ 19117 h 38188"/>
                  <a:gd name="connsiteX3" fmla="*/ 63924 w 150193"/>
                  <a:gd name="connsiteY3" fmla="*/ 38167 h 38188"/>
                  <a:gd name="connsiteX4" fmla="*/ 149649 w 150193"/>
                  <a:gd name="connsiteY4" fmla="*/ 67 h 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93" h="38188">
                    <a:moveTo>
                      <a:pt x="149649" y="67"/>
                    </a:moveTo>
                    <a:cubicBezTo>
                      <a:pt x="154941" y="-1520"/>
                      <a:pt x="120545" y="25467"/>
                      <a:pt x="95674" y="28642"/>
                    </a:cubicBezTo>
                    <a:cubicBezTo>
                      <a:pt x="70803" y="31817"/>
                      <a:pt x="5716" y="17530"/>
                      <a:pt x="424" y="19117"/>
                    </a:cubicBezTo>
                    <a:cubicBezTo>
                      <a:pt x="-4868" y="20704"/>
                      <a:pt x="40641" y="37109"/>
                      <a:pt x="63924" y="38167"/>
                    </a:cubicBezTo>
                    <a:cubicBezTo>
                      <a:pt x="87207" y="39225"/>
                      <a:pt x="144357" y="1654"/>
                      <a:pt x="149649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 310">
                <a:extLst>
                  <a:ext uri="{FF2B5EF4-FFF2-40B4-BE49-F238E27FC236}">
                    <a16:creationId xmlns:a16="http://schemas.microsoft.com/office/drawing/2014/main" id="{92E91477-A6FD-4302-EB99-8A07C7DF5E39}"/>
                  </a:ext>
                </a:extLst>
              </p:cNvPr>
              <p:cNvSpPr/>
              <p:nvPr/>
            </p:nvSpPr>
            <p:spPr>
              <a:xfrm>
                <a:off x="4527506" y="3625370"/>
                <a:ext cx="142954" cy="26659"/>
              </a:xfrm>
              <a:custGeom>
                <a:avLst/>
                <a:gdLst>
                  <a:gd name="connsiteX0" fmla="*/ 44 w 142954"/>
                  <a:gd name="connsiteY0" fmla="*/ 10005 h 26659"/>
                  <a:gd name="connsiteX1" fmla="*/ 63544 w 142954"/>
                  <a:gd name="connsiteY1" fmla="*/ 480 h 26659"/>
                  <a:gd name="connsiteX2" fmla="*/ 142919 w 142954"/>
                  <a:gd name="connsiteY2" fmla="*/ 25880 h 26659"/>
                  <a:gd name="connsiteX3" fmla="*/ 73069 w 142954"/>
                  <a:gd name="connsiteY3" fmla="*/ 19530 h 26659"/>
                  <a:gd name="connsiteX4" fmla="*/ 44 w 142954"/>
                  <a:gd name="connsiteY4" fmla="*/ 10005 h 26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954" h="26659">
                    <a:moveTo>
                      <a:pt x="44" y="10005"/>
                    </a:moveTo>
                    <a:cubicBezTo>
                      <a:pt x="-1543" y="6830"/>
                      <a:pt x="39732" y="-2166"/>
                      <a:pt x="63544" y="480"/>
                    </a:cubicBezTo>
                    <a:cubicBezTo>
                      <a:pt x="87356" y="3126"/>
                      <a:pt x="141332" y="22705"/>
                      <a:pt x="142919" y="25880"/>
                    </a:cubicBezTo>
                    <a:cubicBezTo>
                      <a:pt x="144506" y="29055"/>
                      <a:pt x="92119" y="21647"/>
                      <a:pt x="73069" y="19530"/>
                    </a:cubicBezTo>
                    <a:cubicBezTo>
                      <a:pt x="54019" y="17413"/>
                      <a:pt x="1631" y="13180"/>
                      <a:pt x="44" y="10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 311">
                <a:extLst>
                  <a:ext uri="{FF2B5EF4-FFF2-40B4-BE49-F238E27FC236}">
                    <a16:creationId xmlns:a16="http://schemas.microsoft.com/office/drawing/2014/main" id="{D80ABC56-D1D0-2D6B-36D5-303FC574632D}"/>
                  </a:ext>
                </a:extLst>
              </p:cNvPr>
              <p:cNvSpPr/>
              <p:nvPr/>
            </p:nvSpPr>
            <p:spPr>
              <a:xfrm>
                <a:off x="4535101" y="3606617"/>
                <a:ext cx="208766" cy="108434"/>
              </a:xfrm>
              <a:custGeom>
                <a:avLst/>
                <a:gdLst>
                  <a:gd name="connsiteX0" fmla="*/ 174768 w 184709"/>
                  <a:gd name="connsiteY0" fmla="*/ 183 h 89799"/>
                  <a:gd name="connsiteX1" fmla="*/ 120793 w 184709"/>
                  <a:gd name="connsiteY1" fmla="*/ 38283 h 89799"/>
                  <a:gd name="connsiteX2" fmla="*/ 22368 w 184709"/>
                  <a:gd name="connsiteY2" fmla="*/ 12883 h 89799"/>
                  <a:gd name="connsiteX3" fmla="*/ 143 w 184709"/>
                  <a:gd name="connsiteY3" fmla="*/ 41458 h 89799"/>
                  <a:gd name="connsiteX4" fmla="*/ 16018 w 184709"/>
                  <a:gd name="connsiteY4" fmla="*/ 76383 h 89799"/>
                  <a:gd name="connsiteX5" fmla="*/ 73168 w 184709"/>
                  <a:gd name="connsiteY5" fmla="*/ 89083 h 89799"/>
                  <a:gd name="connsiteX6" fmla="*/ 174768 w 184709"/>
                  <a:gd name="connsiteY6" fmla="*/ 57333 h 89799"/>
                  <a:gd name="connsiteX7" fmla="*/ 174768 w 184709"/>
                  <a:gd name="connsiteY7" fmla="*/ 183 h 8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709" h="89799">
                    <a:moveTo>
                      <a:pt x="174768" y="183"/>
                    </a:moveTo>
                    <a:cubicBezTo>
                      <a:pt x="165772" y="-2992"/>
                      <a:pt x="146193" y="36166"/>
                      <a:pt x="120793" y="38283"/>
                    </a:cubicBezTo>
                    <a:cubicBezTo>
                      <a:pt x="95393" y="40400"/>
                      <a:pt x="42476" y="12354"/>
                      <a:pt x="22368" y="12883"/>
                    </a:cubicBezTo>
                    <a:cubicBezTo>
                      <a:pt x="2260" y="13412"/>
                      <a:pt x="1201" y="30875"/>
                      <a:pt x="143" y="41458"/>
                    </a:cubicBezTo>
                    <a:cubicBezTo>
                      <a:pt x="-915" y="52041"/>
                      <a:pt x="3847" y="68446"/>
                      <a:pt x="16018" y="76383"/>
                    </a:cubicBezTo>
                    <a:cubicBezTo>
                      <a:pt x="28189" y="84320"/>
                      <a:pt x="46710" y="92258"/>
                      <a:pt x="73168" y="89083"/>
                    </a:cubicBezTo>
                    <a:cubicBezTo>
                      <a:pt x="99626" y="85908"/>
                      <a:pt x="157835" y="67916"/>
                      <a:pt x="174768" y="57333"/>
                    </a:cubicBezTo>
                    <a:cubicBezTo>
                      <a:pt x="191701" y="46750"/>
                      <a:pt x="183764" y="3358"/>
                      <a:pt x="174768" y="183"/>
                    </a:cubicBezTo>
                    <a:close/>
                  </a:path>
                </a:pathLst>
              </a:custGeom>
              <a:solidFill>
                <a:srgbClr val="FF2F92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 312">
                <a:extLst>
                  <a:ext uri="{FF2B5EF4-FFF2-40B4-BE49-F238E27FC236}">
                    <a16:creationId xmlns:a16="http://schemas.microsoft.com/office/drawing/2014/main" id="{87DE0CF5-0DB4-64B0-36FF-090FDE925E96}"/>
                  </a:ext>
                </a:extLst>
              </p:cNvPr>
              <p:cNvSpPr/>
              <p:nvPr/>
            </p:nvSpPr>
            <p:spPr>
              <a:xfrm>
                <a:off x="3691736" y="551743"/>
                <a:ext cx="151387" cy="337459"/>
              </a:xfrm>
              <a:custGeom>
                <a:avLst/>
                <a:gdLst>
                  <a:gd name="connsiteX0" fmla="*/ 150014 w 151387"/>
                  <a:gd name="connsiteY0" fmla="*/ 7057 h 337459"/>
                  <a:gd name="connsiteX1" fmla="*/ 108739 w 151387"/>
                  <a:gd name="connsiteY1" fmla="*/ 73732 h 337459"/>
                  <a:gd name="connsiteX2" fmla="*/ 789 w 151387"/>
                  <a:gd name="connsiteY2" fmla="*/ 334082 h 337459"/>
                  <a:gd name="connsiteX3" fmla="*/ 64289 w 151387"/>
                  <a:gd name="connsiteY3" fmla="*/ 210257 h 337459"/>
                  <a:gd name="connsiteX4" fmla="*/ 150014 w 151387"/>
                  <a:gd name="connsiteY4" fmla="*/ 7057 h 33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7" h="337459">
                    <a:moveTo>
                      <a:pt x="150014" y="7057"/>
                    </a:moveTo>
                    <a:cubicBezTo>
                      <a:pt x="157422" y="-15697"/>
                      <a:pt x="133610" y="19228"/>
                      <a:pt x="108739" y="73732"/>
                    </a:cubicBezTo>
                    <a:cubicBezTo>
                      <a:pt x="83868" y="128236"/>
                      <a:pt x="8197" y="311328"/>
                      <a:pt x="789" y="334082"/>
                    </a:cubicBezTo>
                    <a:cubicBezTo>
                      <a:pt x="-6619" y="356836"/>
                      <a:pt x="39947" y="258940"/>
                      <a:pt x="64289" y="210257"/>
                    </a:cubicBezTo>
                    <a:cubicBezTo>
                      <a:pt x="88631" y="161574"/>
                      <a:pt x="142606" y="29811"/>
                      <a:pt x="150014" y="7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 313">
                <a:extLst>
                  <a:ext uri="{FF2B5EF4-FFF2-40B4-BE49-F238E27FC236}">
                    <a16:creationId xmlns:a16="http://schemas.microsoft.com/office/drawing/2014/main" id="{49C9B78D-16C0-ADEC-40F1-22FF4C3A6959}"/>
                  </a:ext>
                </a:extLst>
              </p:cNvPr>
              <p:cNvSpPr/>
              <p:nvPr/>
            </p:nvSpPr>
            <p:spPr>
              <a:xfrm>
                <a:off x="3673101" y="853215"/>
                <a:ext cx="25834" cy="207640"/>
              </a:xfrm>
              <a:custGeom>
                <a:avLst/>
                <a:gdLst>
                  <a:gd name="connsiteX0" fmla="*/ 25774 w 25834"/>
                  <a:gd name="connsiteY0" fmla="*/ 860 h 207640"/>
                  <a:gd name="connsiteX1" fmla="*/ 6724 w 25834"/>
                  <a:gd name="connsiteY1" fmla="*/ 92935 h 207640"/>
                  <a:gd name="connsiteX2" fmla="*/ 374 w 25834"/>
                  <a:gd name="connsiteY2" fmla="*/ 127860 h 207640"/>
                  <a:gd name="connsiteX3" fmla="*/ 16249 w 25834"/>
                  <a:gd name="connsiteY3" fmla="*/ 207235 h 207640"/>
                  <a:gd name="connsiteX4" fmla="*/ 13074 w 25834"/>
                  <a:gd name="connsiteY4" fmla="*/ 153260 h 207640"/>
                  <a:gd name="connsiteX5" fmla="*/ 25774 w 25834"/>
                  <a:gd name="connsiteY5" fmla="*/ 860 h 20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4" h="207640">
                    <a:moveTo>
                      <a:pt x="25774" y="860"/>
                    </a:moveTo>
                    <a:cubicBezTo>
                      <a:pt x="24716" y="-9194"/>
                      <a:pt x="10957" y="71768"/>
                      <a:pt x="6724" y="92935"/>
                    </a:cubicBezTo>
                    <a:cubicBezTo>
                      <a:pt x="2491" y="114102"/>
                      <a:pt x="-1213" y="108810"/>
                      <a:pt x="374" y="127860"/>
                    </a:cubicBezTo>
                    <a:cubicBezTo>
                      <a:pt x="1961" y="146910"/>
                      <a:pt x="14132" y="203002"/>
                      <a:pt x="16249" y="207235"/>
                    </a:cubicBezTo>
                    <a:cubicBezTo>
                      <a:pt x="18366" y="211468"/>
                      <a:pt x="12545" y="181835"/>
                      <a:pt x="13074" y="153260"/>
                    </a:cubicBezTo>
                    <a:cubicBezTo>
                      <a:pt x="13603" y="124685"/>
                      <a:pt x="26832" y="10914"/>
                      <a:pt x="25774" y="8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 314">
                <a:extLst>
                  <a:ext uri="{FF2B5EF4-FFF2-40B4-BE49-F238E27FC236}">
                    <a16:creationId xmlns:a16="http://schemas.microsoft.com/office/drawing/2014/main" id="{1ABAC3A1-3832-5A3A-B1E3-65FB6F71630B}"/>
                  </a:ext>
                </a:extLst>
              </p:cNvPr>
              <p:cNvSpPr/>
              <p:nvPr/>
            </p:nvSpPr>
            <p:spPr>
              <a:xfrm>
                <a:off x="3666641" y="1052407"/>
                <a:ext cx="16359" cy="258890"/>
              </a:xfrm>
              <a:custGeom>
                <a:avLst/>
                <a:gdLst>
                  <a:gd name="connsiteX0" fmla="*/ 16359 w 16359"/>
                  <a:gd name="connsiteY0" fmla="*/ 1693 h 258890"/>
                  <a:gd name="connsiteX1" fmla="*/ 13184 w 16359"/>
                  <a:gd name="connsiteY1" fmla="*/ 65193 h 258890"/>
                  <a:gd name="connsiteX2" fmla="*/ 484 w 16359"/>
                  <a:gd name="connsiteY2" fmla="*/ 144568 h 258890"/>
                  <a:gd name="connsiteX3" fmla="*/ 3659 w 16359"/>
                  <a:gd name="connsiteY3" fmla="*/ 258868 h 258890"/>
                  <a:gd name="connsiteX4" fmla="*/ 13184 w 16359"/>
                  <a:gd name="connsiteY4" fmla="*/ 135043 h 258890"/>
                  <a:gd name="connsiteX5" fmla="*/ 16359 w 16359"/>
                  <a:gd name="connsiteY5" fmla="*/ 1693 h 25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9" h="258890">
                    <a:moveTo>
                      <a:pt x="16359" y="1693"/>
                    </a:moveTo>
                    <a:cubicBezTo>
                      <a:pt x="16359" y="-9949"/>
                      <a:pt x="15830" y="41381"/>
                      <a:pt x="13184" y="65193"/>
                    </a:cubicBezTo>
                    <a:cubicBezTo>
                      <a:pt x="10538" y="89005"/>
                      <a:pt x="2071" y="112289"/>
                      <a:pt x="484" y="144568"/>
                    </a:cubicBezTo>
                    <a:cubicBezTo>
                      <a:pt x="-1103" y="176847"/>
                      <a:pt x="1542" y="260456"/>
                      <a:pt x="3659" y="258868"/>
                    </a:cubicBezTo>
                    <a:cubicBezTo>
                      <a:pt x="5776" y="257280"/>
                      <a:pt x="10538" y="173672"/>
                      <a:pt x="13184" y="135043"/>
                    </a:cubicBezTo>
                    <a:cubicBezTo>
                      <a:pt x="15830" y="96414"/>
                      <a:pt x="16359" y="13335"/>
                      <a:pt x="16359" y="16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 315">
                <a:extLst>
                  <a:ext uri="{FF2B5EF4-FFF2-40B4-BE49-F238E27FC236}">
                    <a16:creationId xmlns:a16="http://schemas.microsoft.com/office/drawing/2014/main" id="{3F37677D-E078-5B2B-6A18-E35A92F432A2}"/>
                  </a:ext>
                </a:extLst>
              </p:cNvPr>
              <p:cNvSpPr/>
              <p:nvPr/>
            </p:nvSpPr>
            <p:spPr>
              <a:xfrm>
                <a:off x="3777112" y="923925"/>
                <a:ext cx="99888" cy="282288"/>
              </a:xfrm>
              <a:custGeom>
                <a:avLst/>
                <a:gdLst>
                  <a:gd name="connsiteX0" fmla="*/ 29713 w 99888"/>
                  <a:gd name="connsiteY0" fmla="*/ 0 h 282288"/>
                  <a:gd name="connsiteX1" fmla="*/ 39238 w 99888"/>
                  <a:gd name="connsiteY1" fmla="*/ 161925 h 282288"/>
                  <a:gd name="connsiteX2" fmla="*/ 45588 w 99888"/>
                  <a:gd name="connsiteY2" fmla="*/ 273050 h 282288"/>
                  <a:gd name="connsiteX3" fmla="*/ 1138 w 99888"/>
                  <a:gd name="connsiteY3" fmla="*/ 276225 h 282288"/>
                  <a:gd name="connsiteX4" fmla="*/ 99563 w 99888"/>
                  <a:gd name="connsiteY4" fmla="*/ 276225 h 282288"/>
                  <a:gd name="connsiteX5" fmla="*/ 32888 w 99888"/>
                  <a:gd name="connsiteY5" fmla="*/ 263525 h 282288"/>
                  <a:gd name="connsiteX6" fmla="*/ 32888 w 99888"/>
                  <a:gd name="connsiteY6" fmla="*/ 241300 h 282288"/>
                  <a:gd name="connsiteX7" fmla="*/ 29713 w 99888"/>
                  <a:gd name="connsiteY7" fmla="*/ 0 h 28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888" h="282288">
                    <a:moveTo>
                      <a:pt x="29713" y="0"/>
                    </a:moveTo>
                    <a:cubicBezTo>
                      <a:pt x="33152" y="58208"/>
                      <a:pt x="36592" y="116417"/>
                      <a:pt x="39238" y="161925"/>
                    </a:cubicBezTo>
                    <a:cubicBezTo>
                      <a:pt x="41884" y="207433"/>
                      <a:pt x="51938" y="254000"/>
                      <a:pt x="45588" y="273050"/>
                    </a:cubicBezTo>
                    <a:cubicBezTo>
                      <a:pt x="39238" y="292100"/>
                      <a:pt x="-7858" y="275696"/>
                      <a:pt x="1138" y="276225"/>
                    </a:cubicBezTo>
                    <a:cubicBezTo>
                      <a:pt x="10134" y="276754"/>
                      <a:pt x="94271" y="278342"/>
                      <a:pt x="99563" y="276225"/>
                    </a:cubicBezTo>
                    <a:cubicBezTo>
                      <a:pt x="104855" y="274108"/>
                      <a:pt x="44000" y="269346"/>
                      <a:pt x="32888" y="263525"/>
                    </a:cubicBezTo>
                    <a:cubicBezTo>
                      <a:pt x="21776" y="257704"/>
                      <a:pt x="32888" y="241300"/>
                      <a:pt x="32888" y="241300"/>
                    </a:cubicBezTo>
                    <a:cubicBezTo>
                      <a:pt x="31830" y="160867"/>
                      <a:pt x="30771" y="80433"/>
                      <a:pt x="29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 316">
                <a:extLst>
                  <a:ext uri="{FF2B5EF4-FFF2-40B4-BE49-F238E27FC236}">
                    <a16:creationId xmlns:a16="http://schemas.microsoft.com/office/drawing/2014/main" id="{3D7296F6-3926-E389-92CE-36C2673BB7E3}"/>
                  </a:ext>
                </a:extLst>
              </p:cNvPr>
              <p:cNvSpPr/>
              <p:nvPr/>
            </p:nvSpPr>
            <p:spPr>
              <a:xfrm>
                <a:off x="3936986" y="983971"/>
                <a:ext cx="26156" cy="305745"/>
              </a:xfrm>
              <a:custGeom>
                <a:avLst/>
                <a:gdLst>
                  <a:gd name="connsiteX0" fmla="*/ 25414 w 26156"/>
                  <a:gd name="connsiteY0" fmla="*/ 3454 h 305745"/>
                  <a:gd name="connsiteX1" fmla="*/ 19064 w 26156"/>
                  <a:gd name="connsiteY1" fmla="*/ 92354 h 305745"/>
                  <a:gd name="connsiteX2" fmla="*/ 15889 w 26156"/>
                  <a:gd name="connsiteY2" fmla="*/ 120929 h 305745"/>
                  <a:gd name="connsiteX3" fmla="*/ 15889 w 26156"/>
                  <a:gd name="connsiteY3" fmla="*/ 301904 h 305745"/>
                  <a:gd name="connsiteX4" fmla="*/ 14 w 26156"/>
                  <a:gd name="connsiteY4" fmla="*/ 225704 h 305745"/>
                  <a:gd name="connsiteX5" fmla="*/ 25414 w 26156"/>
                  <a:gd name="connsiteY5" fmla="*/ 3454 h 305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56" h="305745">
                    <a:moveTo>
                      <a:pt x="25414" y="3454"/>
                    </a:moveTo>
                    <a:cubicBezTo>
                      <a:pt x="28589" y="-18771"/>
                      <a:pt x="20651" y="72775"/>
                      <a:pt x="19064" y="92354"/>
                    </a:cubicBezTo>
                    <a:cubicBezTo>
                      <a:pt x="17477" y="111933"/>
                      <a:pt x="16418" y="86004"/>
                      <a:pt x="15889" y="120929"/>
                    </a:cubicBezTo>
                    <a:cubicBezTo>
                      <a:pt x="15360" y="155854"/>
                      <a:pt x="18535" y="284441"/>
                      <a:pt x="15889" y="301904"/>
                    </a:cubicBezTo>
                    <a:cubicBezTo>
                      <a:pt x="13243" y="319367"/>
                      <a:pt x="-515" y="274387"/>
                      <a:pt x="14" y="225704"/>
                    </a:cubicBezTo>
                    <a:cubicBezTo>
                      <a:pt x="543" y="177021"/>
                      <a:pt x="22239" y="25679"/>
                      <a:pt x="25414" y="3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 317">
                <a:extLst>
                  <a:ext uri="{FF2B5EF4-FFF2-40B4-BE49-F238E27FC236}">
                    <a16:creationId xmlns:a16="http://schemas.microsoft.com/office/drawing/2014/main" id="{66CE5034-5C83-770D-69A4-4127834022B4}"/>
                  </a:ext>
                </a:extLst>
              </p:cNvPr>
              <p:cNvSpPr/>
              <p:nvPr/>
            </p:nvSpPr>
            <p:spPr>
              <a:xfrm>
                <a:off x="3819467" y="472486"/>
                <a:ext cx="212992" cy="99130"/>
              </a:xfrm>
              <a:custGeom>
                <a:avLst/>
                <a:gdLst>
                  <a:gd name="connsiteX0" fmla="*/ 212783 w 212992"/>
                  <a:gd name="connsiteY0" fmla="*/ 10114 h 99130"/>
                  <a:gd name="connsiteX1" fmla="*/ 38158 w 212992"/>
                  <a:gd name="connsiteY1" fmla="*/ 6939 h 99130"/>
                  <a:gd name="connsiteX2" fmla="*/ 60383 w 212992"/>
                  <a:gd name="connsiteY2" fmla="*/ 6939 h 99130"/>
                  <a:gd name="connsiteX3" fmla="*/ 58 w 212992"/>
                  <a:gd name="connsiteY3" fmla="*/ 99014 h 99130"/>
                  <a:gd name="connsiteX4" fmla="*/ 73083 w 212992"/>
                  <a:gd name="connsiteY4" fmla="*/ 25989 h 99130"/>
                  <a:gd name="connsiteX5" fmla="*/ 212783 w 212992"/>
                  <a:gd name="connsiteY5" fmla="*/ 10114 h 9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992" h="99130">
                    <a:moveTo>
                      <a:pt x="212783" y="10114"/>
                    </a:moveTo>
                    <a:cubicBezTo>
                      <a:pt x="206962" y="6939"/>
                      <a:pt x="63558" y="7468"/>
                      <a:pt x="38158" y="6939"/>
                    </a:cubicBezTo>
                    <a:cubicBezTo>
                      <a:pt x="12758" y="6410"/>
                      <a:pt x="66733" y="-8407"/>
                      <a:pt x="60383" y="6939"/>
                    </a:cubicBezTo>
                    <a:cubicBezTo>
                      <a:pt x="54033" y="22285"/>
                      <a:pt x="-2059" y="95839"/>
                      <a:pt x="58" y="99014"/>
                    </a:cubicBezTo>
                    <a:cubicBezTo>
                      <a:pt x="2175" y="102189"/>
                      <a:pt x="44508" y="39747"/>
                      <a:pt x="73083" y="25989"/>
                    </a:cubicBezTo>
                    <a:cubicBezTo>
                      <a:pt x="101658" y="12231"/>
                      <a:pt x="218604" y="13289"/>
                      <a:pt x="212783" y="101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 318">
                <a:extLst>
                  <a:ext uri="{FF2B5EF4-FFF2-40B4-BE49-F238E27FC236}">
                    <a16:creationId xmlns:a16="http://schemas.microsoft.com/office/drawing/2014/main" id="{56CB9851-4713-C3E5-5505-308CE86CE799}"/>
                  </a:ext>
                </a:extLst>
              </p:cNvPr>
              <p:cNvSpPr/>
              <p:nvPr/>
            </p:nvSpPr>
            <p:spPr>
              <a:xfrm>
                <a:off x="4044941" y="463446"/>
                <a:ext cx="209574" cy="30000"/>
              </a:xfrm>
              <a:custGeom>
                <a:avLst/>
                <a:gdLst>
                  <a:gd name="connsiteX0" fmla="*/ 9 w 209574"/>
                  <a:gd name="connsiteY0" fmla="*/ 22329 h 30000"/>
                  <a:gd name="connsiteX1" fmla="*/ 117484 w 209574"/>
                  <a:gd name="connsiteY1" fmla="*/ 19154 h 30000"/>
                  <a:gd name="connsiteX2" fmla="*/ 209559 w 209574"/>
                  <a:gd name="connsiteY2" fmla="*/ 104 h 30000"/>
                  <a:gd name="connsiteX3" fmla="*/ 123834 w 209574"/>
                  <a:gd name="connsiteY3" fmla="*/ 28679 h 30000"/>
                  <a:gd name="connsiteX4" fmla="*/ 9 w 209574"/>
                  <a:gd name="connsiteY4" fmla="*/ 22329 h 3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74" h="30000">
                    <a:moveTo>
                      <a:pt x="9" y="22329"/>
                    </a:moveTo>
                    <a:cubicBezTo>
                      <a:pt x="-1049" y="20741"/>
                      <a:pt x="82559" y="22858"/>
                      <a:pt x="117484" y="19154"/>
                    </a:cubicBezTo>
                    <a:cubicBezTo>
                      <a:pt x="152409" y="15450"/>
                      <a:pt x="208501" y="-1484"/>
                      <a:pt x="209559" y="104"/>
                    </a:cubicBezTo>
                    <a:cubicBezTo>
                      <a:pt x="210617" y="1692"/>
                      <a:pt x="156642" y="23916"/>
                      <a:pt x="123834" y="28679"/>
                    </a:cubicBezTo>
                    <a:cubicBezTo>
                      <a:pt x="91026" y="33442"/>
                      <a:pt x="1067" y="23917"/>
                      <a:pt x="9" y="22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 319">
                <a:extLst>
                  <a:ext uri="{FF2B5EF4-FFF2-40B4-BE49-F238E27FC236}">
                    <a16:creationId xmlns:a16="http://schemas.microsoft.com/office/drawing/2014/main" id="{D499ECBF-04CF-38B6-B767-D317650235D6}"/>
                  </a:ext>
                </a:extLst>
              </p:cNvPr>
              <p:cNvSpPr/>
              <p:nvPr/>
            </p:nvSpPr>
            <p:spPr>
              <a:xfrm>
                <a:off x="3984613" y="495268"/>
                <a:ext cx="187351" cy="47943"/>
              </a:xfrm>
              <a:custGeom>
                <a:avLst/>
                <a:gdLst>
                  <a:gd name="connsiteX0" fmla="*/ 12 w 187351"/>
                  <a:gd name="connsiteY0" fmla="*/ 47657 h 47943"/>
                  <a:gd name="connsiteX1" fmla="*/ 95262 w 187351"/>
                  <a:gd name="connsiteY1" fmla="*/ 31782 h 47943"/>
                  <a:gd name="connsiteX2" fmla="*/ 187337 w 187351"/>
                  <a:gd name="connsiteY2" fmla="*/ 32 h 47943"/>
                  <a:gd name="connsiteX3" fmla="*/ 101612 w 187351"/>
                  <a:gd name="connsiteY3" fmla="*/ 38132 h 47943"/>
                  <a:gd name="connsiteX4" fmla="*/ 12 w 187351"/>
                  <a:gd name="connsiteY4" fmla="*/ 47657 h 4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51" h="47943">
                    <a:moveTo>
                      <a:pt x="12" y="47657"/>
                    </a:moveTo>
                    <a:cubicBezTo>
                      <a:pt x="-1046" y="46599"/>
                      <a:pt x="64041" y="39719"/>
                      <a:pt x="95262" y="31782"/>
                    </a:cubicBezTo>
                    <a:cubicBezTo>
                      <a:pt x="126483" y="23845"/>
                      <a:pt x="186279" y="-1026"/>
                      <a:pt x="187337" y="32"/>
                    </a:cubicBezTo>
                    <a:cubicBezTo>
                      <a:pt x="188395" y="1090"/>
                      <a:pt x="129658" y="29136"/>
                      <a:pt x="101612" y="38132"/>
                    </a:cubicBezTo>
                    <a:cubicBezTo>
                      <a:pt x="73566" y="47128"/>
                      <a:pt x="1070" y="48715"/>
                      <a:pt x="12" y="47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 320">
                <a:extLst>
                  <a:ext uri="{FF2B5EF4-FFF2-40B4-BE49-F238E27FC236}">
                    <a16:creationId xmlns:a16="http://schemas.microsoft.com/office/drawing/2014/main" id="{024ABE10-D920-CE38-7751-FA24A7243447}"/>
                  </a:ext>
                </a:extLst>
              </p:cNvPr>
              <p:cNvSpPr/>
              <p:nvPr/>
            </p:nvSpPr>
            <p:spPr>
              <a:xfrm>
                <a:off x="4087102" y="453926"/>
                <a:ext cx="220271" cy="85910"/>
              </a:xfrm>
              <a:custGeom>
                <a:avLst/>
                <a:gdLst>
                  <a:gd name="connsiteX0" fmla="*/ 145173 w 220271"/>
                  <a:gd name="connsiteY0" fmla="*/ 99 h 85910"/>
                  <a:gd name="connsiteX1" fmla="*/ 208673 w 220271"/>
                  <a:gd name="connsiteY1" fmla="*/ 38199 h 85910"/>
                  <a:gd name="connsiteX2" fmla="*/ 183273 w 220271"/>
                  <a:gd name="connsiteY2" fmla="*/ 47724 h 85910"/>
                  <a:gd name="connsiteX3" fmla="*/ 107073 w 220271"/>
                  <a:gd name="connsiteY3" fmla="*/ 60424 h 85910"/>
                  <a:gd name="connsiteX4" fmla="*/ 2298 w 220271"/>
                  <a:gd name="connsiteY4" fmla="*/ 85824 h 85910"/>
                  <a:gd name="connsiteX5" fmla="*/ 215023 w 220271"/>
                  <a:gd name="connsiteY5" fmla="*/ 50899 h 85910"/>
                  <a:gd name="connsiteX6" fmla="*/ 145173 w 220271"/>
                  <a:gd name="connsiteY6" fmla="*/ 99 h 8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271" h="85910">
                    <a:moveTo>
                      <a:pt x="145173" y="99"/>
                    </a:moveTo>
                    <a:cubicBezTo>
                      <a:pt x="144115" y="-2018"/>
                      <a:pt x="202323" y="30262"/>
                      <a:pt x="208673" y="38199"/>
                    </a:cubicBezTo>
                    <a:cubicBezTo>
                      <a:pt x="215023" y="46136"/>
                      <a:pt x="200206" y="44020"/>
                      <a:pt x="183273" y="47724"/>
                    </a:cubicBezTo>
                    <a:cubicBezTo>
                      <a:pt x="166340" y="51428"/>
                      <a:pt x="137235" y="54074"/>
                      <a:pt x="107073" y="60424"/>
                    </a:cubicBezTo>
                    <a:cubicBezTo>
                      <a:pt x="76911" y="66774"/>
                      <a:pt x="-15694" y="87412"/>
                      <a:pt x="2298" y="85824"/>
                    </a:cubicBezTo>
                    <a:cubicBezTo>
                      <a:pt x="20290" y="84237"/>
                      <a:pt x="186448" y="63070"/>
                      <a:pt x="215023" y="50899"/>
                    </a:cubicBezTo>
                    <a:cubicBezTo>
                      <a:pt x="243598" y="38728"/>
                      <a:pt x="146231" y="2216"/>
                      <a:pt x="145173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 321">
                <a:extLst>
                  <a:ext uri="{FF2B5EF4-FFF2-40B4-BE49-F238E27FC236}">
                    <a16:creationId xmlns:a16="http://schemas.microsoft.com/office/drawing/2014/main" id="{50F28808-4749-5AA3-CAE4-31E992FC2E30}"/>
                  </a:ext>
                </a:extLst>
              </p:cNvPr>
              <p:cNvSpPr/>
              <p:nvPr/>
            </p:nvSpPr>
            <p:spPr>
              <a:xfrm>
                <a:off x="3858152" y="444500"/>
                <a:ext cx="178138" cy="57150"/>
              </a:xfrm>
              <a:custGeom>
                <a:avLst/>
                <a:gdLst>
                  <a:gd name="connsiteX0" fmla="*/ 177273 w 178138"/>
                  <a:gd name="connsiteY0" fmla="*/ 6350 h 57150"/>
                  <a:gd name="connsiteX1" fmla="*/ 72498 w 178138"/>
                  <a:gd name="connsiteY1" fmla="*/ 0 h 57150"/>
                  <a:gd name="connsiteX2" fmla="*/ 21698 w 178138"/>
                  <a:gd name="connsiteY2" fmla="*/ 6350 h 57150"/>
                  <a:gd name="connsiteX3" fmla="*/ 34398 w 178138"/>
                  <a:gd name="connsiteY3" fmla="*/ 19050 h 57150"/>
                  <a:gd name="connsiteX4" fmla="*/ 15348 w 178138"/>
                  <a:gd name="connsiteY4" fmla="*/ 57150 h 57150"/>
                  <a:gd name="connsiteX5" fmla="*/ 8998 w 178138"/>
                  <a:gd name="connsiteY5" fmla="*/ 19050 h 57150"/>
                  <a:gd name="connsiteX6" fmla="*/ 177273 w 178138"/>
                  <a:gd name="connsiteY6" fmla="*/ 63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138" h="57150">
                    <a:moveTo>
                      <a:pt x="177273" y="6350"/>
                    </a:moveTo>
                    <a:cubicBezTo>
                      <a:pt x="187856" y="3175"/>
                      <a:pt x="98427" y="0"/>
                      <a:pt x="72498" y="0"/>
                    </a:cubicBezTo>
                    <a:cubicBezTo>
                      <a:pt x="46569" y="0"/>
                      <a:pt x="21698" y="6350"/>
                      <a:pt x="21698" y="6350"/>
                    </a:cubicBezTo>
                    <a:cubicBezTo>
                      <a:pt x="15348" y="9525"/>
                      <a:pt x="35456" y="10583"/>
                      <a:pt x="34398" y="19050"/>
                    </a:cubicBezTo>
                    <a:cubicBezTo>
                      <a:pt x="33340" y="27517"/>
                      <a:pt x="19581" y="57150"/>
                      <a:pt x="15348" y="57150"/>
                    </a:cubicBezTo>
                    <a:cubicBezTo>
                      <a:pt x="11115" y="57150"/>
                      <a:pt x="-12698" y="28046"/>
                      <a:pt x="8998" y="19050"/>
                    </a:cubicBezTo>
                    <a:cubicBezTo>
                      <a:pt x="30694" y="10054"/>
                      <a:pt x="166690" y="9525"/>
                      <a:pt x="177273" y="63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 322">
                <a:extLst>
                  <a:ext uri="{FF2B5EF4-FFF2-40B4-BE49-F238E27FC236}">
                    <a16:creationId xmlns:a16="http://schemas.microsoft.com/office/drawing/2014/main" id="{B8F8428E-4E84-2B2F-873B-7BDD0A8F4A69}"/>
                  </a:ext>
                </a:extLst>
              </p:cNvPr>
              <p:cNvSpPr/>
              <p:nvPr/>
            </p:nvSpPr>
            <p:spPr>
              <a:xfrm>
                <a:off x="3920681" y="533394"/>
                <a:ext cx="121094" cy="38959"/>
              </a:xfrm>
              <a:custGeom>
                <a:avLst/>
                <a:gdLst>
                  <a:gd name="connsiteX0" fmla="*/ 444 w 121094"/>
                  <a:gd name="connsiteY0" fmla="*/ 6 h 38959"/>
                  <a:gd name="connsiteX1" fmla="*/ 86169 w 121094"/>
                  <a:gd name="connsiteY1" fmla="*/ 34931 h 38959"/>
                  <a:gd name="connsiteX2" fmla="*/ 121094 w 121094"/>
                  <a:gd name="connsiteY2" fmla="*/ 31756 h 38959"/>
                  <a:gd name="connsiteX3" fmla="*/ 54419 w 121094"/>
                  <a:gd name="connsiteY3" fmla="*/ 38106 h 38959"/>
                  <a:gd name="connsiteX4" fmla="*/ 444 w 121094"/>
                  <a:gd name="connsiteY4" fmla="*/ 6 h 3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94" h="38959">
                    <a:moveTo>
                      <a:pt x="444" y="6"/>
                    </a:moveTo>
                    <a:cubicBezTo>
                      <a:pt x="5736" y="-523"/>
                      <a:pt x="66061" y="29639"/>
                      <a:pt x="86169" y="34931"/>
                    </a:cubicBezTo>
                    <a:cubicBezTo>
                      <a:pt x="106277" y="40223"/>
                      <a:pt x="121094" y="31756"/>
                      <a:pt x="121094" y="31756"/>
                    </a:cubicBezTo>
                    <a:cubicBezTo>
                      <a:pt x="115802" y="32285"/>
                      <a:pt x="70294" y="41810"/>
                      <a:pt x="54419" y="38106"/>
                    </a:cubicBezTo>
                    <a:cubicBezTo>
                      <a:pt x="38544" y="34402"/>
                      <a:pt x="-4848" y="535"/>
                      <a:pt x="444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 323">
                <a:extLst>
                  <a:ext uri="{FF2B5EF4-FFF2-40B4-BE49-F238E27FC236}">
                    <a16:creationId xmlns:a16="http://schemas.microsoft.com/office/drawing/2014/main" id="{5684B0C0-0284-9B87-65ED-7C18415FF1DE}"/>
                  </a:ext>
                </a:extLst>
              </p:cNvPr>
              <p:cNvSpPr/>
              <p:nvPr/>
            </p:nvSpPr>
            <p:spPr>
              <a:xfrm>
                <a:off x="4102100" y="409251"/>
                <a:ext cx="271036" cy="38424"/>
              </a:xfrm>
              <a:custGeom>
                <a:avLst/>
                <a:gdLst>
                  <a:gd name="connsiteX0" fmla="*/ 0 w 271036"/>
                  <a:gd name="connsiteY0" fmla="*/ 32074 h 38424"/>
                  <a:gd name="connsiteX1" fmla="*/ 114300 w 271036"/>
                  <a:gd name="connsiteY1" fmla="*/ 38424 h 38424"/>
                  <a:gd name="connsiteX2" fmla="*/ 184150 w 271036"/>
                  <a:gd name="connsiteY2" fmla="*/ 32074 h 38424"/>
                  <a:gd name="connsiteX3" fmla="*/ 269875 w 271036"/>
                  <a:gd name="connsiteY3" fmla="*/ 324 h 38424"/>
                  <a:gd name="connsiteX4" fmla="*/ 231775 w 271036"/>
                  <a:gd name="connsiteY4" fmla="*/ 16199 h 38424"/>
                  <a:gd name="connsiteX5" fmla="*/ 203200 w 271036"/>
                  <a:gd name="connsiteY5" fmla="*/ 25724 h 38424"/>
                  <a:gd name="connsiteX6" fmla="*/ 165100 w 271036"/>
                  <a:gd name="connsiteY6" fmla="*/ 25724 h 38424"/>
                  <a:gd name="connsiteX7" fmla="*/ 0 w 271036"/>
                  <a:gd name="connsiteY7" fmla="*/ 32074 h 3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036" h="38424">
                    <a:moveTo>
                      <a:pt x="0" y="32074"/>
                    </a:moveTo>
                    <a:cubicBezTo>
                      <a:pt x="41804" y="35249"/>
                      <a:pt x="83608" y="38424"/>
                      <a:pt x="114300" y="38424"/>
                    </a:cubicBezTo>
                    <a:cubicBezTo>
                      <a:pt x="144992" y="38424"/>
                      <a:pt x="158221" y="38424"/>
                      <a:pt x="184150" y="32074"/>
                    </a:cubicBezTo>
                    <a:cubicBezTo>
                      <a:pt x="210079" y="25724"/>
                      <a:pt x="261938" y="2970"/>
                      <a:pt x="269875" y="324"/>
                    </a:cubicBezTo>
                    <a:cubicBezTo>
                      <a:pt x="277812" y="-2322"/>
                      <a:pt x="242888" y="11966"/>
                      <a:pt x="231775" y="16199"/>
                    </a:cubicBezTo>
                    <a:cubicBezTo>
                      <a:pt x="220663" y="20432"/>
                      <a:pt x="214312" y="24137"/>
                      <a:pt x="203200" y="25724"/>
                    </a:cubicBezTo>
                    <a:cubicBezTo>
                      <a:pt x="192088" y="27311"/>
                      <a:pt x="165100" y="25724"/>
                      <a:pt x="165100" y="25724"/>
                    </a:cubicBezTo>
                    <a:lnTo>
                      <a:pt x="0" y="3207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 324">
                <a:extLst>
                  <a:ext uri="{FF2B5EF4-FFF2-40B4-BE49-F238E27FC236}">
                    <a16:creationId xmlns:a16="http://schemas.microsoft.com/office/drawing/2014/main" id="{60D185E5-DD9B-DD4B-F6D8-03AAC48E5CB6}"/>
                  </a:ext>
                </a:extLst>
              </p:cNvPr>
              <p:cNvSpPr/>
              <p:nvPr/>
            </p:nvSpPr>
            <p:spPr>
              <a:xfrm>
                <a:off x="4268611" y="402824"/>
                <a:ext cx="173231" cy="95836"/>
              </a:xfrm>
              <a:custGeom>
                <a:avLst/>
                <a:gdLst>
                  <a:gd name="connsiteX0" fmla="*/ 122414 w 173231"/>
                  <a:gd name="connsiteY0" fmla="*/ 401 h 95836"/>
                  <a:gd name="connsiteX1" fmla="*/ 173214 w 173231"/>
                  <a:gd name="connsiteY1" fmla="*/ 35326 h 95836"/>
                  <a:gd name="connsiteX2" fmla="*/ 116064 w 173231"/>
                  <a:gd name="connsiteY2" fmla="*/ 95651 h 95836"/>
                  <a:gd name="connsiteX3" fmla="*/ 1764 w 173231"/>
                  <a:gd name="connsiteY3" fmla="*/ 54376 h 95836"/>
                  <a:gd name="connsiteX4" fmla="*/ 49389 w 173231"/>
                  <a:gd name="connsiteY4" fmla="*/ 60726 h 95836"/>
                  <a:gd name="connsiteX5" fmla="*/ 87489 w 173231"/>
                  <a:gd name="connsiteY5" fmla="*/ 79776 h 95836"/>
                  <a:gd name="connsiteX6" fmla="*/ 116064 w 173231"/>
                  <a:gd name="connsiteY6" fmla="*/ 82951 h 95836"/>
                  <a:gd name="connsiteX7" fmla="*/ 147814 w 173231"/>
                  <a:gd name="connsiteY7" fmla="*/ 57551 h 95836"/>
                  <a:gd name="connsiteX8" fmla="*/ 122414 w 173231"/>
                  <a:gd name="connsiteY8" fmla="*/ 401 h 9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231" h="95836">
                    <a:moveTo>
                      <a:pt x="122414" y="401"/>
                    </a:moveTo>
                    <a:cubicBezTo>
                      <a:pt x="126647" y="-3303"/>
                      <a:pt x="174272" y="19451"/>
                      <a:pt x="173214" y="35326"/>
                    </a:cubicBezTo>
                    <a:cubicBezTo>
                      <a:pt x="172156" y="51201"/>
                      <a:pt x="144639" y="92476"/>
                      <a:pt x="116064" y="95651"/>
                    </a:cubicBezTo>
                    <a:cubicBezTo>
                      <a:pt x="87489" y="98826"/>
                      <a:pt x="12876" y="60197"/>
                      <a:pt x="1764" y="54376"/>
                    </a:cubicBezTo>
                    <a:cubicBezTo>
                      <a:pt x="-9348" y="48555"/>
                      <a:pt x="35102" y="56493"/>
                      <a:pt x="49389" y="60726"/>
                    </a:cubicBezTo>
                    <a:cubicBezTo>
                      <a:pt x="63676" y="64959"/>
                      <a:pt x="76377" y="76072"/>
                      <a:pt x="87489" y="79776"/>
                    </a:cubicBezTo>
                    <a:cubicBezTo>
                      <a:pt x="98601" y="83480"/>
                      <a:pt x="106010" y="86655"/>
                      <a:pt x="116064" y="82951"/>
                    </a:cubicBezTo>
                    <a:cubicBezTo>
                      <a:pt x="126118" y="79247"/>
                      <a:pt x="141993" y="68663"/>
                      <a:pt x="147814" y="57551"/>
                    </a:cubicBezTo>
                    <a:cubicBezTo>
                      <a:pt x="153635" y="46439"/>
                      <a:pt x="118181" y="4105"/>
                      <a:pt x="122414" y="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 325">
                <a:extLst>
                  <a:ext uri="{FF2B5EF4-FFF2-40B4-BE49-F238E27FC236}">
                    <a16:creationId xmlns:a16="http://schemas.microsoft.com/office/drawing/2014/main" id="{77EC74D1-66EC-03FE-7DA8-D2D64DB0DD70}"/>
                  </a:ext>
                </a:extLst>
              </p:cNvPr>
              <p:cNvSpPr/>
              <p:nvPr/>
            </p:nvSpPr>
            <p:spPr>
              <a:xfrm>
                <a:off x="3866924" y="392626"/>
                <a:ext cx="184604" cy="58264"/>
              </a:xfrm>
              <a:custGeom>
                <a:avLst/>
                <a:gdLst>
                  <a:gd name="connsiteX0" fmla="*/ 226 w 184604"/>
                  <a:gd name="connsiteY0" fmla="*/ 58224 h 58264"/>
                  <a:gd name="connsiteX1" fmla="*/ 82776 w 184604"/>
                  <a:gd name="connsiteY1" fmla="*/ 1074 h 58264"/>
                  <a:gd name="connsiteX2" fmla="*/ 184376 w 184604"/>
                  <a:gd name="connsiteY2" fmla="*/ 20124 h 58264"/>
                  <a:gd name="connsiteX3" fmla="*/ 108176 w 184604"/>
                  <a:gd name="connsiteY3" fmla="*/ 10599 h 58264"/>
                  <a:gd name="connsiteX4" fmla="*/ 226 w 184604"/>
                  <a:gd name="connsiteY4" fmla="*/ 58224 h 5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604" h="58264">
                    <a:moveTo>
                      <a:pt x="226" y="58224"/>
                    </a:moveTo>
                    <a:cubicBezTo>
                      <a:pt x="-4007" y="56637"/>
                      <a:pt x="52084" y="7424"/>
                      <a:pt x="82776" y="1074"/>
                    </a:cubicBezTo>
                    <a:cubicBezTo>
                      <a:pt x="113468" y="-5276"/>
                      <a:pt x="180143" y="18537"/>
                      <a:pt x="184376" y="20124"/>
                    </a:cubicBezTo>
                    <a:cubicBezTo>
                      <a:pt x="188609" y="21711"/>
                      <a:pt x="133047" y="7424"/>
                      <a:pt x="108176" y="10599"/>
                    </a:cubicBezTo>
                    <a:cubicBezTo>
                      <a:pt x="83305" y="13774"/>
                      <a:pt x="4459" y="59811"/>
                      <a:pt x="226" y="58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 326">
                <a:extLst>
                  <a:ext uri="{FF2B5EF4-FFF2-40B4-BE49-F238E27FC236}">
                    <a16:creationId xmlns:a16="http://schemas.microsoft.com/office/drawing/2014/main" id="{74BA7283-CD19-8C0B-4585-DBB75149EA6B}"/>
                  </a:ext>
                </a:extLst>
              </p:cNvPr>
              <p:cNvSpPr/>
              <p:nvPr/>
            </p:nvSpPr>
            <p:spPr>
              <a:xfrm>
                <a:off x="4037415" y="406386"/>
                <a:ext cx="313301" cy="19403"/>
              </a:xfrm>
              <a:custGeom>
                <a:avLst/>
                <a:gdLst>
                  <a:gd name="connsiteX0" fmla="*/ 1185 w 313301"/>
                  <a:gd name="connsiteY0" fmla="*/ 19064 h 19403"/>
                  <a:gd name="connsiteX1" fmla="*/ 144060 w 313301"/>
                  <a:gd name="connsiteY1" fmla="*/ 12714 h 19403"/>
                  <a:gd name="connsiteX2" fmla="*/ 309160 w 313301"/>
                  <a:gd name="connsiteY2" fmla="*/ 15889 h 19403"/>
                  <a:gd name="connsiteX3" fmla="*/ 242485 w 313301"/>
                  <a:gd name="connsiteY3" fmla="*/ 14 h 19403"/>
                  <a:gd name="connsiteX4" fmla="*/ 1185 w 313301"/>
                  <a:gd name="connsiteY4" fmla="*/ 19064 h 1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301" h="19403">
                    <a:moveTo>
                      <a:pt x="1185" y="19064"/>
                    </a:moveTo>
                    <a:cubicBezTo>
                      <a:pt x="-15219" y="21181"/>
                      <a:pt x="144060" y="12714"/>
                      <a:pt x="144060" y="12714"/>
                    </a:cubicBezTo>
                    <a:cubicBezTo>
                      <a:pt x="195389" y="12185"/>
                      <a:pt x="292756" y="18006"/>
                      <a:pt x="309160" y="15889"/>
                    </a:cubicBezTo>
                    <a:cubicBezTo>
                      <a:pt x="325564" y="13772"/>
                      <a:pt x="291168" y="-515"/>
                      <a:pt x="242485" y="14"/>
                    </a:cubicBezTo>
                    <a:cubicBezTo>
                      <a:pt x="193802" y="543"/>
                      <a:pt x="17589" y="16947"/>
                      <a:pt x="1185" y="19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 327">
                <a:extLst>
                  <a:ext uri="{FF2B5EF4-FFF2-40B4-BE49-F238E27FC236}">
                    <a16:creationId xmlns:a16="http://schemas.microsoft.com/office/drawing/2014/main" id="{C68616AC-5C66-4A2B-3973-391601E76417}"/>
                  </a:ext>
                </a:extLst>
              </p:cNvPr>
              <p:cNvSpPr/>
              <p:nvPr/>
            </p:nvSpPr>
            <p:spPr>
              <a:xfrm>
                <a:off x="4230833" y="406175"/>
                <a:ext cx="168738" cy="58867"/>
              </a:xfrm>
              <a:custGeom>
                <a:avLst/>
                <a:gdLst>
                  <a:gd name="connsiteX0" fmla="*/ 1442 w 168738"/>
                  <a:gd name="connsiteY0" fmla="*/ 57375 h 58867"/>
                  <a:gd name="connsiteX1" fmla="*/ 166542 w 168738"/>
                  <a:gd name="connsiteY1" fmla="*/ 225 h 58867"/>
                  <a:gd name="connsiteX2" fmla="*/ 90342 w 168738"/>
                  <a:gd name="connsiteY2" fmla="*/ 38325 h 58867"/>
                  <a:gd name="connsiteX3" fmla="*/ 1442 w 168738"/>
                  <a:gd name="connsiteY3" fmla="*/ 57375 h 5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738" h="58867">
                    <a:moveTo>
                      <a:pt x="1442" y="57375"/>
                    </a:moveTo>
                    <a:cubicBezTo>
                      <a:pt x="14142" y="51025"/>
                      <a:pt x="151725" y="3400"/>
                      <a:pt x="166542" y="225"/>
                    </a:cubicBezTo>
                    <a:cubicBezTo>
                      <a:pt x="181359" y="-2950"/>
                      <a:pt x="117330" y="28271"/>
                      <a:pt x="90342" y="38325"/>
                    </a:cubicBezTo>
                    <a:cubicBezTo>
                      <a:pt x="63355" y="48379"/>
                      <a:pt x="-11258" y="63725"/>
                      <a:pt x="1442" y="5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 328">
                <a:extLst>
                  <a:ext uri="{FF2B5EF4-FFF2-40B4-BE49-F238E27FC236}">
                    <a16:creationId xmlns:a16="http://schemas.microsoft.com/office/drawing/2014/main" id="{A261258A-64CC-9301-8F4C-9A0471684B3C}"/>
                  </a:ext>
                </a:extLst>
              </p:cNvPr>
              <p:cNvSpPr/>
              <p:nvPr/>
            </p:nvSpPr>
            <p:spPr>
              <a:xfrm>
                <a:off x="4181072" y="461442"/>
                <a:ext cx="318910" cy="65818"/>
              </a:xfrm>
              <a:custGeom>
                <a:avLst/>
                <a:gdLst>
                  <a:gd name="connsiteX0" fmla="*/ 403 w 318910"/>
                  <a:gd name="connsiteY0" fmla="*/ 65608 h 65818"/>
                  <a:gd name="connsiteX1" fmla="*/ 190903 w 318910"/>
                  <a:gd name="connsiteY1" fmla="*/ 59258 h 65818"/>
                  <a:gd name="connsiteX2" fmla="*/ 302028 w 318910"/>
                  <a:gd name="connsiteY2" fmla="*/ 56083 h 65818"/>
                  <a:gd name="connsiteX3" fmla="*/ 305203 w 318910"/>
                  <a:gd name="connsiteY3" fmla="*/ 2108 h 65818"/>
                  <a:gd name="connsiteX4" fmla="*/ 286153 w 318910"/>
                  <a:gd name="connsiteY4" fmla="*/ 11633 h 65818"/>
                  <a:gd name="connsiteX5" fmla="*/ 248053 w 318910"/>
                  <a:gd name="connsiteY5" fmla="*/ 17983 h 65818"/>
                  <a:gd name="connsiteX6" fmla="*/ 279803 w 318910"/>
                  <a:gd name="connsiteY6" fmla="*/ 8458 h 65818"/>
                  <a:gd name="connsiteX7" fmla="*/ 314728 w 318910"/>
                  <a:gd name="connsiteY7" fmla="*/ 33858 h 65818"/>
                  <a:gd name="connsiteX8" fmla="*/ 311553 w 318910"/>
                  <a:gd name="connsiteY8" fmla="*/ 37033 h 65818"/>
                  <a:gd name="connsiteX9" fmla="*/ 254403 w 318910"/>
                  <a:gd name="connsiteY9" fmla="*/ 49733 h 65818"/>
                  <a:gd name="connsiteX10" fmla="*/ 403 w 318910"/>
                  <a:gd name="connsiteY10" fmla="*/ 65608 h 6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910" h="65818">
                    <a:moveTo>
                      <a:pt x="403" y="65608"/>
                    </a:moveTo>
                    <a:cubicBezTo>
                      <a:pt x="-10180" y="67196"/>
                      <a:pt x="190903" y="59258"/>
                      <a:pt x="190903" y="59258"/>
                    </a:cubicBezTo>
                    <a:cubicBezTo>
                      <a:pt x="241174" y="57671"/>
                      <a:pt x="282978" y="65608"/>
                      <a:pt x="302028" y="56083"/>
                    </a:cubicBezTo>
                    <a:cubicBezTo>
                      <a:pt x="321078" y="46558"/>
                      <a:pt x="305203" y="2108"/>
                      <a:pt x="305203" y="2108"/>
                    </a:cubicBezTo>
                    <a:cubicBezTo>
                      <a:pt x="302557" y="-5300"/>
                      <a:pt x="295678" y="8987"/>
                      <a:pt x="286153" y="11633"/>
                    </a:cubicBezTo>
                    <a:cubicBezTo>
                      <a:pt x="276628" y="14279"/>
                      <a:pt x="249111" y="18512"/>
                      <a:pt x="248053" y="17983"/>
                    </a:cubicBezTo>
                    <a:cubicBezTo>
                      <a:pt x="246995" y="17454"/>
                      <a:pt x="268690" y="5812"/>
                      <a:pt x="279803" y="8458"/>
                    </a:cubicBezTo>
                    <a:cubicBezTo>
                      <a:pt x="290916" y="11104"/>
                      <a:pt x="314728" y="33858"/>
                      <a:pt x="314728" y="33858"/>
                    </a:cubicBezTo>
                    <a:cubicBezTo>
                      <a:pt x="320020" y="38620"/>
                      <a:pt x="321607" y="34387"/>
                      <a:pt x="311553" y="37033"/>
                    </a:cubicBezTo>
                    <a:cubicBezTo>
                      <a:pt x="301499" y="39679"/>
                      <a:pt x="303086" y="44441"/>
                      <a:pt x="254403" y="49733"/>
                    </a:cubicBezTo>
                    <a:cubicBezTo>
                      <a:pt x="205720" y="55025"/>
                      <a:pt x="10986" y="64020"/>
                      <a:pt x="403" y="656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 329">
                <a:extLst>
                  <a:ext uri="{FF2B5EF4-FFF2-40B4-BE49-F238E27FC236}">
                    <a16:creationId xmlns:a16="http://schemas.microsoft.com/office/drawing/2014/main" id="{5C2107B7-22B6-37BE-0B62-897B57790C8E}"/>
                  </a:ext>
                </a:extLst>
              </p:cNvPr>
              <p:cNvSpPr/>
              <p:nvPr/>
            </p:nvSpPr>
            <p:spPr>
              <a:xfrm>
                <a:off x="4327525" y="412750"/>
                <a:ext cx="85725" cy="40922"/>
              </a:xfrm>
              <a:custGeom>
                <a:avLst/>
                <a:gdLst>
                  <a:gd name="connsiteX0" fmla="*/ 85725 w 85725"/>
                  <a:gd name="connsiteY0" fmla="*/ 0 h 40922"/>
                  <a:gd name="connsiteX1" fmla="*/ 28575 w 85725"/>
                  <a:gd name="connsiteY1" fmla="*/ 38100 h 40922"/>
                  <a:gd name="connsiteX2" fmla="*/ 0 w 85725"/>
                  <a:gd name="connsiteY2" fmla="*/ 38100 h 40922"/>
                  <a:gd name="connsiteX3" fmla="*/ 85725 w 85725"/>
                  <a:gd name="connsiteY3" fmla="*/ 0 h 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0922">
                    <a:moveTo>
                      <a:pt x="85725" y="0"/>
                    </a:moveTo>
                    <a:cubicBezTo>
                      <a:pt x="64294" y="15875"/>
                      <a:pt x="42863" y="31750"/>
                      <a:pt x="28575" y="38100"/>
                    </a:cubicBezTo>
                    <a:cubicBezTo>
                      <a:pt x="14287" y="44450"/>
                      <a:pt x="0" y="38100"/>
                      <a:pt x="0" y="38100"/>
                    </a:cubicBezTo>
                    <a:lnTo>
                      <a:pt x="857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 330">
                <a:extLst>
                  <a:ext uri="{FF2B5EF4-FFF2-40B4-BE49-F238E27FC236}">
                    <a16:creationId xmlns:a16="http://schemas.microsoft.com/office/drawing/2014/main" id="{AAE5797A-52E9-64C0-FF33-EB0C0691B910}"/>
                  </a:ext>
                </a:extLst>
              </p:cNvPr>
              <p:cNvSpPr/>
              <p:nvPr/>
            </p:nvSpPr>
            <p:spPr>
              <a:xfrm>
                <a:off x="4400406" y="406763"/>
                <a:ext cx="121444" cy="63182"/>
              </a:xfrm>
              <a:custGeom>
                <a:avLst/>
                <a:gdLst>
                  <a:gd name="connsiteX0" fmla="*/ 144 w 121444"/>
                  <a:gd name="connsiteY0" fmla="*/ 2812 h 63182"/>
                  <a:gd name="connsiteX1" fmla="*/ 95394 w 121444"/>
                  <a:gd name="connsiteY1" fmla="*/ 5987 h 63182"/>
                  <a:gd name="connsiteX2" fmla="*/ 57294 w 121444"/>
                  <a:gd name="connsiteY2" fmla="*/ 63137 h 63182"/>
                  <a:gd name="connsiteX3" fmla="*/ 120794 w 121444"/>
                  <a:gd name="connsiteY3" fmla="*/ 15512 h 63182"/>
                  <a:gd name="connsiteX4" fmla="*/ 144 w 121444"/>
                  <a:gd name="connsiteY4" fmla="*/ 2812 h 6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44" h="63182">
                    <a:moveTo>
                      <a:pt x="144" y="2812"/>
                    </a:moveTo>
                    <a:cubicBezTo>
                      <a:pt x="-4089" y="1225"/>
                      <a:pt x="85869" y="-4067"/>
                      <a:pt x="95394" y="5987"/>
                    </a:cubicBezTo>
                    <a:cubicBezTo>
                      <a:pt x="104919" y="16041"/>
                      <a:pt x="53061" y="61550"/>
                      <a:pt x="57294" y="63137"/>
                    </a:cubicBezTo>
                    <a:cubicBezTo>
                      <a:pt x="61527" y="64724"/>
                      <a:pt x="128732" y="24508"/>
                      <a:pt x="120794" y="15512"/>
                    </a:cubicBezTo>
                    <a:cubicBezTo>
                      <a:pt x="112857" y="6516"/>
                      <a:pt x="4377" y="4399"/>
                      <a:pt x="144" y="2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 331">
                <a:extLst>
                  <a:ext uri="{FF2B5EF4-FFF2-40B4-BE49-F238E27FC236}">
                    <a16:creationId xmlns:a16="http://schemas.microsoft.com/office/drawing/2014/main" id="{01C61691-BA1B-E1CE-0B21-0B91B8496753}"/>
                  </a:ext>
                </a:extLst>
              </p:cNvPr>
              <p:cNvSpPr/>
              <p:nvPr/>
            </p:nvSpPr>
            <p:spPr>
              <a:xfrm>
                <a:off x="3866962" y="539710"/>
                <a:ext cx="187731" cy="111195"/>
              </a:xfrm>
              <a:custGeom>
                <a:avLst/>
                <a:gdLst>
                  <a:gd name="connsiteX0" fmla="*/ 187513 w 187731"/>
                  <a:gd name="connsiteY0" fmla="*/ 40 h 111195"/>
                  <a:gd name="connsiteX1" fmla="*/ 133538 w 187731"/>
                  <a:gd name="connsiteY1" fmla="*/ 60365 h 111195"/>
                  <a:gd name="connsiteX2" fmla="*/ 108138 w 187731"/>
                  <a:gd name="connsiteY2" fmla="*/ 95290 h 111195"/>
                  <a:gd name="connsiteX3" fmla="*/ 188 w 187731"/>
                  <a:gd name="connsiteY3" fmla="*/ 111165 h 111195"/>
                  <a:gd name="connsiteX4" fmla="*/ 82738 w 187731"/>
                  <a:gd name="connsiteY4" fmla="*/ 98465 h 111195"/>
                  <a:gd name="connsiteX5" fmla="*/ 111313 w 187731"/>
                  <a:gd name="connsiteY5" fmla="*/ 69890 h 111195"/>
                  <a:gd name="connsiteX6" fmla="*/ 187513 w 187731"/>
                  <a:gd name="connsiteY6" fmla="*/ 40 h 11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731" h="111195">
                    <a:moveTo>
                      <a:pt x="187513" y="40"/>
                    </a:moveTo>
                    <a:cubicBezTo>
                      <a:pt x="191217" y="-1547"/>
                      <a:pt x="146767" y="44490"/>
                      <a:pt x="133538" y="60365"/>
                    </a:cubicBezTo>
                    <a:cubicBezTo>
                      <a:pt x="120309" y="76240"/>
                      <a:pt x="130363" y="86823"/>
                      <a:pt x="108138" y="95290"/>
                    </a:cubicBezTo>
                    <a:cubicBezTo>
                      <a:pt x="85913" y="103757"/>
                      <a:pt x="4421" y="110636"/>
                      <a:pt x="188" y="111165"/>
                    </a:cubicBezTo>
                    <a:cubicBezTo>
                      <a:pt x="-4045" y="111694"/>
                      <a:pt x="64217" y="105344"/>
                      <a:pt x="82738" y="98465"/>
                    </a:cubicBezTo>
                    <a:cubicBezTo>
                      <a:pt x="101259" y="91586"/>
                      <a:pt x="86971" y="86823"/>
                      <a:pt x="111313" y="69890"/>
                    </a:cubicBezTo>
                    <a:cubicBezTo>
                      <a:pt x="135655" y="52957"/>
                      <a:pt x="183809" y="1627"/>
                      <a:pt x="187513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 332">
                <a:extLst>
                  <a:ext uri="{FF2B5EF4-FFF2-40B4-BE49-F238E27FC236}">
                    <a16:creationId xmlns:a16="http://schemas.microsoft.com/office/drawing/2014/main" id="{B56BB10E-B7E0-E278-13A3-EF5E28BF81C3}"/>
                  </a:ext>
                </a:extLst>
              </p:cNvPr>
              <p:cNvSpPr/>
              <p:nvPr/>
            </p:nvSpPr>
            <p:spPr>
              <a:xfrm>
                <a:off x="3765414" y="603191"/>
                <a:ext cx="165236" cy="338167"/>
              </a:xfrm>
              <a:custGeom>
                <a:avLst/>
                <a:gdLst>
                  <a:gd name="connsiteX0" fmla="*/ 120786 w 165236"/>
                  <a:gd name="connsiteY0" fmla="*/ 59 h 338167"/>
                  <a:gd name="connsiteX1" fmla="*/ 143011 w 165236"/>
                  <a:gd name="connsiteY1" fmla="*/ 177859 h 338167"/>
                  <a:gd name="connsiteX2" fmla="*/ 139836 w 165236"/>
                  <a:gd name="connsiteY2" fmla="*/ 69909 h 338167"/>
                  <a:gd name="connsiteX3" fmla="*/ 143011 w 165236"/>
                  <a:gd name="connsiteY3" fmla="*/ 206434 h 338167"/>
                  <a:gd name="connsiteX4" fmla="*/ 133486 w 165236"/>
                  <a:gd name="connsiteY4" fmla="*/ 295334 h 338167"/>
                  <a:gd name="connsiteX5" fmla="*/ 139836 w 165236"/>
                  <a:gd name="connsiteY5" fmla="*/ 285809 h 338167"/>
                  <a:gd name="connsiteX6" fmla="*/ 136 w 165236"/>
                  <a:gd name="connsiteY6" fmla="*/ 336609 h 338167"/>
                  <a:gd name="connsiteX7" fmla="*/ 114436 w 165236"/>
                  <a:gd name="connsiteY7" fmla="*/ 320734 h 338167"/>
                  <a:gd name="connsiteX8" fmla="*/ 139836 w 165236"/>
                  <a:gd name="connsiteY8" fmla="*/ 276284 h 338167"/>
                  <a:gd name="connsiteX9" fmla="*/ 165236 w 165236"/>
                  <a:gd name="connsiteY9" fmla="*/ 200084 h 338167"/>
                  <a:gd name="connsiteX10" fmla="*/ 120786 w 165236"/>
                  <a:gd name="connsiteY10" fmla="*/ 59 h 3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36" h="338167">
                    <a:moveTo>
                      <a:pt x="120786" y="59"/>
                    </a:moveTo>
                    <a:cubicBezTo>
                      <a:pt x="117082" y="-3645"/>
                      <a:pt x="139836" y="166217"/>
                      <a:pt x="143011" y="177859"/>
                    </a:cubicBezTo>
                    <a:cubicBezTo>
                      <a:pt x="146186" y="189501"/>
                      <a:pt x="139836" y="65147"/>
                      <a:pt x="139836" y="69909"/>
                    </a:cubicBezTo>
                    <a:cubicBezTo>
                      <a:pt x="139836" y="74671"/>
                      <a:pt x="144069" y="168863"/>
                      <a:pt x="143011" y="206434"/>
                    </a:cubicBezTo>
                    <a:cubicBezTo>
                      <a:pt x="141953" y="244005"/>
                      <a:pt x="134015" y="282105"/>
                      <a:pt x="133486" y="295334"/>
                    </a:cubicBezTo>
                    <a:cubicBezTo>
                      <a:pt x="132957" y="308563"/>
                      <a:pt x="162061" y="278930"/>
                      <a:pt x="139836" y="285809"/>
                    </a:cubicBezTo>
                    <a:cubicBezTo>
                      <a:pt x="117611" y="292688"/>
                      <a:pt x="4369" y="330788"/>
                      <a:pt x="136" y="336609"/>
                    </a:cubicBezTo>
                    <a:cubicBezTo>
                      <a:pt x="-4097" y="342430"/>
                      <a:pt x="91153" y="330788"/>
                      <a:pt x="114436" y="320734"/>
                    </a:cubicBezTo>
                    <a:cubicBezTo>
                      <a:pt x="137719" y="310680"/>
                      <a:pt x="131369" y="296392"/>
                      <a:pt x="139836" y="276284"/>
                    </a:cubicBezTo>
                    <a:cubicBezTo>
                      <a:pt x="148303" y="256176"/>
                      <a:pt x="165236" y="244534"/>
                      <a:pt x="165236" y="200084"/>
                    </a:cubicBezTo>
                    <a:cubicBezTo>
                      <a:pt x="165236" y="155634"/>
                      <a:pt x="124490" y="3763"/>
                      <a:pt x="120786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 333">
                <a:extLst>
                  <a:ext uri="{FF2B5EF4-FFF2-40B4-BE49-F238E27FC236}">
                    <a16:creationId xmlns:a16="http://schemas.microsoft.com/office/drawing/2014/main" id="{802C4841-8370-C099-6633-763DA34F24C4}"/>
                  </a:ext>
                </a:extLst>
              </p:cNvPr>
              <p:cNvSpPr/>
              <p:nvPr/>
            </p:nvSpPr>
            <p:spPr>
              <a:xfrm>
                <a:off x="4108362" y="335958"/>
                <a:ext cx="52409" cy="84529"/>
              </a:xfrm>
              <a:custGeom>
                <a:avLst/>
                <a:gdLst>
                  <a:gd name="connsiteX0" fmla="*/ 88 w 52409"/>
                  <a:gd name="connsiteY0" fmla="*/ 83142 h 84529"/>
                  <a:gd name="connsiteX1" fmla="*/ 50888 w 52409"/>
                  <a:gd name="connsiteY1" fmla="*/ 592 h 84529"/>
                  <a:gd name="connsiteX2" fmla="*/ 38188 w 52409"/>
                  <a:gd name="connsiteY2" fmla="*/ 48217 h 84529"/>
                  <a:gd name="connsiteX3" fmla="*/ 88 w 52409"/>
                  <a:gd name="connsiteY3" fmla="*/ 83142 h 8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09" h="84529">
                    <a:moveTo>
                      <a:pt x="88" y="83142"/>
                    </a:moveTo>
                    <a:cubicBezTo>
                      <a:pt x="2205" y="75205"/>
                      <a:pt x="44538" y="6413"/>
                      <a:pt x="50888" y="592"/>
                    </a:cubicBezTo>
                    <a:cubicBezTo>
                      <a:pt x="57238" y="-5229"/>
                      <a:pt x="41892" y="33400"/>
                      <a:pt x="38188" y="48217"/>
                    </a:cubicBezTo>
                    <a:cubicBezTo>
                      <a:pt x="34484" y="63034"/>
                      <a:pt x="-2029" y="91079"/>
                      <a:pt x="88" y="831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 334">
                <a:extLst>
                  <a:ext uri="{FF2B5EF4-FFF2-40B4-BE49-F238E27FC236}">
                    <a16:creationId xmlns:a16="http://schemas.microsoft.com/office/drawing/2014/main" id="{0E48F54D-55FB-C2CD-2628-2A426D600CE3}"/>
                  </a:ext>
                </a:extLst>
              </p:cNvPr>
              <p:cNvSpPr/>
              <p:nvPr/>
            </p:nvSpPr>
            <p:spPr>
              <a:xfrm>
                <a:off x="4152691" y="336222"/>
                <a:ext cx="77812" cy="67484"/>
              </a:xfrm>
              <a:custGeom>
                <a:avLst/>
                <a:gdLst>
                  <a:gd name="connsiteX0" fmla="*/ 209 w 77812"/>
                  <a:gd name="connsiteY0" fmla="*/ 328 h 67484"/>
                  <a:gd name="connsiteX1" fmla="*/ 54184 w 77812"/>
                  <a:gd name="connsiteY1" fmla="*/ 28903 h 67484"/>
                  <a:gd name="connsiteX2" fmla="*/ 66884 w 77812"/>
                  <a:gd name="connsiteY2" fmla="*/ 67003 h 67484"/>
                  <a:gd name="connsiteX3" fmla="*/ 76409 w 77812"/>
                  <a:gd name="connsiteY3" fmla="*/ 47953 h 67484"/>
                  <a:gd name="connsiteX4" fmla="*/ 209 w 77812"/>
                  <a:gd name="connsiteY4" fmla="*/ 328 h 6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12" h="67484">
                    <a:moveTo>
                      <a:pt x="209" y="328"/>
                    </a:moveTo>
                    <a:cubicBezTo>
                      <a:pt x="-3495" y="-2847"/>
                      <a:pt x="43072" y="17791"/>
                      <a:pt x="54184" y="28903"/>
                    </a:cubicBezTo>
                    <a:cubicBezTo>
                      <a:pt x="65296" y="40015"/>
                      <a:pt x="66884" y="67003"/>
                      <a:pt x="66884" y="67003"/>
                    </a:cubicBezTo>
                    <a:cubicBezTo>
                      <a:pt x="70588" y="70178"/>
                      <a:pt x="81701" y="56949"/>
                      <a:pt x="76409" y="47953"/>
                    </a:cubicBezTo>
                    <a:cubicBezTo>
                      <a:pt x="71117" y="38957"/>
                      <a:pt x="3913" y="3503"/>
                      <a:pt x="209" y="3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 335">
                <a:extLst>
                  <a:ext uri="{FF2B5EF4-FFF2-40B4-BE49-F238E27FC236}">
                    <a16:creationId xmlns:a16="http://schemas.microsoft.com/office/drawing/2014/main" id="{EF74281A-3E23-85E2-4BB4-D3159133A212}"/>
                  </a:ext>
                </a:extLst>
              </p:cNvPr>
              <p:cNvSpPr/>
              <p:nvPr/>
            </p:nvSpPr>
            <p:spPr>
              <a:xfrm>
                <a:off x="4151238" y="587142"/>
                <a:ext cx="36620" cy="99222"/>
              </a:xfrm>
              <a:custGeom>
                <a:avLst/>
                <a:gdLst>
                  <a:gd name="connsiteX0" fmla="*/ 4837 w 36620"/>
                  <a:gd name="connsiteY0" fmla="*/ 233 h 99222"/>
                  <a:gd name="connsiteX1" fmla="*/ 8012 w 36620"/>
                  <a:gd name="connsiteY1" fmla="*/ 54208 h 99222"/>
                  <a:gd name="connsiteX2" fmla="*/ 36587 w 36620"/>
                  <a:gd name="connsiteY2" fmla="*/ 98658 h 99222"/>
                  <a:gd name="connsiteX3" fmla="*/ 1662 w 36620"/>
                  <a:gd name="connsiteY3" fmla="*/ 76433 h 99222"/>
                  <a:gd name="connsiteX4" fmla="*/ 4837 w 36620"/>
                  <a:gd name="connsiteY4" fmla="*/ 233 h 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20" h="99222">
                    <a:moveTo>
                      <a:pt x="4837" y="233"/>
                    </a:moveTo>
                    <a:cubicBezTo>
                      <a:pt x="5895" y="-3471"/>
                      <a:pt x="2720" y="37804"/>
                      <a:pt x="8012" y="54208"/>
                    </a:cubicBezTo>
                    <a:cubicBezTo>
                      <a:pt x="13304" y="70612"/>
                      <a:pt x="37645" y="94954"/>
                      <a:pt x="36587" y="98658"/>
                    </a:cubicBezTo>
                    <a:cubicBezTo>
                      <a:pt x="35529" y="102362"/>
                      <a:pt x="6425" y="87016"/>
                      <a:pt x="1662" y="76433"/>
                    </a:cubicBezTo>
                    <a:cubicBezTo>
                      <a:pt x="-3101" y="65850"/>
                      <a:pt x="3779" y="3937"/>
                      <a:pt x="4837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 336">
                <a:extLst>
                  <a:ext uri="{FF2B5EF4-FFF2-40B4-BE49-F238E27FC236}">
                    <a16:creationId xmlns:a16="http://schemas.microsoft.com/office/drawing/2014/main" id="{76F6C472-A3C7-8F11-3BCA-D6354F3BC74E}"/>
                  </a:ext>
                </a:extLst>
              </p:cNvPr>
              <p:cNvSpPr/>
              <p:nvPr/>
            </p:nvSpPr>
            <p:spPr>
              <a:xfrm>
                <a:off x="4136767" y="545303"/>
                <a:ext cx="70424" cy="258353"/>
              </a:xfrm>
              <a:custGeom>
                <a:avLst/>
                <a:gdLst>
                  <a:gd name="connsiteX0" fmla="*/ 70108 w 70424"/>
                  <a:gd name="connsiteY0" fmla="*/ 797 h 258353"/>
                  <a:gd name="connsiteX1" fmla="*/ 47883 w 70424"/>
                  <a:gd name="connsiteY1" fmla="*/ 67472 h 258353"/>
                  <a:gd name="connsiteX2" fmla="*/ 47883 w 70424"/>
                  <a:gd name="connsiteY2" fmla="*/ 127797 h 258353"/>
                  <a:gd name="connsiteX3" fmla="*/ 258 w 70424"/>
                  <a:gd name="connsiteY3" fmla="*/ 257972 h 258353"/>
                  <a:gd name="connsiteX4" fmla="*/ 28833 w 70424"/>
                  <a:gd name="connsiteY4" fmla="*/ 165897 h 258353"/>
                  <a:gd name="connsiteX5" fmla="*/ 28833 w 70424"/>
                  <a:gd name="connsiteY5" fmla="*/ 115097 h 258353"/>
                  <a:gd name="connsiteX6" fmla="*/ 70108 w 70424"/>
                  <a:gd name="connsiteY6" fmla="*/ 797 h 25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24" h="258353">
                    <a:moveTo>
                      <a:pt x="70108" y="797"/>
                    </a:moveTo>
                    <a:cubicBezTo>
                      <a:pt x="73283" y="-7141"/>
                      <a:pt x="51587" y="46305"/>
                      <a:pt x="47883" y="67472"/>
                    </a:cubicBezTo>
                    <a:cubicBezTo>
                      <a:pt x="44179" y="88639"/>
                      <a:pt x="55820" y="96047"/>
                      <a:pt x="47883" y="127797"/>
                    </a:cubicBezTo>
                    <a:cubicBezTo>
                      <a:pt x="39946" y="159547"/>
                      <a:pt x="3433" y="251622"/>
                      <a:pt x="258" y="257972"/>
                    </a:cubicBezTo>
                    <a:cubicBezTo>
                      <a:pt x="-2917" y="264322"/>
                      <a:pt x="24071" y="189709"/>
                      <a:pt x="28833" y="165897"/>
                    </a:cubicBezTo>
                    <a:cubicBezTo>
                      <a:pt x="33595" y="142085"/>
                      <a:pt x="25129" y="137851"/>
                      <a:pt x="28833" y="115097"/>
                    </a:cubicBezTo>
                    <a:cubicBezTo>
                      <a:pt x="32537" y="92343"/>
                      <a:pt x="66933" y="8735"/>
                      <a:pt x="70108" y="7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 337">
                <a:extLst>
                  <a:ext uri="{FF2B5EF4-FFF2-40B4-BE49-F238E27FC236}">
                    <a16:creationId xmlns:a16="http://schemas.microsoft.com/office/drawing/2014/main" id="{5FCD1608-3DB9-C01F-9730-6929329B4387}"/>
                  </a:ext>
                </a:extLst>
              </p:cNvPr>
              <p:cNvSpPr/>
              <p:nvPr/>
            </p:nvSpPr>
            <p:spPr>
              <a:xfrm>
                <a:off x="4034899" y="723898"/>
                <a:ext cx="137397" cy="184157"/>
              </a:xfrm>
              <a:custGeom>
                <a:avLst/>
                <a:gdLst>
                  <a:gd name="connsiteX0" fmla="*/ 137051 w 137397"/>
                  <a:gd name="connsiteY0" fmla="*/ 2 h 184157"/>
                  <a:gd name="connsiteX1" fmla="*/ 73551 w 137397"/>
                  <a:gd name="connsiteY1" fmla="*/ 117477 h 184157"/>
                  <a:gd name="connsiteX2" fmla="*/ 526 w 137397"/>
                  <a:gd name="connsiteY2" fmla="*/ 184152 h 184157"/>
                  <a:gd name="connsiteX3" fmla="*/ 44976 w 137397"/>
                  <a:gd name="connsiteY3" fmla="*/ 120652 h 184157"/>
                  <a:gd name="connsiteX4" fmla="*/ 137051 w 137397"/>
                  <a:gd name="connsiteY4" fmla="*/ 2 h 18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397" h="184157">
                    <a:moveTo>
                      <a:pt x="137051" y="2"/>
                    </a:moveTo>
                    <a:cubicBezTo>
                      <a:pt x="141814" y="-527"/>
                      <a:pt x="96305" y="86785"/>
                      <a:pt x="73551" y="117477"/>
                    </a:cubicBezTo>
                    <a:cubicBezTo>
                      <a:pt x="50797" y="148169"/>
                      <a:pt x="5288" y="183623"/>
                      <a:pt x="526" y="184152"/>
                    </a:cubicBezTo>
                    <a:cubicBezTo>
                      <a:pt x="-4237" y="184681"/>
                      <a:pt x="24339" y="145523"/>
                      <a:pt x="44976" y="120652"/>
                    </a:cubicBezTo>
                    <a:cubicBezTo>
                      <a:pt x="65613" y="95781"/>
                      <a:pt x="132288" y="531"/>
                      <a:pt x="13705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 338">
                <a:extLst>
                  <a:ext uri="{FF2B5EF4-FFF2-40B4-BE49-F238E27FC236}">
                    <a16:creationId xmlns:a16="http://schemas.microsoft.com/office/drawing/2014/main" id="{E03CCF9F-75A2-3C21-B2CE-5E1A8FC8F937}"/>
                  </a:ext>
                </a:extLst>
              </p:cNvPr>
              <p:cNvSpPr/>
              <p:nvPr/>
            </p:nvSpPr>
            <p:spPr>
              <a:xfrm>
                <a:off x="3930143" y="881372"/>
                <a:ext cx="131173" cy="107135"/>
              </a:xfrm>
              <a:custGeom>
                <a:avLst/>
                <a:gdLst>
                  <a:gd name="connsiteX0" fmla="*/ 130682 w 131173"/>
                  <a:gd name="connsiteY0" fmla="*/ 1278 h 107135"/>
                  <a:gd name="connsiteX1" fmla="*/ 3682 w 131173"/>
                  <a:gd name="connsiteY1" fmla="*/ 106053 h 107135"/>
                  <a:gd name="connsiteX2" fmla="*/ 44957 w 131173"/>
                  <a:gd name="connsiteY2" fmla="*/ 52078 h 107135"/>
                  <a:gd name="connsiteX3" fmla="*/ 130682 w 131173"/>
                  <a:gd name="connsiteY3" fmla="*/ 1278 h 10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173" h="107135">
                    <a:moveTo>
                      <a:pt x="130682" y="1278"/>
                    </a:moveTo>
                    <a:cubicBezTo>
                      <a:pt x="123803" y="10274"/>
                      <a:pt x="17970" y="97586"/>
                      <a:pt x="3682" y="106053"/>
                    </a:cubicBezTo>
                    <a:cubicBezTo>
                      <a:pt x="-10606" y="114520"/>
                      <a:pt x="19557" y="71128"/>
                      <a:pt x="44957" y="52078"/>
                    </a:cubicBezTo>
                    <a:cubicBezTo>
                      <a:pt x="70357" y="33028"/>
                      <a:pt x="137561" y="-7718"/>
                      <a:pt x="130682" y="12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 339">
                <a:extLst>
                  <a:ext uri="{FF2B5EF4-FFF2-40B4-BE49-F238E27FC236}">
                    <a16:creationId xmlns:a16="http://schemas.microsoft.com/office/drawing/2014/main" id="{40714018-A2D2-A533-6F48-22136727BB47}"/>
                  </a:ext>
                </a:extLst>
              </p:cNvPr>
              <p:cNvSpPr/>
              <p:nvPr/>
            </p:nvSpPr>
            <p:spPr>
              <a:xfrm>
                <a:off x="3908287" y="968125"/>
                <a:ext cx="32070" cy="238513"/>
              </a:xfrm>
              <a:custGeom>
                <a:avLst/>
                <a:gdLst>
                  <a:gd name="connsiteX0" fmla="*/ 31888 w 32070"/>
                  <a:gd name="connsiteY0" fmla="*/ 250 h 238513"/>
                  <a:gd name="connsiteX1" fmla="*/ 12838 w 32070"/>
                  <a:gd name="connsiteY1" fmla="*/ 85975 h 238513"/>
                  <a:gd name="connsiteX2" fmla="*/ 6488 w 32070"/>
                  <a:gd name="connsiteY2" fmla="*/ 238375 h 238513"/>
                  <a:gd name="connsiteX3" fmla="*/ 138 w 32070"/>
                  <a:gd name="connsiteY3" fmla="*/ 111375 h 238513"/>
                  <a:gd name="connsiteX4" fmla="*/ 31888 w 32070"/>
                  <a:gd name="connsiteY4" fmla="*/ 250 h 23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70" h="238513">
                    <a:moveTo>
                      <a:pt x="31888" y="250"/>
                    </a:moveTo>
                    <a:cubicBezTo>
                      <a:pt x="34005" y="-3983"/>
                      <a:pt x="17071" y="46287"/>
                      <a:pt x="12838" y="85975"/>
                    </a:cubicBezTo>
                    <a:cubicBezTo>
                      <a:pt x="8605" y="125663"/>
                      <a:pt x="8605" y="234142"/>
                      <a:pt x="6488" y="238375"/>
                    </a:cubicBezTo>
                    <a:cubicBezTo>
                      <a:pt x="4371" y="242608"/>
                      <a:pt x="-920" y="148946"/>
                      <a:pt x="138" y="111375"/>
                    </a:cubicBezTo>
                    <a:cubicBezTo>
                      <a:pt x="1196" y="73804"/>
                      <a:pt x="29771" y="4483"/>
                      <a:pt x="31888" y="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 340">
                <a:extLst>
                  <a:ext uri="{FF2B5EF4-FFF2-40B4-BE49-F238E27FC236}">
                    <a16:creationId xmlns:a16="http://schemas.microsoft.com/office/drawing/2014/main" id="{ABBAE68C-E797-A5A4-6D38-104FAADBC474}"/>
                  </a:ext>
                </a:extLst>
              </p:cNvPr>
              <p:cNvSpPr/>
              <p:nvPr/>
            </p:nvSpPr>
            <p:spPr>
              <a:xfrm>
                <a:off x="4164799" y="530192"/>
                <a:ext cx="48694" cy="136611"/>
              </a:xfrm>
              <a:custGeom>
                <a:avLst/>
                <a:gdLst>
                  <a:gd name="connsiteX0" fmla="*/ 48426 w 48694"/>
                  <a:gd name="connsiteY0" fmla="*/ 33 h 136611"/>
                  <a:gd name="connsiteX1" fmla="*/ 19851 w 48694"/>
                  <a:gd name="connsiteY1" fmla="*/ 76233 h 136611"/>
                  <a:gd name="connsiteX2" fmla="*/ 13501 w 48694"/>
                  <a:gd name="connsiteY2" fmla="*/ 136558 h 136611"/>
                  <a:gd name="connsiteX3" fmla="*/ 801 w 48694"/>
                  <a:gd name="connsiteY3" fmla="*/ 85758 h 136611"/>
                  <a:gd name="connsiteX4" fmla="*/ 48426 w 48694"/>
                  <a:gd name="connsiteY4" fmla="*/ 33 h 13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94" h="136611">
                    <a:moveTo>
                      <a:pt x="48426" y="33"/>
                    </a:moveTo>
                    <a:cubicBezTo>
                      <a:pt x="51601" y="-1554"/>
                      <a:pt x="25672" y="53479"/>
                      <a:pt x="19851" y="76233"/>
                    </a:cubicBezTo>
                    <a:cubicBezTo>
                      <a:pt x="14030" y="98987"/>
                      <a:pt x="16676" y="134971"/>
                      <a:pt x="13501" y="136558"/>
                    </a:cubicBezTo>
                    <a:cubicBezTo>
                      <a:pt x="10326" y="138145"/>
                      <a:pt x="-3432" y="103750"/>
                      <a:pt x="801" y="85758"/>
                    </a:cubicBezTo>
                    <a:cubicBezTo>
                      <a:pt x="5034" y="67766"/>
                      <a:pt x="45251" y="1620"/>
                      <a:pt x="48426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 341">
                <a:extLst>
                  <a:ext uri="{FF2B5EF4-FFF2-40B4-BE49-F238E27FC236}">
                    <a16:creationId xmlns:a16="http://schemas.microsoft.com/office/drawing/2014/main" id="{00D6F6F3-23CA-F1C9-854B-C331E431413D}"/>
                  </a:ext>
                </a:extLst>
              </p:cNvPr>
              <p:cNvSpPr/>
              <p:nvPr/>
            </p:nvSpPr>
            <p:spPr>
              <a:xfrm>
                <a:off x="3866803" y="961979"/>
                <a:ext cx="51300" cy="190567"/>
              </a:xfrm>
              <a:custGeom>
                <a:avLst/>
                <a:gdLst>
                  <a:gd name="connsiteX0" fmla="*/ 51147 w 51300"/>
                  <a:gd name="connsiteY0" fmla="*/ 46 h 190567"/>
                  <a:gd name="connsiteX1" fmla="*/ 16222 w 51300"/>
                  <a:gd name="connsiteY1" fmla="*/ 69896 h 190567"/>
                  <a:gd name="connsiteX2" fmla="*/ 19397 w 51300"/>
                  <a:gd name="connsiteY2" fmla="*/ 190546 h 190567"/>
                  <a:gd name="connsiteX3" fmla="*/ 347 w 51300"/>
                  <a:gd name="connsiteY3" fmla="*/ 79421 h 190567"/>
                  <a:gd name="connsiteX4" fmla="*/ 51147 w 51300"/>
                  <a:gd name="connsiteY4" fmla="*/ 46 h 19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00" h="190567">
                    <a:moveTo>
                      <a:pt x="51147" y="46"/>
                    </a:moveTo>
                    <a:cubicBezTo>
                      <a:pt x="53793" y="-1542"/>
                      <a:pt x="21514" y="38146"/>
                      <a:pt x="16222" y="69896"/>
                    </a:cubicBezTo>
                    <a:cubicBezTo>
                      <a:pt x="10930" y="101646"/>
                      <a:pt x="22043" y="188959"/>
                      <a:pt x="19397" y="190546"/>
                    </a:cubicBezTo>
                    <a:cubicBezTo>
                      <a:pt x="16751" y="192134"/>
                      <a:pt x="-2828" y="106938"/>
                      <a:pt x="347" y="79421"/>
                    </a:cubicBezTo>
                    <a:cubicBezTo>
                      <a:pt x="3522" y="51904"/>
                      <a:pt x="48501" y="1634"/>
                      <a:pt x="51147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 342">
                <a:extLst>
                  <a:ext uri="{FF2B5EF4-FFF2-40B4-BE49-F238E27FC236}">
                    <a16:creationId xmlns:a16="http://schemas.microsoft.com/office/drawing/2014/main" id="{9C28B069-C21F-DB95-57DD-845F66A0F2A0}"/>
                  </a:ext>
                </a:extLst>
              </p:cNvPr>
              <p:cNvSpPr/>
              <p:nvPr/>
            </p:nvSpPr>
            <p:spPr>
              <a:xfrm>
                <a:off x="4015355" y="631825"/>
                <a:ext cx="96412" cy="117475"/>
              </a:xfrm>
              <a:custGeom>
                <a:avLst/>
                <a:gdLst>
                  <a:gd name="connsiteX0" fmla="*/ 96270 w 96412"/>
                  <a:gd name="connsiteY0" fmla="*/ 0 h 117475"/>
                  <a:gd name="connsiteX1" fmla="*/ 32770 w 96412"/>
                  <a:gd name="connsiteY1" fmla="*/ 41275 h 117475"/>
                  <a:gd name="connsiteX2" fmla="*/ 1020 w 96412"/>
                  <a:gd name="connsiteY2" fmla="*/ 117475 h 117475"/>
                  <a:gd name="connsiteX3" fmla="*/ 13720 w 96412"/>
                  <a:gd name="connsiteY3" fmla="*/ 41275 h 117475"/>
                  <a:gd name="connsiteX4" fmla="*/ 96270 w 96412"/>
                  <a:gd name="connsiteY4" fmla="*/ 0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412" h="117475">
                    <a:moveTo>
                      <a:pt x="96270" y="0"/>
                    </a:moveTo>
                    <a:cubicBezTo>
                      <a:pt x="99445" y="0"/>
                      <a:pt x="48645" y="21696"/>
                      <a:pt x="32770" y="41275"/>
                    </a:cubicBezTo>
                    <a:cubicBezTo>
                      <a:pt x="16895" y="60854"/>
                      <a:pt x="4195" y="117475"/>
                      <a:pt x="1020" y="117475"/>
                    </a:cubicBezTo>
                    <a:cubicBezTo>
                      <a:pt x="-2155" y="117475"/>
                      <a:pt x="2078" y="59267"/>
                      <a:pt x="13720" y="41275"/>
                    </a:cubicBezTo>
                    <a:cubicBezTo>
                      <a:pt x="25362" y="23283"/>
                      <a:pt x="93095" y="0"/>
                      <a:pt x="96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 343">
                <a:extLst>
                  <a:ext uri="{FF2B5EF4-FFF2-40B4-BE49-F238E27FC236}">
                    <a16:creationId xmlns:a16="http://schemas.microsoft.com/office/drawing/2014/main" id="{A7203B77-BE32-CC37-600F-194BD031F551}"/>
                  </a:ext>
                </a:extLst>
              </p:cNvPr>
              <p:cNvSpPr/>
              <p:nvPr/>
            </p:nvSpPr>
            <p:spPr>
              <a:xfrm>
                <a:off x="4667232" y="6225486"/>
                <a:ext cx="349080" cy="101579"/>
              </a:xfrm>
              <a:custGeom>
                <a:avLst/>
                <a:gdLst>
                  <a:gd name="connsiteX0" fmla="*/ 18 w 349080"/>
                  <a:gd name="connsiteY0" fmla="*/ 689 h 101579"/>
                  <a:gd name="connsiteX1" fmla="*/ 98443 w 349080"/>
                  <a:gd name="connsiteY1" fmla="*/ 3864 h 101579"/>
                  <a:gd name="connsiteX2" fmla="*/ 85743 w 349080"/>
                  <a:gd name="connsiteY2" fmla="*/ 3864 h 101579"/>
                  <a:gd name="connsiteX3" fmla="*/ 165118 w 349080"/>
                  <a:gd name="connsiteY3" fmla="*/ 35614 h 101579"/>
                  <a:gd name="connsiteX4" fmla="*/ 346093 w 349080"/>
                  <a:gd name="connsiteY4" fmla="*/ 99114 h 101579"/>
                  <a:gd name="connsiteX5" fmla="*/ 282593 w 349080"/>
                  <a:gd name="connsiteY5" fmla="*/ 89589 h 101579"/>
                  <a:gd name="connsiteX6" fmla="*/ 234968 w 349080"/>
                  <a:gd name="connsiteY6" fmla="*/ 83239 h 101579"/>
                  <a:gd name="connsiteX7" fmla="*/ 107968 w 349080"/>
                  <a:gd name="connsiteY7" fmla="*/ 19739 h 101579"/>
                  <a:gd name="connsiteX8" fmla="*/ 18 w 349080"/>
                  <a:gd name="connsiteY8" fmla="*/ 689 h 10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080" h="101579">
                    <a:moveTo>
                      <a:pt x="18" y="689"/>
                    </a:moveTo>
                    <a:cubicBezTo>
                      <a:pt x="-1570" y="-1957"/>
                      <a:pt x="98443" y="3864"/>
                      <a:pt x="98443" y="3864"/>
                    </a:cubicBezTo>
                    <a:cubicBezTo>
                      <a:pt x="112731" y="4393"/>
                      <a:pt x="74631" y="-1428"/>
                      <a:pt x="85743" y="3864"/>
                    </a:cubicBezTo>
                    <a:cubicBezTo>
                      <a:pt x="96856" y="9156"/>
                      <a:pt x="121726" y="19739"/>
                      <a:pt x="165118" y="35614"/>
                    </a:cubicBezTo>
                    <a:cubicBezTo>
                      <a:pt x="208510" y="51489"/>
                      <a:pt x="326514" y="90118"/>
                      <a:pt x="346093" y="99114"/>
                    </a:cubicBezTo>
                    <a:cubicBezTo>
                      <a:pt x="365672" y="108110"/>
                      <a:pt x="282593" y="89589"/>
                      <a:pt x="282593" y="89589"/>
                    </a:cubicBezTo>
                    <a:cubicBezTo>
                      <a:pt x="264072" y="86943"/>
                      <a:pt x="264072" y="94881"/>
                      <a:pt x="234968" y="83239"/>
                    </a:cubicBezTo>
                    <a:cubicBezTo>
                      <a:pt x="205864" y="71597"/>
                      <a:pt x="142364" y="30322"/>
                      <a:pt x="107968" y="19739"/>
                    </a:cubicBezTo>
                    <a:cubicBezTo>
                      <a:pt x="73572" y="9156"/>
                      <a:pt x="1606" y="3335"/>
                      <a:pt x="18" y="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 344">
                <a:extLst>
                  <a:ext uri="{FF2B5EF4-FFF2-40B4-BE49-F238E27FC236}">
                    <a16:creationId xmlns:a16="http://schemas.microsoft.com/office/drawing/2014/main" id="{06C19558-9A67-174C-1F54-454CB1AA079E}"/>
                  </a:ext>
                </a:extLst>
              </p:cNvPr>
              <p:cNvSpPr/>
              <p:nvPr/>
            </p:nvSpPr>
            <p:spPr>
              <a:xfrm>
                <a:off x="4236771" y="6424524"/>
                <a:ext cx="345120" cy="36879"/>
              </a:xfrm>
              <a:custGeom>
                <a:avLst/>
                <a:gdLst>
                  <a:gd name="connsiteX0" fmla="*/ 1854 w 345120"/>
                  <a:gd name="connsiteY0" fmla="*/ 36601 h 36879"/>
                  <a:gd name="connsiteX1" fmla="*/ 138379 w 345120"/>
                  <a:gd name="connsiteY1" fmla="*/ 17551 h 36879"/>
                  <a:gd name="connsiteX2" fmla="*/ 341579 w 345120"/>
                  <a:gd name="connsiteY2" fmla="*/ 8026 h 36879"/>
                  <a:gd name="connsiteX3" fmla="*/ 265379 w 345120"/>
                  <a:gd name="connsiteY3" fmla="*/ 1676 h 36879"/>
                  <a:gd name="connsiteX4" fmla="*/ 236804 w 345120"/>
                  <a:gd name="connsiteY4" fmla="*/ 1676 h 36879"/>
                  <a:gd name="connsiteX5" fmla="*/ 1854 w 345120"/>
                  <a:gd name="connsiteY5" fmla="*/ 36601 h 36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120" h="36879">
                    <a:moveTo>
                      <a:pt x="1854" y="36601"/>
                    </a:moveTo>
                    <a:cubicBezTo>
                      <a:pt x="-14550" y="39247"/>
                      <a:pt x="81758" y="22313"/>
                      <a:pt x="138379" y="17551"/>
                    </a:cubicBezTo>
                    <a:cubicBezTo>
                      <a:pt x="195000" y="12788"/>
                      <a:pt x="320412" y="10672"/>
                      <a:pt x="341579" y="8026"/>
                    </a:cubicBezTo>
                    <a:cubicBezTo>
                      <a:pt x="362746" y="5380"/>
                      <a:pt x="282841" y="2734"/>
                      <a:pt x="265379" y="1676"/>
                    </a:cubicBezTo>
                    <a:cubicBezTo>
                      <a:pt x="247917" y="618"/>
                      <a:pt x="274904" y="-1499"/>
                      <a:pt x="236804" y="1676"/>
                    </a:cubicBezTo>
                    <a:cubicBezTo>
                      <a:pt x="198704" y="4851"/>
                      <a:pt x="18258" y="33955"/>
                      <a:pt x="1854" y="366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 345">
                <a:extLst>
                  <a:ext uri="{FF2B5EF4-FFF2-40B4-BE49-F238E27FC236}">
                    <a16:creationId xmlns:a16="http://schemas.microsoft.com/office/drawing/2014/main" id="{A2C580EF-D90B-9BC3-F334-9CCEAC9B53D7}"/>
                  </a:ext>
                </a:extLst>
              </p:cNvPr>
              <p:cNvSpPr/>
              <p:nvPr/>
            </p:nvSpPr>
            <p:spPr>
              <a:xfrm>
                <a:off x="4380921" y="6346793"/>
                <a:ext cx="127220" cy="36571"/>
              </a:xfrm>
              <a:custGeom>
                <a:avLst/>
                <a:gdLst>
                  <a:gd name="connsiteX0" fmla="*/ 124404 w 127220"/>
                  <a:gd name="connsiteY0" fmla="*/ 32 h 36571"/>
                  <a:gd name="connsiteX1" fmla="*/ 579 w 127220"/>
                  <a:gd name="connsiteY1" fmla="*/ 34957 h 36571"/>
                  <a:gd name="connsiteX2" fmla="*/ 79954 w 127220"/>
                  <a:gd name="connsiteY2" fmla="*/ 28607 h 36571"/>
                  <a:gd name="connsiteX3" fmla="*/ 124404 w 127220"/>
                  <a:gd name="connsiteY3" fmla="*/ 32 h 3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220" h="36571">
                    <a:moveTo>
                      <a:pt x="124404" y="32"/>
                    </a:moveTo>
                    <a:cubicBezTo>
                      <a:pt x="111175" y="1090"/>
                      <a:pt x="7987" y="30195"/>
                      <a:pt x="579" y="34957"/>
                    </a:cubicBezTo>
                    <a:cubicBezTo>
                      <a:pt x="-6829" y="39720"/>
                      <a:pt x="58787" y="32840"/>
                      <a:pt x="79954" y="28607"/>
                    </a:cubicBezTo>
                    <a:cubicBezTo>
                      <a:pt x="101121" y="24374"/>
                      <a:pt x="137633" y="-1026"/>
                      <a:pt x="124404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 346">
                <a:extLst>
                  <a:ext uri="{FF2B5EF4-FFF2-40B4-BE49-F238E27FC236}">
                    <a16:creationId xmlns:a16="http://schemas.microsoft.com/office/drawing/2014/main" id="{A1876370-3F5F-2D83-D140-83B6CD8D6D38}"/>
                  </a:ext>
                </a:extLst>
              </p:cNvPr>
              <p:cNvSpPr/>
              <p:nvPr/>
            </p:nvSpPr>
            <p:spPr>
              <a:xfrm>
                <a:off x="4204406" y="6457943"/>
                <a:ext cx="385771" cy="57177"/>
              </a:xfrm>
              <a:custGeom>
                <a:avLst/>
                <a:gdLst>
                  <a:gd name="connsiteX0" fmla="*/ 5644 w 385771"/>
                  <a:gd name="connsiteY0" fmla="*/ 57157 h 57177"/>
                  <a:gd name="connsiteX1" fmla="*/ 88194 w 385771"/>
                  <a:gd name="connsiteY1" fmla="*/ 38107 h 57177"/>
                  <a:gd name="connsiteX2" fmla="*/ 383469 w 385771"/>
                  <a:gd name="connsiteY2" fmla="*/ 7 h 57177"/>
                  <a:gd name="connsiteX3" fmla="*/ 215194 w 385771"/>
                  <a:gd name="connsiteY3" fmla="*/ 34932 h 57177"/>
                  <a:gd name="connsiteX4" fmla="*/ 5644 w 385771"/>
                  <a:gd name="connsiteY4" fmla="*/ 57157 h 5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71" h="57177">
                    <a:moveTo>
                      <a:pt x="5644" y="57157"/>
                    </a:moveTo>
                    <a:cubicBezTo>
                      <a:pt x="-15523" y="57686"/>
                      <a:pt x="25223" y="47632"/>
                      <a:pt x="88194" y="38107"/>
                    </a:cubicBezTo>
                    <a:cubicBezTo>
                      <a:pt x="151165" y="28582"/>
                      <a:pt x="362302" y="536"/>
                      <a:pt x="383469" y="7"/>
                    </a:cubicBezTo>
                    <a:cubicBezTo>
                      <a:pt x="404636" y="-522"/>
                      <a:pt x="274461" y="27524"/>
                      <a:pt x="215194" y="34932"/>
                    </a:cubicBezTo>
                    <a:cubicBezTo>
                      <a:pt x="155927" y="42340"/>
                      <a:pt x="26811" y="56628"/>
                      <a:pt x="5644" y="57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 347">
                <a:extLst>
                  <a:ext uri="{FF2B5EF4-FFF2-40B4-BE49-F238E27FC236}">
                    <a16:creationId xmlns:a16="http://schemas.microsoft.com/office/drawing/2014/main" id="{D2E111CF-74C8-071B-C755-E78836197633}"/>
                  </a:ext>
                </a:extLst>
              </p:cNvPr>
              <p:cNvSpPr/>
              <p:nvPr/>
            </p:nvSpPr>
            <p:spPr>
              <a:xfrm>
                <a:off x="4200509" y="6527505"/>
                <a:ext cx="399132" cy="57473"/>
              </a:xfrm>
              <a:custGeom>
                <a:avLst/>
                <a:gdLst>
                  <a:gd name="connsiteX0" fmla="*/ 396891 w 399132"/>
                  <a:gd name="connsiteY0" fmla="*/ 295 h 57473"/>
                  <a:gd name="connsiteX1" fmla="*/ 333391 w 399132"/>
                  <a:gd name="connsiteY1" fmla="*/ 35220 h 57473"/>
                  <a:gd name="connsiteX2" fmla="*/ 180991 w 399132"/>
                  <a:gd name="connsiteY2" fmla="*/ 38395 h 57473"/>
                  <a:gd name="connsiteX3" fmla="*/ 44466 w 399132"/>
                  <a:gd name="connsiteY3" fmla="*/ 47920 h 57473"/>
                  <a:gd name="connsiteX4" fmla="*/ 41291 w 399132"/>
                  <a:gd name="connsiteY4" fmla="*/ 47920 h 57473"/>
                  <a:gd name="connsiteX5" fmla="*/ 16 w 399132"/>
                  <a:gd name="connsiteY5" fmla="*/ 295 h 57473"/>
                  <a:gd name="connsiteX6" fmla="*/ 41291 w 399132"/>
                  <a:gd name="connsiteY6" fmla="*/ 41570 h 57473"/>
                  <a:gd name="connsiteX7" fmla="*/ 260366 w 399132"/>
                  <a:gd name="connsiteY7" fmla="*/ 57445 h 57473"/>
                  <a:gd name="connsiteX8" fmla="*/ 396891 w 399132"/>
                  <a:gd name="connsiteY8" fmla="*/ 295 h 5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132" h="57473">
                    <a:moveTo>
                      <a:pt x="396891" y="295"/>
                    </a:moveTo>
                    <a:cubicBezTo>
                      <a:pt x="409062" y="-3409"/>
                      <a:pt x="369374" y="28870"/>
                      <a:pt x="333391" y="35220"/>
                    </a:cubicBezTo>
                    <a:cubicBezTo>
                      <a:pt x="297408" y="41570"/>
                      <a:pt x="229145" y="36278"/>
                      <a:pt x="180991" y="38395"/>
                    </a:cubicBezTo>
                    <a:cubicBezTo>
                      <a:pt x="132837" y="40512"/>
                      <a:pt x="67749" y="46333"/>
                      <a:pt x="44466" y="47920"/>
                    </a:cubicBezTo>
                    <a:cubicBezTo>
                      <a:pt x="21183" y="49508"/>
                      <a:pt x="48699" y="55858"/>
                      <a:pt x="41291" y="47920"/>
                    </a:cubicBezTo>
                    <a:cubicBezTo>
                      <a:pt x="33883" y="39983"/>
                      <a:pt x="16" y="1353"/>
                      <a:pt x="16" y="295"/>
                    </a:cubicBezTo>
                    <a:cubicBezTo>
                      <a:pt x="16" y="-763"/>
                      <a:pt x="-2101" y="32045"/>
                      <a:pt x="41291" y="41570"/>
                    </a:cubicBezTo>
                    <a:cubicBezTo>
                      <a:pt x="84683" y="51095"/>
                      <a:pt x="203216" y="57974"/>
                      <a:pt x="260366" y="57445"/>
                    </a:cubicBezTo>
                    <a:cubicBezTo>
                      <a:pt x="317516" y="56916"/>
                      <a:pt x="384720" y="3999"/>
                      <a:pt x="396891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 348">
                <a:extLst>
                  <a:ext uri="{FF2B5EF4-FFF2-40B4-BE49-F238E27FC236}">
                    <a16:creationId xmlns:a16="http://schemas.microsoft.com/office/drawing/2014/main" id="{CFFEE8BE-09B9-3365-D5FC-8DEE928EEDE3}"/>
                  </a:ext>
                </a:extLst>
              </p:cNvPr>
              <p:cNvSpPr/>
              <p:nvPr/>
            </p:nvSpPr>
            <p:spPr>
              <a:xfrm>
                <a:off x="4381425" y="6499197"/>
                <a:ext cx="98670" cy="60433"/>
              </a:xfrm>
              <a:custGeom>
                <a:avLst/>
                <a:gdLst>
                  <a:gd name="connsiteX0" fmla="*/ 98500 w 98670"/>
                  <a:gd name="connsiteY0" fmla="*/ 28 h 60433"/>
                  <a:gd name="connsiteX1" fmla="*/ 25475 w 98670"/>
                  <a:gd name="connsiteY1" fmla="*/ 38128 h 60433"/>
                  <a:gd name="connsiteX2" fmla="*/ 92150 w 98670"/>
                  <a:gd name="connsiteY2" fmla="*/ 60353 h 60433"/>
                  <a:gd name="connsiteX3" fmla="*/ 75 w 98670"/>
                  <a:gd name="connsiteY3" fmla="*/ 44478 h 60433"/>
                  <a:gd name="connsiteX4" fmla="*/ 98500 w 98670"/>
                  <a:gd name="connsiteY4" fmla="*/ 28 h 6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70" h="60433">
                    <a:moveTo>
                      <a:pt x="98500" y="28"/>
                    </a:moveTo>
                    <a:cubicBezTo>
                      <a:pt x="102733" y="-1030"/>
                      <a:pt x="26533" y="28074"/>
                      <a:pt x="25475" y="38128"/>
                    </a:cubicBezTo>
                    <a:cubicBezTo>
                      <a:pt x="24417" y="48182"/>
                      <a:pt x="96383" y="59295"/>
                      <a:pt x="92150" y="60353"/>
                    </a:cubicBezTo>
                    <a:cubicBezTo>
                      <a:pt x="87917" y="61411"/>
                      <a:pt x="3250" y="51886"/>
                      <a:pt x="75" y="44478"/>
                    </a:cubicBezTo>
                    <a:cubicBezTo>
                      <a:pt x="-3100" y="37070"/>
                      <a:pt x="94267" y="1086"/>
                      <a:pt x="9850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 349">
                <a:extLst>
                  <a:ext uri="{FF2B5EF4-FFF2-40B4-BE49-F238E27FC236}">
                    <a16:creationId xmlns:a16="http://schemas.microsoft.com/office/drawing/2014/main" id="{4E53EC13-C6F7-DDCA-EC10-A37E94155F56}"/>
                  </a:ext>
                </a:extLst>
              </p:cNvPr>
              <p:cNvSpPr/>
              <p:nvPr/>
            </p:nvSpPr>
            <p:spPr>
              <a:xfrm>
                <a:off x="4517674" y="6597334"/>
                <a:ext cx="84879" cy="35408"/>
              </a:xfrm>
              <a:custGeom>
                <a:avLst/>
                <a:gdLst>
                  <a:gd name="connsiteX0" fmla="*/ 351 w 84879"/>
                  <a:gd name="connsiteY0" fmla="*/ 35241 h 35408"/>
                  <a:gd name="connsiteX1" fmla="*/ 82901 w 84879"/>
                  <a:gd name="connsiteY1" fmla="*/ 13016 h 35408"/>
                  <a:gd name="connsiteX2" fmla="*/ 54326 w 84879"/>
                  <a:gd name="connsiteY2" fmla="*/ 316 h 35408"/>
                  <a:gd name="connsiteX3" fmla="*/ 351 w 84879"/>
                  <a:gd name="connsiteY3" fmla="*/ 35241 h 3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879" h="35408">
                    <a:moveTo>
                      <a:pt x="351" y="35241"/>
                    </a:moveTo>
                    <a:cubicBezTo>
                      <a:pt x="5113" y="37358"/>
                      <a:pt x="73905" y="18837"/>
                      <a:pt x="82901" y="13016"/>
                    </a:cubicBezTo>
                    <a:cubicBezTo>
                      <a:pt x="91897" y="7195"/>
                      <a:pt x="68084" y="-1801"/>
                      <a:pt x="54326" y="316"/>
                    </a:cubicBezTo>
                    <a:cubicBezTo>
                      <a:pt x="40568" y="2433"/>
                      <a:pt x="-4411" y="33124"/>
                      <a:pt x="351" y="35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 350">
                <a:extLst>
                  <a:ext uri="{FF2B5EF4-FFF2-40B4-BE49-F238E27FC236}">
                    <a16:creationId xmlns:a16="http://schemas.microsoft.com/office/drawing/2014/main" id="{F4E841B3-2CC9-C3E4-F90F-41E51F01F6AD}"/>
                  </a:ext>
                </a:extLst>
              </p:cNvPr>
              <p:cNvSpPr/>
              <p:nvPr/>
            </p:nvSpPr>
            <p:spPr>
              <a:xfrm>
                <a:off x="4403640" y="6604179"/>
                <a:ext cx="168707" cy="63650"/>
              </a:xfrm>
              <a:custGeom>
                <a:avLst/>
                <a:gdLst>
                  <a:gd name="connsiteX0" fmla="*/ 85 w 168707"/>
                  <a:gd name="connsiteY0" fmla="*/ 63321 h 63650"/>
                  <a:gd name="connsiteX1" fmla="*/ 111210 w 168707"/>
                  <a:gd name="connsiteY1" fmla="*/ 28396 h 63650"/>
                  <a:gd name="connsiteX2" fmla="*/ 168360 w 168707"/>
                  <a:gd name="connsiteY2" fmla="*/ 2996 h 63650"/>
                  <a:gd name="connsiteX3" fmla="*/ 130260 w 168707"/>
                  <a:gd name="connsiteY3" fmla="*/ 6171 h 63650"/>
                  <a:gd name="connsiteX4" fmla="*/ 85 w 168707"/>
                  <a:gd name="connsiteY4" fmla="*/ 63321 h 6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07" h="63650">
                    <a:moveTo>
                      <a:pt x="85" y="63321"/>
                    </a:moveTo>
                    <a:cubicBezTo>
                      <a:pt x="-3090" y="67025"/>
                      <a:pt x="83164" y="38450"/>
                      <a:pt x="111210" y="28396"/>
                    </a:cubicBezTo>
                    <a:cubicBezTo>
                      <a:pt x="139256" y="18342"/>
                      <a:pt x="165185" y="6700"/>
                      <a:pt x="168360" y="2996"/>
                    </a:cubicBezTo>
                    <a:cubicBezTo>
                      <a:pt x="171535" y="-708"/>
                      <a:pt x="152485" y="-2296"/>
                      <a:pt x="130260" y="6171"/>
                    </a:cubicBezTo>
                    <a:cubicBezTo>
                      <a:pt x="108035" y="14638"/>
                      <a:pt x="3260" y="59617"/>
                      <a:pt x="85" y="63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 351">
                <a:extLst>
                  <a:ext uri="{FF2B5EF4-FFF2-40B4-BE49-F238E27FC236}">
                    <a16:creationId xmlns:a16="http://schemas.microsoft.com/office/drawing/2014/main" id="{332425B4-35AD-C7E2-E98C-A99C48037750}"/>
                  </a:ext>
                </a:extLst>
              </p:cNvPr>
              <p:cNvSpPr/>
              <p:nvPr/>
            </p:nvSpPr>
            <p:spPr>
              <a:xfrm>
                <a:off x="4286115" y="6656291"/>
                <a:ext cx="184367" cy="95106"/>
              </a:xfrm>
              <a:custGeom>
                <a:avLst/>
                <a:gdLst>
                  <a:gd name="connsiteX0" fmla="*/ 47760 w 184367"/>
                  <a:gd name="connsiteY0" fmla="*/ 52484 h 95106"/>
                  <a:gd name="connsiteX1" fmla="*/ 146185 w 184367"/>
                  <a:gd name="connsiteY1" fmla="*/ 1684 h 95106"/>
                  <a:gd name="connsiteX2" fmla="*/ 133485 w 184367"/>
                  <a:gd name="connsiteY2" fmla="*/ 14384 h 95106"/>
                  <a:gd name="connsiteX3" fmla="*/ 155710 w 184367"/>
                  <a:gd name="connsiteY3" fmla="*/ 36609 h 95106"/>
                  <a:gd name="connsiteX4" fmla="*/ 184285 w 184367"/>
                  <a:gd name="connsiteY4" fmla="*/ 52484 h 95106"/>
                  <a:gd name="connsiteX5" fmla="*/ 146185 w 184367"/>
                  <a:gd name="connsiteY5" fmla="*/ 39784 h 95106"/>
                  <a:gd name="connsiteX6" fmla="*/ 135 w 184367"/>
                  <a:gd name="connsiteY6" fmla="*/ 93759 h 95106"/>
                  <a:gd name="connsiteX7" fmla="*/ 120785 w 184367"/>
                  <a:gd name="connsiteY7" fmla="*/ 74709 h 95106"/>
                  <a:gd name="connsiteX8" fmla="*/ 171585 w 184367"/>
                  <a:gd name="connsiteY8" fmla="*/ 30259 h 95106"/>
                  <a:gd name="connsiteX9" fmla="*/ 139835 w 184367"/>
                  <a:gd name="connsiteY9" fmla="*/ 8034 h 95106"/>
                  <a:gd name="connsiteX10" fmla="*/ 47760 w 184367"/>
                  <a:gd name="connsiteY10" fmla="*/ 52484 h 9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367" h="95106">
                    <a:moveTo>
                      <a:pt x="47760" y="52484"/>
                    </a:moveTo>
                    <a:cubicBezTo>
                      <a:pt x="48818" y="51426"/>
                      <a:pt x="146185" y="1684"/>
                      <a:pt x="146185" y="1684"/>
                    </a:cubicBezTo>
                    <a:cubicBezTo>
                      <a:pt x="160473" y="-4666"/>
                      <a:pt x="131898" y="8563"/>
                      <a:pt x="133485" y="14384"/>
                    </a:cubicBezTo>
                    <a:cubicBezTo>
                      <a:pt x="135073" y="20205"/>
                      <a:pt x="147243" y="30259"/>
                      <a:pt x="155710" y="36609"/>
                    </a:cubicBezTo>
                    <a:cubicBezTo>
                      <a:pt x="164177" y="42959"/>
                      <a:pt x="185872" y="51955"/>
                      <a:pt x="184285" y="52484"/>
                    </a:cubicBezTo>
                    <a:cubicBezTo>
                      <a:pt x="182698" y="53013"/>
                      <a:pt x="176877" y="32905"/>
                      <a:pt x="146185" y="39784"/>
                    </a:cubicBezTo>
                    <a:cubicBezTo>
                      <a:pt x="115493" y="46663"/>
                      <a:pt x="4368" y="87938"/>
                      <a:pt x="135" y="93759"/>
                    </a:cubicBezTo>
                    <a:cubicBezTo>
                      <a:pt x="-4098" y="99580"/>
                      <a:pt x="92210" y="85292"/>
                      <a:pt x="120785" y="74709"/>
                    </a:cubicBezTo>
                    <a:cubicBezTo>
                      <a:pt x="149360" y="64126"/>
                      <a:pt x="168410" y="41372"/>
                      <a:pt x="171585" y="30259"/>
                    </a:cubicBezTo>
                    <a:cubicBezTo>
                      <a:pt x="174760" y="19146"/>
                      <a:pt x="155710" y="6976"/>
                      <a:pt x="139835" y="8034"/>
                    </a:cubicBezTo>
                    <a:cubicBezTo>
                      <a:pt x="123960" y="9092"/>
                      <a:pt x="46702" y="53542"/>
                      <a:pt x="47760" y="524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 352">
                <a:extLst>
                  <a:ext uri="{FF2B5EF4-FFF2-40B4-BE49-F238E27FC236}">
                    <a16:creationId xmlns:a16="http://schemas.microsoft.com/office/drawing/2014/main" id="{EB669F75-4397-9770-9F03-66B76FF35179}"/>
                  </a:ext>
                </a:extLst>
              </p:cNvPr>
              <p:cNvSpPr/>
              <p:nvPr/>
            </p:nvSpPr>
            <p:spPr>
              <a:xfrm>
                <a:off x="4323536" y="6652008"/>
                <a:ext cx="149552" cy="66365"/>
              </a:xfrm>
              <a:custGeom>
                <a:avLst/>
                <a:gdLst>
                  <a:gd name="connsiteX0" fmla="*/ 814 w 149552"/>
                  <a:gd name="connsiteY0" fmla="*/ 66292 h 66365"/>
                  <a:gd name="connsiteX1" fmla="*/ 146864 w 149552"/>
                  <a:gd name="connsiteY1" fmla="*/ 2792 h 66365"/>
                  <a:gd name="connsiteX2" fmla="*/ 89714 w 149552"/>
                  <a:gd name="connsiteY2" fmla="*/ 15492 h 66365"/>
                  <a:gd name="connsiteX3" fmla="*/ 814 w 149552"/>
                  <a:gd name="connsiteY3" fmla="*/ 66292 h 6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52" h="66365">
                    <a:moveTo>
                      <a:pt x="814" y="66292"/>
                    </a:moveTo>
                    <a:cubicBezTo>
                      <a:pt x="10339" y="64175"/>
                      <a:pt x="132047" y="11259"/>
                      <a:pt x="146864" y="2792"/>
                    </a:cubicBezTo>
                    <a:cubicBezTo>
                      <a:pt x="161681" y="-5675"/>
                      <a:pt x="111410" y="7025"/>
                      <a:pt x="89714" y="15492"/>
                    </a:cubicBezTo>
                    <a:cubicBezTo>
                      <a:pt x="68018" y="23959"/>
                      <a:pt x="-8711" y="68409"/>
                      <a:pt x="814" y="66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 353">
                <a:extLst>
                  <a:ext uri="{FF2B5EF4-FFF2-40B4-BE49-F238E27FC236}">
                    <a16:creationId xmlns:a16="http://schemas.microsoft.com/office/drawing/2014/main" id="{5C8CDCC4-99B5-B1D3-EB5D-A77254E4C46E}"/>
                  </a:ext>
                </a:extLst>
              </p:cNvPr>
              <p:cNvSpPr/>
              <p:nvPr/>
            </p:nvSpPr>
            <p:spPr>
              <a:xfrm>
                <a:off x="4371478" y="6681498"/>
                <a:ext cx="229793" cy="53195"/>
              </a:xfrm>
              <a:custGeom>
                <a:avLst/>
                <a:gdLst>
                  <a:gd name="connsiteX0" fmla="*/ 497 w 229793"/>
                  <a:gd name="connsiteY0" fmla="*/ 49502 h 53195"/>
                  <a:gd name="connsiteX1" fmla="*/ 108447 w 229793"/>
                  <a:gd name="connsiteY1" fmla="*/ 46327 h 53195"/>
                  <a:gd name="connsiteX2" fmla="*/ 229097 w 229793"/>
                  <a:gd name="connsiteY2" fmla="*/ 1877 h 53195"/>
                  <a:gd name="connsiteX3" fmla="*/ 152897 w 229793"/>
                  <a:gd name="connsiteY3" fmla="*/ 11402 h 53195"/>
                  <a:gd name="connsiteX4" fmla="*/ 497 w 229793"/>
                  <a:gd name="connsiteY4" fmla="*/ 49502 h 5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793" h="53195">
                    <a:moveTo>
                      <a:pt x="497" y="49502"/>
                    </a:moveTo>
                    <a:cubicBezTo>
                      <a:pt x="-6911" y="55323"/>
                      <a:pt x="70347" y="54264"/>
                      <a:pt x="108447" y="46327"/>
                    </a:cubicBezTo>
                    <a:cubicBezTo>
                      <a:pt x="146547" y="38390"/>
                      <a:pt x="221689" y="7698"/>
                      <a:pt x="229097" y="1877"/>
                    </a:cubicBezTo>
                    <a:cubicBezTo>
                      <a:pt x="236505" y="-3944"/>
                      <a:pt x="183059" y="5052"/>
                      <a:pt x="152897" y="11402"/>
                    </a:cubicBezTo>
                    <a:cubicBezTo>
                      <a:pt x="122735" y="17752"/>
                      <a:pt x="7905" y="43681"/>
                      <a:pt x="497" y="49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 354">
                <a:extLst>
                  <a:ext uri="{FF2B5EF4-FFF2-40B4-BE49-F238E27FC236}">
                    <a16:creationId xmlns:a16="http://schemas.microsoft.com/office/drawing/2014/main" id="{295E2401-AC37-5D6C-513C-CF198F6C588C}"/>
                  </a:ext>
                </a:extLst>
              </p:cNvPr>
              <p:cNvSpPr/>
              <p:nvPr/>
            </p:nvSpPr>
            <p:spPr>
              <a:xfrm>
                <a:off x="4775547" y="6273587"/>
                <a:ext cx="200668" cy="78873"/>
              </a:xfrm>
              <a:custGeom>
                <a:avLst/>
                <a:gdLst>
                  <a:gd name="connsiteX0" fmla="*/ 28228 w 200668"/>
                  <a:gd name="connsiteY0" fmla="*/ 213 h 78873"/>
                  <a:gd name="connsiteX1" fmla="*/ 9178 w 200668"/>
                  <a:gd name="connsiteY1" fmla="*/ 54188 h 78873"/>
                  <a:gd name="connsiteX2" fmla="*/ 196503 w 200668"/>
                  <a:gd name="connsiteY2" fmla="*/ 73238 h 78873"/>
                  <a:gd name="connsiteX3" fmla="*/ 129828 w 200668"/>
                  <a:gd name="connsiteY3" fmla="*/ 70063 h 78873"/>
                  <a:gd name="connsiteX4" fmla="*/ 21878 w 200668"/>
                  <a:gd name="connsiteY4" fmla="*/ 76413 h 78873"/>
                  <a:gd name="connsiteX5" fmla="*/ 28228 w 200668"/>
                  <a:gd name="connsiteY5" fmla="*/ 213 h 7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668" h="78873">
                    <a:moveTo>
                      <a:pt x="28228" y="213"/>
                    </a:moveTo>
                    <a:cubicBezTo>
                      <a:pt x="26111" y="-3491"/>
                      <a:pt x="-18868" y="42017"/>
                      <a:pt x="9178" y="54188"/>
                    </a:cubicBezTo>
                    <a:cubicBezTo>
                      <a:pt x="37224" y="66359"/>
                      <a:pt x="176395" y="70592"/>
                      <a:pt x="196503" y="73238"/>
                    </a:cubicBezTo>
                    <a:cubicBezTo>
                      <a:pt x="216611" y="75884"/>
                      <a:pt x="158932" y="69534"/>
                      <a:pt x="129828" y="70063"/>
                    </a:cubicBezTo>
                    <a:cubicBezTo>
                      <a:pt x="100724" y="70592"/>
                      <a:pt x="37224" y="84350"/>
                      <a:pt x="21878" y="76413"/>
                    </a:cubicBezTo>
                    <a:cubicBezTo>
                      <a:pt x="6532" y="68476"/>
                      <a:pt x="30345" y="3917"/>
                      <a:pt x="28228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 355">
                <a:extLst>
                  <a:ext uri="{FF2B5EF4-FFF2-40B4-BE49-F238E27FC236}">
                    <a16:creationId xmlns:a16="http://schemas.microsoft.com/office/drawing/2014/main" id="{1E2B8BBE-9A4D-E6D5-5EDA-8F2460C3A491}"/>
                  </a:ext>
                </a:extLst>
              </p:cNvPr>
              <p:cNvSpPr/>
              <p:nvPr/>
            </p:nvSpPr>
            <p:spPr>
              <a:xfrm>
                <a:off x="4812079" y="6657064"/>
                <a:ext cx="285843" cy="32833"/>
              </a:xfrm>
              <a:custGeom>
                <a:avLst/>
                <a:gdLst>
                  <a:gd name="connsiteX0" fmla="*/ 1221 w 285843"/>
                  <a:gd name="connsiteY0" fmla="*/ 13611 h 32833"/>
                  <a:gd name="connsiteX1" fmla="*/ 125046 w 285843"/>
                  <a:gd name="connsiteY1" fmla="*/ 13611 h 32833"/>
                  <a:gd name="connsiteX2" fmla="*/ 283796 w 285843"/>
                  <a:gd name="connsiteY2" fmla="*/ 32661 h 32833"/>
                  <a:gd name="connsiteX3" fmla="*/ 201246 w 285843"/>
                  <a:gd name="connsiteY3" fmla="*/ 911 h 32833"/>
                  <a:gd name="connsiteX4" fmla="*/ 1221 w 285843"/>
                  <a:gd name="connsiteY4" fmla="*/ 13611 h 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843" h="32833">
                    <a:moveTo>
                      <a:pt x="1221" y="13611"/>
                    </a:moveTo>
                    <a:cubicBezTo>
                      <a:pt x="-11479" y="15728"/>
                      <a:pt x="77950" y="10436"/>
                      <a:pt x="125046" y="13611"/>
                    </a:cubicBezTo>
                    <a:cubicBezTo>
                      <a:pt x="172142" y="16786"/>
                      <a:pt x="271096" y="34778"/>
                      <a:pt x="283796" y="32661"/>
                    </a:cubicBezTo>
                    <a:cubicBezTo>
                      <a:pt x="296496" y="30544"/>
                      <a:pt x="247813" y="5673"/>
                      <a:pt x="201246" y="911"/>
                    </a:cubicBezTo>
                    <a:cubicBezTo>
                      <a:pt x="154679" y="-3851"/>
                      <a:pt x="13921" y="11494"/>
                      <a:pt x="1221" y="136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 356">
                <a:extLst>
                  <a:ext uri="{FF2B5EF4-FFF2-40B4-BE49-F238E27FC236}">
                    <a16:creationId xmlns:a16="http://schemas.microsoft.com/office/drawing/2014/main" id="{838130FA-5571-EF39-E450-0C01CADD4182}"/>
                  </a:ext>
                </a:extLst>
              </p:cNvPr>
              <p:cNvSpPr/>
              <p:nvPr/>
            </p:nvSpPr>
            <p:spPr>
              <a:xfrm>
                <a:off x="4022725" y="425127"/>
                <a:ext cx="518050" cy="124148"/>
              </a:xfrm>
              <a:custGeom>
                <a:avLst/>
                <a:gdLst>
                  <a:gd name="connsiteX0" fmla="*/ 0 w 518050"/>
                  <a:gd name="connsiteY0" fmla="*/ 124148 h 124148"/>
                  <a:gd name="connsiteX1" fmla="*/ 276225 w 518050"/>
                  <a:gd name="connsiteY1" fmla="*/ 79698 h 124148"/>
                  <a:gd name="connsiteX2" fmla="*/ 250825 w 518050"/>
                  <a:gd name="connsiteY2" fmla="*/ 63823 h 124148"/>
                  <a:gd name="connsiteX3" fmla="*/ 361950 w 518050"/>
                  <a:gd name="connsiteY3" fmla="*/ 66998 h 124148"/>
                  <a:gd name="connsiteX4" fmla="*/ 425450 w 518050"/>
                  <a:gd name="connsiteY4" fmla="*/ 25723 h 124148"/>
                  <a:gd name="connsiteX5" fmla="*/ 384175 w 518050"/>
                  <a:gd name="connsiteY5" fmla="*/ 22548 h 124148"/>
                  <a:gd name="connsiteX6" fmla="*/ 514350 w 518050"/>
                  <a:gd name="connsiteY6" fmla="*/ 323 h 124148"/>
                  <a:gd name="connsiteX7" fmla="*/ 434975 w 518050"/>
                  <a:gd name="connsiteY7" fmla="*/ 41598 h 124148"/>
                  <a:gd name="connsiteX8" fmla="*/ 514350 w 518050"/>
                  <a:gd name="connsiteY8" fmla="*/ 82873 h 124148"/>
                  <a:gd name="connsiteX9" fmla="*/ 288925 w 518050"/>
                  <a:gd name="connsiteY9" fmla="*/ 117798 h 124148"/>
                  <a:gd name="connsiteX10" fmla="*/ 0 w 518050"/>
                  <a:gd name="connsiteY10" fmla="*/ 124148 h 124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050" h="124148">
                    <a:moveTo>
                      <a:pt x="0" y="124148"/>
                    </a:moveTo>
                    <a:cubicBezTo>
                      <a:pt x="117210" y="106950"/>
                      <a:pt x="234421" y="89752"/>
                      <a:pt x="276225" y="79698"/>
                    </a:cubicBezTo>
                    <a:cubicBezTo>
                      <a:pt x="318029" y="69644"/>
                      <a:pt x="236538" y="65940"/>
                      <a:pt x="250825" y="63823"/>
                    </a:cubicBezTo>
                    <a:cubicBezTo>
                      <a:pt x="265113" y="61706"/>
                      <a:pt x="332846" y="73348"/>
                      <a:pt x="361950" y="66998"/>
                    </a:cubicBezTo>
                    <a:cubicBezTo>
                      <a:pt x="391054" y="60648"/>
                      <a:pt x="421746" y="33131"/>
                      <a:pt x="425450" y="25723"/>
                    </a:cubicBezTo>
                    <a:cubicBezTo>
                      <a:pt x="429154" y="18315"/>
                      <a:pt x="369358" y="26781"/>
                      <a:pt x="384175" y="22548"/>
                    </a:cubicBezTo>
                    <a:cubicBezTo>
                      <a:pt x="398992" y="18315"/>
                      <a:pt x="505883" y="-2852"/>
                      <a:pt x="514350" y="323"/>
                    </a:cubicBezTo>
                    <a:cubicBezTo>
                      <a:pt x="522817" y="3498"/>
                      <a:pt x="434975" y="27840"/>
                      <a:pt x="434975" y="41598"/>
                    </a:cubicBezTo>
                    <a:cubicBezTo>
                      <a:pt x="434975" y="55356"/>
                      <a:pt x="538692" y="70173"/>
                      <a:pt x="514350" y="82873"/>
                    </a:cubicBezTo>
                    <a:cubicBezTo>
                      <a:pt x="490008" y="95573"/>
                      <a:pt x="288925" y="117798"/>
                      <a:pt x="288925" y="117798"/>
                    </a:cubicBezTo>
                    <a:lnTo>
                      <a:pt x="0" y="12414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 357">
                <a:extLst>
                  <a:ext uri="{FF2B5EF4-FFF2-40B4-BE49-F238E27FC236}">
                    <a16:creationId xmlns:a16="http://schemas.microsoft.com/office/drawing/2014/main" id="{D93BA103-077F-67AD-89EB-E94831FB3BC8}"/>
                  </a:ext>
                </a:extLst>
              </p:cNvPr>
              <p:cNvSpPr/>
              <p:nvPr/>
            </p:nvSpPr>
            <p:spPr>
              <a:xfrm>
                <a:off x="3902736" y="526700"/>
                <a:ext cx="358987" cy="439872"/>
              </a:xfrm>
              <a:custGeom>
                <a:avLst/>
                <a:gdLst>
                  <a:gd name="connsiteX0" fmla="*/ 307314 w 358987"/>
                  <a:gd name="connsiteY0" fmla="*/ 60675 h 439872"/>
                  <a:gd name="connsiteX1" fmla="*/ 246989 w 358987"/>
                  <a:gd name="connsiteY1" fmla="*/ 171800 h 439872"/>
                  <a:gd name="connsiteX2" fmla="*/ 281914 w 358987"/>
                  <a:gd name="connsiteY2" fmla="*/ 162275 h 439872"/>
                  <a:gd name="connsiteX3" fmla="*/ 75539 w 358987"/>
                  <a:gd name="connsiteY3" fmla="*/ 435325 h 439872"/>
                  <a:gd name="connsiteX4" fmla="*/ 148564 w 358987"/>
                  <a:gd name="connsiteY4" fmla="*/ 340075 h 439872"/>
                  <a:gd name="connsiteX5" fmla="*/ 15214 w 358987"/>
                  <a:gd name="connsiteY5" fmla="*/ 435325 h 439872"/>
                  <a:gd name="connsiteX6" fmla="*/ 27914 w 358987"/>
                  <a:gd name="connsiteY6" fmla="*/ 400400 h 439872"/>
                  <a:gd name="connsiteX7" fmla="*/ 31089 w 358987"/>
                  <a:gd name="connsiteY7" fmla="*/ 365475 h 439872"/>
                  <a:gd name="connsiteX8" fmla="*/ 5689 w 358987"/>
                  <a:gd name="connsiteY8" fmla="*/ 136875 h 439872"/>
                  <a:gd name="connsiteX9" fmla="*/ 21564 w 358987"/>
                  <a:gd name="connsiteY9" fmla="*/ 165450 h 439872"/>
                  <a:gd name="connsiteX10" fmla="*/ 37439 w 358987"/>
                  <a:gd name="connsiteY10" fmla="*/ 89250 h 439872"/>
                  <a:gd name="connsiteX11" fmla="*/ 94589 w 358987"/>
                  <a:gd name="connsiteY11" fmla="*/ 89250 h 439872"/>
                  <a:gd name="connsiteX12" fmla="*/ 8864 w 358987"/>
                  <a:gd name="connsiteY12" fmla="*/ 82900 h 439872"/>
                  <a:gd name="connsiteX13" fmla="*/ 126339 w 358987"/>
                  <a:gd name="connsiteY13" fmla="*/ 51150 h 439872"/>
                  <a:gd name="connsiteX14" fmla="*/ 2514 w 358987"/>
                  <a:gd name="connsiteY14" fmla="*/ 57500 h 439872"/>
                  <a:gd name="connsiteX15" fmla="*/ 266039 w 358987"/>
                  <a:gd name="connsiteY15" fmla="*/ 350 h 439872"/>
                  <a:gd name="connsiteX16" fmla="*/ 142214 w 358987"/>
                  <a:gd name="connsiteY16" fmla="*/ 32100 h 439872"/>
                  <a:gd name="connsiteX17" fmla="*/ 351764 w 358987"/>
                  <a:gd name="connsiteY17" fmla="*/ 3525 h 439872"/>
                  <a:gd name="connsiteX18" fmla="*/ 307314 w 358987"/>
                  <a:gd name="connsiteY18" fmla="*/ 60675 h 4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8987" h="439872">
                    <a:moveTo>
                      <a:pt x="307314" y="60675"/>
                    </a:moveTo>
                    <a:cubicBezTo>
                      <a:pt x="289851" y="88721"/>
                      <a:pt x="251222" y="154867"/>
                      <a:pt x="246989" y="171800"/>
                    </a:cubicBezTo>
                    <a:cubicBezTo>
                      <a:pt x="242756" y="188733"/>
                      <a:pt x="310489" y="118354"/>
                      <a:pt x="281914" y="162275"/>
                    </a:cubicBezTo>
                    <a:cubicBezTo>
                      <a:pt x="253339" y="206196"/>
                      <a:pt x="97764" y="405692"/>
                      <a:pt x="75539" y="435325"/>
                    </a:cubicBezTo>
                    <a:cubicBezTo>
                      <a:pt x="53314" y="464958"/>
                      <a:pt x="158618" y="340075"/>
                      <a:pt x="148564" y="340075"/>
                    </a:cubicBezTo>
                    <a:cubicBezTo>
                      <a:pt x="138510" y="340075"/>
                      <a:pt x="35322" y="425271"/>
                      <a:pt x="15214" y="435325"/>
                    </a:cubicBezTo>
                    <a:cubicBezTo>
                      <a:pt x="-4894" y="445379"/>
                      <a:pt x="25268" y="412042"/>
                      <a:pt x="27914" y="400400"/>
                    </a:cubicBezTo>
                    <a:cubicBezTo>
                      <a:pt x="30560" y="388758"/>
                      <a:pt x="34793" y="409396"/>
                      <a:pt x="31089" y="365475"/>
                    </a:cubicBezTo>
                    <a:cubicBezTo>
                      <a:pt x="27385" y="321554"/>
                      <a:pt x="7276" y="170212"/>
                      <a:pt x="5689" y="136875"/>
                    </a:cubicBezTo>
                    <a:cubicBezTo>
                      <a:pt x="4102" y="103538"/>
                      <a:pt x="16272" y="173387"/>
                      <a:pt x="21564" y="165450"/>
                    </a:cubicBezTo>
                    <a:cubicBezTo>
                      <a:pt x="26856" y="157513"/>
                      <a:pt x="25268" y="101950"/>
                      <a:pt x="37439" y="89250"/>
                    </a:cubicBezTo>
                    <a:cubicBezTo>
                      <a:pt x="49610" y="76550"/>
                      <a:pt x="99351" y="90308"/>
                      <a:pt x="94589" y="89250"/>
                    </a:cubicBezTo>
                    <a:cubicBezTo>
                      <a:pt x="89827" y="88192"/>
                      <a:pt x="3572" y="89250"/>
                      <a:pt x="8864" y="82900"/>
                    </a:cubicBezTo>
                    <a:cubicBezTo>
                      <a:pt x="14156" y="76550"/>
                      <a:pt x="127397" y="55383"/>
                      <a:pt x="126339" y="51150"/>
                    </a:cubicBezTo>
                    <a:cubicBezTo>
                      <a:pt x="125281" y="46917"/>
                      <a:pt x="-20769" y="65967"/>
                      <a:pt x="2514" y="57500"/>
                    </a:cubicBezTo>
                    <a:cubicBezTo>
                      <a:pt x="25797" y="49033"/>
                      <a:pt x="242756" y="4583"/>
                      <a:pt x="266039" y="350"/>
                    </a:cubicBezTo>
                    <a:cubicBezTo>
                      <a:pt x="289322" y="-3883"/>
                      <a:pt x="127926" y="31571"/>
                      <a:pt x="142214" y="32100"/>
                    </a:cubicBezTo>
                    <a:cubicBezTo>
                      <a:pt x="156501" y="32629"/>
                      <a:pt x="325306" y="2996"/>
                      <a:pt x="351764" y="3525"/>
                    </a:cubicBezTo>
                    <a:cubicBezTo>
                      <a:pt x="378222" y="4054"/>
                      <a:pt x="324777" y="32629"/>
                      <a:pt x="307314" y="6067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 358">
                <a:extLst>
                  <a:ext uri="{FF2B5EF4-FFF2-40B4-BE49-F238E27FC236}">
                    <a16:creationId xmlns:a16="http://schemas.microsoft.com/office/drawing/2014/main" id="{F6FDEDA9-5195-3E9A-98D7-A7EA0E327046}"/>
                  </a:ext>
                </a:extLst>
              </p:cNvPr>
              <p:cNvSpPr/>
              <p:nvPr/>
            </p:nvSpPr>
            <p:spPr>
              <a:xfrm>
                <a:off x="3943013" y="539704"/>
                <a:ext cx="257654" cy="149327"/>
              </a:xfrm>
              <a:custGeom>
                <a:avLst/>
                <a:gdLst>
                  <a:gd name="connsiteX0" fmla="*/ 337 w 257654"/>
                  <a:gd name="connsiteY0" fmla="*/ 34971 h 149327"/>
                  <a:gd name="connsiteX1" fmla="*/ 225762 w 257654"/>
                  <a:gd name="connsiteY1" fmla="*/ 15921 h 149327"/>
                  <a:gd name="connsiteX2" fmla="*/ 187662 w 257654"/>
                  <a:gd name="connsiteY2" fmla="*/ 19096 h 149327"/>
                  <a:gd name="connsiteX3" fmla="*/ 257512 w 257654"/>
                  <a:gd name="connsiteY3" fmla="*/ 46 h 149327"/>
                  <a:gd name="connsiteX4" fmla="*/ 206712 w 257654"/>
                  <a:gd name="connsiteY4" fmla="*/ 25446 h 149327"/>
                  <a:gd name="connsiteX5" fmla="*/ 238462 w 257654"/>
                  <a:gd name="connsiteY5" fmla="*/ 123871 h 149327"/>
                  <a:gd name="connsiteX6" fmla="*/ 206712 w 257654"/>
                  <a:gd name="connsiteY6" fmla="*/ 66721 h 149327"/>
                  <a:gd name="connsiteX7" fmla="*/ 213062 w 257654"/>
                  <a:gd name="connsiteY7" fmla="*/ 149271 h 149327"/>
                  <a:gd name="connsiteX8" fmla="*/ 203537 w 257654"/>
                  <a:gd name="connsiteY8" fmla="*/ 79421 h 149327"/>
                  <a:gd name="connsiteX9" fmla="*/ 174962 w 257654"/>
                  <a:gd name="connsiteY9" fmla="*/ 66721 h 149327"/>
                  <a:gd name="connsiteX10" fmla="*/ 337 w 257654"/>
                  <a:gd name="connsiteY10" fmla="*/ 34971 h 14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654" h="149327">
                    <a:moveTo>
                      <a:pt x="337" y="34971"/>
                    </a:moveTo>
                    <a:cubicBezTo>
                      <a:pt x="8804" y="26504"/>
                      <a:pt x="225762" y="15921"/>
                      <a:pt x="225762" y="15921"/>
                    </a:cubicBezTo>
                    <a:cubicBezTo>
                      <a:pt x="256983" y="13275"/>
                      <a:pt x="182370" y="21742"/>
                      <a:pt x="187662" y="19096"/>
                    </a:cubicBezTo>
                    <a:cubicBezTo>
                      <a:pt x="192954" y="16450"/>
                      <a:pt x="254337" y="-1012"/>
                      <a:pt x="257512" y="46"/>
                    </a:cubicBezTo>
                    <a:cubicBezTo>
                      <a:pt x="260687" y="1104"/>
                      <a:pt x="209887" y="4808"/>
                      <a:pt x="206712" y="25446"/>
                    </a:cubicBezTo>
                    <a:cubicBezTo>
                      <a:pt x="203537" y="46084"/>
                      <a:pt x="238462" y="116992"/>
                      <a:pt x="238462" y="123871"/>
                    </a:cubicBezTo>
                    <a:cubicBezTo>
                      <a:pt x="238462" y="130750"/>
                      <a:pt x="210945" y="62488"/>
                      <a:pt x="206712" y="66721"/>
                    </a:cubicBezTo>
                    <a:cubicBezTo>
                      <a:pt x="202479" y="70954"/>
                      <a:pt x="213591" y="147154"/>
                      <a:pt x="213062" y="149271"/>
                    </a:cubicBezTo>
                    <a:cubicBezTo>
                      <a:pt x="212533" y="151388"/>
                      <a:pt x="209887" y="93179"/>
                      <a:pt x="203537" y="79421"/>
                    </a:cubicBezTo>
                    <a:cubicBezTo>
                      <a:pt x="197187" y="65663"/>
                      <a:pt x="204595" y="73071"/>
                      <a:pt x="174962" y="66721"/>
                    </a:cubicBezTo>
                    <a:cubicBezTo>
                      <a:pt x="145329" y="60371"/>
                      <a:pt x="-8130" y="43438"/>
                      <a:pt x="337" y="3497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 359">
                <a:extLst>
                  <a:ext uri="{FF2B5EF4-FFF2-40B4-BE49-F238E27FC236}">
                    <a16:creationId xmlns:a16="http://schemas.microsoft.com/office/drawing/2014/main" id="{D5DC0D37-F1C3-9A33-973D-9CF6DD033EB5}"/>
                  </a:ext>
                </a:extLst>
              </p:cNvPr>
              <p:cNvSpPr/>
              <p:nvPr/>
            </p:nvSpPr>
            <p:spPr>
              <a:xfrm>
                <a:off x="3771860" y="585991"/>
                <a:ext cx="225509" cy="322475"/>
              </a:xfrm>
              <a:custGeom>
                <a:avLst/>
                <a:gdLst>
                  <a:gd name="connsiteX0" fmla="*/ 225465 w 225509"/>
                  <a:gd name="connsiteY0" fmla="*/ 1384 h 322475"/>
                  <a:gd name="connsiteX1" fmla="*/ 85765 w 225509"/>
                  <a:gd name="connsiteY1" fmla="*/ 26784 h 322475"/>
                  <a:gd name="connsiteX2" fmla="*/ 142915 w 225509"/>
                  <a:gd name="connsiteY2" fmla="*/ 29959 h 322475"/>
                  <a:gd name="connsiteX3" fmla="*/ 95290 w 225509"/>
                  <a:gd name="connsiteY3" fmla="*/ 49009 h 322475"/>
                  <a:gd name="connsiteX4" fmla="*/ 117515 w 225509"/>
                  <a:gd name="connsiteY4" fmla="*/ 112509 h 322475"/>
                  <a:gd name="connsiteX5" fmla="*/ 114340 w 225509"/>
                  <a:gd name="connsiteY5" fmla="*/ 172834 h 322475"/>
                  <a:gd name="connsiteX6" fmla="*/ 120690 w 225509"/>
                  <a:gd name="connsiteY6" fmla="*/ 172834 h 322475"/>
                  <a:gd name="connsiteX7" fmla="*/ 107990 w 225509"/>
                  <a:gd name="connsiteY7" fmla="*/ 255384 h 322475"/>
                  <a:gd name="connsiteX8" fmla="*/ 40 w 225509"/>
                  <a:gd name="connsiteY8" fmla="*/ 322059 h 322475"/>
                  <a:gd name="connsiteX9" fmla="*/ 95290 w 225509"/>
                  <a:gd name="connsiteY9" fmla="*/ 283959 h 322475"/>
                  <a:gd name="connsiteX10" fmla="*/ 88940 w 225509"/>
                  <a:gd name="connsiteY10" fmla="*/ 290309 h 322475"/>
                  <a:gd name="connsiteX11" fmla="*/ 142915 w 225509"/>
                  <a:gd name="connsiteY11" fmla="*/ 255384 h 322475"/>
                  <a:gd name="connsiteX12" fmla="*/ 101640 w 225509"/>
                  <a:gd name="connsiteY12" fmla="*/ 74409 h 322475"/>
                  <a:gd name="connsiteX13" fmla="*/ 225465 w 225509"/>
                  <a:gd name="connsiteY13" fmla="*/ 1384 h 32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509" h="322475">
                    <a:moveTo>
                      <a:pt x="225465" y="1384"/>
                    </a:moveTo>
                    <a:cubicBezTo>
                      <a:pt x="222819" y="-6553"/>
                      <a:pt x="99523" y="22022"/>
                      <a:pt x="85765" y="26784"/>
                    </a:cubicBezTo>
                    <a:cubicBezTo>
                      <a:pt x="72007" y="31546"/>
                      <a:pt x="141328" y="26255"/>
                      <a:pt x="142915" y="29959"/>
                    </a:cubicBezTo>
                    <a:cubicBezTo>
                      <a:pt x="144502" y="33663"/>
                      <a:pt x="99523" y="35251"/>
                      <a:pt x="95290" y="49009"/>
                    </a:cubicBezTo>
                    <a:cubicBezTo>
                      <a:pt x="91057" y="62767"/>
                      <a:pt x="114340" y="91872"/>
                      <a:pt x="117515" y="112509"/>
                    </a:cubicBezTo>
                    <a:cubicBezTo>
                      <a:pt x="120690" y="133147"/>
                      <a:pt x="113811" y="162780"/>
                      <a:pt x="114340" y="172834"/>
                    </a:cubicBezTo>
                    <a:cubicBezTo>
                      <a:pt x="114869" y="182888"/>
                      <a:pt x="121748" y="159076"/>
                      <a:pt x="120690" y="172834"/>
                    </a:cubicBezTo>
                    <a:cubicBezTo>
                      <a:pt x="119632" y="186592"/>
                      <a:pt x="128098" y="230513"/>
                      <a:pt x="107990" y="255384"/>
                    </a:cubicBezTo>
                    <a:cubicBezTo>
                      <a:pt x="87882" y="280255"/>
                      <a:pt x="2157" y="317297"/>
                      <a:pt x="40" y="322059"/>
                    </a:cubicBezTo>
                    <a:cubicBezTo>
                      <a:pt x="-2077" y="326821"/>
                      <a:pt x="80473" y="289251"/>
                      <a:pt x="95290" y="283959"/>
                    </a:cubicBezTo>
                    <a:cubicBezTo>
                      <a:pt x="110107" y="278667"/>
                      <a:pt x="81002" y="295072"/>
                      <a:pt x="88940" y="290309"/>
                    </a:cubicBezTo>
                    <a:cubicBezTo>
                      <a:pt x="96877" y="285547"/>
                      <a:pt x="140798" y="291367"/>
                      <a:pt x="142915" y="255384"/>
                    </a:cubicBezTo>
                    <a:cubicBezTo>
                      <a:pt x="145032" y="219401"/>
                      <a:pt x="91586" y="113038"/>
                      <a:pt x="101640" y="74409"/>
                    </a:cubicBezTo>
                    <a:cubicBezTo>
                      <a:pt x="111694" y="35780"/>
                      <a:pt x="228111" y="9321"/>
                      <a:pt x="225465" y="138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 360">
                <a:extLst>
                  <a:ext uri="{FF2B5EF4-FFF2-40B4-BE49-F238E27FC236}">
                    <a16:creationId xmlns:a16="http://schemas.microsoft.com/office/drawing/2014/main" id="{6EF2BEC9-9388-F52F-1A26-06A176C4CB4D}"/>
                  </a:ext>
                </a:extLst>
              </p:cNvPr>
              <p:cNvSpPr/>
              <p:nvPr/>
            </p:nvSpPr>
            <p:spPr>
              <a:xfrm>
                <a:off x="3809920" y="854075"/>
                <a:ext cx="201274" cy="375112"/>
              </a:xfrm>
              <a:custGeom>
                <a:avLst/>
                <a:gdLst>
                  <a:gd name="connsiteX0" fmla="*/ 200105 w 201274"/>
                  <a:gd name="connsiteY0" fmla="*/ 34925 h 375112"/>
                  <a:gd name="connsiteX1" fmla="*/ 101680 w 201274"/>
                  <a:gd name="connsiteY1" fmla="*/ 111125 h 375112"/>
                  <a:gd name="connsiteX2" fmla="*/ 54055 w 201274"/>
                  <a:gd name="connsiteY2" fmla="*/ 279400 h 375112"/>
                  <a:gd name="connsiteX3" fmla="*/ 63580 w 201274"/>
                  <a:gd name="connsiteY3" fmla="*/ 212725 h 375112"/>
                  <a:gd name="connsiteX4" fmla="*/ 63580 w 201274"/>
                  <a:gd name="connsiteY4" fmla="*/ 374650 h 375112"/>
                  <a:gd name="connsiteX5" fmla="*/ 60405 w 201274"/>
                  <a:gd name="connsiteY5" fmla="*/ 263525 h 375112"/>
                  <a:gd name="connsiteX6" fmla="*/ 31830 w 201274"/>
                  <a:gd name="connsiteY6" fmla="*/ 320675 h 375112"/>
                  <a:gd name="connsiteX7" fmla="*/ 22305 w 201274"/>
                  <a:gd name="connsiteY7" fmla="*/ 165100 h 375112"/>
                  <a:gd name="connsiteX8" fmla="*/ 80 w 201274"/>
                  <a:gd name="connsiteY8" fmla="*/ 298450 h 375112"/>
                  <a:gd name="connsiteX9" fmla="*/ 15955 w 201274"/>
                  <a:gd name="connsiteY9" fmla="*/ 92075 h 375112"/>
                  <a:gd name="connsiteX10" fmla="*/ 44530 w 201274"/>
                  <a:gd name="connsiteY10" fmla="*/ 63500 h 375112"/>
                  <a:gd name="connsiteX11" fmla="*/ 82630 w 201274"/>
                  <a:gd name="connsiteY11" fmla="*/ 0 h 375112"/>
                  <a:gd name="connsiteX12" fmla="*/ 66755 w 201274"/>
                  <a:gd name="connsiteY12" fmla="*/ 63500 h 375112"/>
                  <a:gd name="connsiteX13" fmla="*/ 28655 w 201274"/>
                  <a:gd name="connsiteY13" fmla="*/ 50800 h 375112"/>
                  <a:gd name="connsiteX14" fmla="*/ 200105 w 201274"/>
                  <a:gd name="connsiteY14" fmla="*/ 34925 h 37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1274" h="375112">
                    <a:moveTo>
                      <a:pt x="200105" y="34925"/>
                    </a:moveTo>
                    <a:cubicBezTo>
                      <a:pt x="212276" y="44979"/>
                      <a:pt x="126022" y="70379"/>
                      <a:pt x="101680" y="111125"/>
                    </a:cubicBezTo>
                    <a:cubicBezTo>
                      <a:pt x="77338" y="151871"/>
                      <a:pt x="60405" y="262467"/>
                      <a:pt x="54055" y="279400"/>
                    </a:cubicBezTo>
                    <a:cubicBezTo>
                      <a:pt x="47705" y="296333"/>
                      <a:pt x="61992" y="196850"/>
                      <a:pt x="63580" y="212725"/>
                    </a:cubicBezTo>
                    <a:cubicBezTo>
                      <a:pt x="65167" y="228600"/>
                      <a:pt x="64109" y="366183"/>
                      <a:pt x="63580" y="374650"/>
                    </a:cubicBezTo>
                    <a:cubicBezTo>
                      <a:pt x="63051" y="383117"/>
                      <a:pt x="65697" y="272521"/>
                      <a:pt x="60405" y="263525"/>
                    </a:cubicBezTo>
                    <a:cubicBezTo>
                      <a:pt x="55113" y="254529"/>
                      <a:pt x="38180" y="337079"/>
                      <a:pt x="31830" y="320675"/>
                    </a:cubicBezTo>
                    <a:cubicBezTo>
                      <a:pt x="25480" y="304271"/>
                      <a:pt x="27597" y="168804"/>
                      <a:pt x="22305" y="165100"/>
                    </a:cubicBezTo>
                    <a:cubicBezTo>
                      <a:pt x="17013" y="161396"/>
                      <a:pt x="1138" y="310621"/>
                      <a:pt x="80" y="298450"/>
                    </a:cubicBezTo>
                    <a:cubicBezTo>
                      <a:pt x="-978" y="286279"/>
                      <a:pt x="8547" y="131233"/>
                      <a:pt x="15955" y="92075"/>
                    </a:cubicBezTo>
                    <a:cubicBezTo>
                      <a:pt x="23363" y="52917"/>
                      <a:pt x="33418" y="78846"/>
                      <a:pt x="44530" y="63500"/>
                    </a:cubicBezTo>
                    <a:cubicBezTo>
                      <a:pt x="55642" y="48154"/>
                      <a:pt x="78926" y="0"/>
                      <a:pt x="82630" y="0"/>
                    </a:cubicBezTo>
                    <a:cubicBezTo>
                      <a:pt x="86334" y="0"/>
                      <a:pt x="75751" y="55033"/>
                      <a:pt x="66755" y="63500"/>
                    </a:cubicBezTo>
                    <a:cubicBezTo>
                      <a:pt x="57759" y="71967"/>
                      <a:pt x="8547" y="53975"/>
                      <a:pt x="28655" y="50800"/>
                    </a:cubicBezTo>
                    <a:cubicBezTo>
                      <a:pt x="48763" y="47625"/>
                      <a:pt x="187934" y="24871"/>
                      <a:pt x="200105" y="3492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 361">
                <a:extLst>
                  <a:ext uri="{FF2B5EF4-FFF2-40B4-BE49-F238E27FC236}">
                    <a16:creationId xmlns:a16="http://schemas.microsoft.com/office/drawing/2014/main" id="{A4A1885B-7032-49DC-E2AB-447CCE6E2357}"/>
                  </a:ext>
                </a:extLst>
              </p:cNvPr>
              <p:cNvSpPr/>
              <p:nvPr/>
            </p:nvSpPr>
            <p:spPr>
              <a:xfrm>
                <a:off x="3673475" y="914400"/>
                <a:ext cx="340175" cy="434981"/>
              </a:xfrm>
              <a:custGeom>
                <a:avLst/>
                <a:gdLst>
                  <a:gd name="connsiteX0" fmla="*/ 339725 w 340175"/>
                  <a:gd name="connsiteY0" fmla="*/ 0 h 434981"/>
                  <a:gd name="connsiteX1" fmla="*/ 301625 w 340175"/>
                  <a:gd name="connsiteY1" fmla="*/ 76200 h 434981"/>
                  <a:gd name="connsiteX2" fmla="*/ 288925 w 340175"/>
                  <a:gd name="connsiteY2" fmla="*/ 222250 h 434981"/>
                  <a:gd name="connsiteX3" fmla="*/ 282575 w 340175"/>
                  <a:gd name="connsiteY3" fmla="*/ 203200 h 434981"/>
                  <a:gd name="connsiteX4" fmla="*/ 276225 w 340175"/>
                  <a:gd name="connsiteY4" fmla="*/ 384175 h 434981"/>
                  <a:gd name="connsiteX5" fmla="*/ 276225 w 340175"/>
                  <a:gd name="connsiteY5" fmla="*/ 374650 h 434981"/>
                  <a:gd name="connsiteX6" fmla="*/ 0 w 340175"/>
                  <a:gd name="connsiteY6" fmla="*/ 381000 h 434981"/>
                  <a:gd name="connsiteX7" fmla="*/ 279400 w 340175"/>
                  <a:gd name="connsiteY7" fmla="*/ 393700 h 434981"/>
                  <a:gd name="connsiteX8" fmla="*/ 47625 w 340175"/>
                  <a:gd name="connsiteY8" fmla="*/ 434975 h 434981"/>
                  <a:gd name="connsiteX9" fmla="*/ 196850 w 340175"/>
                  <a:gd name="connsiteY9" fmla="*/ 390525 h 434981"/>
                  <a:gd name="connsiteX10" fmla="*/ 225425 w 340175"/>
                  <a:gd name="connsiteY10" fmla="*/ 298450 h 434981"/>
                  <a:gd name="connsiteX11" fmla="*/ 250825 w 340175"/>
                  <a:gd name="connsiteY11" fmla="*/ 177800 h 434981"/>
                  <a:gd name="connsiteX12" fmla="*/ 250825 w 340175"/>
                  <a:gd name="connsiteY12" fmla="*/ 184150 h 434981"/>
                  <a:gd name="connsiteX13" fmla="*/ 273050 w 340175"/>
                  <a:gd name="connsiteY13" fmla="*/ 76200 h 434981"/>
                  <a:gd name="connsiteX14" fmla="*/ 339725 w 340175"/>
                  <a:gd name="connsiteY14" fmla="*/ 0 h 43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0175" h="434981">
                    <a:moveTo>
                      <a:pt x="339725" y="0"/>
                    </a:moveTo>
                    <a:cubicBezTo>
                      <a:pt x="344487" y="0"/>
                      <a:pt x="310092" y="39158"/>
                      <a:pt x="301625" y="76200"/>
                    </a:cubicBezTo>
                    <a:cubicBezTo>
                      <a:pt x="293158" y="113242"/>
                      <a:pt x="292100" y="201083"/>
                      <a:pt x="288925" y="222250"/>
                    </a:cubicBezTo>
                    <a:cubicBezTo>
                      <a:pt x="285750" y="243417"/>
                      <a:pt x="284692" y="176213"/>
                      <a:pt x="282575" y="203200"/>
                    </a:cubicBezTo>
                    <a:cubicBezTo>
                      <a:pt x="280458" y="230188"/>
                      <a:pt x="276225" y="384175"/>
                      <a:pt x="276225" y="384175"/>
                    </a:cubicBezTo>
                    <a:cubicBezTo>
                      <a:pt x="275167" y="412750"/>
                      <a:pt x="322262" y="375179"/>
                      <a:pt x="276225" y="374650"/>
                    </a:cubicBezTo>
                    <a:cubicBezTo>
                      <a:pt x="230188" y="374121"/>
                      <a:pt x="-529" y="377825"/>
                      <a:pt x="0" y="381000"/>
                    </a:cubicBezTo>
                    <a:cubicBezTo>
                      <a:pt x="529" y="384175"/>
                      <a:pt x="271462" y="384704"/>
                      <a:pt x="279400" y="393700"/>
                    </a:cubicBezTo>
                    <a:cubicBezTo>
                      <a:pt x="287337" y="402696"/>
                      <a:pt x="61383" y="435504"/>
                      <a:pt x="47625" y="434975"/>
                    </a:cubicBezTo>
                    <a:cubicBezTo>
                      <a:pt x="33867" y="434446"/>
                      <a:pt x="167217" y="413279"/>
                      <a:pt x="196850" y="390525"/>
                    </a:cubicBezTo>
                    <a:cubicBezTo>
                      <a:pt x="226483" y="367771"/>
                      <a:pt x="216429" y="333904"/>
                      <a:pt x="225425" y="298450"/>
                    </a:cubicBezTo>
                    <a:cubicBezTo>
                      <a:pt x="234421" y="262996"/>
                      <a:pt x="246592" y="196850"/>
                      <a:pt x="250825" y="177800"/>
                    </a:cubicBezTo>
                    <a:cubicBezTo>
                      <a:pt x="255058" y="158750"/>
                      <a:pt x="247121" y="201083"/>
                      <a:pt x="250825" y="184150"/>
                    </a:cubicBezTo>
                    <a:cubicBezTo>
                      <a:pt x="254529" y="167217"/>
                      <a:pt x="256117" y="102129"/>
                      <a:pt x="273050" y="76200"/>
                    </a:cubicBezTo>
                    <a:cubicBezTo>
                      <a:pt x="289983" y="50271"/>
                      <a:pt x="334963" y="0"/>
                      <a:pt x="339725" y="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 362">
                <a:extLst>
                  <a:ext uri="{FF2B5EF4-FFF2-40B4-BE49-F238E27FC236}">
                    <a16:creationId xmlns:a16="http://schemas.microsoft.com/office/drawing/2014/main" id="{05C557CA-803E-9C00-A409-426FB4A1F394}"/>
                  </a:ext>
                </a:extLst>
              </p:cNvPr>
              <p:cNvSpPr/>
              <p:nvPr/>
            </p:nvSpPr>
            <p:spPr>
              <a:xfrm>
                <a:off x="4040881" y="453541"/>
                <a:ext cx="195288" cy="13275"/>
              </a:xfrm>
              <a:custGeom>
                <a:avLst/>
                <a:gdLst>
                  <a:gd name="connsiteX0" fmla="*/ 894 w 195288"/>
                  <a:gd name="connsiteY0" fmla="*/ 3659 h 13275"/>
                  <a:gd name="connsiteX1" fmla="*/ 191394 w 195288"/>
                  <a:gd name="connsiteY1" fmla="*/ 484 h 13275"/>
                  <a:gd name="connsiteX2" fmla="*/ 121544 w 195288"/>
                  <a:gd name="connsiteY2" fmla="*/ 13184 h 13275"/>
                  <a:gd name="connsiteX3" fmla="*/ 894 w 195288"/>
                  <a:gd name="connsiteY3" fmla="*/ 3659 h 1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88" h="13275">
                    <a:moveTo>
                      <a:pt x="894" y="3659"/>
                    </a:moveTo>
                    <a:cubicBezTo>
                      <a:pt x="12536" y="1542"/>
                      <a:pt x="171286" y="-1104"/>
                      <a:pt x="191394" y="484"/>
                    </a:cubicBezTo>
                    <a:cubicBezTo>
                      <a:pt x="211502" y="2071"/>
                      <a:pt x="148531" y="12126"/>
                      <a:pt x="121544" y="13184"/>
                    </a:cubicBezTo>
                    <a:cubicBezTo>
                      <a:pt x="94557" y="14242"/>
                      <a:pt x="-10748" y="5776"/>
                      <a:pt x="894" y="36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 363">
                <a:extLst>
                  <a:ext uri="{FF2B5EF4-FFF2-40B4-BE49-F238E27FC236}">
                    <a16:creationId xmlns:a16="http://schemas.microsoft.com/office/drawing/2014/main" id="{013E5DEE-8C96-6402-19FA-8505B75FAC5C}"/>
                  </a:ext>
                </a:extLst>
              </p:cNvPr>
              <p:cNvSpPr/>
              <p:nvPr/>
            </p:nvSpPr>
            <p:spPr>
              <a:xfrm>
                <a:off x="4276296" y="409550"/>
                <a:ext cx="133952" cy="48012"/>
              </a:xfrm>
              <a:custGeom>
                <a:avLst/>
                <a:gdLst>
                  <a:gd name="connsiteX0" fmla="*/ 429 w 133952"/>
                  <a:gd name="connsiteY0" fmla="*/ 38125 h 48012"/>
                  <a:gd name="connsiteX1" fmla="*/ 130604 w 133952"/>
                  <a:gd name="connsiteY1" fmla="*/ 25 h 48012"/>
                  <a:gd name="connsiteX2" fmla="*/ 89329 w 133952"/>
                  <a:gd name="connsiteY2" fmla="*/ 44475 h 48012"/>
                  <a:gd name="connsiteX3" fmla="*/ 429 w 133952"/>
                  <a:gd name="connsiteY3" fmla="*/ 38125 h 4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952" h="48012">
                    <a:moveTo>
                      <a:pt x="429" y="38125"/>
                    </a:moveTo>
                    <a:cubicBezTo>
                      <a:pt x="7308" y="30717"/>
                      <a:pt x="115787" y="-1033"/>
                      <a:pt x="130604" y="25"/>
                    </a:cubicBezTo>
                    <a:cubicBezTo>
                      <a:pt x="145421" y="1083"/>
                      <a:pt x="107321" y="36537"/>
                      <a:pt x="89329" y="44475"/>
                    </a:cubicBezTo>
                    <a:cubicBezTo>
                      <a:pt x="71337" y="52413"/>
                      <a:pt x="-6450" y="45533"/>
                      <a:pt x="429" y="38125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 364">
                <a:extLst>
                  <a:ext uri="{FF2B5EF4-FFF2-40B4-BE49-F238E27FC236}">
                    <a16:creationId xmlns:a16="http://schemas.microsoft.com/office/drawing/2014/main" id="{CB860B39-9EF4-648C-D237-C20A9011A6C0}"/>
                  </a:ext>
                </a:extLst>
              </p:cNvPr>
              <p:cNvSpPr/>
              <p:nvPr/>
            </p:nvSpPr>
            <p:spPr>
              <a:xfrm>
                <a:off x="4403685" y="411741"/>
                <a:ext cx="63417" cy="45479"/>
              </a:xfrm>
              <a:custGeom>
                <a:avLst/>
                <a:gdLst>
                  <a:gd name="connsiteX0" fmla="*/ 40 w 63417"/>
                  <a:gd name="connsiteY0" fmla="*/ 1009 h 45479"/>
                  <a:gd name="connsiteX1" fmla="*/ 60365 w 63417"/>
                  <a:gd name="connsiteY1" fmla="*/ 16884 h 45479"/>
                  <a:gd name="connsiteX2" fmla="*/ 50840 w 63417"/>
                  <a:gd name="connsiteY2" fmla="*/ 45459 h 45479"/>
                  <a:gd name="connsiteX3" fmla="*/ 40 w 63417"/>
                  <a:gd name="connsiteY3" fmla="*/ 1009 h 4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17" h="45479">
                    <a:moveTo>
                      <a:pt x="40" y="1009"/>
                    </a:moveTo>
                    <a:cubicBezTo>
                      <a:pt x="1627" y="-3753"/>
                      <a:pt x="51898" y="9476"/>
                      <a:pt x="60365" y="16884"/>
                    </a:cubicBezTo>
                    <a:cubicBezTo>
                      <a:pt x="68832" y="24292"/>
                      <a:pt x="57719" y="44401"/>
                      <a:pt x="50840" y="45459"/>
                    </a:cubicBezTo>
                    <a:cubicBezTo>
                      <a:pt x="43961" y="46517"/>
                      <a:pt x="-1547" y="5771"/>
                      <a:pt x="40" y="1009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 365">
                <a:extLst>
                  <a:ext uri="{FF2B5EF4-FFF2-40B4-BE49-F238E27FC236}">
                    <a16:creationId xmlns:a16="http://schemas.microsoft.com/office/drawing/2014/main" id="{933F32B8-7B21-1250-955E-C6C662441C67}"/>
                  </a:ext>
                </a:extLst>
              </p:cNvPr>
              <p:cNvSpPr/>
              <p:nvPr/>
            </p:nvSpPr>
            <p:spPr>
              <a:xfrm>
                <a:off x="4949658" y="6364897"/>
                <a:ext cx="79555" cy="277203"/>
              </a:xfrm>
              <a:custGeom>
                <a:avLst/>
                <a:gdLst>
                  <a:gd name="connsiteX0" fmla="*/ 6517 w 79555"/>
                  <a:gd name="connsiteY0" fmla="*/ 978 h 277203"/>
                  <a:gd name="connsiteX1" fmla="*/ 6517 w 79555"/>
                  <a:gd name="connsiteY1" fmla="*/ 83528 h 277203"/>
                  <a:gd name="connsiteX2" fmla="*/ 12867 w 79555"/>
                  <a:gd name="connsiteY2" fmla="*/ 178778 h 277203"/>
                  <a:gd name="connsiteX3" fmla="*/ 3342 w 79555"/>
                  <a:gd name="connsiteY3" fmla="*/ 140678 h 277203"/>
                  <a:gd name="connsiteX4" fmla="*/ 79542 w 79555"/>
                  <a:gd name="connsiteY4" fmla="*/ 277203 h 277203"/>
                  <a:gd name="connsiteX5" fmla="*/ 9692 w 79555"/>
                  <a:gd name="connsiteY5" fmla="*/ 140678 h 277203"/>
                  <a:gd name="connsiteX6" fmla="*/ 6517 w 79555"/>
                  <a:gd name="connsiteY6" fmla="*/ 978 h 27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55" h="277203">
                    <a:moveTo>
                      <a:pt x="6517" y="978"/>
                    </a:moveTo>
                    <a:cubicBezTo>
                      <a:pt x="5988" y="-8547"/>
                      <a:pt x="5459" y="53895"/>
                      <a:pt x="6517" y="83528"/>
                    </a:cubicBezTo>
                    <a:cubicBezTo>
                      <a:pt x="7575" y="113161"/>
                      <a:pt x="13396" y="169253"/>
                      <a:pt x="12867" y="178778"/>
                    </a:cubicBezTo>
                    <a:cubicBezTo>
                      <a:pt x="12338" y="188303"/>
                      <a:pt x="-7770" y="124274"/>
                      <a:pt x="3342" y="140678"/>
                    </a:cubicBezTo>
                    <a:cubicBezTo>
                      <a:pt x="14454" y="157082"/>
                      <a:pt x="78484" y="277203"/>
                      <a:pt x="79542" y="277203"/>
                    </a:cubicBezTo>
                    <a:cubicBezTo>
                      <a:pt x="80600" y="277203"/>
                      <a:pt x="21334" y="181953"/>
                      <a:pt x="9692" y="140678"/>
                    </a:cubicBezTo>
                    <a:cubicBezTo>
                      <a:pt x="-1950" y="99403"/>
                      <a:pt x="7046" y="10503"/>
                      <a:pt x="6517" y="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 366">
                <a:extLst>
                  <a:ext uri="{FF2B5EF4-FFF2-40B4-BE49-F238E27FC236}">
                    <a16:creationId xmlns:a16="http://schemas.microsoft.com/office/drawing/2014/main" id="{2F564D0F-CF98-ED33-2CCD-A131A59C5259}"/>
                  </a:ext>
                </a:extLst>
              </p:cNvPr>
              <p:cNvSpPr/>
              <p:nvPr/>
            </p:nvSpPr>
            <p:spPr>
              <a:xfrm>
                <a:off x="4825934" y="6562063"/>
                <a:ext cx="158875" cy="48448"/>
              </a:xfrm>
              <a:custGeom>
                <a:avLst/>
                <a:gdLst>
                  <a:gd name="connsiteX0" fmla="*/ 66 w 158875"/>
                  <a:gd name="connsiteY0" fmla="*/ 26062 h 48448"/>
                  <a:gd name="connsiteX1" fmla="*/ 73091 w 158875"/>
                  <a:gd name="connsiteY1" fmla="*/ 16537 h 48448"/>
                  <a:gd name="connsiteX2" fmla="*/ 158816 w 158875"/>
                  <a:gd name="connsiteY2" fmla="*/ 48287 h 48448"/>
                  <a:gd name="connsiteX3" fmla="*/ 85791 w 158875"/>
                  <a:gd name="connsiteY3" fmla="*/ 662 h 48448"/>
                  <a:gd name="connsiteX4" fmla="*/ 66 w 158875"/>
                  <a:gd name="connsiteY4" fmla="*/ 26062 h 4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75" h="48448">
                    <a:moveTo>
                      <a:pt x="66" y="26062"/>
                    </a:moveTo>
                    <a:cubicBezTo>
                      <a:pt x="-2051" y="28708"/>
                      <a:pt x="46633" y="12833"/>
                      <a:pt x="73091" y="16537"/>
                    </a:cubicBezTo>
                    <a:cubicBezTo>
                      <a:pt x="99549" y="20241"/>
                      <a:pt x="156699" y="50933"/>
                      <a:pt x="158816" y="48287"/>
                    </a:cubicBezTo>
                    <a:cubicBezTo>
                      <a:pt x="160933" y="45641"/>
                      <a:pt x="106428" y="5954"/>
                      <a:pt x="85791" y="662"/>
                    </a:cubicBezTo>
                    <a:cubicBezTo>
                      <a:pt x="65154" y="-4630"/>
                      <a:pt x="2183" y="23416"/>
                      <a:pt x="66" y="260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 367">
                <a:extLst>
                  <a:ext uri="{FF2B5EF4-FFF2-40B4-BE49-F238E27FC236}">
                    <a16:creationId xmlns:a16="http://schemas.microsoft.com/office/drawing/2014/main" id="{E8A0230F-8B8C-8BF5-742B-D4E599A054CC}"/>
                  </a:ext>
                </a:extLst>
              </p:cNvPr>
              <p:cNvSpPr/>
              <p:nvPr/>
            </p:nvSpPr>
            <p:spPr>
              <a:xfrm>
                <a:off x="4207469" y="6508162"/>
                <a:ext cx="156162" cy="57962"/>
              </a:xfrm>
              <a:custGeom>
                <a:avLst/>
                <a:gdLst>
                  <a:gd name="connsiteX0" fmla="*/ 2581 w 156162"/>
                  <a:gd name="connsiteY0" fmla="*/ 3763 h 57962"/>
                  <a:gd name="connsiteX1" fmla="*/ 94656 w 156162"/>
                  <a:gd name="connsiteY1" fmla="*/ 3763 h 57962"/>
                  <a:gd name="connsiteX2" fmla="*/ 97831 w 156162"/>
                  <a:gd name="connsiteY2" fmla="*/ 22813 h 57962"/>
                  <a:gd name="connsiteX3" fmla="*/ 154981 w 156162"/>
                  <a:gd name="connsiteY3" fmla="*/ 54563 h 57962"/>
                  <a:gd name="connsiteX4" fmla="*/ 37506 w 156162"/>
                  <a:gd name="connsiteY4" fmla="*/ 54563 h 57962"/>
                  <a:gd name="connsiteX5" fmla="*/ 2581 w 156162"/>
                  <a:gd name="connsiteY5" fmla="*/ 3763 h 5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162" h="57962">
                    <a:moveTo>
                      <a:pt x="2581" y="3763"/>
                    </a:moveTo>
                    <a:cubicBezTo>
                      <a:pt x="12106" y="-4704"/>
                      <a:pt x="94656" y="3763"/>
                      <a:pt x="94656" y="3763"/>
                    </a:cubicBezTo>
                    <a:cubicBezTo>
                      <a:pt x="110531" y="6938"/>
                      <a:pt x="87777" y="14346"/>
                      <a:pt x="97831" y="22813"/>
                    </a:cubicBezTo>
                    <a:cubicBezTo>
                      <a:pt x="107885" y="31280"/>
                      <a:pt x="165035" y="49271"/>
                      <a:pt x="154981" y="54563"/>
                    </a:cubicBezTo>
                    <a:cubicBezTo>
                      <a:pt x="144927" y="59855"/>
                      <a:pt x="63964" y="58267"/>
                      <a:pt x="37506" y="54563"/>
                    </a:cubicBezTo>
                    <a:cubicBezTo>
                      <a:pt x="11048" y="50859"/>
                      <a:pt x="-6944" y="12230"/>
                      <a:pt x="2581" y="3763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 368">
                <a:extLst>
                  <a:ext uri="{FF2B5EF4-FFF2-40B4-BE49-F238E27FC236}">
                    <a16:creationId xmlns:a16="http://schemas.microsoft.com/office/drawing/2014/main" id="{750E9C18-A887-BCC4-8ABB-6A997CCB62E8}"/>
                  </a:ext>
                </a:extLst>
              </p:cNvPr>
              <p:cNvSpPr/>
              <p:nvPr/>
            </p:nvSpPr>
            <p:spPr>
              <a:xfrm>
                <a:off x="4317950" y="6663904"/>
                <a:ext cx="178846" cy="51455"/>
              </a:xfrm>
              <a:custGeom>
                <a:avLst/>
                <a:gdLst>
                  <a:gd name="connsiteX0" fmla="*/ 50 w 178846"/>
                  <a:gd name="connsiteY0" fmla="*/ 48046 h 51455"/>
                  <a:gd name="connsiteX1" fmla="*/ 158800 w 178846"/>
                  <a:gd name="connsiteY1" fmla="*/ 421 h 51455"/>
                  <a:gd name="connsiteX2" fmla="*/ 92125 w 178846"/>
                  <a:gd name="connsiteY2" fmla="*/ 25821 h 51455"/>
                  <a:gd name="connsiteX3" fmla="*/ 177850 w 178846"/>
                  <a:gd name="connsiteY3" fmla="*/ 44871 h 51455"/>
                  <a:gd name="connsiteX4" fmla="*/ 50 w 178846"/>
                  <a:gd name="connsiteY4" fmla="*/ 48046 h 5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46" h="51455">
                    <a:moveTo>
                      <a:pt x="50" y="48046"/>
                    </a:moveTo>
                    <a:cubicBezTo>
                      <a:pt x="-3125" y="40638"/>
                      <a:pt x="143454" y="4125"/>
                      <a:pt x="158800" y="421"/>
                    </a:cubicBezTo>
                    <a:cubicBezTo>
                      <a:pt x="174146" y="-3283"/>
                      <a:pt x="88950" y="18413"/>
                      <a:pt x="92125" y="25821"/>
                    </a:cubicBezTo>
                    <a:cubicBezTo>
                      <a:pt x="95300" y="33229"/>
                      <a:pt x="189492" y="40638"/>
                      <a:pt x="177850" y="44871"/>
                    </a:cubicBezTo>
                    <a:cubicBezTo>
                      <a:pt x="166208" y="49104"/>
                      <a:pt x="3225" y="55454"/>
                      <a:pt x="50" y="48046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 369">
                <a:extLst>
                  <a:ext uri="{FF2B5EF4-FFF2-40B4-BE49-F238E27FC236}">
                    <a16:creationId xmlns:a16="http://schemas.microsoft.com/office/drawing/2014/main" id="{4A11251D-A8CE-0F46-799E-F7477DAA4FD9}"/>
                  </a:ext>
                </a:extLst>
              </p:cNvPr>
              <p:cNvSpPr/>
              <p:nvPr/>
            </p:nvSpPr>
            <p:spPr>
              <a:xfrm>
                <a:off x="4317850" y="2865487"/>
                <a:ext cx="715500" cy="294079"/>
              </a:xfrm>
              <a:custGeom>
                <a:avLst/>
                <a:gdLst>
                  <a:gd name="connsiteX0" fmla="*/ 150 w 715500"/>
                  <a:gd name="connsiteY0" fmla="*/ 80913 h 294079"/>
                  <a:gd name="connsiteX1" fmla="*/ 181125 w 715500"/>
                  <a:gd name="connsiteY1" fmla="*/ 192038 h 294079"/>
                  <a:gd name="connsiteX2" fmla="*/ 162075 w 715500"/>
                  <a:gd name="connsiteY2" fmla="*/ 176163 h 294079"/>
                  <a:gd name="connsiteX3" fmla="*/ 193825 w 715500"/>
                  <a:gd name="connsiteY3" fmla="*/ 220613 h 294079"/>
                  <a:gd name="connsiteX4" fmla="*/ 193825 w 715500"/>
                  <a:gd name="connsiteY4" fmla="*/ 172988 h 294079"/>
                  <a:gd name="connsiteX5" fmla="*/ 301775 w 715500"/>
                  <a:gd name="connsiteY5" fmla="*/ 255538 h 294079"/>
                  <a:gd name="connsiteX6" fmla="*/ 311300 w 715500"/>
                  <a:gd name="connsiteY6" fmla="*/ 195213 h 294079"/>
                  <a:gd name="connsiteX7" fmla="*/ 362100 w 715500"/>
                  <a:gd name="connsiteY7" fmla="*/ 207913 h 294079"/>
                  <a:gd name="connsiteX8" fmla="*/ 384325 w 715500"/>
                  <a:gd name="connsiteY8" fmla="*/ 179338 h 294079"/>
                  <a:gd name="connsiteX9" fmla="*/ 606575 w 715500"/>
                  <a:gd name="connsiteY9" fmla="*/ 179338 h 294079"/>
                  <a:gd name="connsiteX10" fmla="*/ 584350 w 715500"/>
                  <a:gd name="connsiteY10" fmla="*/ 166638 h 294079"/>
                  <a:gd name="connsiteX11" fmla="*/ 714525 w 715500"/>
                  <a:gd name="connsiteY11" fmla="*/ 290463 h 294079"/>
                  <a:gd name="connsiteX12" fmla="*/ 504975 w 715500"/>
                  <a:gd name="connsiteY12" fmla="*/ 4713 h 294079"/>
                  <a:gd name="connsiteX13" fmla="*/ 574825 w 715500"/>
                  <a:gd name="connsiteY13" fmla="*/ 106313 h 294079"/>
                  <a:gd name="connsiteX14" fmla="*/ 384325 w 715500"/>
                  <a:gd name="connsiteY14" fmla="*/ 23763 h 294079"/>
                  <a:gd name="connsiteX15" fmla="*/ 355750 w 715500"/>
                  <a:gd name="connsiteY15" fmla="*/ 141238 h 294079"/>
                  <a:gd name="connsiteX16" fmla="*/ 349400 w 715500"/>
                  <a:gd name="connsiteY16" fmla="*/ 115838 h 294079"/>
                  <a:gd name="connsiteX17" fmla="*/ 339875 w 715500"/>
                  <a:gd name="connsiteY17" fmla="*/ 144413 h 294079"/>
                  <a:gd name="connsiteX18" fmla="*/ 263675 w 715500"/>
                  <a:gd name="connsiteY18" fmla="*/ 138063 h 294079"/>
                  <a:gd name="connsiteX19" fmla="*/ 279550 w 715500"/>
                  <a:gd name="connsiteY19" fmla="*/ 160288 h 294079"/>
                  <a:gd name="connsiteX20" fmla="*/ 114450 w 715500"/>
                  <a:gd name="connsiteY20" fmla="*/ 65038 h 294079"/>
                  <a:gd name="connsiteX21" fmla="*/ 149375 w 715500"/>
                  <a:gd name="connsiteY21" fmla="*/ 138063 h 294079"/>
                  <a:gd name="connsiteX22" fmla="*/ 150 w 715500"/>
                  <a:gd name="connsiteY22" fmla="*/ 80913 h 29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500" h="294079">
                    <a:moveTo>
                      <a:pt x="150" y="80913"/>
                    </a:moveTo>
                    <a:cubicBezTo>
                      <a:pt x="5442" y="89909"/>
                      <a:pt x="154138" y="176163"/>
                      <a:pt x="181125" y="192038"/>
                    </a:cubicBezTo>
                    <a:cubicBezTo>
                      <a:pt x="208113" y="207913"/>
                      <a:pt x="159958" y="171401"/>
                      <a:pt x="162075" y="176163"/>
                    </a:cubicBezTo>
                    <a:cubicBezTo>
                      <a:pt x="164192" y="180925"/>
                      <a:pt x="188533" y="221142"/>
                      <a:pt x="193825" y="220613"/>
                    </a:cubicBezTo>
                    <a:cubicBezTo>
                      <a:pt x="199117" y="220084"/>
                      <a:pt x="175833" y="167167"/>
                      <a:pt x="193825" y="172988"/>
                    </a:cubicBezTo>
                    <a:cubicBezTo>
                      <a:pt x="211817" y="178809"/>
                      <a:pt x="282196" y="251834"/>
                      <a:pt x="301775" y="255538"/>
                    </a:cubicBezTo>
                    <a:cubicBezTo>
                      <a:pt x="321354" y="259242"/>
                      <a:pt x="301246" y="203150"/>
                      <a:pt x="311300" y="195213"/>
                    </a:cubicBezTo>
                    <a:cubicBezTo>
                      <a:pt x="321354" y="187276"/>
                      <a:pt x="349929" y="210559"/>
                      <a:pt x="362100" y="207913"/>
                    </a:cubicBezTo>
                    <a:cubicBezTo>
                      <a:pt x="374271" y="205267"/>
                      <a:pt x="343579" y="184100"/>
                      <a:pt x="384325" y="179338"/>
                    </a:cubicBezTo>
                    <a:cubicBezTo>
                      <a:pt x="425071" y="174576"/>
                      <a:pt x="573238" y="181455"/>
                      <a:pt x="606575" y="179338"/>
                    </a:cubicBezTo>
                    <a:cubicBezTo>
                      <a:pt x="639912" y="177221"/>
                      <a:pt x="566358" y="148117"/>
                      <a:pt x="584350" y="166638"/>
                    </a:cubicBezTo>
                    <a:cubicBezTo>
                      <a:pt x="602342" y="185159"/>
                      <a:pt x="727754" y="317451"/>
                      <a:pt x="714525" y="290463"/>
                    </a:cubicBezTo>
                    <a:cubicBezTo>
                      <a:pt x="701296" y="263476"/>
                      <a:pt x="528258" y="35405"/>
                      <a:pt x="504975" y="4713"/>
                    </a:cubicBezTo>
                    <a:cubicBezTo>
                      <a:pt x="481692" y="-25979"/>
                      <a:pt x="594933" y="103138"/>
                      <a:pt x="574825" y="106313"/>
                    </a:cubicBezTo>
                    <a:cubicBezTo>
                      <a:pt x="554717" y="109488"/>
                      <a:pt x="420837" y="17942"/>
                      <a:pt x="384325" y="23763"/>
                    </a:cubicBezTo>
                    <a:cubicBezTo>
                      <a:pt x="347813" y="29584"/>
                      <a:pt x="361571" y="125892"/>
                      <a:pt x="355750" y="141238"/>
                    </a:cubicBezTo>
                    <a:cubicBezTo>
                      <a:pt x="349929" y="156584"/>
                      <a:pt x="352046" y="115309"/>
                      <a:pt x="349400" y="115838"/>
                    </a:cubicBezTo>
                    <a:cubicBezTo>
                      <a:pt x="346754" y="116367"/>
                      <a:pt x="354162" y="140709"/>
                      <a:pt x="339875" y="144413"/>
                    </a:cubicBezTo>
                    <a:cubicBezTo>
                      <a:pt x="325588" y="148117"/>
                      <a:pt x="273729" y="135417"/>
                      <a:pt x="263675" y="138063"/>
                    </a:cubicBezTo>
                    <a:cubicBezTo>
                      <a:pt x="253621" y="140709"/>
                      <a:pt x="304421" y="172459"/>
                      <a:pt x="279550" y="160288"/>
                    </a:cubicBezTo>
                    <a:cubicBezTo>
                      <a:pt x="254679" y="148117"/>
                      <a:pt x="136146" y="68742"/>
                      <a:pt x="114450" y="65038"/>
                    </a:cubicBezTo>
                    <a:cubicBezTo>
                      <a:pt x="92754" y="61334"/>
                      <a:pt x="167896" y="132242"/>
                      <a:pt x="149375" y="138063"/>
                    </a:cubicBezTo>
                    <a:cubicBezTo>
                      <a:pt x="130854" y="143884"/>
                      <a:pt x="-5142" y="71917"/>
                      <a:pt x="150" y="8091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 370">
                <a:extLst>
                  <a:ext uri="{FF2B5EF4-FFF2-40B4-BE49-F238E27FC236}">
                    <a16:creationId xmlns:a16="http://schemas.microsoft.com/office/drawing/2014/main" id="{F8BFAB68-00BA-00F0-3CD7-52A695A3BBD4}"/>
                  </a:ext>
                </a:extLst>
              </p:cNvPr>
              <p:cNvSpPr/>
              <p:nvPr/>
            </p:nvSpPr>
            <p:spPr>
              <a:xfrm>
                <a:off x="4244380" y="2898328"/>
                <a:ext cx="280389" cy="206986"/>
              </a:xfrm>
              <a:custGeom>
                <a:avLst/>
                <a:gdLst>
                  <a:gd name="connsiteX0" fmla="*/ 191095 w 280389"/>
                  <a:gd name="connsiteY0" fmla="*/ 447 h 206986"/>
                  <a:gd name="connsiteX1" fmla="*/ 264120 w 280389"/>
                  <a:gd name="connsiteY1" fmla="*/ 200472 h 206986"/>
                  <a:gd name="connsiteX2" fmla="*/ 254595 w 280389"/>
                  <a:gd name="connsiteY2" fmla="*/ 162372 h 206986"/>
                  <a:gd name="connsiteX3" fmla="*/ 273645 w 280389"/>
                  <a:gd name="connsiteY3" fmla="*/ 203647 h 206986"/>
                  <a:gd name="connsiteX4" fmla="*/ 121245 w 280389"/>
                  <a:gd name="connsiteY4" fmla="*/ 108397 h 206986"/>
                  <a:gd name="connsiteX5" fmla="*/ 235545 w 280389"/>
                  <a:gd name="connsiteY5" fmla="*/ 184597 h 206986"/>
                  <a:gd name="connsiteX6" fmla="*/ 595 w 280389"/>
                  <a:gd name="connsiteY6" fmla="*/ 82997 h 206986"/>
                  <a:gd name="connsiteX7" fmla="*/ 168870 w 280389"/>
                  <a:gd name="connsiteY7" fmla="*/ 143322 h 206986"/>
                  <a:gd name="connsiteX8" fmla="*/ 191095 w 280389"/>
                  <a:gd name="connsiteY8" fmla="*/ 447 h 20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389" h="206986">
                    <a:moveTo>
                      <a:pt x="191095" y="447"/>
                    </a:moveTo>
                    <a:cubicBezTo>
                      <a:pt x="206970" y="9972"/>
                      <a:pt x="253537" y="173485"/>
                      <a:pt x="264120" y="200472"/>
                    </a:cubicBezTo>
                    <a:cubicBezTo>
                      <a:pt x="274703" y="227459"/>
                      <a:pt x="253008" y="161843"/>
                      <a:pt x="254595" y="162372"/>
                    </a:cubicBezTo>
                    <a:cubicBezTo>
                      <a:pt x="256182" y="162901"/>
                      <a:pt x="295870" y="212643"/>
                      <a:pt x="273645" y="203647"/>
                    </a:cubicBezTo>
                    <a:cubicBezTo>
                      <a:pt x="251420" y="194651"/>
                      <a:pt x="127595" y="111572"/>
                      <a:pt x="121245" y="108397"/>
                    </a:cubicBezTo>
                    <a:cubicBezTo>
                      <a:pt x="114895" y="105222"/>
                      <a:pt x="255653" y="188830"/>
                      <a:pt x="235545" y="184597"/>
                    </a:cubicBezTo>
                    <a:cubicBezTo>
                      <a:pt x="215437" y="180364"/>
                      <a:pt x="11707" y="89876"/>
                      <a:pt x="595" y="82997"/>
                    </a:cubicBezTo>
                    <a:cubicBezTo>
                      <a:pt x="-10517" y="76118"/>
                      <a:pt x="137120" y="150201"/>
                      <a:pt x="168870" y="143322"/>
                    </a:cubicBezTo>
                    <a:cubicBezTo>
                      <a:pt x="200620" y="136443"/>
                      <a:pt x="175220" y="-9078"/>
                      <a:pt x="191095" y="44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 371">
                <a:extLst>
                  <a:ext uri="{FF2B5EF4-FFF2-40B4-BE49-F238E27FC236}">
                    <a16:creationId xmlns:a16="http://schemas.microsoft.com/office/drawing/2014/main" id="{35A36C4A-4100-9730-7435-9D5287F82E95}"/>
                  </a:ext>
                </a:extLst>
              </p:cNvPr>
              <p:cNvSpPr/>
              <p:nvPr/>
            </p:nvSpPr>
            <p:spPr>
              <a:xfrm>
                <a:off x="4190182" y="2781573"/>
                <a:ext cx="246584" cy="340428"/>
              </a:xfrm>
              <a:custGeom>
                <a:avLst/>
                <a:gdLst>
                  <a:gd name="connsiteX0" fmla="*/ 29308 w 246584"/>
                  <a:gd name="connsiteY0" fmla="*/ 92 h 340428"/>
                  <a:gd name="connsiteX1" fmla="*/ 102333 w 246584"/>
                  <a:gd name="connsiteY1" fmla="*/ 184242 h 340428"/>
                  <a:gd name="connsiteX2" fmla="*/ 733 w 246584"/>
                  <a:gd name="connsiteY2" fmla="*/ 117567 h 340428"/>
                  <a:gd name="connsiteX3" fmla="*/ 165833 w 246584"/>
                  <a:gd name="connsiteY3" fmla="*/ 282667 h 340428"/>
                  <a:gd name="connsiteX4" fmla="*/ 156308 w 246584"/>
                  <a:gd name="connsiteY4" fmla="*/ 235042 h 340428"/>
                  <a:gd name="connsiteX5" fmla="*/ 245208 w 246584"/>
                  <a:gd name="connsiteY5" fmla="*/ 339817 h 340428"/>
                  <a:gd name="connsiteX6" fmla="*/ 207108 w 246584"/>
                  <a:gd name="connsiteY6" fmla="*/ 177892 h 340428"/>
                  <a:gd name="connsiteX7" fmla="*/ 162658 w 246584"/>
                  <a:gd name="connsiteY7" fmla="*/ 146142 h 340428"/>
                  <a:gd name="connsiteX8" fmla="*/ 143608 w 246584"/>
                  <a:gd name="connsiteY8" fmla="*/ 158842 h 340428"/>
                  <a:gd name="connsiteX9" fmla="*/ 29308 w 246584"/>
                  <a:gd name="connsiteY9" fmla="*/ 92 h 34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584" h="340428">
                    <a:moveTo>
                      <a:pt x="29308" y="92"/>
                    </a:moveTo>
                    <a:cubicBezTo>
                      <a:pt x="22429" y="4325"/>
                      <a:pt x="107095" y="164663"/>
                      <a:pt x="102333" y="184242"/>
                    </a:cubicBezTo>
                    <a:cubicBezTo>
                      <a:pt x="97571" y="203821"/>
                      <a:pt x="-9850" y="101163"/>
                      <a:pt x="733" y="117567"/>
                    </a:cubicBezTo>
                    <a:cubicBezTo>
                      <a:pt x="11316" y="133971"/>
                      <a:pt x="139904" y="263088"/>
                      <a:pt x="165833" y="282667"/>
                    </a:cubicBezTo>
                    <a:cubicBezTo>
                      <a:pt x="191762" y="302246"/>
                      <a:pt x="143079" y="225517"/>
                      <a:pt x="156308" y="235042"/>
                    </a:cubicBezTo>
                    <a:cubicBezTo>
                      <a:pt x="169537" y="244567"/>
                      <a:pt x="236741" y="349342"/>
                      <a:pt x="245208" y="339817"/>
                    </a:cubicBezTo>
                    <a:cubicBezTo>
                      <a:pt x="253675" y="330292"/>
                      <a:pt x="220866" y="210171"/>
                      <a:pt x="207108" y="177892"/>
                    </a:cubicBezTo>
                    <a:cubicBezTo>
                      <a:pt x="193350" y="145613"/>
                      <a:pt x="173241" y="149317"/>
                      <a:pt x="162658" y="146142"/>
                    </a:cubicBezTo>
                    <a:cubicBezTo>
                      <a:pt x="152075" y="142967"/>
                      <a:pt x="162129" y="179479"/>
                      <a:pt x="143608" y="158842"/>
                    </a:cubicBezTo>
                    <a:cubicBezTo>
                      <a:pt x="125087" y="138205"/>
                      <a:pt x="36187" y="-4141"/>
                      <a:pt x="29308" y="9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3" name="グループ化 372">
              <a:extLst>
                <a:ext uri="{FF2B5EF4-FFF2-40B4-BE49-F238E27FC236}">
                  <a16:creationId xmlns:a16="http://schemas.microsoft.com/office/drawing/2014/main" id="{B5E46802-EA0E-E501-86C7-7AFCD5BDF719}"/>
                </a:ext>
              </a:extLst>
            </p:cNvPr>
            <p:cNvGrpSpPr/>
            <p:nvPr/>
          </p:nvGrpSpPr>
          <p:grpSpPr>
            <a:xfrm>
              <a:off x="2971765" y="9865360"/>
              <a:ext cx="3489506" cy="2422031"/>
              <a:chOff x="2971765" y="9865360"/>
              <a:chExt cx="3489506" cy="2422031"/>
            </a:xfrm>
          </p:grpSpPr>
          <p:sp>
            <p:nvSpPr>
              <p:cNvPr id="374" name="フリーフォーム 373">
                <a:extLst>
                  <a:ext uri="{FF2B5EF4-FFF2-40B4-BE49-F238E27FC236}">
                    <a16:creationId xmlns:a16="http://schemas.microsoft.com/office/drawing/2014/main" id="{95BD78AB-B1F0-F3B3-6EB9-9B5B53D474B2}"/>
                  </a:ext>
                </a:extLst>
              </p:cNvPr>
              <p:cNvSpPr/>
              <p:nvPr/>
            </p:nvSpPr>
            <p:spPr>
              <a:xfrm>
                <a:off x="3007655" y="9865360"/>
                <a:ext cx="542280" cy="447552"/>
              </a:xfrm>
              <a:custGeom>
                <a:avLst/>
                <a:gdLst>
                  <a:gd name="connsiteX0" fmla="*/ 5420 w 542280"/>
                  <a:gd name="connsiteY0" fmla="*/ 440690 h 447552"/>
                  <a:gd name="connsiteX1" fmla="*/ 110195 w 542280"/>
                  <a:gd name="connsiteY1" fmla="*/ 389890 h 447552"/>
                  <a:gd name="connsiteX2" fmla="*/ 316570 w 542280"/>
                  <a:gd name="connsiteY2" fmla="*/ 240665 h 447552"/>
                  <a:gd name="connsiteX3" fmla="*/ 291170 w 542280"/>
                  <a:gd name="connsiteY3" fmla="*/ 250190 h 447552"/>
                  <a:gd name="connsiteX4" fmla="*/ 411820 w 542280"/>
                  <a:gd name="connsiteY4" fmla="*/ 129540 h 447552"/>
                  <a:gd name="connsiteX5" fmla="*/ 380070 w 542280"/>
                  <a:gd name="connsiteY5" fmla="*/ 154940 h 447552"/>
                  <a:gd name="connsiteX6" fmla="*/ 535645 w 542280"/>
                  <a:gd name="connsiteY6" fmla="*/ 5715 h 447552"/>
                  <a:gd name="connsiteX7" fmla="*/ 503895 w 542280"/>
                  <a:gd name="connsiteY7" fmla="*/ 43815 h 447552"/>
                  <a:gd name="connsiteX8" fmla="*/ 414995 w 542280"/>
                  <a:gd name="connsiteY8" fmla="*/ 164465 h 447552"/>
                  <a:gd name="connsiteX9" fmla="*/ 272120 w 542280"/>
                  <a:gd name="connsiteY9" fmla="*/ 250190 h 447552"/>
                  <a:gd name="connsiteX10" fmla="*/ 5420 w 542280"/>
                  <a:gd name="connsiteY10" fmla="*/ 440690 h 44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2280" h="447552">
                    <a:moveTo>
                      <a:pt x="5420" y="440690"/>
                    </a:moveTo>
                    <a:cubicBezTo>
                      <a:pt x="-21568" y="463973"/>
                      <a:pt x="58337" y="423227"/>
                      <a:pt x="110195" y="389890"/>
                    </a:cubicBezTo>
                    <a:cubicBezTo>
                      <a:pt x="162053" y="356552"/>
                      <a:pt x="286408" y="263948"/>
                      <a:pt x="316570" y="240665"/>
                    </a:cubicBezTo>
                    <a:cubicBezTo>
                      <a:pt x="346732" y="217382"/>
                      <a:pt x="275295" y="268711"/>
                      <a:pt x="291170" y="250190"/>
                    </a:cubicBezTo>
                    <a:cubicBezTo>
                      <a:pt x="307045" y="231669"/>
                      <a:pt x="397003" y="145415"/>
                      <a:pt x="411820" y="129540"/>
                    </a:cubicBezTo>
                    <a:cubicBezTo>
                      <a:pt x="426637" y="113665"/>
                      <a:pt x="359433" y="175577"/>
                      <a:pt x="380070" y="154940"/>
                    </a:cubicBezTo>
                    <a:cubicBezTo>
                      <a:pt x="400707" y="134303"/>
                      <a:pt x="515008" y="24236"/>
                      <a:pt x="535645" y="5715"/>
                    </a:cubicBezTo>
                    <a:cubicBezTo>
                      <a:pt x="556282" y="-12806"/>
                      <a:pt x="524003" y="17357"/>
                      <a:pt x="503895" y="43815"/>
                    </a:cubicBezTo>
                    <a:cubicBezTo>
                      <a:pt x="483787" y="70273"/>
                      <a:pt x="453624" y="130069"/>
                      <a:pt x="414995" y="164465"/>
                    </a:cubicBezTo>
                    <a:cubicBezTo>
                      <a:pt x="376366" y="198861"/>
                      <a:pt x="335091" y="207857"/>
                      <a:pt x="272120" y="250190"/>
                    </a:cubicBezTo>
                    <a:cubicBezTo>
                      <a:pt x="209149" y="292523"/>
                      <a:pt x="32408" y="417407"/>
                      <a:pt x="5420" y="44069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 374">
                <a:extLst>
                  <a:ext uri="{FF2B5EF4-FFF2-40B4-BE49-F238E27FC236}">
                    <a16:creationId xmlns:a16="http://schemas.microsoft.com/office/drawing/2014/main" id="{01005753-87F2-5C42-D3A0-FD4F8470017A}"/>
                  </a:ext>
                </a:extLst>
              </p:cNvPr>
              <p:cNvSpPr/>
              <p:nvPr/>
            </p:nvSpPr>
            <p:spPr>
              <a:xfrm>
                <a:off x="3541784" y="9884566"/>
                <a:ext cx="384156" cy="463084"/>
              </a:xfrm>
              <a:custGeom>
                <a:avLst/>
                <a:gdLst>
                  <a:gd name="connsiteX0" fmla="*/ 1516 w 384156"/>
                  <a:gd name="connsiteY0" fmla="*/ 2384 h 463084"/>
                  <a:gd name="connsiteX1" fmla="*/ 176141 w 384156"/>
                  <a:gd name="connsiteY1" fmla="*/ 132559 h 463084"/>
                  <a:gd name="connsiteX2" fmla="*/ 376166 w 384156"/>
                  <a:gd name="connsiteY2" fmla="*/ 456409 h 463084"/>
                  <a:gd name="connsiteX3" fmla="*/ 338066 w 384156"/>
                  <a:gd name="connsiteY3" fmla="*/ 342109 h 463084"/>
                  <a:gd name="connsiteX4" fmla="*/ 277741 w 384156"/>
                  <a:gd name="connsiteY4" fmla="*/ 230984 h 463084"/>
                  <a:gd name="connsiteX5" fmla="*/ 1516 w 384156"/>
                  <a:gd name="connsiteY5" fmla="*/ 2384 h 46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156" h="463084">
                    <a:moveTo>
                      <a:pt x="1516" y="2384"/>
                    </a:moveTo>
                    <a:cubicBezTo>
                      <a:pt x="-15417" y="-14020"/>
                      <a:pt x="113699" y="56888"/>
                      <a:pt x="176141" y="132559"/>
                    </a:cubicBezTo>
                    <a:cubicBezTo>
                      <a:pt x="238583" y="208230"/>
                      <a:pt x="349179" y="421484"/>
                      <a:pt x="376166" y="456409"/>
                    </a:cubicBezTo>
                    <a:cubicBezTo>
                      <a:pt x="403154" y="491334"/>
                      <a:pt x="354470" y="379680"/>
                      <a:pt x="338066" y="342109"/>
                    </a:cubicBezTo>
                    <a:cubicBezTo>
                      <a:pt x="321662" y="304538"/>
                      <a:pt x="330128" y="284430"/>
                      <a:pt x="277741" y="230984"/>
                    </a:cubicBezTo>
                    <a:cubicBezTo>
                      <a:pt x="225354" y="177538"/>
                      <a:pt x="18449" y="18788"/>
                      <a:pt x="1516" y="238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 375">
                <a:extLst>
                  <a:ext uri="{FF2B5EF4-FFF2-40B4-BE49-F238E27FC236}">
                    <a16:creationId xmlns:a16="http://schemas.microsoft.com/office/drawing/2014/main" id="{4E654F7D-EA89-7076-BAEC-10523E084BE1}"/>
                  </a:ext>
                </a:extLst>
              </p:cNvPr>
              <p:cNvSpPr/>
              <p:nvPr/>
            </p:nvSpPr>
            <p:spPr>
              <a:xfrm>
                <a:off x="2971765" y="10299393"/>
                <a:ext cx="869661" cy="938876"/>
              </a:xfrm>
              <a:custGeom>
                <a:avLst/>
                <a:gdLst>
                  <a:gd name="connsiteX0" fmla="*/ 35 w 869661"/>
                  <a:gd name="connsiteY0" fmla="*/ 307 h 938876"/>
                  <a:gd name="connsiteX1" fmla="*/ 88935 w 869661"/>
                  <a:gd name="connsiteY1" fmla="*/ 51107 h 938876"/>
                  <a:gd name="connsiteX2" fmla="*/ 231810 w 869661"/>
                  <a:gd name="connsiteY2" fmla="*/ 193982 h 938876"/>
                  <a:gd name="connsiteX3" fmla="*/ 854110 w 869661"/>
                  <a:gd name="connsiteY3" fmla="*/ 924232 h 938876"/>
                  <a:gd name="connsiteX4" fmla="*/ 644560 w 869661"/>
                  <a:gd name="connsiteY4" fmla="*/ 648007 h 938876"/>
                  <a:gd name="connsiteX5" fmla="*/ 238160 w 869661"/>
                  <a:gd name="connsiteY5" fmla="*/ 232082 h 938876"/>
                  <a:gd name="connsiteX6" fmla="*/ 98460 w 869661"/>
                  <a:gd name="connsiteY6" fmla="*/ 70157 h 938876"/>
                  <a:gd name="connsiteX7" fmla="*/ 35 w 869661"/>
                  <a:gd name="connsiteY7" fmla="*/ 307 h 93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9661" h="938876">
                    <a:moveTo>
                      <a:pt x="35" y="307"/>
                    </a:moveTo>
                    <a:cubicBezTo>
                      <a:pt x="-1552" y="-2868"/>
                      <a:pt x="50306" y="18828"/>
                      <a:pt x="88935" y="51107"/>
                    </a:cubicBezTo>
                    <a:cubicBezTo>
                      <a:pt x="127564" y="83386"/>
                      <a:pt x="104281" y="48461"/>
                      <a:pt x="231810" y="193982"/>
                    </a:cubicBezTo>
                    <a:cubicBezTo>
                      <a:pt x="359339" y="339503"/>
                      <a:pt x="785318" y="848561"/>
                      <a:pt x="854110" y="924232"/>
                    </a:cubicBezTo>
                    <a:cubicBezTo>
                      <a:pt x="922902" y="999903"/>
                      <a:pt x="747218" y="763365"/>
                      <a:pt x="644560" y="648007"/>
                    </a:cubicBezTo>
                    <a:cubicBezTo>
                      <a:pt x="541902" y="532649"/>
                      <a:pt x="329177" y="328390"/>
                      <a:pt x="238160" y="232082"/>
                    </a:cubicBezTo>
                    <a:cubicBezTo>
                      <a:pt x="147143" y="135774"/>
                      <a:pt x="134443" y="107728"/>
                      <a:pt x="98460" y="70157"/>
                    </a:cubicBezTo>
                    <a:cubicBezTo>
                      <a:pt x="62477" y="32586"/>
                      <a:pt x="1622" y="3482"/>
                      <a:pt x="35" y="30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 376">
                <a:extLst>
                  <a:ext uri="{FF2B5EF4-FFF2-40B4-BE49-F238E27FC236}">
                    <a16:creationId xmlns:a16="http://schemas.microsoft.com/office/drawing/2014/main" id="{F38D192A-3FA3-E7D4-8729-B58AE0114072}"/>
                  </a:ext>
                </a:extLst>
              </p:cNvPr>
              <p:cNvSpPr/>
              <p:nvPr/>
            </p:nvSpPr>
            <p:spPr>
              <a:xfrm>
                <a:off x="3953472" y="10361800"/>
                <a:ext cx="708704" cy="1250255"/>
              </a:xfrm>
              <a:custGeom>
                <a:avLst/>
                <a:gdLst>
                  <a:gd name="connsiteX0" fmla="*/ 8928 w 708704"/>
                  <a:gd name="connsiteY0" fmla="*/ 20450 h 1250255"/>
                  <a:gd name="connsiteX1" fmla="*/ 129578 w 708704"/>
                  <a:gd name="connsiteY1" fmla="*/ 258575 h 1250255"/>
                  <a:gd name="connsiteX2" fmla="*/ 269278 w 708704"/>
                  <a:gd name="connsiteY2" fmla="*/ 522100 h 1250255"/>
                  <a:gd name="connsiteX3" fmla="*/ 389928 w 708704"/>
                  <a:gd name="connsiteY3" fmla="*/ 763400 h 1250255"/>
                  <a:gd name="connsiteX4" fmla="*/ 678853 w 708704"/>
                  <a:gd name="connsiteY4" fmla="*/ 1204725 h 1250255"/>
                  <a:gd name="connsiteX5" fmla="*/ 666153 w 708704"/>
                  <a:gd name="connsiteY5" fmla="*/ 1192025 h 1250255"/>
                  <a:gd name="connsiteX6" fmla="*/ 383578 w 708704"/>
                  <a:gd name="connsiteY6" fmla="*/ 814200 h 1250255"/>
                  <a:gd name="connsiteX7" fmla="*/ 8928 w 708704"/>
                  <a:gd name="connsiteY7" fmla="*/ 20450 h 125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8704" h="1250255">
                    <a:moveTo>
                      <a:pt x="8928" y="20450"/>
                    </a:moveTo>
                    <a:cubicBezTo>
                      <a:pt x="-33405" y="-72154"/>
                      <a:pt x="86186" y="174967"/>
                      <a:pt x="129578" y="258575"/>
                    </a:cubicBezTo>
                    <a:cubicBezTo>
                      <a:pt x="172970" y="342183"/>
                      <a:pt x="225886" y="437963"/>
                      <a:pt x="269278" y="522100"/>
                    </a:cubicBezTo>
                    <a:cubicBezTo>
                      <a:pt x="312670" y="606238"/>
                      <a:pt x="321666" y="649629"/>
                      <a:pt x="389928" y="763400"/>
                    </a:cubicBezTo>
                    <a:cubicBezTo>
                      <a:pt x="458190" y="877171"/>
                      <a:pt x="678853" y="1204725"/>
                      <a:pt x="678853" y="1204725"/>
                    </a:cubicBezTo>
                    <a:cubicBezTo>
                      <a:pt x="724890" y="1276162"/>
                      <a:pt x="715365" y="1257112"/>
                      <a:pt x="666153" y="1192025"/>
                    </a:cubicBezTo>
                    <a:cubicBezTo>
                      <a:pt x="616941" y="1126938"/>
                      <a:pt x="493645" y="1010521"/>
                      <a:pt x="383578" y="814200"/>
                    </a:cubicBezTo>
                    <a:cubicBezTo>
                      <a:pt x="273511" y="617879"/>
                      <a:pt x="51261" y="113054"/>
                      <a:pt x="8928" y="204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 377">
                <a:extLst>
                  <a:ext uri="{FF2B5EF4-FFF2-40B4-BE49-F238E27FC236}">
                    <a16:creationId xmlns:a16="http://schemas.microsoft.com/office/drawing/2014/main" id="{D2B174E7-11BD-134A-87DB-F4E2D16A8340}"/>
                  </a:ext>
                </a:extLst>
              </p:cNvPr>
              <p:cNvSpPr/>
              <p:nvPr/>
            </p:nvSpPr>
            <p:spPr>
              <a:xfrm>
                <a:off x="3844828" y="11237979"/>
                <a:ext cx="129456" cy="355009"/>
              </a:xfrm>
              <a:custGeom>
                <a:avLst/>
                <a:gdLst>
                  <a:gd name="connsiteX0" fmla="*/ 97 w 129456"/>
                  <a:gd name="connsiteY0" fmla="*/ 1521 h 355009"/>
                  <a:gd name="connsiteX1" fmla="*/ 92172 w 129456"/>
                  <a:gd name="connsiteY1" fmla="*/ 134871 h 355009"/>
                  <a:gd name="connsiteX2" fmla="*/ 120747 w 129456"/>
                  <a:gd name="connsiteY2" fmla="*/ 265046 h 355009"/>
                  <a:gd name="connsiteX3" fmla="*/ 123922 w 129456"/>
                  <a:gd name="connsiteY3" fmla="*/ 306321 h 355009"/>
                  <a:gd name="connsiteX4" fmla="*/ 50897 w 129456"/>
                  <a:gd name="connsiteY4" fmla="*/ 347596 h 355009"/>
                  <a:gd name="connsiteX5" fmla="*/ 44547 w 129456"/>
                  <a:gd name="connsiteY5" fmla="*/ 353946 h 355009"/>
                  <a:gd name="connsiteX6" fmla="*/ 114397 w 129456"/>
                  <a:gd name="connsiteY6" fmla="*/ 334896 h 355009"/>
                  <a:gd name="connsiteX7" fmla="*/ 111222 w 129456"/>
                  <a:gd name="connsiteY7" fmla="*/ 226946 h 355009"/>
                  <a:gd name="connsiteX8" fmla="*/ 97 w 129456"/>
                  <a:gd name="connsiteY8" fmla="*/ 1521 h 35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456" h="355009">
                    <a:moveTo>
                      <a:pt x="97" y="1521"/>
                    </a:moveTo>
                    <a:cubicBezTo>
                      <a:pt x="-3078" y="-13825"/>
                      <a:pt x="72064" y="90950"/>
                      <a:pt x="92172" y="134871"/>
                    </a:cubicBezTo>
                    <a:cubicBezTo>
                      <a:pt x="112280" y="178792"/>
                      <a:pt x="115455" y="236471"/>
                      <a:pt x="120747" y="265046"/>
                    </a:cubicBezTo>
                    <a:cubicBezTo>
                      <a:pt x="126039" y="293621"/>
                      <a:pt x="135564" y="292563"/>
                      <a:pt x="123922" y="306321"/>
                    </a:cubicBezTo>
                    <a:cubicBezTo>
                      <a:pt x="112280" y="320079"/>
                      <a:pt x="64126" y="339659"/>
                      <a:pt x="50897" y="347596"/>
                    </a:cubicBezTo>
                    <a:cubicBezTo>
                      <a:pt x="37668" y="355533"/>
                      <a:pt x="33964" y="356063"/>
                      <a:pt x="44547" y="353946"/>
                    </a:cubicBezTo>
                    <a:cubicBezTo>
                      <a:pt x="55130" y="351829"/>
                      <a:pt x="103285" y="356063"/>
                      <a:pt x="114397" y="334896"/>
                    </a:cubicBezTo>
                    <a:cubicBezTo>
                      <a:pt x="125510" y="313729"/>
                      <a:pt x="127626" y="278275"/>
                      <a:pt x="111222" y="226946"/>
                    </a:cubicBezTo>
                    <a:cubicBezTo>
                      <a:pt x="94818" y="175617"/>
                      <a:pt x="3272" y="16867"/>
                      <a:pt x="97" y="152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 378">
                <a:extLst>
                  <a:ext uri="{FF2B5EF4-FFF2-40B4-BE49-F238E27FC236}">
                    <a16:creationId xmlns:a16="http://schemas.microsoft.com/office/drawing/2014/main" id="{DA818E7A-0780-956A-2EFF-A13130E3932F}"/>
                  </a:ext>
                </a:extLst>
              </p:cNvPr>
              <p:cNvSpPr/>
              <p:nvPr/>
            </p:nvSpPr>
            <p:spPr>
              <a:xfrm>
                <a:off x="3830810" y="11567691"/>
                <a:ext cx="74564" cy="217978"/>
              </a:xfrm>
              <a:custGeom>
                <a:avLst/>
                <a:gdLst>
                  <a:gd name="connsiteX0" fmla="*/ 74440 w 74564"/>
                  <a:gd name="connsiteY0" fmla="*/ 2009 h 217978"/>
                  <a:gd name="connsiteX1" fmla="*/ 10940 w 74564"/>
                  <a:gd name="connsiteY1" fmla="*/ 160759 h 217978"/>
                  <a:gd name="connsiteX2" fmla="*/ 1415 w 74564"/>
                  <a:gd name="connsiteY2" fmla="*/ 214734 h 217978"/>
                  <a:gd name="connsiteX3" fmla="*/ 26815 w 74564"/>
                  <a:gd name="connsiteY3" fmla="*/ 78209 h 217978"/>
                  <a:gd name="connsiteX4" fmla="*/ 74440 w 74564"/>
                  <a:gd name="connsiteY4" fmla="*/ 2009 h 21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64" h="217978">
                    <a:moveTo>
                      <a:pt x="74440" y="2009"/>
                    </a:moveTo>
                    <a:cubicBezTo>
                      <a:pt x="71794" y="15767"/>
                      <a:pt x="23111" y="125305"/>
                      <a:pt x="10940" y="160759"/>
                    </a:cubicBezTo>
                    <a:cubicBezTo>
                      <a:pt x="-1231" y="196213"/>
                      <a:pt x="-1231" y="228492"/>
                      <a:pt x="1415" y="214734"/>
                    </a:cubicBezTo>
                    <a:cubicBezTo>
                      <a:pt x="4061" y="200976"/>
                      <a:pt x="16761" y="107842"/>
                      <a:pt x="26815" y="78209"/>
                    </a:cubicBezTo>
                    <a:cubicBezTo>
                      <a:pt x="36869" y="48576"/>
                      <a:pt x="77086" y="-11749"/>
                      <a:pt x="74440" y="20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 379">
                <a:extLst>
                  <a:ext uri="{FF2B5EF4-FFF2-40B4-BE49-F238E27FC236}">
                    <a16:creationId xmlns:a16="http://schemas.microsoft.com/office/drawing/2014/main" id="{037A3D06-3BDA-528F-DE93-CACE260A4498}"/>
                  </a:ext>
                </a:extLst>
              </p:cNvPr>
              <p:cNvSpPr/>
              <p:nvPr/>
            </p:nvSpPr>
            <p:spPr>
              <a:xfrm>
                <a:off x="3818384" y="11566074"/>
                <a:ext cx="861961" cy="214714"/>
              </a:xfrm>
              <a:custGeom>
                <a:avLst/>
                <a:gdLst>
                  <a:gd name="connsiteX0" fmla="*/ 1141 w 861961"/>
                  <a:gd name="connsiteY0" fmla="*/ 213176 h 214714"/>
                  <a:gd name="connsiteX1" fmla="*/ 296416 w 861961"/>
                  <a:gd name="connsiteY1" fmla="*/ 194126 h 214714"/>
                  <a:gd name="connsiteX2" fmla="*/ 540891 w 861961"/>
                  <a:gd name="connsiteY2" fmla="*/ 133801 h 214714"/>
                  <a:gd name="connsiteX3" fmla="*/ 490091 w 861961"/>
                  <a:gd name="connsiteY3" fmla="*/ 156026 h 214714"/>
                  <a:gd name="connsiteX4" fmla="*/ 753616 w 861961"/>
                  <a:gd name="connsiteY4" fmla="*/ 83001 h 214714"/>
                  <a:gd name="connsiteX5" fmla="*/ 839341 w 861961"/>
                  <a:gd name="connsiteY5" fmla="*/ 44901 h 214714"/>
                  <a:gd name="connsiteX6" fmla="*/ 823466 w 861961"/>
                  <a:gd name="connsiteY6" fmla="*/ 44901 h 214714"/>
                  <a:gd name="connsiteX7" fmla="*/ 820291 w 861961"/>
                  <a:gd name="connsiteY7" fmla="*/ 451 h 214714"/>
                  <a:gd name="connsiteX8" fmla="*/ 861566 w 861961"/>
                  <a:gd name="connsiteY8" fmla="*/ 22676 h 214714"/>
                  <a:gd name="connsiteX9" fmla="*/ 791716 w 861961"/>
                  <a:gd name="connsiteY9" fmla="*/ 35376 h 214714"/>
                  <a:gd name="connsiteX10" fmla="*/ 655191 w 861961"/>
                  <a:gd name="connsiteY10" fmla="*/ 98876 h 214714"/>
                  <a:gd name="connsiteX11" fmla="*/ 763141 w 861961"/>
                  <a:gd name="connsiteY11" fmla="*/ 70301 h 214714"/>
                  <a:gd name="connsiteX12" fmla="*/ 410716 w 861961"/>
                  <a:gd name="connsiteY12" fmla="*/ 159201 h 214714"/>
                  <a:gd name="connsiteX13" fmla="*/ 1141 w 861961"/>
                  <a:gd name="connsiteY13" fmla="*/ 213176 h 21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961" h="214714">
                    <a:moveTo>
                      <a:pt x="1141" y="213176"/>
                    </a:moveTo>
                    <a:cubicBezTo>
                      <a:pt x="-17909" y="218997"/>
                      <a:pt x="206458" y="207355"/>
                      <a:pt x="296416" y="194126"/>
                    </a:cubicBezTo>
                    <a:cubicBezTo>
                      <a:pt x="386374" y="180897"/>
                      <a:pt x="508612" y="140151"/>
                      <a:pt x="540891" y="133801"/>
                    </a:cubicBezTo>
                    <a:cubicBezTo>
                      <a:pt x="573170" y="127451"/>
                      <a:pt x="454637" y="164493"/>
                      <a:pt x="490091" y="156026"/>
                    </a:cubicBezTo>
                    <a:cubicBezTo>
                      <a:pt x="525545" y="147559"/>
                      <a:pt x="695408" y="101522"/>
                      <a:pt x="753616" y="83001"/>
                    </a:cubicBezTo>
                    <a:cubicBezTo>
                      <a:pt x="811824" y="64480"/>
                      <a:pt x="827699" y="51251"/>
                      <a:pt x="839341" y="44901"/>
                    </a:cubicBezTo>
                    <a:cubicBezTo>
                      <a:pt x="850983" y="38551"/>
                      <a:pt x="826641" y="52309"/>
                      <a:pt x="823466" y="44901"/>
                    </a:cubicBezTo>
                    <a:cubicBezTo>
                      <a:pt x="820291" y="37493"/>
                      <a:pt x="813941" y="4155"/>
                      <a:pt x="820291" y="451"/>
                    </a:cubicBezTo>
                    <a:cubicBezTo>
                      <a:pt x="826641" y="-3253"/>
                      <a:pt x="866328" y="16855"/>
                      <a:pt x="861566" y="22676"/>
                    </a:cubicBezTo>
                    <a:cubicBezTo>
                      <a:pt x="856804" y="28497"/>
                      <a:pt x="826112" y="22676"/>
                      <a:pt x="791716" y="35376"/>
                    </a:cubicBezTo>
                    <a:cubicBezTo>
                      <a:pt x="757320" y="48076"/>
                      <a:pt x="659953" y="93055"/>
                      <a:pt x="655191" y="98876"/>
                    </a:cubicBezTo>
                    <a:cubicBezTo>
                      <a:pt x="650429" y="104697"/>
                      <a:pt x="763141" y="70301"/>
                      <a:pt x="763141" y="70301"/>
                    </a:cubicBezTo>
                    <a:cubicBezTo>
                      <a:pt x="722395" y="80355"/>
                      <a:pt x="530837" y="133272"/>
                      <a:pt x="410716" y="159201"/>
                    </a:cubicBezTo>
                    <a:cubicBezTo>
                      <a:pt x="290595" y="185130"/>
                      <a:pt x="20191" y="207355"/>
                      <a:pt x="1141" y="21317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 380">
                <a:extLst>
                  <a:ext uri="{FF2B5EF4-FFF2-40B4-BE49-F238E27FC236}">
                    <a16:creationId xmlns:a16="http://schemas.microsoft.com/office/drawing/2014/main" id="{88D1B6BB-6F93-CD3A-7429-4243B1D56C8C}"/>
                  </a:ext>
                </a:extLst>
              </p:cNvPr>
              <p:cNvSpPr/>
              <p:nvPr/>
            </p:nvSpPr>
            <p:spPr>
              <a:xfrm>
                <a:off x="4603117" y="10350049"/>
                <a:ext cx="529539" cy="538575"/>
              </a:xfrm>
              <a:custGeom>
                <a:avLst/>
                <a:gdLst>
                  <a:gd name="connsiteX0" fmla="*/ 3808 w 529539"/>
                  <a:gd name="connsiteY0" fmla="*/ 537026 h 538575"/>
                  <a:gd name="connsiteX1" fmla="*/ 99058 w 529539"/>
                  <a:gd name="connsiteY1" fmla="*/ 397326 h 538575"/>
                  <a:gd name="connsiteX2" fmla="*/ 413383 w 529539"/>
                  <a:gd name="connsiteY2" fmla="*/ 98876 h 538575"/>
                  <a:gd name="connsiteX3" fmla="*/ 527683 w 529539"/>
                  <a:gd name="connsiteY3" fmla="*/ 3626 h 538575"/>
                  <a:gd name="connsiteX4" fmla="*/ 476883 w 529539"/>
                  <a:gd name="connsiteY4" fmla="*/ 29026 h 538575"/>
                  <a:gd name="connsiteX5" fmla="*/ 381633 w 529539"/>
                  <a:gd name="connsiteY5" fmla="*/ 114751 h 538575"/>
                  <a:gd name="connsiteX6" fmla="*/ 203833 w 529539"/>
                  <a:gd name="connsiteY6" fmla="*/ 314776 h 538575"/>
                  <a:gd name="connsiteX7" fmla="*/ 3808 w 529539"/>
                  <a:gd name="connsiteY7" fmla="*/ 537026 h 53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539" h="538575">
                    <a:moveTo>
                      <a:pt x="3808" y="537026"/>
                    </a:moveTo>
                    <a:cubicBezTo>
                      <a:pt x="-13654" y="550784"/>
                      <a:pt x="30796" y="470351"/>
                      <a:pt x="99058" y="397326"/>
                    </a:cubicBezTo>
                    <a:cubicBezTo>
                      <a:pt x="167320" y="324301"/>
                      <a:pt x="341946" y="164493"/>
                      <a:pt x="413383" y="98876"/>
                    </a:cubicBezTo>
                    <a:cubicBezTo>
                      <a:pt x="484821" y="33259"/>
                      <a:pt x="517100" y="15268"/>
                      <a:pt x="527683" y="3626"/>
                    </a:cubicBezTo>
                    <a:cubicBezTo>
                      <a:pt x="538266" y="-8016"/>
                      <a:pt x="501225" y="10505"/>
                      <a:pt x="476883" y="29026"/>
                    </a:cubicBezTo>
                    <a:cubicBezTo>
                      <a:pt x="452541" y="47547"/>
                      <a:pt x="427141" y="67126"/>
                      <a:pt x="381633" y="114751"/>
                    </a:cubicBezTo>
                    <a:cubicBezTo>
                      <a:pt x="336125" y="162376"/>
                      <a:pt x="265746" y="245984"/>
                      <a:pt x="203833" y="314776"/>
                    </a:cubicBezTo>
                    <a:cubicBezTo>
                      <a:pt x="141921" y="383568"/>
                      <a:pt x="21270" y="523268"/>
                      <a:pt x="3808" y="53702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 381">
                <a:extLst>
                  <a:ext uri="{FF2B5EF4-FFF2-40B4-BE49-F238E27FC236}">
                    <a16:creationId xmlns:a16="http://schemas.microsoft.com/office/drawing/2014/main" id="{E31F82E2-3BF1-2227-0239-37B762DFE0CB}"/>
                  </a:ext>
                </a:extLst>
              </p:cNvPr>
              <p:cNvSpPr/>
              <p:nvPr/>
            </p:nvSpPr>
            <p:spPr>
              <a:xfrm>
                <a:off x="4638671" y="10885675"/>
                <a:ext cx="539609" cy="466350"/>
              </a:xfrm>
              <a:custGeom>
                <a:avLst/>
                <a:gdLst>
                  <a:gd name="connsiteX0" fmla="*/ 3179 w 539609"/>
                  <a:gd name="connsiteY0" fmla="*/ 1400 h 466350"/>
                  <a:gd name="connsiteX1" fmla="*/ 193679 w 539609"/>
                  <a:gd name="connsiteY1" fmla="*/ 185550 h 466350"/>
                  <a:gd name="connsiteX2" fmla="*/ 536579 w 539609"/>
                  <a:gd name="connsiteY2" fmla="*/ 464950 h 466350"/>
                  <a:gd name="connsiteX3" fmla="*/ 342904 w 539609"/>
                  <a:gd name="connsiteY3" fmla="*/ 280800 h 466350"/>
                  <a:gd name="connsiteX4" fmla="*/ 3179 w 539609"/>
                  <a:gd name="connsiteY4" fmla="*/ 1400 h 46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609" h="466350">
                    <a:moveTo>
                      <a:pt x="3179" y="1400"/>
                    </a:moveTo>
                    <a:cubicBezTo>
                      <a:pt x="-21692" y="-14475"/>
                      <a:pt x="104779" y="108292"/>
                      <a:pt x="193679" y="185550"/>
                    </a:cubicBezTo>
                    <a:cubicBezTo>
                      <a:pt x="282579" y="262808"/>
                      <a:pt x="511708" y="449075"/>
                      <a:pt x="536579" y="464950"/>
                    </a:cubicBezTo>
                    <a:cubicBezTo>
                      <a:pt x="561450" y="480825"/>
                      <a:pt x="427571" y="358058"/>
                      <a:pt x="342904" y="280800"/>
                    </a:cubicBezTo>
                    <a:cubicBezTo>
                      <a:pt x="258237" y="203542"/>
                      <a:pt x="28050" y="17275"/>
                      <a:pt x="3179" y="14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 382">
                <a:extLst>
                  <a:ext uri="{FF2B5EF4-FFF2-40B4-BE49-F238E27FC236}">
                    <a16:creationId xmlns:a16="http://schemas.microsoft.com/office/drawing/2014/main" id="{EC9932B9-C25E-EE98-B884-86ECCA8A8C8B}"/>
                  </a:ext>
                </a:extLst>
              </p:cNvPr>
              <p:cNvSpPr/>
              <p:nvPr/>
            </p:nvSpPr>
            <p:spPr>
              <a:xfrm>
                <a:off x="5137116" y="11299804"/>
                <a:ext cx="624693" cy="581633"/>
              </a:xfrm>
              <a:custGeom>
                <a:avLst/>
                <a:gdLst>
                  <a:gd name="connsiteX0" fmla="*/ 34 w 624693"/>
                  <a:gd name="connsiteY0" fmla="*/ 21 h 581633"/>
                  <a:gd name="connsiteX1" fmla="*/ 247684 w 624693"/>
                  <a:gd name="connsiteY1" fmla="*/ 180996 h 581633"/>
                  <a:gd name="connsiteX2" fmla="*/ 606459 w 624693"/>
                  <a:gd name="connsiteY2" fmla="*/ 565171 h 581633"/>
                  <a:gd name="connsiteX3" fmla="*/ 536609 w 624693"/>
                  <a:gd name="connsiteY3" fmla="*/ 479446 h 581633"/>
                  <a:gd name="connsiteX4" fmla="*/ 231809 w 624693"/>
                  <a:gd name="connsiteY4" fmla="*/ 190521 h 581633"/>
                  <a:gd name="connsiteX5" fmla="*/ 34 w 624693"/>
                  <a:gd name="connsiteY5" fmla="*/ 21 h 58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693" h="581633">
                    <a:moveTo>
                      <a:pt x="34" y="21"/>
                    </a:moveTo>
                    <a:cubicBezTo>
                      <a:pt x="2680" y="-1567"/>
                      <a:pt x="146613" y="86804"/>
                      <a:pt x="247684" y="180996"/>
                    </a:cubicBezTo>
                    <a:cubicBezTo>
                      <a:pt x="348755" y="275188"/>
                      <a:pt x="558305" y="515429"/>
                      <a:pt x="606459" y="565171"/>
                    </a:cubicBezTo>
                    <a:cubicBezTo>
                      <a:pt x="654613" y="614913"/>
                      <a:pt x="599051" y="541888"/>
                      <a:pt x="536609" y="479446"/>
                    </a:cubicBezTo>
                    <a:cubicBezTo>
                      <a:pt x="474167" y="417004"/>
                      <a:pt x="316476" y="267779"/>
                      <a:pt x="231809" y="190521"/>
                    </a:cubicBezTo>
                    <a:cubicBezTo>
                      <a:pt x="147142" y="113263"/>
                      <a:pt x="-2612" y="1609"/>
                      <a:pt x="34" y="2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 383">
                <a:extLst>
                  <a:ext uri="{FF2B5EF4-FFF2-40B4-BE49-F238E27FC236}">
                    <a16:creationId xmlns:a16="http://schemas.microsoft.com/office/drawing/2014/main" id="{3319340B-454A-43B4-136B-24F231BCCC48}"/>
                  </a:ext>
                </a:extLst>
              </p:cNvPr>
              <p:cNvSpPr/>
              <p:nvPr/>
            </p:nvSpPr>
            <p:spPr>
              <a:xfrm>
                <a:off x="5648305" y="11798268"/>
                <a:ext cx="128911" cy="228979"/>
              </a:xfrm>
              <a:custGeom>
                <a:avLst/>
                <a:gdLst>
                  <a:gd name="connsiteX0" fmla="*/ 82570 w 128911"/>
                  <a:gd name="connsiteY0" fmla="*/ 32 h 228979"/>
                  <a:gd name="connsiteX1" fmla="*/ 104795 w 128911"/>
                  <a:gd name="connsiteY1" fmla="*/ 142907 h 228979"/>
                  <a:gd name="connsiteX2" fmla="*/ 20 w 128911"/>
                  <a:gd name="connsiteY2" fmla="*/ 228632 h 228979"/>
                  <a:gd name="connsiteX3" fmla="*/ 114320 w 128911"/>
                  <a:gd name="connsiteY3" fmla="*/ 171482 h 228979"/>
                  <a:gd name="connsiteX4" fmla="*/ 127020 w 128911"/>
                  <a:gd name="connsiteY4" fmla="*/ 130207 h 228979"/>
                  <a:gd name="connsiteX5" fmla="*/ 82570 w 128911"/>
                  <a:gd name="connsiteY5" fmla="*/ 32 h 22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911" h="228979">
                    <a:moveTo>
                      <a:pt x="82570" y="32"/>
                    </a:moveTo>
                    <a:cubicBezTo>
                      <a:pt x="78866" y="2149"/>
                      <a:pt x="118553" y="104807"/>
                      <a:pt x="104795" y="142907"/>
                    </a:cubicBezTo>
                    <a:cubicBezTo>
                      <a:pt x="91037" y="181007"/>
                      <a:pt x="-1567" y="223870"/>
                      <a:pt x="20" y="228632"/>
                    </a:cubicBezTo>
                    <a:cubicBezTo>
                      <a:pt x="1607" y="233394"/>
                      <a:pt x="93153" y="187886"/>
                      <a:pt x="114320" y="171482"/>
                    </a:cubicBezTo>
                    <a:cubicBezTo>
                      <a:pt x="135487" y="155078"/>
                      <a:pt x="127549" y="159840"/>
                      <a:pt x="127020" y="130207"/>
                    </a:cubicBezTo>
                    <a:cubicBezTo>
                      <a:pt x="126491" y="100574"/>
                      <a:pt x="86274" y="-2085"/>
                      <a:pt x="82570" y="3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 384">
                <a:extLst>
                  <a:ext uri="{FF2B5EF4-FFF2-40B4-BE49-F238E27FC236}">
                    <a16:creationId xmlns:a16="http://schemas.microsoft.com/office/drawing/2014/main" id="{D059B57F-8125-EC3D-07B4-9CF9BD6A45C2}"/>
                  </a:ext>
                </a:extLst>
              </p:cNvPr>
              <p:cNvSpPr/>
              <p:nvPr/>
            </p:nvSpPr>
            <p:spPr>
              <a:xfrm>
                <a:off x="5140031" y="10340754"/>
                <a:ext cx="630523" cy="732887"/>
              </a:xfrm>
              <a:custGeom>
                <a:avLst/>
                <a:gdLst>
                  <a:gd name="connsiteX0" fmla="*/ 9819 w 630523"/>
                  <a:gd name="connsiteY0" fmla="*/ 9746 h 732887"/>
                  <a:gd name="connsiteX1" fmla="*/ 105069 w 630523"/>
                  <a:gd name="connsiteY1" fmla="*/ 108171 h 732887"/>
                  <a:gd name="connsiteX2" fmla="*/ 349544 w 630523"/>
                  <a:gd name="connsiteY2" fmla="*/ 320896 h 732887"/>
                  <a:gd name="connsiteX3" fmla="*/ 622594 w 630523"/>
                  <a:gd name="connsiteY3" fmla="*/ 724121 h 732887"/>
                  <a:gd name="connsiteX4" fmla="*/ 536869 w 630523"/>
                  <a:gd name="connsiteY4" fmla="*/ 578071 h 732887"/>
                  <a:gd name="connsiteX5" fmla="*/ 327319 w 630523"/>
                  <a:gd name="connsiteY5" fmla="*/ 339946 h 732887"/>
                  <a:gd name="connsiteX6" fmla="*/ 9819 w 630523"/>
                  <a:gd name="connsiteY6" fmla="*/ 9746 h 73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0523" h="732887">
                    <a:moveTo>
                      <a:pt x="9819" y="9746"/>
                    </a:moveTo>
                    <a:cubicBezTo>
                      <a:pt x="-27223" y="-28883"/>
                      <a:pt x="48448" y="56313"/>
                      <a:pt x="105069" y="108171"/>
                    </a:cubicBezTo>
                    <a:cubicBezTo>
                      <a:pt x="161690" y="160029"/>
                      <a:pt x="263290" y="218238"/>
                      <a:pt x="349544" y="320896"/>
                    </a:cubicBezTo>
                    <a:cubicBezTo>
                      <a:pt x="435798" y="423554"/>
                      <a:pt x="591373" y="681259"/>
                      <a:pt x="622594" y="724121"/>
                    </a:cubicBezTo>
                    <a:cubicBezTo>
                      <a:pt x="653815" y="766984"/>
                      <a:pt x="586081" y="642100"/>
                      <a:pt x="536869" y="578071"/>
                    </a:cubicBezTo>
                    <a:cubicBezTo>
                      <a:pt x="487657" y="514042"/>
                      <a:pt x="414102" y="436783"/>
                      <a:pt x="327319" y="339946"/>
                    </a:cubicBezTo>
                    <a:cubicBezTo>
                      <a:pt x="240536" y="243109"/>
                      <a:pt x="46861" y="48375"/>
                      <a:pt x="9819" y="974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 385">
                <a:extLst>
                  <a:ext uri="{FF2B5EF4-FFF2-40B4-BE49-F238E27FC236}">
                    <a16:creationId xmlns:a16="http://schemas.microsoft.com/office/drawing/2014/main" id="{63E89364-D573-A92D-C4F6-4590D0D3C6BD}"/>
                  </a:ext>
                </a:extLst>
              </p:cNvPr>
              <p:cNvSpPr/>
              <p:nvPr/>
            </p:nvSpPr>
            <p:spPr>
              <a:xfrm>
                <a:off x="5785516" y="11089339"/>
                <a:ext cx="516985" cy="756926"/>
              </a:xfrm>
              <a:custGeom>
                <a:avLst/>
                <a:gdLst>
                  <a:gd name="connsiteX0" fmla="*/ 2509 w 516985"/>
                  <a:gd name="connsiteY0" fmla="*/ 4111 h 756926"/>
                  <a:gd name="connsiteX1" fmla="*/ 154909 w 516985"/>
                  <a:gd name="connsiteY1" fmla="*/ 248586 h 756926"/>
                  <a:gd name="connsiteX2" fmla="*/ 504159 w 516985"/>
                  <a:gd name="connsiteY2" fmla="*/ 740711 h 756926"/>
                  <a:gd name="connsiteX3" fmla="*/ 424784 w 516985"/>
                  <a:gd name="connsiteY3" fmla="*/ 620061 h 756926"/>
                  <a:gd name="connsiteX4" fmla="*/ 266034 w 516985"/>
                  <a:gd name="connsiteY4" fmla="*/ 435911 h 756926"/>
                  <a:gd name="connsiteX5" fmla="*/ 2509 w 516985"/>
                  <a:gd name="connsiteY5" fmla="*/ 4111 h 75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985" h="756926">
                    <a:moveTo>
                      <a:pt x="2509" y="4111"/>
                    </a:moveTo>
                    <a:cubicBezTo>
                      <a:pt x="-16012" y="-27110"/>
                      <a:pt x="71301" y="125819"/>
                      <a:pt x="154909" y="248586"/>
                    </a:cubicBezTo>
                    <a:cubicBezTo>
                      <a:pt x="238517" y="371353"/>
                      <a:pt x="459180" y="678799"/>
                      <a:pt x="504159" y="740711"/>
                    </a:cubicBezTo>
                    <a:cubicBezTo>
                      <a:pt x="549138" y="802623"/>
                      <a:pt x="464471" y="670861"/>
                      <a:pt x="424784" y="620061"/>
                    </a:cubicBezTo>
                    <a:cubicBezTo>
                      <a:pt x="385097" y="569261"/>
                      <a:pt x="335355" y="536982"/>
                      <a:pt x="266034" y="435911"/>
                    </a:cubicBezTo>
                    <a:cubicBezTo>
                      <a:pt x="196713" y="334840"/>
                      <a:pt x="21030" y="35332"/>
                      <a:pt x="2509" y="41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 386">
                <a:extLst>
                  <a:ext uri="{FF2B5EF4-FFF2-40B4-BE49-F238E27FC236}">
                    <a16:creationId xmlns:a16="http://schemas.microsoft.com/office/drawing/2014/main" id="{C9FC08F1-E1CA-7904-8DC7-DDF17B40E5B4}"/>
                  </a:ext>
                </a:extLst>
              </p:cNvPr>
              <p:cNvSpPr/>
              <p:nvPr/>
            </p:nvSpPr>
            <p:spPr>
              <a:xfrm>
                <a:off x="6316420" y="11867197"/>
                <a:ext cx="144851" cy="163153"/>
              </a:xfrm>
              <a:custGeom>
                <a:avLst/>
                <a:gdLst>
                  <a:gd name="connsiteX0" fmla="*/ 5005 w 144851"/>
                  <a:gd name="connsiteY0" fmla="*/ 953 h 163153"/>
                  <a:gd name="connsiteX1" fmla="*/ 141530 w 144851"/>
                  <a:gd name="connsiteY1" fmla="*/ 159703 h 163153"/>
                  <a:gd name="connsiteX2" fmla="*/ 97080 w 144851"/>
                  <a:gd name="connsiteY2" fmla="*/ 108903 h 163153"/>
                  <a:gd name="connsiteX3" fmla="*/ 33580 w 144851"/>
                  <a:gd name="connsiteY3" fmla="*/ 93028 h 163153"/>
                  <a:gd name="connsiteX4" fmla="*/ 5005 w 144851"/>
                  <a:gd name="connsiteY4" fmla="*/ 953 h 16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851" h="163153">
                    <a:moveTo>
                      <a:pt x="5005" y="953"/>
                    </a:moveTo>
                    <a:cubicBezTo>
                      <a:pt x="22996" y="12065"/>
                      <a:pt x="126184" y="141711"/>
                      <a:pt x="141530" y="159703"/>
                    </a:cubicBezTo>
                    <a:cubicBezTo>
                      <a:pt x="156876" y="177695"/>
                      <a:pt x="115071" y="120015"/>
                      <a:pt x="97080" y="108903"/>
                    </a:cubicBezTo>
                    <a:cubicBezTo>
                      <a:pt x="79089" y="97791"/>
                      <a:pt x="44693" y="106786"/>
                      <a:pt x="33580" y="93028"/>
                    </a:cubicBezTo>
                    <a:cubicBezTo>
                      <a:pt x="22467" y="79270"/>
                      <a:pt x="-12986" y="-10159"/>
                      <a:pt x="5005" y="95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 387">
                <a:extLst>
                  <a:ext uri="{FF2B5EF4-FFF2-40B4-BE49-F238E27FC236}">
                    <a16:creationId xmlns:a16="http://schemas.microsoft.com/office/drawing/2014/main" id="{1E1FAF6B-BE59-C6B1-FC5F-B580EDE40481}"/>
                  </a:ext>
                </a:extLst>
              </p:cNvPr>
              <p:cNvSpPr/>
              <p:nvPr/>
            </p:nvSpPr>
            <p:spPr>
              <a:xfrm>
                <a:off x="5629272" y="11899615"/>
                <a:ext cx="825032" cy="387776"/>
              </a:xfrm>
              <a:custGeom>
                <a:avLst/>
                <a:gdLst>
                  <a:gd name="connsiteX0" fmla="*/ 3 w 825032"/>
                  <a:gd name="connsiteY0" fmla="*/ 387635 h 387776"/>
                  <a:gd name="connsiteX1" fmla="*/ 606428 w 825032"/>
                  <a:gd name="connsiteY1" fmla="*/ 222535 h 387776"/>
                  <a:gd name="connsiteX2" fmla="*/ 523878 w 825032"/>
                  <a:gd name="connsiteY2" fmla="*/ 235235 h 387776"/>
                  <a:gd name="connsiteX3" fmla="*/ 793753 w 825032"/>
                  <a:gd name="connsiteY3" fmla="*/ 152685 h 387776"/>
                  <a:gd name="connsiteX4" fmla="*/ 739778 w 825032"/>
                  <a:gd name="connsiteY4" fmla="*/ 159035 h 387776"/>
                  <a:gd name="connsiteX5" fmla="*/ 819153 w 825032"/>
                  <a:gd name="connsiteY5" fmla="*/ 143160 h 387776"/>
                  <a:gd name="connsiteX6" fmla="*/ 819153 w 825032"/>
                  <a:gd name="connsiteY6" fmla="*/ 139985 h 387776"/>
                  <a:gd name="connsiteX7" fmla="*/ 819153 w 825032"/>
                  <a:gd name="connsiteY7" fmla="*/ 117760 h 387776"/>
                  <a:gd name="connsiteX8" fmla="*/ 746128 w 825032"/>
                  <a:gd name="connsiteY8" fmla="*/ 285 h 387776"/>
                  <a:gd name="connsiteX9" fmla="*/ 793753 w 825032"/>
                  <a:gd name="connsiteY9" fmla="*/ 86010 h 387776"/>
                  <a:gd name="connsiteX10" fmla="*/ 781053 w 825032"/>
                  <a:gd name="connsiteY10" fmla="*/ 127285 h 387776"/>
                  <a:gd name="connsiteX11" fmla="*/ 615953 w 825032"/>
                  <a:gd name="connsiteY11" fmla="*/ 190785 h 387776"/>
                  <a:gd name="connsiteX12" fmla="*/ 3 w 825032"/>
                  <a:gd name="connsiteY12" fmla="*/ 387635 h 38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5032" h="387776">
                    <a:moveTo>
                      <a:pt x="3" y="387635"/>
                    </a:moveTo>
                    <a:cubicBezTo>
                      <a:pt x="-1584" y="392927"/>
                      <a:pt x="519116" y="247935"/>
                      <a:pt x="606428" y="222535"/>
                    </a:cubicBezTo>
                    <a:cubicBezTo>
                      <a:pt x="693740" y="197135"/>
                      <a:pt x="492657" y="246877"/>
                      <a:pt x="523878" y="235235"/>
                    </a:cubicBezTo>
                    <a:cubicBezTo>
                      <a:pt x="555099" y="223593"/>
                      <a:pt x="757770" y="165385"/>
                      <a:pt x="793753" y="152685"/>
                    </a:cubicBezTo>
                    <a:cubicBezTo>
                      <a:pt x="829736" y="139985"/>
                      <a:pt x="735545" y="160622"/>
                      <a:pt x="739778" y="159035"/>
                    </a:cubicBezTo>
                    <a:cubicBezTo>
                      <a:pt x="744011" y="157448"/>
                      <a:pt x="819153" y="143160"/>
                      <a:pt x="819153" y="143160"/>
                    </a:cubicBezTo>
                    <a:cubicBezTo>
                      <a:pt x="832382" y="139985"/>
                      <a:pt x="819153" y="139985"/>
                      <a:pt x="819153" y="139985"/>
                    </a:cubicBezTo>
                    <a:cubicBezTo>
                      <a:pt x="819153" y="135752"/>
                      <a:pt x="831324" y="141043"/>
                      <a:pt x="819153" y="117760"/>
                    </a:cubicBezTo>
                    <a:cubicBezTo>
                      <a:pt x="806982" y="94477"/>
                      <a:pt x="750361" y="5577"/>
                      <a:pt x="746128" y="285"/>
                    </a:cubicBezTo>
                    <a:cubicBezTo>
                      <a:pt x="741895" y="-5007"/>
                      <a:pt x="787932" y="64843"/>
                      <a:pt x="793753" y="86010"/>
                    </a:cubicBezTo>
                    <a:cubicBezTo>
                      <a:pt x="799574" y="107177"/>
                      <a:pt x="810686" y="109823"/>
                      <a:pt x="781053" y="127285"/>
                    </a:cubicBezTo>
                    <a:cubicBezTo>
                      <a:pt x="751420" y="144747"/>
                      <a:pt x="742424" y="151627"/>
                      <a:pt x="615953" y="190785"/>
                    </a:cubicBezTo>
                    <a:lnTo>
                      <a:pt x="3" y="38763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 388">
                <a:extLst>
                  <a:ext uri="{FF2B5EF4-FFF2-40B4-BE49-F238E27FC236}">
                    <a16:creationId xmlns:a16="http://schemas.microsoft.com/office/drawing/2014/main" id="{6585AEED-FA6B-3E0C-EA39-CA393EBFA295}"/>
                  </a:ext>
                </a:extLst>
              </p:cNvPr>
              <p:cNvSpPr/>
              <p:nvPr/>
            </p:nvSpPr>
            <p:spPr>
              <a:xfrm>
                <a:off x="3950448" y="11394947"/>
                <a:ext cx="335940" cy="91023"/>
              </a:xfrm>
              <a:custGeom>
                <a:avLst/>
                <a:gdLst>
                  <a:gd name="connsiteX0" fmla="*/ 2427 w 335940"/>
                  <a:gd name="connsiteY0" fmla="*/ 128 h 91023"/>
                  <a:gd name="connsiteX1" fmla="*/ 107202 w 335940"/>
                  <a:gd name="connsiteY1" fmla="*/ 66803 h 91023"/>
                  <a:gd name="connsiteX2" fmla="*/ 335802 w 335940"/>
                  <a:gd name="connsiteY2" fmla="*/ 79503 h 91023"/>
                  <a:gd name="connsiteX3" fmla="*/ 72277 w 335940"/>
                  <a:gd name="connsiteY3" fmla="*/ 89028 h 91023"/>
                  <a:gd name="connsiteX4" fmla="*/ 202452 w 335940"/>
                  <a:gd name="connsiteY4" fmla="*/ 85853 h 91023"/>
                  <a:gd name="connsiteX5" fmla="*/ 2427 w 335940"/>
                  <a:gd name="connsiteY5" fmla="*/ 128 h 9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940" h="91023">
                    <a:moveTo>
                      <a:pt x="2427" y="128"/>
                    </a:moveTo>
                    <a:cubicBezTo>
                      <a:pt x="-13448" y="-3047"/>
                      <a:pt x="51640" y="53574"/>
                      <a:pt x="107202" y="66803"/>
                    </a:cubicBezTo>
                    <a:cubicBezTo>
                      <a:pt x="162764" y="80032"/>
                      <a:pt x="341623" y="75799"/>
                      <a:pt x="335802" y="79503"/>
                    </a:cubicBezTo>
                    <a:cubicBezTo>
                      <a:pt x="329981" y="83207"/>
                      <a:pt x="94502" y="87970"/>
                      <a:pt x="72277" y="89028"/>
                    </a:cubicBezTo>
                    <a:cubicBezTo>
                      <a:pt x="50052" y="90086"/>
                      <a:pt x="211448" y="94320"/>
                      <a:pt x="202452" y="85853"/>
                    </a:cubicBezTo>
                    <a:cubicBezTo>
                      <a:pt x="193456" y="77386"/>
                      <a:pt x="18302" y="3303"/>
                      <a:pt x="2427" y="12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 389">
                <a:extLst>
                  <a:ext uri="{FF2B5EF4-FFF2-40B4-BE49-F238E27FC236}">
                    <a16:creationId xmlns:a16="http://schemas.microsoft.com/office/drawing/2014/main" id="{205CFD6C-B30B-44C7-C011-91AB65743902}"/>
                  </a:ext>
                </a:extLst>
              </p:cNvPr>
              <p:cNvSpPr/>
              <p:nvPr/>
            </p:nvSpPr>
            <p:spPr>
              <a:xfrm>
                <a:off x="3983884" y="11559972"/>
                <a:ext cx="204537" cy="76407"/>
              </a:xfrm>
              <a:custGeom>
                <a:avLst/>
                <a:gdLst>
                  <a:gd name="connsiteX0" fmla="*/ 741 w 204537"/>
                  <a:gd name="connsiteY0" fmla="*/ 203 h 76407"/>
                  <a:gd name="connsiteX1" fmla="*/ 76941 w 204537"/>
                  <a:gd name="connsiteY1" fmla="*/ 16078 h 76407"/>
                  <a:gd name="connsiteX2" fmla="*/ 203941 w 204537"/>
                  <a:gd name="connsiteY2" fmla="*/ 76403 h 76407"/>
                  <a:gd name="connsiteX3" fmla="*/ 121391 w 204537"/>
                  <a:gd name="connsiteY3" fmla="*/ 12903 h 76407"/>
                  <a:gd name="connsiteX4" fmla="*/ 741 w 204537"/>
                  <a:gd name="connsiteY4" fmla="*/ 203 h 7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37" h="76407">
                    <a:moveTo>
                      <a:pt x="741" y="203"/>
                    </a:moveTo>
                    <a:cubicBezTo>
                      <a:pt x="-6667" y="732"/>
                      <a:pt x="43074" y="3378"/>
                      <a:pt x="76941" y="16078"/>
                    </a:cubicBezTo>
                    <a:cubicBezTo>
                      <a:pt x="110808" y="28778"/>
                      <a:pt x="196533" y="76932"/>
                      <a:pt x="203941" y="76403"/>
                    </a:cubicBezTo>
                    <a:cubicBezTo>
                      <a:pt x="211349" y="75874"/>
                      <a:pt x="147849" y="26661"/>
                      <a:pt x="121391" y="12903"/>
                    </a:cubicBezTo>
                    <a:cubicBezTo>
                      <a:pt x="94933" y="-855"/>
                      <a:pt x="8149" y="-326"/>
                      <a:pt x="741" y="20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 390">
                <a:extLst>
                  <a:ext uri="{FF2B5EF4-FFF2-40B4-BE49-F238E27FC236}">
                    <a16:creationId xmlns:a16="http://schemas.microsoft.com/office/drawing/2014/main" id="{332DC6A1-8824-224E-C918-68EF157075C2}"/>
                  </a:ext>
                </a:extLst>
              </p:cNvPr>
              <p:cNvSpPr/>
              <p:nvPr/>
            </p:nvSpPr>
            <p:spPr>
              <a:xfrm>
                <a:off x="3493843" y="10713538"/>
                <a:ext cx="465386" cy="580064"/>
              </a:xfrm>
              <a:custGeom>
                <a:avLst/>
                <a:gdLst>
                  <a:gd name="connsiteX0" fmla="*/ 1832 w 465386"/>
                  <a:gd name="connsiteY0" fmla="*/ 2087 h 580064"/>
                  <a:gd name="connsiteX1" fmla="*/ 220907 w 465386"/>
                  <a:gd name="connsiteY1" fmla="*/ 246562 h 580064"/>
                  <a:gd name="connsiteX2" fmla="*/ 436807 w 465386"/>
                  <a:gd name="connsiteY2" fmla="*/ 545012 h 580064"/>
                  <a:gd name="connsiteX3" fmla="*/ 344732 w 465386"/>
                  <a:gd name="connsiteY3" fmla="*/ 418012 h 580064"/>
                  <a:gd name="connsiteX4" fmla="*/ 465382 w 465386"/>
                  <a:gd name="connsiteY4" fmla="*/ 579937 h 580064"/>
                  <a:gd name="connsiteX5" fmla="*/ 347907 w 465386"/>
                  <a:gd name="connsiteY5" fmla="*/ 386262 h 580064"/>
                  <a:gd name="connsiteX6" fmla="*/ 1832 w 465386"/>
                  <a:gd name="connsiteY6" fmla="*/ 2087 h 58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386" h="580064">
                    <a:moveTo>
                      <a:pt x="1832" y="2087"/>
                    </a:moveTo>
                    <a:cubicBezTo>
                      <a:pt x="-19335" y="-21196"/>
                      <a:pt x="148411" y="156074"/>
                      <a:pt x="220907" y="246562"/>
                    </a:cubicBezTo>
                    <a:cubicBezTo>
                      <a:pt x="293403" y="337050"/>
                      <a:pt x="436807" y="545012"/>
                      <a:pt x="436807" y="545012"/>
                    </a:cubicBezTo>
                    <a:lnTo>
                      <a:pt x="344732" y="418012"/>
                    </a:lnTo>
                    <a:cubicBezTo>
                      <a:pt x="349494" y="423833"/>
                      <a:pt x="464853" y="585229"/>
                      <a:pt x="465382" y="579937"/>
                    </a:cubicBezTo>
                    <a:cubicBezTo>
                      <a:pt x="465911" y="574645"/>
                      <a:pt x="422519" y="485216"/>
                      <a:pt x="347907" y="386262"/>
                    </a:cubicBezTo>
                    <a:cubicBezTo>
                      <a:pt x="273295" y="287308"/>
                      <a:pt x="22999" y="25370"/>
                      <a:pt x="1832" y="208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 391">
                <a:extLst>
                  <a:ext uri="{FF2B5EF4-FFF2-40B4-BE49-F238E27FC236}">
                    <a16:creationId xmlns:a16="http://schemas.microsoft.com/office/drawing/2014/main" id="{68D2BD48-4458-7094-BE85-3CD633C83341}"/>
                  </a:ext>
                </a:extLst>
              </p:cNvPr>
              <p:cNvSpPr/>
              <p:nvPr/>
            </p:nvSpPr>
            <p:spPr>
              <a:xfrm>
                <a:off x="5811243" y="11882041"/>
                <a:ext cx="218410" cy="17873"/>
              </a:xfrm>
              <a:custGeom>
                <a:avLst/>
                <a:gdLst>
                  <a:gd name="connsiteX0" fmla="*/ 8532 w 218410"/>
                  <a:gd name="connsiteY0" fmla="*/ 1984 h 17873"/>
                  <a:gd name="connsiteX1" fmla="*/ 218082 w 218410"/>
                  <a:gd name="connsiteY1" fmla="*/ 1984 h 17873"/>
                  <a:gd name="connsiteX2" fmla="*/ 56157 w 218410"/>
                  <a:gd name="connsiteY2" fmla="*/ 17859 h 17873"/>
                  <a:gd name="connsiteX3" fmla="*/ 8532 w 218410"/>
                  <a:gd name="connsiteY3" fmla="*/ 1984 h 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410" h="17873">
                    <a:moveTo>
                      <a:pt x="8532" y="1984"/>
                    </a:moveTo>
                    <a:cubicBezTo>
                      <a:pt x="35520" y="-662"/>
                      <a:pt x="210145" y="-662"/>
                      <a:pt x="218082" y="1984"/>
                    </a:cubicBezTo>
                    <a:cubicBezTo>
                      <a:pt x="226019" y="4630"/>
                      <a:pt x="87907" y="17330"/>
                      <a:pt x="56157" y="17859"/>
                    </a:cubicBezTo>
                    <a:cubicBezTo>
                      <a:pt x="24407" y="18388"/>
                      <a:pt x="-18456" y="4630"/>
                      <a:pt x="8532" y="198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 392">
                <a:extLst>
                  <a:ext uri="{FF2B5EF4-FFF2-40B4-BE49-F238E27FC236}">
                    <a16:creationId xmlns:a16="http://schemas.microsoft.com/office/drawing/2014/main" id="{C20872B2-6EEA-BD34-45D6-7DFEBFCC2916}"/>
                  </a:ext>
                </a:extLst>
              </p:cNvPr>
              <p:cNvSpPr/>
              <p:nvPr/>
            </p:nvSpPr>
            <p:spPr>
              <a:xfrm>
                <a:off x="5806896" y="11953706"/>
                <a:ext cx="289285" cy="63773"/>
              </a:xfrm>
              <a:custGeom>
                <a:avLst/>
                <a:gdLst>
                  <a:gd name="connsiteX0" fmla="*/ 179 w 289285"/>
                  <a:gd name="connsiteY0" fmla="*/ 169 h 63773"/>
                  <a:gd name="connsiteX1" fmla="*/ 155754 w 289285"/>
                  <a:gd name="connsiteY1" fmla="*/ 44619 h 63773"/>
                  <a:gd name="connsiteX2" fmla="*/ 289104 w 289285"/>
                  <a:gd name="connsiteY2" fmla="*/ 31919 h 63773"/>
                  <a:gd name="connsiteX3" fmla="*/ 127179 w 289285"/>
                  <a:gd name="connsiteY3" fmla="*/ 63669 h 63773"/>
                  <a:gd name="connsiteX4" fmla="*/ 179 w 289285"/>
                  <a:gd name="connsiteY4" fmla="*/ 169 h 6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285" h="63773">
                    <a:moveTo>
                      <a:pt x="179" y="169"/>
                    </a:moveTo>
                    <a:cubicBezTo>
                      <a:pt x="4941" y="-3006"/>
                      <a:pt x="107600" y="39327"/>
                      <a:pt x="155754" y="44619"/>
                    </a:cubicBezTo>
                    <a:cubicBezTo>
                      <a:pt x="203908" y="49911"/>
                      <a:pt x="293866" y="28744"/>
                      <a:pt x="289104" y="31919"/>
                    </a:cubicBezTo>
                    <a:cubicBezTo>
                      <a:pt x="284342" y="35094"/>
                      <a:pt x="167925" y="65786"/>
                      <a:pt x="127179" y="63669"/>
                    </a:cubicBezTo>
                    <a:cubicBezTo>
                      <a:pt x="86433" y="61552"/>
                      <a:pt x="-4583" y="3344"/>
                      <a:pt x="179" y="16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 393">
                <a:extLst>
                  <a:ext uri="{FF2B5EF4-FFF2-40B4-BE49-F238E27FC236}">
                    <a16:creationId xmlns:a16="http://schemas.microsoft.com/office/drawing/2014/main" id="{300968F1-4A47-6C8E-39B2-A5F3C8B1C985}"/>
                  </a:ext>
                </a:extLst>
              </p:cNvPr>
              <p:cNvSpPr/>
              <p:nvPr/>
            </p:nvSpPr>
            <p:spPr>
              <a:xfrm>
                <a:off x="5737081" y="11991949"/>
                <a:ext cx="133828" cy="128323"/>
              </a:xfrm>
              <a:custGeom>
                <a:avLst/>
                <a:gdLst>
                  <a:gd name="connsiteX0" fmla="*/ 144 w 133828"/>
                  <a:gd name="connsiteY0" fmla="*/ 26 h 128323"/>
                  <a:gd name="connsiteX1" fmla="*/ 60469 w 133828"/>
                  <a:gd name="connsiteY1" fmla="*/ 88926 h 128323"/>
                  <a:gd name="connsiteX2" fmla="*/ 133494 w 133828"/>
                  <a:gd name="connsiteY2" fmla="*/ 127026 h 128323"/>
                  <a:gd name="connsiteX3" fmla="*/ 85869 w 133828"/>
                  <a:gd name="connsiteY3" fmla="*/ 117501 h 128323"/>
                  <a:gd name="connsiteX4" fmla="*/ 44594 w 133828"/>
                  <a:gd name="connsiteY4" fmla="*/ 98451 h 128323"/>
                  <a:gd name="connsiteX5" fmla="*/ 144 w 133828"/>
                  <a:gd name="connsiteY5" fmla="*/ 26 h 12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828" h="128323">
                    <a:moveTo>
                      <a:pt x="144" y="26"/>
                    </a:moveTo>
                    <a:cubicBezTo>
                      <a:pt x="2790" y="-1562"/>
                      <a:pt x="38244" y="67759"/>
                      <a:pt x="60469" y="88926"/>
                    </a:cubicBezTo>
                    <a:cubicBezTo>
                      <a:pt x="82694" y="110093"/>
                      <a:pt x="129261" y="122264"/>
                      <a:pt x="133494" y="127026"/>
                    </a:cubicBezTo>
                    <a:cubicBezTo>
                      <a:pt x="137727" y="131788"/>
                      <a:pt x="100686" y="122264"/>
                      <a:pt x="85869" y="117501"/>
                    </a:cubicBezTo>
                    <a:cubicBezTo>
                      <a:pt x="71052" y="112738"/>
                      <a:pt x="57294" y="115384"/>
                      <a:pt x="44594" y="98451"/>
                    </a:cubicBezTo>
                    <a:cubicBezTo>
                      <a:pt x="31894" y="81518"/>
                      <a:pt x="-2502" y="1614"/>
                      <a:pt x="144" y="2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 394">
                <a:extLst>
                  <a:ext uri="{FF2B5EF4-FFF2-40B4-BE49-F238E27FC236}">
                    <a16:creationId xmlns:a16="http://schemas.microsoft.com/office/drawing/2014/main" id="{7EA6D6EC-ACA5-B94C-504A-326CF41D1BBD}"/>
                  </a:ext>
                </a:extLst>
              </p:cNvPr>
              <p:cNvSpPr/>
              <p:nvPr/>
            </p:nvSpPr>
            <p:spPr>
              <a:xfrm>
                <a:off x="5724400" y="12039152"/>
                <a:ext cx="60548" cy="137513"/>
              </a:xfrm>
              <a:custGeom>
                <a:avLst/>
                <a:gdLst>
                  <a:gd name="connsiteX0" fmla="*/ 125 w 60548"/>
                  <a:gd name="connsiteY0" fmla="*/ 448 h 137513"/>
                  <a:gd name="connsiteX1" fmla="*/ 22350 w 60548"/>
                  <a:gd name="connsiteY1" fmla="*/ 60773 h 137513"/>
                  <a:gd name="connsiteX2" fmla="*/ 60450 w 60548"/>
                  <a:gd name="connsiteY2" fmla="*/ 136973 h 137513"/>
                  <a:gd name="connsiteX3" fmla="*/ 31875 w 60548"/>
                  <a:gd name="connsiteY3" fmla="*/ 92523 h 137513"/>
                  <a:gd name="connsiteX4" fmla="*/ 125 w 60548"/>
                  <a:gd name="connsiteY4" fmla="*/ 448 h 13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48" h="137513">
                    <a:moveTo>
                      <a:pt x="125" y="448"/>
                    </a:moveTo>
                    <a:cubicBezTo>
                      <a:pt x="-1462" y="-4844"/>
                      <a:pt x="12296" y="38019"/>
                      <a:pt x="22350" y="60773"/>
                    </a:cubicBezTo>
                    <a:cubicBezTo>
                      <a:pt x="32404" y="83527"/>
                      <a:pt x="58863" y="131681"/>
                      <a:pt x="60450" y="136973"/>
                    </a:cubicBezTo>
                    <a:cubicBezTo>
                      <a:pt x="62037" y="142265"/>
                      <a:pt x="44046" y="107340"/>
                      <a:pt x="31875" y="92523"/>
                    </a:cubicBezTo>
                    <a:cubicBezTo>
                      <a:pt x="19704" y="77706"/>
                      <a:pt x="1712" y="5740"/>
                      <a:pt x="125" y="44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 395">
                <a:extLst>
                  <a:ext uri="{FF2B5EF4-FFF2-40B4-BE49-F238E27FC236}">
                    <a16:creationId xmlns:a16="http://schemas.microsoft.com/office/drawing/2014/main" id="{BC90C08E-6D58-F8E6-A901-2B4AB0D362D6}"/>
                  </a:ext>
                </a:extLst>
              </p:cNvPr>
              <p:cNvSpPr/>
              <p:nvPr/>
            </p:nvSpPr>
            <p:spPr>
              <a:xfrm>
                <a:off x="5221109" y="11211232"/>
                <a:ext cx="432696" cy="493714"/>
              </a:xfrm>
              <a:custGeom>
                <a:avLst/>
                <a:gdLst>
                  <a:gd name="connsiteX0" fmla="*/ 1766 w 432696"/>
                  <a:gd name="connsiteY0" fmla="*/ 2868 h 493714"/>
                  <a:gd name="connsiteX1" fmla="*/ 195441 w 432696"/>
                  <a:gd name="connsiteY1" fmla="*/ 266393 h 493714"/>
                  <a:gd name="connsiteX2" fmla="*/ 430391 w 432696"/>
                  <a:gd name="connsiteY2" fmla="*/ 491818 h 493714"/>
                  <a:gd name="connsiteX3" fmla="*/ 303391 w 432696"/>
                  <a:gd name="connsiteY3" fmla="*/ 361643 h 493714"/>
                  <a:gd name="connsiteX4" fmla="*/ 109716 w 432696"/>
                  <a:gd name="connsiteY4" fmla="*/ 139393 h 493714"/>
                  <a:gd name="connsiteX5" fmla="*/ 1766 w 432696"/>
                  <a:gd name="connsiteY5" fmla="*/ 2868 h 493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696" h="493714">
                    <a:moveTo>
                      <a:pt x="1766" y="2868"/>
                    </a:moveTo>
                    <a:cubicBezTo>
                      <a:pt x="16054" y="24035"/>
                      <a:pt x="124004" y="184901"/>
                      <a:pt x="195441" y="266393"/>
                    </a:cubicBezTo>
                    <a:cubicBezTo>
                      <a:pt x="266878" y="347885"/>
                      <a:pt x="412399" y="475943"/>
                      <a:pt x="430391" y="491818"/>
                    </a:cubicBezTo>
                    <a:cubicBezTo>
                      <a:pt x="448383" y="507693"/>
                      <a:pt x="356837" y="420381"/>
                      <a:pt x="303391" y="361643"/>
                    </a:cubicBezTo>
                    <a:cubicBezTo>
                      <a:pt x="249945" y="302905"/>
                      <a:pt x="156283" y="196014"/>
                      <a:pt x="109716" y="139393"/>
                    </a:cubicBezTo>
                    <a:cubicBezTo>
                      <a:pt x="63149" y="82772"/>
                      <a:pt x="-12522" y="-18299"/>
                      <a:pt x="1766" y="286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 396">
                <a:extLst>
                  <a:ext uri="{FF2B5EF4-FFF2-40B4-BE49-F238E27FC236}">
                    <a16:creationId xmlns:a16="http://schemas.microsoft.com/office/drawing/2014/main" id="{548C8934-8F86-008B-29A5-6AABF8EE6031}"/>
                  </a:ext>
                </a:extLst>
              </p:cNvPr>
              <p:cNvSpPr/>
              <p:nvPr/>
            </p:nvSpPr>
            <p:spPr>
              <a:xfrm>
                <a:off x="5124374" y="10455259"/>
                <a:ext cx="477265" cy="482266"/>
              </a:xfrm>
              <a:custGeom>
                <a:avLst/>
                <a:gdLst>
                  <a:gd name="connsiteX0" fmla="*/ 76 w 477265"/>
                  <a:gd name="connsiteY0" fmla="*/ 16 h 482266"/>
                  <a:gd name="connsiteX1" fmla="*/ 257251 w 477265"/>
                  <a:gd name="connsiteY1" fmla="*/ 187341 h 482266"/>
                  <a:gd name="connsiteX2" fmla="*/ 469976 w 477265"/>
                  <a:gd name="connsiteY2" fmla="*/ 473091 h 482266"/>
                  <a:gd name="connsiteX3" fmla="*/ 409651 w 477265"/>
                  <a:gd name="connsiteY3" fmla="*/ 390541 h 482266"/>
                  <a:gd name="connsiteX4" fmla="*/ 231851 w 477265"/>
                  <a:gd name="connsiteY4" fmla="*/ 177816 h 482266"/>
                  <a:gd name="connsiteX5" fmla="*/ 76 w 477265"/>
                  <a:gd name="connsiteY5" fmla="*/ 16 h 48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65" h="482266">
                    <a:moveTo>
                      <a:pt x="76" y="16"/>
                    </a:moveTo>
                    <a:cubicBezTo>
                      <a:pt x="4309" y="1603"/>
                      <a:pt x="178934" y="108495"/>
                      <a:pt x="257251" y="187341"/>
                    </a:cubicBezTo>
                    <a:cubicBezTo>
                      <a:pt x="335568" y="266187"/>
                      <a:pt x="444576" y="439224"/>
                      <a:pt x="469976" y="473091"/>
                    </a:cubicBezTo>
                    <a:cubicBezTo>
                      <a:pt x="495376" y="506958"/>
                      <a:pt x="449339" y="439754"/>
                      <a:pt x="409651" y="390541"/>
                    </a:cubicBezTo>
                    <a:cubicBezTo>
                      <a:pt x="369964" y="341329"/>
                      <a:pt x="294293" y="241316"/>
                      <a:pt x="231851" y="177816"/>
                    </a:cubicBezTo>
                    <a:cubicBezTo>
                      <a:pt x="169409" y="114316"/>
                      <a:pt x="-4157" y="-1571"/>
                      <a:pt x="76" y="1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 397">
                <a:extLst>
                  <a:ext uri="{FF2B5EF4-FFF2-40B4-BE49-F238E27FC236}">
                    <a16:creationId xmlns:a16="http://schemas.microsoft.com/office/drawing/2014/main" id="{3A7ABC8B-7720-1EB6-4FBE-CFE450FCA67D}"/>
                  </a:ext>
                </a:extLst>
              </p:cNvPr>
              <p:cNvSpPr/>
              <p:nvPr/>
            </p:nvSpPr>
            <p:spPr>
              <a:xfrm>
                <a:off x="5510724" y="11044027"/>
                <a:ext cx="505906" cy="455904"/>
              </a:xfrm>
              <a:custGeom>
                <a:avLst/>
                <a:gdLst>
                  <a:gd name="connsiteX0" fmla="*/ 1076 w 505906"/>
                  <a:gd name="connsiteY0" fmla="*/ 1798 h 455904"/>
                  <a:gd name="connsiteX1" fmla="*/ 261426 w 505906"/>
                  <a:gd name="connsiteY1" fmla="*/ 179598 h 455904"/>
                  <a:gd name="connsiteX2" fmla="*/ 505901 w 505906"/>
                  <a:gd name="connsiteY2" fmla="*/ 455823 h 455904"/>
                  <a:gd name="connsiteX3" fmla="*/ 255076 w 505906"/>
                  <a:gd name="connsiteY3" fmla="*/ 151023 h 455904"/>
                  <a:gd name="connsiteX4" fmla="*/ 172526 w 505906"/>
                  <a:gd name="connsiteY4" fmla="*/ 90698 h 455904"/>
                  <a:gd name="connsiteX5" fmla="*/ 1076 w 505906"/>
                  <a:gd name="connsiteY5" fmla="*/ 1798 h 4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5906" h="455904">
                    <a:moveTo>
                      <a:pt x="1076" y="1798"/>
                    </a:moveTo>
                    <a:cubicBezTo>
                      <a:pt x="15893" y="16615"/>
                      <a:pt x="177289" y="103927"/>
                      <a:pt x="261426" y="179598"/>
                    </a:cubicBezTo>
                    <a:cubicBezTo>
                      <a:pt x="345564" y="255269"/>
                      <a:pt x="506959" y="460585"/>
                      <a:pt x="505901" y="455823"/>
                    </a:cubicBezTo>
                    <a:cubicBezTo>
                      <a:pt x="504843" y="451061"/>
                      <a:pt x="310638" y="211877"/>
                      <a:pt x="255076" y="151023"/>
                    </a:cubicBezTo>
                    <a:cubicBezTo>
                      <a:pt x="199514" y="90169"/>
                      <a:pt x="216447" y="113452"/>
                      <a:pt x="172526" y="90698"/>
                    </a:cubicBezTo>
                    <a:cubicBezTo>
                      <a:pt x="128605" y="67944"/>
                      <a:pt x="-13741" y="-13019"/>
                      <a:pt x="1076" y="179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 398">
                <a:extLst>
                  <a:ext uri="{FF2B5EF4-FFF2-40B4-BE49-F238E27FC236}">
                    <a16:creationId xmlns:a16="http://schemas.microsoft.com/office/drawing/2014/main" id="{FD29807B-EC72-5A9A-365F-AF5AFCB7FC8D}"/>
                  </a:ext>
                </a:extLst>
              </p:cNvPr>
              <p:cNvSpPr/>
              <p:nvPr/>
            </p:nvSpPr>
            <p:spPr>
              <a:xfrm>
                <a:off x="5778763" y="11074722"/>
                <a:ext cx="155331" cy="246072"/>
              </a:xfrm>
              <a:custGeom>
                <a:avLst/>
                <a:gdLst>
                  <a:gd name="connsiteX0" fmla="*/ 2912 w 155331"/>
                  <a:gd name="connsiteY0" fmla="*/ 2853 h 246072"/>
                  <a:gd name="connsiteX1" fmla="*/ 152137 w 155331"/>
                  <a:gd name="connsiteY1" fmla="*/ 240978 h 246072"/>
                  <a:gd name="connsiteX2" fmla="*/ 101337 w 155331"/>
                  <a:gd name="connsiteY2" fmla="*/ 161603 h 246072"/>
                  <a:gd name="connsiteX3" fmla="*/ 56887 w 155331"/>
                  <a:gd name="connsiteY3" fmla="*/ 110803 h 246072"/>
                  <a:gd name="connsiteX4" fmla="*/ 2912 w 155331"/>
                  <a:gd name="connsiteY4" fmla="*/ 2853 h 24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331" h="246072">
                    <a:moveTo>
                      <a:pt x="2912" y="2853"/>
                    </a:moveTo>
                    <a:cubicBezTo>
                      <a:pt x="18787" y="24549"/>
                      <a:pt x="135733" y="214520"/>
                      <a:pt x="152137" y="240978"/>
                    </a:cubicBezTo>
                    <a:cubicBezTo>
                      <a:pt x="168541" y="267436"/>
                      <a:pt x="117212" y="183299"/>
                      <a:pt x="101337" y="161603"/>
                    </a:cubicBezTo>
                    <a:cubicBezTo>
                      <a:pt x="85462" y="139907"/>
                      <a:pt x="73291" y="131970"/>
                      <a:pt x="56887" y="110803"/>
                    </a:cubicBezTo>
                    <a:cubicBezTo>
                      <a:pt x="40483" y="89636"/>
                      <a:pt x="-12963" y="-18843"/>
                      <a:pt x="2912" y="285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9" name="グループ化 468">
              <a:extLst>
                <a:ext uri="{FF2B5EF4-FFF2-40B4-BE49-F238E27FC236}">
                  <a16:creationId xmlns:a16="http://schemas.microsoft.com/office/drawing/2014/main" id="{B5EC0EC1-0934-DE45-93D5-484D975DF028}"/>
                </a:ext>
              </a:extLst>
            </p:cNvPr>
            <p:cNvGrpSpPr/>
            <p:nvPr/>
          </p:nvGrpSpPr>
          <p:grpSpPr>
            <a:xfrm>
              <a:off x="3165234" y="11552128"/>
              <a:ext cx="3451723" cy="1071878"/>
              <a:chOff x="3165234" y="11552128"/>
              <a:chExt cx="3451723" cy="1071878"/>
            </a:xfrm>
          </p:grpSpPr>
          <p:sp>
            <p:nvSpPr>
              <p:cNvPr id="470" name="フリーフォーム 469">
                <a:extLst>
                  <a:ext uri="{FF2B5EF4-FFF2-40B4-BE49-F238E27FC236}">
                    <a16:creationId xmlns:a16="http://schemas.microsoft.com/office/drawing/2014/main" id="{D8AD917E-C0FD-43FF-9BD6-E129340A2041}"/>
                  </a:ext>
                </a:extLst>
              </p:cNvPr>
              <p:cNvSpPr/>
              <p:nvPr/>
            </p:nvSpPr>
            <p:spPr>
              <a:xfrm>
                <a:off x="3821098" y="11564704"/>
                <a:ext cx="91090" cy="212208"/>
              </a:xfrm>
              <a:custGeom>
                <a:avLst/>
                <a:gdLst>
                  <a:gd name="connsiteX0" fmla="*/ 90502 w 91090"/>
                  <a:gd name="connsiteY0" fmla="*/ 4996 h 212208"/>
                  <a:gd name="connsiteX1" fmla="*/ 49227 w 91090"/>
                  <a:gd name="connsiteY1" fmla="*/ 33571 h 212208"/>
                  <a:gd name="connsiteX2" fmla="*/ 1602 w 91090"/>
                  <a:gd name="connsiteY2" fmla="*/ 211371 h 212208"/>
                  <a:gd name="connsiteX3" fmla="*/ 17477 w 91090"/>
                  <a:gd name="connsiteY3" fmla="*/ 97071 h 212208"/>
                  <a:gd name="connsiteX4" fmla="*/ 90502 w 91090"/>
                  <a:gd name="connsiteY4" fmla="*/ 4996 h 21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90" h="212208">
                    <a:moveTo>
                      <a:pt x="90502" y="4996"/>
                    </a:moveTo>
                    <a:cubicBezTo>
                      <a:pt x="95794" y="-5587"/>
                      <a:pt x="64044" y="-825"/>
                      <a:pt x="49227" y="33571"/>
                    </a:cubicBezTo>
                    <a:cubicBezTo>
                      <a:pt x="34410" y="67967"/>
                      <a:pt x="6894" y="200788"/>
                      <a:pt x="1602" y="211371"/>
                    </a:cubicBezTo>
                    <a:cubicBezTo>
                      <a:pt x="-3690" y="221954"/>
                      <a:pt x="4777" y="129350"/>
                      <a:pt x="17477" y="97071"/>
                    </a:cubicBezTo>
                    <a:cubicBezTo>
                      <a:pt x="30177" y="64792"/>
                      <a:pt x="85210" y="15579"/>
                      <a:pt x="90502" y="499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 470">
                <a:extLst>
                  <a:ext uri="{FF2B5EF4-FFF2-40B4-BE49-F238E27FC236}">
                    <a16:creationId xmlns:a16="http://schemas.microsoft.com/office/drawing/2014/main" id="{ED681C6E-D602-0A1B-3B35-9B0868A3ADEA}"/>
                  </a:ext>
                </a:extLst>
              </p:cNvPr>
              <p:cNvSpPr/>
              <p:nvPr/>
            </p:nvSpPr>
            <p:spPr>
              <a:xfrm>
                <a:off x="3755235" y="11569630"/>
                <a:ext cx="160103" cy="103536"/>
              </a:xfrm>
              <a:custGeom>
                <a:avLst/>
                <a:gdLst>
                  <a:gd name="connsiteX0" fmla="*/ 159540 w 160103"/>
                  <a:gd name="connsiteY0" fmla="*/ 70 h 103536"/>
                  <a:gd name="connsiteX1" fmla="*/ 3965 w 160103"/>
                  <a:gd name="connsiteY1" fmla="*/ 98495 h 103536"/>
                  <a:gd name="connsiteX2" fmla="*/ 54765 w 160103"/>
                  <a:gd name="connsiteY2" fmla="*/ 82620 h 103536"/>
                  <a:gd name="connsiteX3" fmla="*/ 159540 w 160103"/>
                  <a:gd name="connsiteY3" fmla="*/ 70 h 10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103" h="103536">
                    <a:moveTo>
                      <a:pt x="159540" y="70"/>
                    </a:moveTo>
                    <a:cubicBezTo>
                      <a:pt x="151073" y="2716"/>
                      <a:pt x="21427" y="84737"/>
                      <a:pt x="3965" y="98495"/>
                    </a:cubicBezTo>
                    <a:cubicBezTo>
                      <a:pt x="-13497" y="112253"/>
                      <a:pt x="30952" y="94791"/>
                      <a:pt x="54765" y="82620"/>
                    </a:cubicBezTo>
                    <a:cubicBezTo>
                      <a:pt x="78577" y="70449"/>
                      <a:pt x="168007" y="-2576"/>
                      <a:pt x="159540" y="7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 471">
                <a:extLst>
                  <a:ext uri="{FF2B5EF4-FFF2-40B4-BE49-F238E27FC236}">
                    <a16:creationId xmlns:a16="http://schemas.microsoft.com/office/drawing/2014/main" id="{06C3C696-11A4-EF16-3A71-77D438A55BFD}"/>
                  </a:ext>
                </a:extLst>
              </p:cNvPr>
              <p:cNvSpPr/>
              <p:nvPr/>
            </p:nvSpPr>
            <p:spPr>
              <a:xfrm>
                <a:off x="3767126" y="11655383"/>
                <a:ext cx="42951" cy="127087"/>
              </a:xfrm>
              <a:custGeom>
                <a:avLst/>
                <a:gdLst>
                  <a:gd name="connsiteX0" fmla="*/ 1599 w 42951"/>
                  <a:gd name="connsiteY0" fmla="*/ 42 h 127087"/>
                  <a:gd name="connsiteX1" fmla="*/ 14299 w 42951"/>
                  <a:gd name="connsiteY1" fmla="*/ 66717 h 127087"/>
                  <a:gd name="connsiteX2" fmla="*/ 42874 w 42951"/>
                  <a:gd name="connsiteY2" fmla="*/ 127042 h 127087"/>
                  <a:gd name="connsiteX3" fmla="*/ 4774 w 42951"/>
                  <a:gd name="connsiteY3" fmla="*/ 57192 h 127087"/>
                  <a:gd name="connsiteX4" fmla="*/ 1599 w 42951"/>
                  <a:gd name="connsiteY4" fmla="*/ 42 h 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51" h="127087">
                    <a:moveTo>
                      <a:pt x="1599" y="42"/>
                    </a:moveTo>
                    <a:cubicBezTo>
                      <a:pt x="3186" y="1629"/>
                      <a:pt x="7420" y="45551"/>
                      <a:pt x="14299" y="66717"/>
                    </a:cubicBezTo>
                    <a:cubicBezTo>
                      <a:pt x="21178" y="87883"/>
                      <a:pt x="44461" y="128629"/>
                      <a:pt x="42874" y="127042"/>
                    </a:cubicBezTo>
                    <a:cubicBezTo>
                      <a:pt x="41287" y="125455"/>
                      <a:pt x="11653" y="72538"/>
                      <a:pt x="4774" y="57192"/>
                    </a:cubicBezTo>
                    <a:cubicBezTo>
                      <a:pt x="-2105" y="41846"/>
                      <a:pt x="12" y="-1545"/>
                      <a:pt x="1599" y="4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 472">
                <a:extLst>
                  <a:ext uri="{FF2B5EF4-FFF2-40B4-BE49-F238E27FC236}">
                    <a16:creationId xmlns:a16="http://schemas.microsoft.com/office/drawing/2014/main" id="{93C7652F-B743-481B-B747-507D100BDF08}"/>
                  </a:ext>
                </a:extLst>
              </p:cNvPr>
              <p:cNvSpPr/>
              <p:nvPr/>
            </p:nvSpPr>
            <p:spPr>
              <a:xfrm>
                <a:off x="3562347" y="11658519"/>
                <a:ext cx="212730" cy="117963"/>
              </a:xfrm>
              <a:custGeom>
                <a:avLst/>
                <a:gdLst>
                  <a:gd name="connsiteX0" fmla="*/ 212728 w 212730"/>
                  <a:gd name="connsiteY0" fmla="*/ 81 h 117963"/>
                  <a:gd name="connsiteX1" fmla="*/ 92078 w 212730"/>
                  <a:gd name="connsiteY1" fmla="*/ 79456 h 117963"/>
                  <a:gd name="connsiteX2" fmla="*/ 3 w 212730"/>
                  <a:gd name="connsiteY2" fmla="*/ 117556 h 117963"/>
                  <a:gd name="connsiteX3" fmla="*/ 95253 w 212730"/>
                  <a:gd name="connsiteY3" fmla="*/ 95331 h 117963"/>
                  <a:gd name="connsiteX4" fmla="*/ 212728 w 212730"/>
                  <a:gd name="connsiteY4" fmla="*/ 81 h 11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30" h="117963">
                    <a:moveTo>
                      <a:pt x="212728" y="81"/>
                    </a:moveTo>
                    <a:cubicBezTo>
                      <a:pt x="212199" y="-2565"/>
                      <a:pt x="127532" y="59877"/>
                      <a:pt x="92078" y="79456"/>
                    </a:cubicBezTo>
                    <a:cubicBezTo>
                      <a:pt x="56624" y="99035"/>
                      <a:pt x="-526" y="114910"/>
                      <a:pt x="3" y="117556"/>
                    </a:cubicBezTo>
                    <a:cubicBezTo>
                      <a:pt x="532" y="120202"/>
                      <a:pt x="61386" y="109619"/>
                      <a:pt x="95253" y="95331"/>
                    </a:cubicBezTo>
                    <a:cubicBezTo>
                      <a:pt x="129120" y="81043"/>
                      <a:pt x="213257" y="2727"/>
                      <a:pt x="212728" y="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 473">
                <a:extLst>
                  <a:ext uri="{FF2B5EF4-FFF2-40B4-BE49-F238E27FC236}">
                    <a16:creationId xmlns:a16="http://schemas.microsoft.com/office/drawing/2014/main" id="{55C9C3B0-B625-289D-6DA2-E561F0089CC2}"/>
                  </a:ext>
                </a:extLst>
              </p:cNvPr>
              <p:cNvSpPr/>
              <p:nvPr/>
            </p:nvSpPr>
            <p:spPr>
              <a:xfrm>
                <a:off x="3202578" y="11778536"/>
                <a:ext cx="394788" cy="96030"/>
              </a:xfrm>
              <a:custGeom>
                <a:avLst/>
                <a:gdLst>
                  <a:gd name="connsiteX0" fmla="*/ 10522 w 394788"/>
                  <a:gd name="connsiteY0" fmla="*/ 95964 h 96030"/>
                  <a:gd name="connsiteX1" fmla="*/ 23222 w 394788"/>
                  <a:gd name="connsiteY1" fmla="*/ 35639 h 96030"/>
                  <a:gd name="connsiteX2" fmla="*/ 226422 w 394788"/>
                  <a:gd name="connsiteY2" fmla="*/ 13414 h 96030"/>
                  <a:gd name="connsiteX3" fmla="*/ 394697 w 394788"/>
                  <a:gd name="connsiteY3" fmla="*/ 714 h 96030"/>
                  <a:gd name="connsiteX4" fmla="*/ 204197 w 394788"/>
                  <a:gd name="connsiteY4" fmla="*/ 3889 h 96030"/>
                  <a:gd name="connsiteX5" fmla="*/ 77197 w 394788"/>
                  <a:gd name="connsiteY5" fmla="*/ 22939 h 96030"/>
                  <a:gd name="connsiteX6" fmla="*/ 10522 w 394788"/>
                  <a:gd name="connsiteY6" fmla="*/ 95964 h 96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788" h="96030">
                    <a:moveTo>
                      <a:pt x="10522" y="95964"/>
                    </a:moveTo>
                    <a:cubicBezTo>
                      <a:pt x="1526" y="98081"/>
                      <a:pt x="-12761" y="49397"/>
                      <a:pt x="23222" y="35639"/>
                    </a:cubicBezTo>
                    <a:cubicBezTo>
                      <a:pt x="59205" y="21881"/>
                      <a:pt x="164510" y="19235"/>
                      <a:pt x="226422" y="13414"/>
                    </a:cubicBezTo>
                    <a:cubicBezTo>
                      <a:pt x="288334" y="7593"/>
                      <a:pt x="398401" y="2301"/>
                      <a:pt x="394697" y="714"/>
                    </a:cubicBezTo>
                    <a:cubicBezTo>
                      <a:pt x="390993" y="-873"/>
                      <a:pt x="257114" y="185"/>
                      <a:pt x="204197" y="3889"/>
                    </a:cubicBezTo>
                    <a:cubicBezTo>
                      <a:pt x="151280" y="7593"/>
                      <a:pt x="107889" y="12885"/>
                      <a:pt x="77197" y="22939"/>
                    </a:cubicBezTo>
                    <a:cubicBezTo>
                      <a:pt x="46505" y="32993"/>
                      <a:pt x="19518" y="93847"/>
                      <a:pt x="10522" y="959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 474">
                <a:extLst>
                  <a:ext uri="{FF2B5EF4-FFF2-40B4-BE49-F238E27FC236}">
                    <a16:creationId xmlns:a16="http://schemas.microsoft.com/office/drawing/2014/main" id="{8A29BE92-A8F7-81A7-E20C-95F252C2EB24}"/>
                  </a:ext>
                </a:extLst>
              </p:cNvPr>
              <p:cNvSpPr/>
              <p:nvPr/>
            </p:nvSpPr>
            <p:spPr>
              <a:xfrm>
                <a:off x="3237699" y="11787499"/>
                <a:ext cx="345359" cy="62573"/>
              </a:xfrm>
              <a:custGeom>
                <a:avLst/>
                <a:gdLst>
                  <a:gd name="connsiteX0" fmla="*/ 801 w 345359"/>
                  <a:gd name="connsiteY0" fmla="*/ 61601 h 62573"/>
                  <a:gd name="connsiteX1" fmla="*/ 175426 w 345359"/>
                  <a:gd name="connsiteY1" fmla="*/ 42551 h 62573"/>
                  <a:gd name="connsiteX2" fmla="*/ 343701 w 345359"/>
                  <a:gd name="connsiteY2" fmla="*/ 1276 h 62573"/>
                  <a:gd name="connsiteX3" fmla="*/ 248451 w 345359"/>
                  <a:gd name="connsiteY3" fmla="*/ 13976 h 62573"/>
                  <a:gd name="connsiteX4" fmla="*/ 801 w 345359"/>
                  <a:gd name="connsiteY4" fmla="*/ 61601 h 6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359" h="62573">
                    <a:moveTo>
                      <a:pt x="801" y="61601"/>
                    </a:moveTo>
                    <a:cubicBezTo>
                      <a:pt x="-11370" y="66363"/>
                      <a:pt x="118276" y="52605"/>
                      <a:pt x="175426" y="42551"/>
                    </a:cubicBezTo>
                    <a:cubicBezTo>
                      <a:pt x="232576" y="32497"/>
                      <a:pt x="331530" y="6038"/>
                      <a:pt x="343701" y="1276"/>
                    </a:cubicBezTo>
                    <a:cubicBezTo>
                      <a:pt x="355872" y="-3486"/>
                      <a:pt x="298722" y="6039"/>
                      <a:pt x="248451" y="13976"/>
                    </a:cubicBezTo>
                    <a:cubicBezTo>
                      <a:pt x="198180" y="21913"/>
                      <a:pt x="12972" y="56839"/>
                      <a:pt x="801" y="6160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 475">
                <a:extLst>
                  <a:ext uri="{FF2B5EF4-FFF2-40B4-BE49-F238E27FC236}">
                    <a16:creationId xmlns:a16="http://schemas.microsoft.com/office/drawing/2014/main" id="{A3F7A38B-32E3-F33B-7F80-B604E52CD111}"/>
                  </a:ext>
                </a:extLst>
              </p:cNvPr>
              <p:cNvSpPr/>
              <p:nvPr/>
            </p:nvSpPr>
            <p:spPr>
              <a:xfrm>
                <a:off x="3292475" y="11791693"/>
                <a:ext cx="299330" cy="63757"/>
              </a:xfrm>
              <a:custGeom>
                <a:avLst/>
                <a:gdLst>
                  <a:gd name="connsiteX0" fmla="*/ 0 w 299330"/>
                  <a:gd name="connsiteY0" fmla="*/ 63757 h 63757"/>
                  <a:gd name="connsiteX1" fmla="*/ 139700 w 299330"/>
                  <a:gd name="connsiteY1" fmla="*/ 47882 h 63757"/>
                  <a:gd name="connsiteX2" fmla="*/ 295275 w 299330"/>
                  <a:gd name="connsiteY2" fmla="*/ 19307 h 63757"/>
                  <a:gd name="connsiteX3" fmla="*/ 257175 w 299330"/>
                  <a:gd name="connsiteY3" fmla="*/ 19307 h 63757"/>
                  <a:gd name="connsiteX4" fmla="*/ 295275 w 299330"/>
                  <a:gd name="connsiteY4" fmla="*/ 257 h 63757"/>
                  <a:gd name="connsiteX5" fmla="*/ 161925 w 299330"/>
                  <a:gd name="connsiteY5" fmla="*/ 35182 h 63757"/>
                  <a:gd name="connsiteX6" fmla="*/ 0 w 299330"/>
                  <a:gd name="connsiteY6" fmla="*/ 63757 h 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330" h="63757">
                    <a:moveTo>
                      <a:pt x="0" y="63757"/>
                    </a:moveTo>
                    <a:cubicBezTo>
                      <a:pt x="45244" y="59523"/>
                      <a:pt x="90488" y="55290"/>
                      <a:pt x="139700" y="47882"/>
                    </a:cubicBezTo>
                    <a:cubicBezTo>
                      <a:pt x="188912" y="40474"/>
                      <a:pt x="275696" y="24069"/>
                      <a:pt x="295275" y="19307"/>
                    </a:cubicBezTo>
                    <a:cubicBezTo>
                      <a:pt x="314854" y="14545"/>
                      <a:pt x="257175" y="22482"/>
                      <a:pt x="257175" y="19307"/>
                    </a:cubicBezTo>
                    <a:cubicBezTo>
                      <a:pt x="257175" y="16132"/>
                      <a:pt x="311150" y="-2389"/>
                      <a:pt x="295275" y="257"/>
                    </a:cubicBezTo>
                    <a:cubicBezTo>
                      <a:pt x="279400" y="2903"/>
                      <a:pt x="161925" y="35182"/>
                      <a:pt x="161925" y="35182"/>
                    </a:cubicBezTo>
                    <a:lnTo>
                      <a:pt x="0" y="6375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 476">
                <a:extLst>
                  <a:ext uri="{FF2B5EF4-FFF2-40B4-BE49-F238E27FC236}">
                    <a16:creationId xmlns:a16="http://schemas.microsoft.com/office/drawing/2014/main" id="{DDA0C1E8-74D5-9FFC-9707-3EA1146997F0}"/>
                  </a:ext>
                </a:extLst>
              </p:cNvPr>
              <p:cNvSpPr/>
              <p:nvPr/>
            </p:nvSpPr>
            <p:spPr>
              <a:xfrm>
                <a:off x="3181293" y="11855314"/>
                <a:ext cx="69999" cy="140057"/>
              </a:xfrm>
              <a:custGeom>
                <a:avLst/>
                <a:gdLst>
                  <a:gd name="connsiteX0" fmla="*/ 69907 w 69999"/>
                  <a:gd name="connsiteY0" fmla="*/ 136 h 140057"/>
                  <a:gd name="connsiteX1" fmla="*/ 57 w 69999"/>
                  <a:gd name="connsiteY1" fmla="*/ 73161 h 140057"/>
                  <a:gd name="connsiteX2" fmla="*/ 57207 w 69999"/>
                  <a:gd name="connsiteY2" fmla="*/ 139836 h 140057"/>
                  <a:gd name="connsiteX3" fmla="*/ 15932 w 69999"/>
                  <a:gd name="connsiteY3" fmla="*/ 92211 h 140057"/>
                  <a:gd name="connsiteX4" fmla="*/ 69907 w 69999"/>
                  <a:gd name="connsiteY4" fmla="*/ 136 h 14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999" h="140057">
                    <a:moveTo>
                      <a:pt x="69907" y="136"/>
                    </a:moveTo>
                    <a:cubicBezTo>
                      <a:pt x="67261" y="-3039"/>
                      <a:pt x="2174" y="49878"/>
                      <a:pt x="57" y="73161"/>
                    </a:cubicBezTo>
                    <a:cubicBezTo>
                      <a:pt x="-2060" y="96444"/>
                      <a:pt x="54561" y="136661"/>
                      <a:pt x="57207" y="139836"/>
                    </a:cubicBezTo>
                    <a:cubicBezTo>
                      <a:pt x="59853" y="143011"/>
                      <a:pt x="14345" y="111261"/>
                      <a:pt x="15932" y="92211"/>
                    </a:cubicBezTo>
                    <a:cubicBezTo>
                      <a:pt x="17519" y="73161"/>
                      <a:pt x="72553" y="3311"/>
                      <a:pt x="69907" y="13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 477">
                <a:extLst>
                  <a:ext uri="{FF2B5EF4-FFF2-40B4-BE49-F238E27FC236}">
                    <a16:creationId xmlns:a16="http://schemas.microsoft.com/office/drawing/2014/main" id="{A18AA613-443B-66B6-7F45-BD7CC4A49E27}"/>
                  </a:ext>
                </a:extLst>
              </p:cNvPr>
              <p:cNvSpPr/>
              <p:nvPr/>
            </p:nvSpPr>
            <p:spPr>
              <a:xfrm>
                <a:off x="3276574" y="11840673"/>
                <a:ext cx="559288" cy="92380"/>
              </a:xfrm>
              <a:custGeom>
                <a:avLst/>
                <a:gdLst>
                  <a:gd name="connsiteX0" fmla="*/ 26 w 559288"/>
                  <a:gd name="connsiteY0" fmla="*/ 27477 h 92380"/>
                  <a:gd name="connsiteX1" fmla="*/ 73051 w 559288"/>
                  <a:gd name="connsiteY1" fmla="*/ 75102 h 92380"/>
                  <a:gd name="connsiteX2" fmla="*/ 260376 w 559288"/>
                  <a:gd name="connsiteY2" fmla="*/ 62402 h 92380"/>
                  <a:gd name="connsiteX3" fmla="*/ 257201 w 559288"/>
                  <a:gd name="connsiteY3" fmla="*/ 71927 h 92380"/>
                  <a:gd name="connsiteX4" fmla="*/ 552476 w 559288"/>
                  <a:gd name="connsiteY4" fmla="*/ 2077 h 92380"/>
                  <a:gd name="connsiteX5" fmla="*/ 447701 w 559288"/>
                  <a:gd name="connsiteY5" fmla="*/ 24302 h 92380"/>
                  <a:gd name="connsiteX6" fmla="*/ 254026 w 559288"/>
                  <a:gd name="connsiteY6" fmla="*/ 84627 h 92380"/>
                  <a:gd name="connsiteX7" fmla="*/ 79401 w 559288"/>
                  <a:gd name="connsiteY7" fmla="*/ 87802 h 92380"/>
                  <a:gd name="connsiteX8" fmla="*/ 26 w 559288"/>
                  <a:gd name="connsiteY8" fmla="*/ 27477 h 9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288" h="92380">
                    <a:moveTo>
                      <a:pt x="26" y="27477"/>
                    </a:moveTo>
                    <a:cubicBezTo>
                      <a:pt x="-1032" y="25360"/>
                      <a:pt x="29659" y="69281"/>
                      <a:pt x="73051" y="75102"/>
                    </a:cubicBezTo>
                    <a:cubicBezTo>
                      <a:pt x="116443" y="80923"/>
                      <a:pt x="229684" y="62931"/>
                      <a:pt x="260376" y="62402"/>
                    </a:cubicBezTo>
                    <a:cubicBezTo>
                      <a:pt x="291068" y="61873"/>
                      <a:pt x="208518" y="81981"/>
                      <a:pt x="257201" y="71927"/>
                    </a:cubicBezTo>
                    <a:cubicBezTo>
                      <a:pt x="305884" y="61873"/>
                      <a:pt x="520726" y="10014"/>
                      <a:pt x="552476" y="2077"/>
                    </a:cubicBezTo>
                    <a:cubicBezTo>
                      <a:pt x="584226" y="-5860"/>
                      <a:pt x="497443" y="10544"/>
                      <a:pt x="447701" y="24302"/>
                    </a:cubicBezTo>
                    <a:cubicBezTo>
                      <a:pt x="397959" y="38060"/>
                      <a:pt x="315409" y="74044"/>
                      <a:pt x="254026" y="84627"/>
                    </a:cubicBezTo>
                    <a:cubicBezTo>
                      <a:pt x="192643" y="95210"/>
                      <a:pt x="119618" y="93623"/>
                      <a:pt x="79401" y="87802"/>
                    </a:cubicBezTo>
                    <a:cubicBezTo>
                      <a:pt x="39184" y="81981"/>
                      <a:pt x="1084" y="29594"/>
                      <a:pt x="26" y="274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 478">
                <a:extLst>
                  <a:ext uri="{FF2B5EF4-FFF2-40B4-BE49-F238E27FC236}">
                    <a16:creationId xmlns:a16="http://schemas.microsoft.com/office/drawing/2014/main" id="{26B07731-9694-29FB-0836-07379263DD6E}"/>
                  </a:ext>
                </a:extLst>
              </p:cNvPr>
              <p:cNvSpPr/>
              <p:nvPr/>
            </p:nvSpPr>
            <p:spPr>
              <a:xfrm>
                <a:off x="3282950" y="11776075"/>
                <a:ext cx="860425" cy="124765"/>
              </a:xfrm>
              <a:custGeom>
                <a:avLst/>
                <a:gdLst>
                  <a:gd name="connsiteX0" fmla="*/ 0 w 860425"/>
                  <a:gd name="connsiteY0" fmla="*/ 73025 h 124765"/>
                  <a:gd name="connsiteX1" fmla="*/ 222250 w 860425"/>
                  <a:gd name="connsiteY1" fmla="*/ 111125 h 124765"/>
                  <a:gd name="connsiteX2" fmla="*/ 276225 w 860425"/>
                  <a:gd name="connsiteY2" fmla="*/ 92075 h 124765"/>
                  <a:gd name="connsiteX3" fmla="*/ 263525 w 860425"/>
                  <a:gd name="connsiteY3" fmla="*/ 98425 h 124765"/>
                  <a:gd name="connsiteX4" fmla="*/ 523875 w 860425"/>
                  <a:gd name="connsiteY4" fmla="*/ 34925 h 124765"/>
                  <a:gd name="connsiteX5" fmla="*/ 536575 w 860425"/>
                  <a:gd name="connsiteY5" fmla="*/ 34925 h 124765"/>
                  <a:gd name="connsiteX6" fmla="*/ 796925 w 860425"/>
                  <a:gd name="connsiteY6" fmla="*/ 9525 h 124765"/>
                  <a:gd name="connsiteX7" fmla="*/ 860425 w 860425"/>
                  <a:gd name="connsiteY7" fmla="*/ 0 h 124765"/>
                  <a:gd name="connsiteX8" fmla="*/ 517525 w 860425"/>
                  <a:gd name="connsiteY8" fmla="*/ 50800 h 124765"/>
                  <a:gd name="connsiteX9" fmla="*/ 273050 w 860425"/>
                  <a:gd name="connsiteY9" fmla="*/ 111125 h 124765"/>
                  <a:gd name="connsiteX10" fmla="*/ 196850 w 860425"/>
                  <a:gd name="connsiteY10" fmla="*/ 123825 h 124765"/>
                  <a:gd name="connsiteX11" fmla="*/ 190500 w 860425"/>
                  <a:gd name="connsiteY11" fmla="*/ 123825 h 124765"/>
                  <a:gd name="connsiteX12" fmla="*/ 0 w 860425"/>
                  <a:gd name="connsiteY12" fmla="*/ 73025 h 1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0425" h="124765">
                    <a:moveTo>
                      <a:pt x="0" y="73025"/>
                    </a:moveTo>
                    <a:cubicBezTo>
                      <a:pt x="88106" y="90487"/>
                      <a:pt x="176213" y="107950"/>
                      <a:pt x="222250" y="111125"/>
                    </a:cubicBezTo>
                    <a:cubicBezTo>
                      <a:pt x="268287" y="114300"/>
                      <a:pt x="269346" y="94192"/>
                      <a:pt x="276225" y="92075"/>
                    </a:cubicBezTo>
                    <a:cubicBezTo>
                      <a:pt x="283104" y="89958"/>
                      <a:pt x="222250" y="107950"/>
                      <a:pt x="263525" y="98425"/>
                    </a:cubicBezTo>
                    <a:cubicBezTo>
                      <a:pt x="304800" y="88900"/>
                      <a:pt x="478367" y="45508"/>
                      <a:pt x="523875" y="34925"/>
                    </a:cubicBezTo>
                    <a:cubicBezTo>
                      <a:pt x="569383" y="24342"/>
                      <a:pt x="536575" y="34925"/>
                      <a:pt x="536575" y="34925"/>
                    </a:cubicBezTo>
                    <a:lnTo>
                      <a:pt x="796925" y="9525"/>
                    </a:lnTo>
                    <a:cubicBezTo>
                      <a:pt x="850900" y="3704"/>
                      <a:pt x="860425" y="0"/>
                      <a:pt x="860425" y="0"/>
                    </a:cubicBezTo>
                    <a:cubicBezTo>
                      <a:pt x="813858" y="6879"/>
                      <a:pt x="615421" y="32279"/>
                      <a:pt x="517525" y="50800"/>
                    </a:cubicBezTo>
                    <a:cubicBezTo>
                      <a:pt x="419629" y="69321"/>
                      <a:pt x="326496" y="98954"/>
                      <a:pt x="273050" y="111125"/>
                    </a:cubicBezTo>
                    <a:cubicBezTo>
                      <a:pt x="219604" y="123296"/>
                      <a:pt x="210608" y="121708"/>
                      <a:pt x="196850" y="123825"/>
                    </a:cubicBezTo>
                    <a:cubicBezTo>
                      <a:pt x="183092" y="125942"/>
                      <a:pt x="190500" y="123825"/>
                      <a:pt x="190500" y="123825"/>
                    </a:cubicBezTo>
                    <a:lnTo>
                      <a:pt x="0" y="7302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 479">
                <a:extLst>
                  <a:ext uri="{FF2B5EF4-FFF2-40B4-BE49-F238E27FC236}">
                    <a16:creationId xmlns:a16="http://schemas.microsoft.com/office/drawing/2014/main" id="{B5AC54E1-1F07-69B3-B90D-93E93E717D02}"/>
                  </a:ext>
                </a:extLst>
              </p:cNvPr>
              <p:cNvSpPr/>
              <p:nvPr/>
            </p:nvSpPr>
            <p:spPr>
              <a:xfrm>
                <a:off x="3444875" y="11747500"/>
                <a:ext cx="698500" cy="127000"/>
              </a:xfrm>
              <a:custGeom>
                <a:avLst/>
                <a:gdLst>
                  <a:gd name="connsiteX0" fmla="*/ 0 w 698500"/>
                  <a:gd name="connsiteY0" fmla="*/ 127000 h 127000"/>
                  <a:gd name="connsiteX1" fmla="*/ 146050 w 698500"/>
                  <a:gd name="connsiteY1" fmla="*/ 114300 h 127000"/>
                  <a:gd name="connsiteX2" fmla="*/ 111125 w 698500"/>
                  <a:gd name="connsiteY2" fmla="*/ 76200 h 127000"/>
                  <a:gd name="connsiteX3" fmla="*/ 222250 w 698500"/>
                  <a:gd name="connsiteY3" fmla="*/ 69850 h 127000"/>
                  <a:gd name="connsiteX4" fmla="*/ 203200 w 698500"/>
                  <a:gd name="connsiteY4" fmla="*/ 82550 h 127000"/>
                  <a:gd name="connsiteX5" fmla="*/ 266700 w 698500"/>
                  <a:gd name="connsiteY5" fmla="*/ 66675 h 127000"/>
                  <a:gd name="connsiteX6" fmla="*/ 158750 w 698500"/>
                  <a:gd name="connsiteY6" fmla="*/ 95250 h 127000"/>
                  <a:gd name="connsiteX7" fmla="*/ 361950 w 698500"/>
                  <a:gd name="connsiteY7" fmla="*/ 50800 h 127000"/>
                  <a:gd name="connsiteX8" fmla="*/ 381000 w 698500"/>
                  <a:gd name="connsiteY8" fmla="*/ 34925 h 127000"/>
                  <a:gd name="connsiteX9" fmla="*/ 555625 w 698500"/>
                  <a:gd name="connsiteY9" fmla="*/ 25400 h 127000"/>
                  <a:gd name="connsiteX10" fmla="*/ 698500 w 698500"/>
                  <a:gd name="connsiteY10" fmla="*/ 0 h 127000"/>
                  <a:gd name="connsiteX11" fmla="*/ 336550 w 698500"/>
                  <a:gd name="connsiteY11" fmla="*/ 69850 h 127000"/>
                  <a:gd name="connsiteX12" fmla="*/ 0 w 698500"/>
                  <a:gd name="connsiteY1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8500" h="127000">
                    <a:moveTo>
                      <a:pt x="0" y="127000"/>
                    </a:moveTo>
                    <a:cubicBezTo>
                      <a:pt x="63764" y="124883"/>
                      <a:pt x="127529" y="122767"/>
                      <a:pt x="146050" y="114300"/>
                    </a:cubicBezTo>
                    <a:cubicBezTo>
                      <a:pt x="164571" y="105833"/>
                      <a:pt x="98425" y="83608"/>
                      <a:pt x="111125" y="76200"/>
                    </a:cubicBezTo>
                    <a:cubicBezTo>
                      <a:pt x="123825" y="68792"/>
                      <a:pt x="206904" y="68792"/>
                      <a:pt x="222250" y="69850"/>
                    </a:cubicBezTo>
                    <a:cubicBezTo>
                      <a:pt x="237596" y="70908"/>
                      <a:pt x="195792" y="83079"/>
                      <a:pt x="203200" y="82550"/>
                    </a:cubicBezTo>
                    <a:cubicBezTo>
                      <a:pt x="210608" y="82021"/>
                      <a:pt x="274108" y="64558"/>
                      <a:pt x="266700" y="66675"/>
                    </a:cubicBezTo>
                    <a:cubicBezTo>
                      <a:pt x="259292" y="68792"/>
                      <a:pt x="142875" y="97896"/>
                      <a:pt x="158750" y="95250"/>
                    </a:cubicBezTo>
                    <a:cubicBezTo>
                      <a:pt x="174625" y="92604"/>
                      <a:pt x="324908" y="60854"/>
                      <a:pt x="361950" y="50800"/>
                    </a:cubicBezTo>
                    <a:cubicBezTo>
                      <a:pt x="398992" y="40746"/>
                      <a:pt x="348721" y="39158"/>
                      <a:pt x="381000" y="34925"/>
                    </a:cubicBezTo>
                    <a:cubicBezTo>
                      <a:pt x="413279" y="30692"/>
                      <a:pt x="502708" y="31221"/>
                      <a:pt x="555625" y="25400"/>
                    </a:cubicBezTo>
                    <a:cubicBezTo>
                      <a:pt x="608542" y="19579"/>
                      <a:pt x="698500" y="0"/>
                      <a:pt x="698500" y="0"/>
                    </a:cubicBezTo>
                    <a:lnTo>
                      <a:pt x="336550" y="69850"/>
                    </a:lnTo>
                    <a:lnTo>
                      <a:pt x="0" y="12700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 480">
                <a:extLst>
                  <a:ext uri="{FF2B5EF4-FFF2-40B4-BE49-F238E27FC236}">
                    <a16:creationId xmlns:a16="http://schemas.microsoft.com/office/drawing/2014/main" id="{EB43CE65-E17E-922B-86B2-1BE587B9CEAE}"/>
                  </a:ext>
                </a:extLst>
              </p:cNvPr>
              <p:cNvSpPr/>
              <p:nvPr/>
            </p:nvSpPr>
            <p:spPr>
              <a:xfrm>
                <a:off x="4016098" y="11677303"/>
                <a:ext cx="556565" cy="118281"/>
              </a:xfrm>
              <a:custGeom>
                <a:avLst/>
                <a:gdLst>
                  <a:gd name="connsiteX0" fmla="*/ 277 w 556565"/>
                  <a:gd name="connsiteY0" fmla="*/ 117822 h 118281"/>
                  <a:gd name="connsiteX1" fmla="*/ 378102 w 556565"/>
                  <a:gd name="connsiteY1" fmla="*/ 51147 h 118281"/>
                  <a:gd name="connsiteX2" fmla="*/ 555902 w 556565"/>
                  <a:gd name="connsiteY2" fmla="*/ 347 h 118281"/>
                  <a:gd name="connsiteX3" fmla="*/ 320952 w 556565"/>
                  <a:gd name="connsiteY3" fmla="*/ 76547 h 118281"/>
                  <a:gd name="connsiteX4" fmla="*/ 277 w 556565"/>
                  <a:gd name="connsiteY4" fmla="*/ 117822 h 118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565" h="118281">
                    <a:moveTo>
                      <a:pt x="277" y="117822"/>
                    </a:moveTo>
                    <a:cubicBezTo>
                      <a:pt x="9802" y="113589"/>
                      <a:pt x="285498" y="70726"/>
                      <a:pt x="378102" y="51147"/>
                    </a:cubicBezTo>
                    <a:cubicBezTo>
                      <a:pt x="470706" y="31568"/>
                      <a:pt x="565427" y="-3886"/>
                      <a:pt x="555902" y="347"/>
                    </a:cubicBezTo>
                    <a:cubicBezTo>
                      <a:pt x="546377" y="4580"/>
                      <a:pt x="412498" y="56968"/>
                      <a:pt x="320952" y="76547"/>
                    </a:cubicBezTo>
                    <a:cubicBezTo>
                      <a:pt x="229406" y="96126"/>
                      <a:pt x="-9248" y="122055"/>
                      <a:pt x="277" y="11782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 481">
                <a:extLst>
                  <a:ext uri="{FF2B5EF4-FFF2-40B4-BE49-F238E27FC236}">
                    <a16:creationId xmlns:a16="http://schemas.microsoft.com/office/drawing/2014/main" id="{1CCEDDDE-65F8-ACD6-1CF6-B9169C912845}"/>
                  </a:ext>
                </a:extLst>
              </p:cNvPr>
              <p:cNvSpPr/>
              <p:nvPr/>
            </p:nvSpPr>
            <p:spPr>
              <a:xfrm>
                <a:off x="4002922" y="11674475"/>
                <a:ext cx="553203" cy="95961"/>
              </a:xfrm>
              <a:custGeom>
                <a:avLst/>
                <a:gdLst>
                  <a:gd name="connsiteX0" fmla="*/ 753 w 553203"/>
                  <a:gd name="connsiteY0" fmla="*/ 95250 h 95961"/>
                  <a:gd name="connsiteX1" fmla="*/ 426203 w 553203"/>
                  <a:gd name="connsiteY1" fmla="*/ 34925 h 95961"/>
                  <a:gd name="connsiteX2" fmla="*/ 553203 w 553203"/>
                  <a:gd name="connsiteY2" fmla="*/ 0 h 95961"/>
                  <a:gd name="connsiteX3" fmla="*/ 327778 w 553203"/>
                  <a:gd name="connsiteY3" fmla="*/ 63500 h 95961"/>
                  <a:gd name="connsiteX4" fmla="*/ 753 w 553203"/>
                  <a:gd name="connsiteY4" fmla="*/ 95250 h 9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203" h="95961">
                    <a:moveTo>
                      <a:pt x="753" y="95250"/>
                    </a:moveTo>
                    <a:cubicBezTo>
                      <a:pt x="17157" y="90487"/>
                      <a:pt x="334128" y="50800"/>
                      <a:pt x="426203" y="34925"/>
                    </a:cubicBezTo>
                    <a:cubicBezTo>
                      <a:pt x="518278" y="19050"/>
                      <a:pt x="553203" y="0"/>
                      <a:pt x="553203" y="0"/>
                    </a:cubicBezTo>
                    <a:cubicBezTo>
                      <a:pt x="536799" y="4763"/>
                      <a:pt x="415090" y="47096"/>
                      <a:pt x="327778" y="63500"/>
                    </a:cubicBezTo>
                    <a:cubicBezTo>
                      <a:pt x="240466" y="79904"/>
                      <a:pt x="-15651" y="100013"/>
                      <a:pt x="753" y="9525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 482">
                <a:extLst>
                  <a:ext uri="{FF2B5EF4-FFF2-40B4-BE49-F238E27FC236}">
                    <a16:creationId xmlns:a16="http://schemas.microsoft.com/office/drawing/2014/main" id="{265DA7F9-CA80-0359-2487-6E09C0B5CFB7}"/>
                  </a:ext>
                </a:extLst>
              </p:cNvPr>
              <p:cNvSpPr/>
              <p:nvPr/>
            </p:nvSpPr>
            <p:spPr>
              <a:xfrm>
                <a:off x="4482763" y="11556930"/>
                <a:ext cx="207941" cy="143833"/>
              </a:xfrm>
              <a:custGeom>
                <a:avLst/>
                <a:gdLst>
                  <a:gd name="connsiteX0" fmla="*/ 168612 w 207941"/>
                  <a:gd name="connsiteY0" fmla="*/ 70 h 143833"/>
                  <a:gd name="connsiteX1" fmla="*/ 200362 w 207941"/>
                  <a:gd name="connsiteY1" fmla="*/ 47695 h 143833"/>
                  <a:gd name="connsiteX2" fmla="*/ 337 w 207941"/>
                  <a:gd name="connsiteY2" fmla="*/ 142945 h 143833"/>
                  <a:gd name="connsiteX3" fmla="*/ 152737 w 207941"/>
                  <a:gd name="connsiteY3" fmla="*/ 95320 h 143833"/>
                  <a:gd name="connsiteX4" fmla="*/ 155912 w 207941"/>
                  <a:gd name="connsiteY4" fmla="*/ 95320 h 143833"/>
                  <a:gd name="connsiteX5" fmla="*/ 133687 w 207941"/>
                  <a:gd name="connsiteY5" fmla="*/ 98495 h 143833"/>
                  <a:gd name="connsiteX6" fmla="*/ 194012 w 207941"/>
                  <a:gd name="connsiteY6" fmla="*/ 57220 h 143833"/>
                  <a:gd name="connsiteX7" fmla="*/ 168612 w 207941"/>
                  <a:gd name="connsiteY7" fmla="*/ 70 h 14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941" h="143833">
                    <a:moveTo>
                      <a:pt x="168612" y="70"/>
                    </a:moveTo>
                    <a:cubicBezTo>
                      <a:pt x="169670" y="-1518"/>
                      <a:pt x="228408" y="23883"/>
                      <a:pt x="200362" y="47695"/>
                    </a:cubicBezTo>
                    <a:cubicBezTo>
                      <a:pt x="172316" y="71508"/>
                      <a:pt x="8274" y="135008"/>
                      <a:pt x="337" y="142945"/>
                    </a:cubicBezTo>
                    <a:cubicBezTo>
                      <a:pt x="-7600" y="150882"/>
                      <a:pt x="126808" y="103257"/>
                      <a:pt x="152737" y="95320"/>
                    </a:cubicBezTo>
                    <a:cubicBezTo>
                      <a:pt x="178666" y="87383"/>
                      <a:pt x="159087" y="94791"/>
                      <a:pt x="155912" y="95320"/>
                    </a:cubicBezTo>
                    <a:cubicBezTo>
                      <a:pt x="152737" y="95849"/>
                      <a:pt x="127337" y="104845"/>
                      <a:pt x="133687" y="98495"/>
                    </a:cubicBezTo>
                    <a:cubicBezTo>
                      <a:pt x="140037" y="92145"/>
                      <a:pt x="185545" y="68862"/>
                      <a:pt x="194012" y="57220"/>
                    </a:cubicBezTo>
                    <a:cubicBezTo>
                      <a:pt x="202479" y="45578"/>
                      <a:pt x="167554" y="1658"/>
                      <a:pt x="168612" y="7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 483">
                <a:extLst>
                  <a:ext uri="{FF2B5EF4-FFF2-40B4-BE49-F238E27FC236}">
                    <a16:creationId xmlns:a16="http://schemas.microsoft.com/office/drawing/2014/main" id="{220ABE67-F293-F1E4-7A47-3D242AC4FBE2}"/>
                  </a:ext>
                </a:extLst>
              </p:cNvPr>
              <p:cNvSpPr/>
              <p:nvPr/>
            </p:nvSpPr>
            <p:spPr>
              <a:xfrm>
                <a:off x="4631947" y="11552128"/>
                <a:ext cx="155002" cy="283482"/>
              </a:xfrm>
              <a:custGeom>
                <a:avLst/>
                <a:gdLst>
                  <a:gd name="connsiteX0" fmla="*/ 378 w 155002"/>
                  <a:gd name="connsiteY0" fmla="*/ 1697 h 283482"/>
                  <a:gd name="connsiteX1" fmla="*/ 70228 w 155002"/>
                  <a:gd name="connsiteY1" fmla="*/ 77897 h 283482"/>
                  <a:gd name="connsiteX2" fmla="*/ 152778 w 155002"/>
                  <a:gd name="connsiteY2" fmla="*/ 281097 h 283482"/>
                  <a:gd name="connsiteX3" fmla="*/ 130553 w 155002"/>
                  <a:gd name="connsiteY3" fmla="*/ 185847 h 283482"/>
                  <a:gd name="connsiteX4" fmla="*/ 121028 w 155002"/>
                  <a:gd name="connsiteY4" fmla="*/ 135047 h 283482"/>
                  <a:gd name="connsiteX5" fmla="*/ 44828 w 155002"/>
                  <a:gd name="connsiteY5" fmla="*/ 33447 h 283482"/>
                  <a:gd name="connsiteX6" fmla="*/ 378 w 155002"/>
                  <a:gd name="connsiteY6" fmla="*/ 1697 h 28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02" h="283482">
                    <a:moveTo>
                      <a:pt x="378" y="1697"/>
                    </a:moveTo>
                    <a:cubicBezTo>
                      <a:pt x="4611" y="9105"/>
                      <a:pt x="44828" y="31330"/>
                      <a:pt x="70228" y="77897"/>
                    </a:cubicBezTo>
                    <a:cubicBezTo>
                      <a:pt x="95628" y="124464"/>
                      <a:pt x="142724" y="263105"/>
                      <a:pt x="152778" y="281097"/>
                    </a:cubicBezTo>
                    <a:cubicBezTo>
                      <a:pt x="162832" y="299089"/>
                      <a:pt x="135845" y="210189"/>
                      <a:pt x="130553" y="185847"/>
                    </a:cubicBezTo>
                    <a:cubicBezTo>
                      <a:pt x="125261" y="161505"/>
                      <a:pt x="135315" y="160447"/>
                      <a:pt x="121028" y="135047"/>
                    </a:cubicBezTo>
                    <a:cubicBezTo>
                      <a:pt x="106741" y="109647"/>
                      <a:pt x="61232" y="54614"/>
                      <a:pt x="44828" y="33447"/>
                    </a:cubicBezTo>
                    <a:cubicBezTo>
                      <a:pt x="28424" y="12280"/>
                      <a:pt x="-3855" y="-5711"/>
                      <a:pt x="378" y="169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 484">
                <a:extLst>
                  <a:ext uri="{FF2B5EF4-FFF2-40B4-BE49-F238E27FC236}">
                    <a16:creationId xmlns:a16="http://schemas.microsoft.com/office/drawing/2014/main" id="{9851037A-7B7D-2C8C-0336-6679AE196EAA}"/>
                  </a:ext>
                </a:extLst>
              </p:cNvPr>
              <p:cNvSpPr/>
              <p:nvPr/>
            </p:nvSpPr>
            <p:spPr>
              <a:xfrm>
                <a:off x="4733692" y="11819883"/>
                <a:ext cx="73805" cy="170213"/>
              </a:xfrm>
              <a:custGeom>
                <a:avLst/>
                <a:gdLst>
                  <a:gd name="connsiteX0" fmla="*/ 73258 w 73805"/>
                  <a:gd name="connsiteY0" fmla="*/ 642 h 170213"/>
                  <a:gd name="connsiteX1" fmla="*/ 38333 w 73805"/>
                  <a:gd name="connsiteY1" fmla="*/ 57792 h 170213"/>
                  <a:gd name="connsiteX2" fmla="*/ 233 w 73805"/>
                  <a:gd name="connsiteY2" fmla="*/ 168917 h 170213"/>
                  <a:gd name="connsiteX3" fmla="*/ 22458 w 73805"/>
                  <a:gd name="connsiteY3" fmla="*/ 121292 h 170213"/>
                  <a:gd name="connsiteX4" fmla="*/ 25633 w 73805"/>
                  <a:gd name="connsiteY4" fmla="*/ 165742 h 170213"/>
                  <a:gd name="connsiteX5" fmla="*/ 9758 w 73805"/>
                  <a:gd name="connsiteY5" fmla="*/ 92717 h 170213"/>
                  <a:gd name="connsiteX6" fmla="*/ 73258 w 73805"/>
                  <a:gd name="connsiteY6" fmla="*/ 642 h 170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05" h="170213">
                    <a:moveTo>
                      <a:pt x="73258" y="642"/>
                    </a:moveTo>
                    <a:cubicBezTo>
                      <a:pt x="78020" y="-5179"/>
                      <a:pt x="50504" y="29746"/>
                      <a:pt x="38333" y="57792"/>
                    </a:cubicBezTo>
                    <a:cubicBezTo>
                      <a:pt x="26162" y="85838"/>
                      <a:pt x="2879" y="158334"/>
                      <a:pt x="233" y="168917"/>
                    </a:cubicBezTo>
                    <a:cubicBezTo>
                      <a:pt x="-2413" y="179500"/>
                      <a:pt x="18225" y="121821"/>
                      <a:pt x="22458" y="121292"/>
                    </a:cubicBezTo>
                    <a:cubicBezTo>
                      <a:pt x="26691" y="120763"/>
                      <a:pt x="27750" y="170504"/>
                      <a:pt x="25633" y="165742"/>
                    </a:cubicBezTo>
                    <a:cubicBezTo>
                      <a:pt x="23516" y="160980"/>
                      <a:pt x="2879" y="112825"/>
                      <a:pt x="9758" y="92717"/>
                    </a:cubicBezTo>
                    <a:cubicBezTo>
                      <a:pt x="16637" y="72609"/>
                      <a:pt x="68496" y="6463"/>
                      <a:pt x="73258" y="64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 485">
                <a:extLst>
                  <a:ext uri="{FF2B5EF4-FFF2-40B4-BE49-F238E27FC236}">
                    <a16:creationId xmlns:a16="http://schemas.microsoft.com/office/drawing/2014/main" id="{60DAC994-958D-5D7E-891F-E0553D7E8376}"/>
                  </a:ext>
                </a:extLst>
              </p:cNvPr>
              <p:cNvSpPr/>
              <p:nvPr/>
            </p:nvSpPr>
            <p:spPr>
              <a:xfrm>
                <a:off x="3195225" y="11937867"/>
                <a:ext cx="440230" cy="80518"/>
              </a:xfrm>
              <a:custGeom>
                <a:avLst/>
                <a:gdLst>
                  <a:gd name="connsiteX0" fmla="*/ 2000 w 440230"/>
                  <a:gd name="connsiteY0" fmla="*/ 31883 h 80518"/>
                  <a:gd name="connsiteX1" fmla="*/ 129000 w 440230"/>
                  <a:gd name="connsiteY1" fmla="*/ 63633 h 80518"/>
                  <a:gd name="connsiteX2" fmla="*/ 297275 w 440230"/>
                  <a:gd name="connsiteY2" fmla="*/ 54108 h 80518"/>
                  <a:gd name="connsiteX3" fmla="*/ 256000 w 440230"/>
                  <a:gd name="connsiteY3" fmla="*/ 60458 h 80518"/>
                  <a:gd name="connsiteX4" fmla="*/ 440150 w 440230"/>
                  <a:gd name="connsiteY4" fmla="*/ 133 h 80518"/>
                  <a:gd name="connsiteX5" fmla="*/ 230600 w 440230"/>
                  <a:gd name="connsiteY5" fmla="*/ 79508 h 80518"/>
                  <a:gd name="connsiteX6" fmla="*/ 2000 w 440230"/>
                  <a:gd name="connsiteY6" fmla="*/ 31883 h 8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230" h="80518">
                    <a:moveTo>
                      <a:pt x="2000" y="31883"/>
                    </a:moveTo>
                    <a:cubicBezTo>
                      <a:pt x="-14933" y="29237"/>
                      <a:pt x="79788" y="59929"/>
                      <a:pt x="129000" y="63633"/>
                    </a:cubicBezTo>
                    <a:cubicBezTo>
                      <a:pt x="178213" y="67337"/>
                      <a:pt x="276108" y="54637"/>
                      <a:pt x="297275" y="54108"/>
                    </a:cubicBezTo>
                    <a:cubicBezTo>
                      <a:pt x="318442" y="53579"/>
                      <a:pt x="232188" y="69454"/>
                      <a:pt x="256000" y="60458"/>
                    </a:cubicBezTo>
                    <a:cubicBezTo>
                      <a:pt x="279812" y="51462"/>
                      <a:pt x="444383" y="-3042"/>
                      <a:pt x="440150" y="133"/>
                    </a:cubicBezTo>
                    <a:cubicBezTo>
                      <a:pt x="435917" y="3308"/>
                      <a:pt x="299392" y="70512"/>
                      <a:pt x="230600" y="79508"/>
                    </a:cubicBezTo>
                    <a:cubicBezTo>
                      <a:pt x="161808" y="88504"/>
                      <a:pt x="18933" y="34529"/>
                      <a:pt x="2000" y="318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 486">
                <a:extLst>
                  <a:ext uri="{FF2B5EF4-FFF2-40B4-BE49-F238E27FC236}">
                    <a16:creationId xmlns:a16="http://schemas.microsoft.com/office/drawing/2014/main" id="{D06B3C6B-3F4F-01BA-E940-91586F2971E4}"/>
                  </a:ext>
                </a:extLst>
              </p:cNvPr>
              <p:cNvSpPr/>
              <p:nvPr/>
            </p:nvSpPr>
            <p:spPr>
              <a:xfrm>
                <a:off x="3219450" y="11969745"/>
                <a:ext cx="950668" cy="98455"/>
              </a:xfrm>
              <a:custGeom>
                <a:avLst/>
                <a:gdLst>
                  <a:gd name="connsiteX0" fmla="*/ 0 w 950668"/>
                  <a:gd name="connsiteY0" fmla="*/ 22230 h 98455"/>
                  <a:gd name="connsiteX1" fmla="*/ 320675 w 950668"/>
                  <a:gd name="connsiteY1" fmla="*/ 85730 h 98455"/>
                  <a:gd name="connsiteX2" fmla="*/ 609600 w 950668"/>
                  <a:gd name="connsiteY2" fmla="*/ 69855 h 98455"/>
                  <a:gd name="connsiteX3" fmla="*/ 568325 w 950668"/>
                  <a:gd name="connsiteY3" fmla="*/ 73030 h 98455"/>
                  <a:gd name="connsiteX4" fmla="*/ 708025 w 950668"/>
                  <a:gd name="connsiteY4" fmla="*/ 63505 h 98455"/>
                  <a:gd name="connsiteX5" fmla="*/ 606425 w 950668"/>
                  <a:gd name="connsiteY5" fmla="*/ 98430 h 98455"/>
                  <a:gd name="connsiteX6" fmla="*/ 812800 w 950668"/>
                  <a:gd name="connsiteY6" fmla="*/ 57155 h 98455"/>
                  <a:gd name="connsiteX7" fmla="*/ 812800 w 950668"/>
                  <a:gd name="connsiteY7" fmla="*/ 44455 h 98455"/>
                  <a:gd name="connsiteX8" fmla="*/ 949325 w 950668"/>
                  <a:gd name="connsiteY8" fmla="*/ 5 h 98455"/>
                  <a:gd name="connsiteX9" fmla="*/ 717550 w 950668"/>
                  <a:gd name="connsiteY9" fmla="*/ 47630 h 98455"/>
                  <a:gd name="connsiteX10" fmla="*/ 431800 w 950668"/>
                  <a:gd name="connsiteY10" fmla="*/ 66680 h 98455"/>
                  <a:gd name="connsiteX11" fmla="*/ 457200 w 950668"/>
                  <a:gd name="connsiteY11" fmla="*/ 63505 h 98455"/>
                  <a:gd name="connsiteX12" fmla="*/ 266700 w 950668"/>
                  <a:gd name="connsiteY12" fmla="*/ 73030 h 98455"/>
                  <a:gd name="connsiteX13" fmla="*/ 276225 w 950668"/>
                  <a:gd name="connsiteY13" fmla="*/ 73030 h 98455"/>
                  <a:gd name="connsiteX14" fmla="*/ 0 w 950668"/>
                  <a:gd name="connsiteY14" fmla="*/ 22230 h 9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0668" h="98455">
                    <a:moveTo>
                      <a:pt x="0" y="22230"/>
                    </a:moveTo>
                    <a:cubicBezTo>
                      <a:pt x="109537" y="50011"/>
                      <a:pt x="219075" y="77793"/>
                      <a:pt x="320675" y="85730"/>
                    </a:cubicBezTo>
                    <a:cubicBezTo>
                      <a:pt x="422275" y="93668"/>
                      <a:pt x="568325" y="71972"/>
                      <a:pt x="609600" y="69855"/>
                    </a:cubicBezTo>
                    <a:cubicBezTo>
                      <a:pt x="650875" y="67738"/>
                      <a:pt x="568325" y="73030"/>
                      <a:pt x="568325" y="73030"/>
                    </a:cubicBezTo>
                    <a:cubicBezTo>
                      <a:pt x="584729" y="71972"/>
                      <a:pt x="701675" y="59272"/>
                      <a:pt x="708025" y="63505"/>
                    </a:cubicBezTo>
                    <a:cubicBezTo>
                      <a:pt x="714375" y="67738"/>
                      <a:pt x="588963" y="99488"/>
                      <a:pt x="606425" y="98430"/>
                    </a:cubicBezTo>
                    <a:cubicBezTo>
                      <a:pt x="623887" y="97372"/>
                      <a:pt x="812800" y="57155"/>
                      <a:pt x="812800" y="57155"/>
                    </a:cubicBezTo>
                    <a:cubicBezTo>
                      <a:pt x="847196" y="48159"/>
                      <a:pt x="790046" y="53980"/>
                      <a:pt x="812800" y="44455"/>
                    </a:cubicBezTo>
                    <a:cubicBezTo>
                      <a:pt x="835554" y="34930"/>
                      <a:pt x="965200" y="-524"/>
                      <a:pt x="949325" y="5"/>
                    </a:cubicBezTo>
                    <a:cubicBezTo>
                      <a:pt x="933450" y="534"/>
                      <a:pt x="803804" y="36518"/>
                      <a:pt x="717550" y="47630"/>
                    </a:cubicBezTo>
                    <a:cubicBezTo>
                      <a:pt x="631296" y="58742"/>
                      <a:pt x="475192" y="64034"/>
                      <a:pt x="431800" y="66680"/>
                    </a:cubicBezTo>
                    <a:cubicBezTo>
                      <a:pt x="388408" y="69326"/>
                      <a:pt x="484717" y="62447"/>
                      <a:pt x="457200" y="63505"/>
                    </a:cubicBezTo>
                    <a:cubicBezTo>
                      <a:pt x="429683" y="64563"/>
                      <a:pt x="266700" y="73030"/>
                      <a:pt x="266700" y="73030"/>
                    </a:cubicBezTo>
                    <a:cubicBezTo>
                      <a:pt x="236538" y="74617"/>
                      <a:pt x="276225" y="73030"/>
                      <a:pt x="276225" y="73030"/>
                    </a:cubicBezTo>
                    <a:lnTo>
                      <a:pt x="0" y="2223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 487">
                <a:extLst>
                  <a:ext uri="{FF2B5EF4-FFF2-40B4-BE49-F238E27FC236}">
                    <a16:creationId xmlns:a16="http://schemas.microsoft.com/office/drawing/2014/main" id="{1E1314B6-F07A-5584-8E6F-F241D6227001}"/>
                  </a:ext>
                </a:extLst>
              </p:cNvPr>
              <p:cNvSpPr/>
              <p:nvPr/>
            </p:nvSpPr>
            <p:spPr>
              <a:xfrm>
                <a:off x="4163433" y="11976050"/>
                <a:ext cx="595979" cy="35538"/>
              </a:xfrm>
              <a:custGeom>
                <a:avLst/>
                <a:gdLst>
                  <a:gd name="connsiteX0" fmla="*/ 5342 w 595979"/>
                  <a:gd name="connsiteY0" fmla="*/ 15925 h 35538"/>
                  <a:gd name="connsiteX1" fmla="*/ 421267 w 595979"/>
                  <a:gd name="connsiteY1" fmla="*/ 34975 h 35538"/>
                  <a:gd name="connsiteX2" fmla="*/ 354592 w 595979"/>
                  <a:gd name="connsiteY2" fmla="*/ 28625 h 35538"/>
                  <a:gd name="connsiteX3" fmla="*/ 595892 w 595979"/>
                  <a:gd name="connsiteY3" fmla="*/ 9575 h 35538"/>
                  <a:gd name="connsiteX4" fmla="*/ 383167 w 595979"/>
                  <a:gd name="connsiteY4" fmla="*/ 50 h 35538"/>
                  <a:gd name="connsiteX5" fmla="*/ 440317 w 595979"/>
                  <a:gd name="connsiteY5" fmla="*/ 6400 h 35538"/>
                  <a:gd name="connsiteX6" fmla="*/ 316492 w 595979"/>
                  <a:gd name="connsiteY6" fmla="*/ 19100 h 35538"/>
                  <a:gd name="connsiteX7" fmla="*/ 335542 w 595979"/>
                  <a:gd name="connsiteY7" fmla="*/ 19100 h 35538"/>
                  <a:gd name="connsiteX8" fmla="*/ 173617 w 595979"/>
                  <a:gd name="connsiteY8" fmla="*/ 12750 h 35538"/>
                  <a:gd name="connsiteX9" fmla="*/ 186317 w 595979"/>
                  <a:gd name="connsiteY9" fmla="*/ 9575 h 35538"/>
                  <a:gd name="connsiteX10" fmla="*/ 5342 w 595979"/>
                  <a:gd name="connsiteY10" fmla="*/ 15925 h 3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979" h="35538">
                    <a:moveTo>
                      <a:pt x="5342" y="15925"/>
                    </a:moveTo>
                    <a:cubicBezTo>
                      <a:pt x="44500" y="20158"/>
                      <a:pt x="363059" y="32858"/>
                      <a:pt x="421267" y="34975"/>
                    </a:cubicBezTo>
                    <a:cubicBezTo>
                      <a:pt x="479475" y="37092"/>
                      <a:pt x="325488" y="32858"/>
                      <a:pt x="354592" y="28625"/>
                    </a:cubicBezTo>
                    <a:cubicBezTo>
                      <a:pt x="383696" y="24392"/>
                      <a:pt x="591130" y="14337"/>
                      <a:pt x="595892" y="9575"/>
                    </a:cubicBezTo>
                    <a:cubicBezTo>
                      <a:pt x="600654" y="4813"/>
                      <a:pt x="409096" y="579"/>
                      <a:pt x="383167" y="50"/>
                    </a:cubicBezTo>
                    <a:cubicBezTo>
                      <a:pt x="357238" y="-479"/>
                      <a:pt x="451430" y="3225"/>
                      <a:pt x="440317" y="6400"/>
                    </a:cubicBezTo>
                    <a:cubicBezTo>
                      <a:pt x="429204" y="9575"/>
                      <a:pt x="333954" y="16983"/>
                      <a:pt x="316492" y="19100"/>
                    </a:cubicBezTo>
                    <a:cubicBezTo>
                      <a:pt x="299030" y="21217"/>
                      <a:pt x="335542" y="19100"/>
                      <a:pt x="335542" y="19100"/>
                    </a:cubicBezTo>
                    <a:lnTo>
                      <a:pt x="173617" y="12750"/>
                    </a:lnTo>
                    <a:cubicBezTo>
                      <a:pt x="148746" y="11162"/>
                      <a:pt x="218596" y="8517"/>
                      <a:pt x="186317" y="9575"/>
                    </a:cubicBezTo>
                    <a:cubicBezTo>
                      <a:pt x="154038" y="10633"/>
                      <a:pt x="-33816" y="11692"/>
                      <a:pt x="5342" y="1592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 488">
                <a:extLst>
                  <a:ext uri="{FF2B5EF4-FFF2-40B4-BE49-F238E27FC236}">
                    <a16:creationId xmlns:a16="http://schemas.microsoft.com/office/drawing/2014/main" id="{B9420402-0204-D78B-381E-8D112201DF69}"/>
                  </a:ext>
                </a:extLst>
              </p:cNvPr>
              <p:cNvSpPr/>
              <p:nvPr/>
            </p:nvSpPr>
            <p:spPr>
              <a:xfrm>
                <a:off x="3165234" y="11899761"/>
                <a:ext cx="1114113" cy="235118"/>
              </a:xfrm>
              <a:custGeom>
                <a:avLst/>
                <a:gdLst>
                  <a:gd name="connsiteX0" fmla="*/ 31991 w 1114113"/>
                  <a:gd name="connsiteY0" fmla="*/ 139 h 235118"/>
                  <a:gd name="connsiteX1" fmla="*/ 241 w 1114113"/>
                  <a:gd name="connsiteY1" fmla="*/ 117614 h 235118"/>
                  <a:gd name="connsiteX2" fmla="*/ 51041 w 1114113"/>
                  <a:gd name="connsiteY2" fmla="*/ 171589 h 235118"/>
                  <a:gd name="connsiteX3" fmla="*/ 47866 w 1114113"/>
                  <a:gd name="connsiteY3" fmla="*/ 158889 h 235118"/>
                  <a:gd name="connsiteX4" fmla="*/ 181216 w 1114113"/>
                  <a:gd name="connsiteY4" fmla="*/ 203339 h 235118"/>
                  <a:gd name="connsiteX5" fmla="*/ 171691 w 1114113"/>
                  <a:gd name="connsiteY5" fmla="*/ 203339 h 235118"/>
                  <a:gd name="connsiteX6" fmla="*/ 701916 w 1114113"/>
                  <a:gd name="connsiteY6" fmla="*/ 235089 h 235118"/>
                  <a:gd name="connsiteX7" fmla="*/ 765416 w 1114113"/>
                  <a:gd name="connsiteY7" fmla="*/ 196989 h 235118"/>
                  <a:gd name="connsiteX8" fmla="*/ 838441 w 1114113"/>
                  <a:gd name="connsiteY8" fmla="*/ 184289 h 235118"/>
                  <a:gd name="connsiteX9" fmla="*/ 851141 w 1114113"/>
                  <a:gd name="connsiteY9" fmla="*/ 190639 h 235118"/>
                  <a:gd name="connsiteX10" fmla="*/ 851141 w 1114113"/>
                  <a:gd name="connsiteY10" fmla="*/ 184289 h 235118"/>
                  <a:gd name="connsiteX11" fmla="*/ 1000366 w 1114113"/>
                  <a:gd name="connsiteY11" fmla="*/ 117614 h 235118"/>
                  <a:gd name="connsiteX12" fmla="*/ 1108316 w 1114113"/>
                  <a:gd name="connsiteY12" fmla="*/ 123964 h 235118"/>
                  <a:gd name="connsiteX13" fmla="*/ 819391 w 1114113"/>
                  <a:gd name="connsiteY13" fmla="*/ 162064 h 235118"/>
                  <a:gd name="connsiteX14" fmla="*/ 695566 w 1114113"/>
                  <a:gd name="connsiteY14" fmla="*/ 190639 h 235118"/>
                  <a:gd name="connsiteX15" fmla="*/ 717791 w 1114113"/>
                  <a:gd name="connsiteY15" fmla="*/ 200164 h 235118"/>
                  <a:gd name="connsiteX16" fmla="*/ 114541 w 1114113"/>
                  <a:gd name="connsiteY16" fmla="*/ 174764 h 235118"/>
                  <a:gd name="connsiteX17" fmla="*/ 139941 w 1114113"/>
                  <a:gd name="connsiteY17" fmla="*/ 174764 h 235118"/>
                  <a:gd name="connsiteX18" fmla="*/ 35166 w 1114113"/>
                  <a:gd name="connsiteY18" fmla="*/ 143014 h 235118"/>
                  <a:gd name="connsiteX19" fmla="*/ 31991 w 1114113"/>
                  <a:gd name="connsiteY19" fmla="*/ 139 h 23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4113" h="235118">
                    <a:moveTo>
                      <a:pt x="31991" y="139"/>
                    </a:moveTo>
                    <a:cubicBezTo>
                      <a:pt x="26170" y="-4094"/>
                      <a:pt x="-2934" y="89039"/>
                      <a:pt x="241" y="117614"/>
                    </a:cubicBezTo>
                    <a:cubicBezTo>
                      <a:pt x="3416" y="146189"/>
                      <a:pt x="51041" y="171589"/>
                      <a:pt x="51041" y="171589"/>
                    </a:cubicBezTo>
                    <a:cubicBezTo>
                      <a:pt x="58979" y="178468"/>
                      <a:pt x="26170" y="153597"/>
                      <a:pt x="47866" y="158889"/>
                    </a:cubicBezTo>
                    <a:cubicBezTo>
                      <a:pt x="69562" y="164181"/>
                      <a:pt x="181216" y="203339"/>
                      <a:pt x="181216" y="203339"/>
                    </a:cubicBezTo>
                    <a:cubicBezTo>
                      <a:pt x="201853" y="210747"/>
                      <a:pt x="171691" y="203339"/>
                      <a:pt x="171691" y="203339"/>
                    </a:cubicBezTo>
                    <a:cubicBezTo>
                      <a:pt x="258474" y="208631"/>
                      <a:pt x="602962" y="236147"/>
                      <a:pt x="701916" y="235089"/>
                    </a:cubicBezTo>
                    <a:cubicBezTo>
                      <a:pt x="800870" y="234031"/>
                      <a:pt x="742662" y="205456"/>
                      <a:pt x="765416" y="196989"/>
                    </a:cubicBezTo>
                    <a:cubicBezTo>
                      <a:pt x="788170" y="188522"/>
                      <a:pt x="824154" y="185347"/>
                      <a:pt x="838441" y="184289"/>
                    </a:cubicBezTo>
                    <a:cubicBezTo>
                      <a:pt x="852728" y="183231"/>
                      <a:pt x="849024" y="190639"/>
                      <a:pt x="851141" y="190639"/>
                    </a:cubicBezTo>
                    <a:cubicBezTo>
                      <a:pt x="853258" y="190639"/>
                      <a:pt x="826270" y="196460"/>
                      <a:pt x="851141" y="184289"/>
                    </a:cubicBezTo>
                    <a:cubicBezTo>
                      <a:pt x="876012" y="172118"/>
                      <a:pt x="957504" y="127668"/>
                      <a:pt x="1000366" y="117614"/>
                    </a:cubicBezTo>
                    <a:cubicBezTo>
                      <a:pt x="1043229" y="107560"/>
                      <a:pt x="1138478" y="116556"/>
                      <a:pt x="1108316" y="123964"/>
                    </a:cubicBezTo>
                    <a:cubicBezTo>
                      <a:pt x="1078154" y="131372"/>
                      <a:pt x="888183" y="150952"/>
                      <a:pt x="819391" y="162064"/>
                    </a:cubicBezTo>
                    <a:cubicBezTo>
                      <a:pt x="750599" y="173176"/>
                      <a:pt x="712499" y="184289"/>
                      <a:pt x="695566" y="190639"/>
                    </a:cubicBezTo>
                    <a:cubicBezTo>
                      <a:pt x="678633" y="196989"/>
                      <a:pt x="814629" y="202810"/>
                      <a:pt x="717791" y="200164"/>
                    </a:cubicBezTo>
                    <a:cubicBezTo>
                      <a:pt x="620954" y="197518"/>
                      <a:pt x="210849" y="178997"/>
                      <a:pt x="114541" y="174764"/>
                    </a:cubicBezTo>
                    <a:cubicBezTo>
                      <a:pt x="18233" y="170531"/>
                      <a:pt x="153170" y="180056"/>
                      <a:pt x="139941" y="174764"/>
                    </a:cubicBezTo>
                    <a:cubicBezTo>
                      <a:pt x="126712" y="169472"/>
                      <a:pt x="51570" y="165239"/>
                      <a:pt x="35166" y="143014"/>
                    </a:cubicBezTo>
                    <a:cubicBezTo>
                      <a:pt x="18762" y="120789"/>
                      <a:pt x="37812" y="4372"/>
                      <a:pt x="31991" y="13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 489">
                <a:extLst>
                  <a:ext uri="{FF2B5EF4-FFF2-40B4-BE49-F238E27FC236}">
                    <a16:creationId xmlns:a16="http://schemas.microsoft.com/office/drawing/2014/main" id="{356B4AB5-0905-CE06-9D68-6D12AB423C2B}"/>
                  </a:ext>
                </a:extLst>
              </p:cNvPr>
              <p:cNvSpPr/>
              <p:nvPr/>
            </p:nvSpPr>
            <p:spPr>
              <a:xfrm>
                <a:off x="4238625" y="11938055"/>
                <a:ext cx="539922" cy="194309"/>
              </a:xfrm>
              <a:custGeom>
                <a:avLst/>
                <a:gdLst>
                  <a:gd name="connsiteX0" fmla="*/ 0 w 539922"/>
                  <a:gd name="connsiteY0" fmla="*/ 44395 h 194309"/>
                  <a:gd name="connsiteX1" fmla="*/ 47625 w 539922"/>
                  <a:gd name="connsiteY1" fmla="*/ 98370 h 194309"/>
                  <a:gd name="connsiteX2" fmla="*/ 38100 w 539922"/>
                  <a:gd name="connsiteY2" fmla="*/ 168220 h 194309"/>
                  <a:gd name="connsiteX3" fmla="*/ 60325 w 539922"/>
                  <a:gd name="connsiteY3" fmla="*/ 145995 h 194309"/>
                  <a:gd name="connsiteX4" fmla="*/ 50800 w 539922"/>
                  <a:gd name="connsiteY4" fmla="*/ 184095 h 194309"/>
                  <a:gd name="connsiteX5" fmla="*/ 269875 w 539922"/>
                  <a:gd name="connsiteY5" fmla="*/ 184095 h 194309"/>
                  <a:gd name="connsiteX6" fmla="*/ 209550 w 539922"/>
                  <a:gd name="connsiteY6" fmla="*/ 193620 h 194309"/>
                  <a:gd name="connsiteX7" fmla="*/ 511175 w 539922"/>
                  <a:gd name="connsiteY7" fmla="*/ 190445 h 194309"/>
                  <a:gd name="connsiteX8" fmla="*/ 469900 w 539922"/>
                  <a:gd name="connsiteY8" fmla="*/ 193620 h 194309"/>
                  <a:gd name="connsiteX9" fmla="*/ 533400 w 539922"/>
                  <a:gd name="connsiteY9" fmla="*/ 174570 h 194309"/>
                  <a:gd name="connsiteX10" fmla="*/ 508000 w 539922"/>
                  <a:gd name="connsiteY10" fmla="*/ 171395 h 194309"/>
                  <a:gd name="connsiteX11" fmla="*/ 539750 w 539922"/>
                  <a:gd name="connsiteY11" fmla="*/ 6295 h 194309"/>
                  <a:gd name="connsiteX12" fmla="*/ 520700 w 539922"/>
                  <a:gd name="connsiteY12" fmla="*/ 47570 h 194309"/>
                  <a:gd name="connsiteX13" fmla="*/ 520700 w 539922"/>
                  <a:gd name="connsiteY13" fmla="*/ 171395 h 194309"/>
                  <a:gd name="connsiteX14" fmla="*/ 466725 w 539922"/>
                  <a:gd name="connsiteY14" fmla="*/ 174570 h 194309"/>
                  <a:gd name="connsiteX15" fmla="*/ 127000 w 539922"/>
                  <a:gd name="connsiteY15" fmla="*/ 174570 h 194309"/>
                  <a:gd name="connsiteX16" fmla="*/ 41275 w 539922"/>
                  <a:gd name="connsiteY16" fmla="*/ 187270 h 194309"/>
                  <a:gd name="connsiteX17" fmla="*/ 82550 w 539922"/>
                  <a:gd name="connsiteY17" fmla="*/ 155520 h 194309"/>
                  <a:gd name="connsiteX18" fmla="*/ 47625 w 539922"/>
                  <a:gd name="connsiteY18" fmla="*/ 92020 h 194309"/>
                  <a:gd name="connsiteX19" fmla="*/ 0 w 539922"/>
                  <a:gd name="connsiteY19" fmla="*/ 44395 h 19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9922" h="194309">
                    <a:moveTo>
                      <a:pt x="0" y="44395"/>
                    </a:moveTo>
                    <a:cubicBezTo>
                      <a:pt x="0" y="45453"/>
                      <a:pt x="41275" y="77733"/>
                      <a:pt x="47625" y="98370"/>
                    </a:cubicBezTo>
                    <a:cubicBezTo>
                      <a:pt x="53975" y="119007"/>
                      <a:pt x="35983" y="160283"/>
                      <a:pt x="38100" y="168220"/>
                    </a:cubicBezTo>
                    <a:cubicBezTo>
                      <a:pt x="40217" y="176157"/>
                      <a:pt x="58208" y="143349"/>
                      <a:pt x="60325" y="145995"/>
                    </a:cubicBezTo>
                    <a:cubicBezTo>
                      <a:pt x="62442" y="148641"/>
                      <a:pt x="15875" y="177745"/>
                      <a:pt x="50800" y="184095"/>
                    </a:cubicBezTo>
                    <a:cubicBezTo>
                      <a:pt x="85725" y="190445"/>
                      <a:pt x="243417" y="182508"/>
                      <a:pt x="269875" y="184095"/>
                    </a:cubicBezTo>
                    <a:cubicBezTo>
                      <a:pt x="296333" y="185683"/>
                      <a:pt x="169333" y="192562"/>
                      <a:pt x="209550" y="193620"/>
                    </a:cubicBezTo>
                    <a:cubicBezTo>
                      <a:pt x="249767" y="194678"/>
                      <a:pt x="467783" y="190445"/>
                      <a:pt x="511175" y="190445"/>
                    </a:cubicBezTo>
                    <a:cubicBezTo>
                      <a:pt x="554567" y="190445"/>
                      <a:pt x="466196" y="196266"/>
                      <a:pt x="469900" y="193620"/>
                    </a:cubicBezTo>
                    <a:cubicBezTo>
                      <a:pt x="473604" y="190974"/>
                      <a:pt x="527050" y="178274"/>
                      <a:pt x="533400" y="174570"/>
                    </a:cubicBezTo>
                    <a:cubicBezTo>
                      <a:pt x="539750" y="170866"/>
                      <a:pt x="506942" y="199441"/>
                      <a:pt x="508000" y="171395"/>
                    </a:cubicBezTo>
                    <a:cubicBezTo>
                      <a:pt x="509058" y="143349"/>
                      <a:pt x="537633" y="26932"/>
                      <a:pt x="539750" y="6295"/>
                    </a:cubicBezTo>
                    <a:cubicBezTo>
                      <a:pt x="541867" y="-14342"/>
                      <a:pt x="523875" y="20053"/>
                      <a:pt x="520700" y="47570"/>
                    </a:cubicBezTo>
                    <a:cubicBezTo>
                      <a:pt x="517525" y="75087"/>
                      <a:pt x="529696" y="150228"/>
                      <a:pt x="520700" y="171395"/>
                    </a:cubicBezTo>
                    <a:cubicBezTo>
                      <a:pt x="511704" y="192562"/>
                      <a:pt x="466725" y="174570"/>
                      <a:pt x="466725" y="174570"/>
                    </a:cubicBezTo>
                    <a:lnTo>
                      <a:pt x="127000" y="174570"/>
                    </a:lnTo>
                    <a:cubicBezTo>
                      <a:pt x="56092" y="176687"/>
                      <a:pt x="48683" y="190445"/>
                      <a:pt x="41275" y="187270"/>
                    </a:cubicBezTo>
                    <a:cubicBezTo>
                      <a:pt x="33867" y="184095"/>
                      <a:pt x="81492" y="171395"/>
                      <a:pt x="82550" y="155520"/>
                    </a:cubicBezTo>
                    <a:cubicBezTo>
                      <a:pt x="83608" y="139645"/>
                      <a:pt x="56092" y="108953"/>
                      <a:pt x="47625" y="92020"/>
                    </a:cubicBezTo>
                    <a:cubicBezTo>
                      <a:pt x="39158" y="75087"/>
                      <a:pt x="0" y="43337"/>
                      <a:pt x="0" y="443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 490">
                <a:extLst>
                  <a:ext uri="{FF2B5EF4-FFF2-40B4-BE49-F238E27FC236}">
                    <a16:creationId xmlns:a16="http://schemas.microsoft.com/office/drawing/2014/main" id="{A52B5963-79E6-6E62-35AA-7C7E6067EDCB}"/>
                  </a:ext>
                </a:extLst>
              </p:cNvPr>
              <p:cNvSpPr/>
              <p:nvPr/>
            </p:nvSpPr>
            <p:spPr>
              <a:xfrm>
                <a:off x="3701866" y="11830017"/>
                <a:ext cx="470222" cy="105046"/>
              </a:xfrm>
              <a:custGeom>
                <a:avLst/>
                <a:gdLst>
                  <a:gd name="connsiteX0" fmla="*/ 184 w 470222"/>
                  <a:gd name="connsiteY0" fmla="*/ 104808 h 105046"/>
                  <a:gd name="connsiteX1" fmla="*/ 149409 w 470222"/>
                  <a:gd name="connsiteY1" fmla="*/ 82583 h 105046"/>
                  <a:gd name="connsiteX2" fmla="*/ 143059 w 470222"/>
                  <a:gd name="connsiteY2" fmla="*/ 76233 h 105046"/>
                  <a:gd name="connsiteX3" fmla="*/ 228784 w 470222"/>
                  <a:gd name="connsiteY3" fmla="*/ 12733 h 105046"/>
                  <a:gd name="connsiteX4" fmla="*/ 203384 w 470222"/>
                  <a:gd name="connsiteY4" fmla="*/ 25433 h 105046"/>
                  <a:gd name="connsiteX5" fmla="*/ 470084 w 470222"/>
                  <a:gd name="connsiteY5" fmla="*/ 33 h 105046"/>
                  <a:gd name="connsiteX6" fmla="*/ 238309 w 470222"/>
                  <a:gd name="connsiteY6" fmla="*/ 31783 h 105046"/>
                  <a:gd name="connsiteX7" fmla="*/ 120834 w 470222"/>
                  <a:gd name="connsiteY7" fmla="*/ 66708 h 105046"/>
                  <a:gd name="connsiteX8" fmla="*/ 184 w 470222"/>
                  <a:gd name="connsiteY8" fmla="*/ 104808 h 10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222" h="105046">
                    <a:moveTo>
                      <a:pt x="184" y="104808"/>
                    </a:moveTo>
                    <a:cubicBezTo>
                      <a:pt x="4946" y="107454"/>
                      <a:pt x="125597" y="87345"/>
                      <a:pt x="149409" y="82583"/>
                    </a:cubicBezTo>
                    <a:cubicBezTo>
                      <a:pt x="173221" y="77821"/>
                      <a:pt x="129830" y="87875"/>
                      <a:pt x="143059" y="76233"/>
                    </a:cubicBezTo>
                    <a:cubicBezTo>
                      <a:pt x="156288" y="64591"/>
                      <a:pt x="218730" y="21200"/>
                      <a:pt x="228784" y="12733"/>
                    </a:cubicBezTo>
                    <a:cubicBezTo>
                      <a:pt x="238838" y="4266"/>
                      <a:pt x="163167" y="27550"/>
                      <a:pt x="203384" y="25433"/>
                    </a:cubicBezTo>
                    <a:cubicBezTo>
                      <a:pt x="243601" y="23316"/>
                      <a:pt x="464263" y="-1025"/>
                      <a:pt x="470084" y="33"/>
                    </a:cubicBezTo>
                    <a:cubicBezTo>
                      <a:pt x="475905" y="1091"/>
                      <a:pt x="296517" y="20670"/>
                      <a:pt x="238309" y="31783"/>
                    </a:cubicBezTo>
                    <a:cubicBezTo>
                      <a:pt x="180101" y="42895"/>
                      <a:pt x="157346" y="57183"/>
                      <a:pt x="120834" y="66708"/>
                    </a:cubicBezTo>
                    <a:cubicBezTo>
                      <a:pt x="84322" y="76233"/>
                      <a:pt x="-4578" y="102162"/>
                      <a:pt x="184" y="10480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 491">
                <a:extLst>
                  <a:ext uri="{FF2B5EF4-FFF2-40B4-BE49-F238E27FC236}">
                    <a16:creationId xmlns:a16="http://schemas.microsoft.com/office/drawing/2014/main" id="{FACF3C93-12A1-D925-6710-D6D14EC702CF}"/>
                  </a:ext>
                </a:extLst>
              </p:cNvPr>
              <p:cNvSpPr/>
              <p:nvPr/>
            </p:nvSpPr>
            <p:spPr>
              <a:xfrm>
                <a:off x="3854450" y="11744185"/>
                <a:ext cx="763117" cy="193815"/>
              </a:xfrm>
              <a:custGeom>
                <a:avLst/>
                <a:gdLst>
                  <a:gd name="connsiteX0" fmla="*/ 0 w 763117"/>
                  <a:gd name="connsiteY0" fmla="*/ 193815 h 193815"/>
                  <a:gd name="connsiteX1" fmla="*/ 365125 w 763117"/>
                  <a:gd name="connsiteY1" fmla="*/ 146190 h 193815"/>
                  <a:gd name="connsiteX2" fmla="*/ 339725 w 763117"/>
                  <a:gd name="connsiteY2" fmla="*/ 133490 h 193815"/>
                  <a:gd name="connsiteX3" fmla="*/ 762000 w 763117"/>
                  <a:gd name="connsiteY3" fmla="*/ 140 h 193815"/>
                  <a:gd name="connsiteX4" fmla="*/ 460375 w 763117"/>
                  <a:gd name="connsiteY4" fmla="*/ 108090 h 193815"/>
                  <a:gd name="connsiteX5" fmla="*/ 374650 w 763117"/>
                  <a:gd name="connsiteY5" fmla="*/ 117615 h 193815"/>
                  <a:gd name="connsiteX6" fmla="*/ 358775 w 763117"/>
                  <a:gd name="connsiteY6" fmla="*/ 123965 h 193815"/>
                  <a:gd name="connsiteX7" fmla="*/ 0 w 763117"/>
                  <a:gd name="connsiteY7" fmla="*/ 193815 h 19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3117" h="193815">
                    <a:moveTo>
                      <a:pt x="0" y="193815"/>
                    </a:moveTo>
                    <a:lnTo>
                      <a:pt x="365125" y="146190"/>
                    </a:lnTo>
                    <a:cubicBezTo>
                      <a:pt x="421746" y="136136"/>
                      <a:pt x="273579" y="157832"/>
                      <a:pt x="339725" y="133490"/>
                    </a:cubicBezTo>
                    <a:cubicBezTo>
                      <a:pt x="405871" y="109148"/>
                      <a:pt x="741892" y="4373"/>
                      <a:pt x="762000" y="140"/>
                    </a:cubicBezTo>
                    <a:cubicBezTo>
                      <a:pt x="782108" y="-4093"/>
                      <a:pt x="524933" y="88511"/>
                      <a:pt x="460375" y="108090"/>
                    </a:cubicBezTo>
                    <a:cubicBezTo>
                      <a:pt x="395817" y="127669"/>
                      <a:pt x="391583" y="114969"/>
                      <a:pt x="374650" y="117615"/>
                    </a:cubicBezTo>
                    <a:cubicBezTo>
                      <a:pt x="357717" y="120261"/>
                      <a:pt x="358775" y="123965"/>
                      <a:pt x="358775" y="123965"/>
                    </a:cubicBezTo>
                    <a:lnTo>
                      <a:pt x="0" y="19381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 492">
                <a:extLst>
                  <a:ext uri="{FF2B5EF4-FFF2-40B4-BE49-F238E27FC236}">
                    <a16:creationId xmlns:a16="http://schemas.microsoft.com/office/drawing/2014/main" id="{BFB45545-5312-ED0B-08B4-646C48945853}"/>
                  </a:ext>
                </a:extLst>
              </p:cNvPr>
              <p:cNvSpPr/>
              <p:nvPr/>
            </p:nvSpPr>
            <p:spPr>
              <a:xfrm>
                <a:off x="4600575" y="11674098"/>
                <a:ext cx="67271" cy="276772"/>
              </a:xfrm>
              <a:custGeom>
                <a:avLst/>
                <a:gdLst>
                  <a:gd name="connsiteX0" fmla="*/ 0 w 67271"/>
                  <a:gd name="connsiteY0" fmla="*/ 377 h 276772"/>
                  <a:gd name="connsiteX1" fmla="*/ 63500 w 67271"/>
                  <a:gd name="connsiteY1" fmla="*/ 92452 h 276772"/>
                  <a:gd name="connsiteX2" fmla="*/ 60325 w 67271"/>
                  <a:gd name="connsiteY2" fmla="*/ 276602 h 276772"/>
                  <a:gd name="connsiteX3" fmla="*/ 63500 w 67271"/>
                  <a:gd name="connsiteY3" fmla="*/ 124202 h 276772"/>
                  <a:gd name="connsiteX4" fmla="*/ 0 w 67271"/>
                  <a:gd name="connsiteY4" fmla="*/ 377 h 27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71" h="276772">
                    <a:moveTo>
                      <a:pt x="0" y="377"/>
                    </a:moveTo>
                    <a:cubicBezTo>
                      <a:pt x="0" y="-4915"/>
                      <a:pt x="53446" y="46415"/>
                      <a:pt x="63500" y="92452"/>
                    </a:cubicBezTo>
                    <a:cubicBezTo>
                      <a:pt x="73554" y="138490"/>
                      <a:pt x="60325" y="271310"/>
                      <a:pt x="60325" y="276602"/>
                    </a:cubicBezTo>
                    <a:cubicBezTo>
                      <a:pt x="60325" y="281894"/>
                      <a:pt x="70908" y="162831"/>
                      <a:pt x="63500" y="124202"/>
                    </a:cubicBezTo>
                    <a:cubicBezTo>
                      <a:pt x="56092" y="85573"/>
                      <a:pt x="0" y="5669"/>
                      <a:pt x="0" y="3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 493">
                <a:extLst>
                  <a:ext uri="{FF2B5EF4-FFF2-40B4-BE49-F238E27FC236}">
                    <a16:creationId xmlns:a16="http://schemas.microsoft.com/office/drawing/2014/main" id="{3153727E-9564-EAE9-60F0-60DD0433A6F4}"/>
                  </a:ext>
                </a:extLst>
              </p:cNvPr>
              <p:cNvSpPr/>
              <p:nvPr/>
            </p:nvSpPr>
            <p:spPr>
              <a:xfrm>
                <a:off x="4670151" y="11655262"/>
                <a:ext cx="71571" cy="261665"/>
              </a:xfrm>
              <a:custGeom>
                <a:avLst/>
                <a:gdLst>
                  <a:gd name="connsiteX0" fmla="*/ 274 w 71571"/>
                  <a:gd name="connsiteY0" fmla="*/ 163 h 261665"/>
                  <a:gd name="connsiteX1" fmla="*/ 35199 w 71571"/>
                  <a:gd name="connsiteY1" fmla="*/ 117638 h 261665"/>
                  <a:gd name="connsiteX2" fmla="*/ 22499 w 71571"/>
                  <a:gd name="connsiteY2" fmla="*/ 257338 h 261665"/>
                  <a:gd name="connsiteX3" fmla="*/ 32024 w 71571"/>
                  <a:gd name="connsiteY3" fmla="*/ 222413 h 261665"/>
                  <a:gd name="connsiteX4" fmla="*/ 70124 w 71571"/>
                  <a:gd name="connsiteY4" fmla="*/ 184313 h 261665"/>
                  <a:gd name="connsiteX5" fmla="*/ 57424 w 71571"/>
                  <a:gd name="connsiteY5" fmla="*/ 143038 h 261665"/>
                  <a:gd name="connsiteX6" fmla="*/ 274 w 71571"/>
                  <a:gd name="connsiteY6" fmla="*/ 163 h 2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71" h="261665">
                    <a:moveTo>
                      <a:pt x="274" y="163"/>
                    </a:moveTo>
                    <a:cubicBezTo>
                      <a:pt x="-3430" y="-4070"/>
                      <a:pt x="31495" y="74775"/>
                      <a:pt x="35199" y="117638"/>
                    </a:cubicBezTo>
                    <a:cubicBezTo>
                      <a:pt x="38903" y="160501"/>
                      <a:pt x="23028" y="239876"/>
                      <a:pt x="22499" y="257338"/>
                    </a:cubicBezTo>
                    <a:cubicBezTo>
                      <a:pt x="21970" y="274800"/>
                      <a:pt x="24087" y="234584"/>
                      <a:pt x="32024" y="222413"/>
                    </a:cubicBezTo>
                    <a:cubicBezTo>
                      <a:pt x="39961" y="210242"/>
                      <a:pt x="65891" y="197542"/>
                      <a:pt x="70124" y="184313"/>
                    </a:cubicBezTo>
                    <a:cubicBezTo>
                      <a:pt x="74357" y="171084"/>
                      <a:pt x="69066" y="169496"/>
                      <a:pt x="57424" y="143038"/>
                    </a:cubicBezTo>
                    <a:cubicBezTo>
                      <a:pt x="45782" y="116580"/>
                      <a:pt x="3978" y="4396"/>
                      <a:pt x="274" y="16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 494">
                <a:extLst>
                  <a:ext uri="{FF2B5EF4-FFF2-40B4-BE49-F238E27FC236}">
                    <a16:creationId xmlns:a16="http://schemas.microsoft.com/office/drawing/2014/main" id="{34182F84-3560-8361-0EA6-EBC555CD1956}"/>
                  </a:ext>
                </a:extLst>
              </p:cNvPr>
              <p:cNvSpPr/>
              <p:nvPr/>
            </p:nvSpPr>
            <p:spPr>
              <a:xfrm>
                <a:off x="3968570" y="11866945"/>
                <a:ext cx="619809" cy="111280"/>
              </a:xfrm>
              <a:custGeom>
                <a:avLst/>
                <a:gdLst>
                  <a:gd name="connsiteX0" fmla="*/ 180 w 619809"/>
                  <a:gd name="connsiteY0" fmla="*/ 83755 h 111280"/>
                  <a:gd name="connsiteX1" fmla="*/ 270055 w 619809"/>
                  <a:gd name="connsiteY1" fmla="*/ 67880 h 111280"/>
                  <a:gd name="connsiteX2" fmla="*/ 511355 w 619809"/>
                  <a:gd name="connsiteY2" fmla="*/ 10730 h 111280"/>
                  <a:gd name="connsiteX3" fmla="*/ 419280 w 619809"/>
                  <a:gd name="connsiteY3" fmla="*/ 48830 h 111280"/>
                  <a:gd name="connsiteX4" fmla="*/ 619305 w 619809"/>
                  <a:gd name="connsiteY4" fmla="*/ 1205 h 111280"/>
                  <a:gd name="connsiteX5" fmla="*/ 349430 w 619809"/>
                  <a:gd name="connsiteY5" fmla="*/ 109155 h 111280"/>
                  <a:gd name="connsiteX6" fmla="*/ 431980 w 619809"/>
                  <a:gd name="connsiteY6" fmla="*/ 74230 h 111280"/>
                  <a:gd name="connsiteX7" fmla="*/ 212905 w 619809"/>
                  <a:gd name="connsiteY7" fmla="*/ 90105 h 111280"/>
                  <a:gd name="connsiteX8" fmla="*/ 260530 w 619809"/>
                  <a:gd name="connsiteY8" fmla="*/ 93280 h 111280"/>
                  <a:gd name="connsiteX9" fmla="*/ 200205 w 619809"/>
                  <a:gd name="connsiteY9" fmla="*/ 86930 h 111280"/>
                  <a:gd name="connsiteX10" fmla="*/ 311330 w 619809"/>
                  <a:gd name="connsiteY10" fmla="*/ 55180 h 111280"/>
                  <a:gd name="connsiteX11" fmla="*/ 180 w 619809"/>
                  <a:gd name="connsiteY11" fmla="*/ 83755 h 11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9809" h="111280">
                    <a:moveTo>
                      <a:pt x="180" y="83755"/>
                    </a:moveTo>
                    <a:cubicBezTo>
                      <a:pt x="-6699" y="85872"/>
                      <a:pt x="184859" y="80051"/>
                      <a:pt x="270055" y="67880"/>
                    </a:cubicBezTo>
                    <a:cubicBezTo>
                      <a:pt x="355251" y="55709"/>
                      <a:pt x="486484" y="13905"/>
                      <a:pt x="511355" y="10730"/>
                    </a:cubicBezTo>
                    <a:cubicBezTo>
                      <a:pt x="536226" y="7555"/>
                      <a:pt x="401288" y="50417"/>
                      <a:pt x="419280" y="48830"/>
                    </a:cubicBezTo>
                    <a:cubicBezTo>
                      <a:pt x="437272" y="47242"/>
                      <a:pt x="630947" y="-8849"/>
                      <a:pt x="619305" y="1205"/>
                    </a:cubicBezTo>
                    <a:cubicBezTo>
                      <a:pt x="607663" y="11259"/>
                      <a:pt x="380651" y="96984"/>
                      <a:pt x="349430" y="109155"/>
                    </a:cubicBezTo>
                    <a:cubicBezTo>
                      <a:pt x="318209" y="121326"/>
                      <a:pt x="454734" y="77405"/>
                      <a:pt x="431980" y="74230"/>
                    </a:cubicBezTo>
                    <a:cubicBezTo>
                      <a:pt x="409226" y="71055"/>
                      <a:pt x="241480" y="86930"/>
                      <a:pt x="212905" y="90105"/>
                    </a:cubicBezTo>
                    <a:cubicBezTo>
                      <a:pt x="184330" y="93280"/>
                      <a:pt x="262647" y="93809"/>
                      <a:pt x="260530" y="93280"/>
                    </a:cubicBezTo>
                    <a:cubicBezTo>
                      <a:pt x="258413" y="92751"/>
                      <a:pt x="191738" y="93280"/>
                      <a:pt x="200205" y="86930"/>
                    </a:cubicBezTo>
                    <a:cubicBezTo>
                      <a:pt x="208672" y="80580"/>
                      <a:pt x="338317" y="55709"/>
                      <a:pt x="311330" y="55180"/>
                    </a:cubicBezTo>
                    <a:cubicBezTo>
                      <a:pt x="284343" y="54651"/>
                      <a:pt x="7059" y="81638"/>
                      <a:pt x="180" y="8375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 495">
                <a:extLst>
                  <a:ext uri="{FF2B5EF4-FFF2-40B4-BE49-F238E27FC236}">
                    <a16:creationId xmlns:a16="http://schemas.microsoft.com/office/drawing/2014/main" id="{491785D4-F6FF-244C-575D-5F3C5527C1D1}"/>
                  </a:ext>
                </a:extLst>
              </p:cNvPr>
              <p:cNvSpPr/>
              <p:nvPr/>
            </p:nvSpPr>
            <p:spPr>
              <a:xfrm>
                <a:off x="3317873" y="11914348"/>
                <a:ext cx="363831" cy="57871"/>
              </a:xfrm>
              <a:custGeom>
                <a:avLst/>
                <a:gdLst>
                  <a:gd name="connsiteX0" fmla="*/ 2 w 363831"/>
                  <a:gd name="connsiteY0" fmla="*/ 7777 h 57871"/>
                  <a:gd name="connsiteX1" fmla="*/ 139702 w 363831"/>
                  <a:gd name="connsiteY1" fmla="*/ 55402 h 57871"/>
                  <a:gd name="connsiteX2" fmla="*/ 165102 w 363831"/>
                  <a:gd name="connsiteY2" fmla="*/ 45877 h 57871"/>
                  <a:gd name="connsiteX3" fmla="*/ 361952 w 363831"/>
                  <a:gd name="connsiteY3" fmla="*/ 1427 h 57871"/>
                  <a:gd name="connsiteX4" fmla="*/ 257177 w 363831"/>
                  <a:gd name="connsiteY4" fmla="*/ 14127 h 57871"/>
                  <a:gd name="connsiteX5" fmla="*/ 136527 w 363831"/>
                  <a:gd name="connsiteY5" fmla="*/ 45877 h 57871"/>
                  <a:gd name="connsiteX6" fmla="*/ 2 w 363831"/>
                  <a:gd name="connsiteY6" fmla="*/ 7777 h 5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831" h="57871">
                    <a:moveTo>
                      <a:pt x="2" y="7777"/>
                    </a:moveTo>
                    <a:cubicBezTo>
                      <a:pt x="531" y="9364"/>
                      <a:pt x="112185" y="49052"/>
                      <a:pt x="139702" y="55402"/>
                    </a:cubicBezTo>
                    <a:cubicBezTo>
                      <a:pt x="167219" y="61752"/>
                      <a:pt x="128060" y="54873"/>
                      <a:pt x="165102" y="45877"/>
                    </a:cubicBezTo>
                    <a:cubicBezTo>
                      <a:pt x="202144" y="36881"/>
                      <a:pt x="346606" y="6719"/>
                      <a:pt x="361952" y="1427"/>
                    </a:cubicBezTo>
                    <a:cubicBezTo>
                      <a:pt x="377298" y="-3865"/>
                      <a:pt x="294748" y="6719"/>
                      <a:pt x="257177" y="14127"/>
                    </a:cubicBezTo>
                    <a:cubicBezTo>
                      <a:pt x="219606" y="21535"/>
                      <a:pt x="172510" y="44290"/>
                      <a:pt x="136527" y="45877"/>
                    </a:cubicBezTo>
                    <a:cubicBezTo>
                      <a:pt x="100544" y="47465"/>
                      <a:pt x="-527" y="6190"/>
                      <a:pt x="2" y="77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 496">
                <a:extLst>
                  <a:ext uri="{FF2B5EF4-FFF2-40B4-BE49-F238E27FC236}">
                    <a16:creationId xmlns:a16="http://schemas.microsoft.com/office/drawing/2014/main" id="{114C45AC-E637-FC43-C8B9-9F49B7B14D75}"/>
                  </a:ext>
                </a:extLst>
              </p:cNvPr>
              <p:cNvSpPr/>
              <p:nvPr/>
            </p:nvSpPr>
            <p:spPr>
              <a:xfrm>
                <a:off x="5588000" y="12019283"/>
                <a:ext cx="103487" cy="261626"/>
              </a:xfrm>
              <a:custGeom>
                <a:avLst/>
                <a:gdLst>
                  <a:gd name="connsiteX0" fmla="*/ 53975 w 103487"/>
                  <a:gd name="connsiteY0" fmla="*/ 1267 h 261626"/>
                  <a:gd name="connsiteX1" fmla="*/ 57150 w 103487"/>
                  <a:gd name="connsiteY1" fmla="*/ 96517 h 261626"/>
                  <a:gd name="connsiteX2" fmla="*/ 95250 w 103487"/>
                  <a:gd name="connsiteY2" fmla="*/ 213992 h 261626"/>
                  <a:gd name="connsiteX3" fmla="*/ 0 w 103487"/>
                  <a:gd name="connsiteY3" fmla="*/ 261617 h 261626"/>
                  <a:gd name="connsiteX4" fmla="*/ 95250 w 103487"/>
                  <a:gd name="connsiteY4" fmla="*/ 210817 h 261626"/>
                  <a:gd name="connsiteX5" fmla="*/ 95250 w 103487"/>
                  <a:gd name="connsiteY5" fmla="*/ 166367 h 261626"/>
                  <a:gd name="connsiteX6" fmla="*/ 53975 w 103487"/>
                  <a:gd name="connsiteY6" fmla="*/ 1267 h 26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487" h="261626">
                    <a:moveTo>
                      <a:pt x="53975" y="1267"/>
                    </a:moveTo>
                    <a:cubicBezTo>
                      <a:pt x="47625" y="-10375"/>
                      <a:pt x="50271" y="61063"/>
                      <a:pt x="57150" y="96517"/>
                    </a:cubicBezTo>
                    <a:cubicBezTo>
                      <a:pt x="64029" y="131971"/>
                      <a:pt x="104775" y="186475"/>
                      <a:pt x="95250" y="213992"/>
                    </a:cubicBezTo>
                    <a:cubicBezTo>
                      <a:pt x="85725" y="241509"/>
                      <a:pt x="0" y="262146"/>
                      <a:pt x="0" y="261617"/>
                    </a:cubicBezTo>
                    <a:cubicBezTo>
                      <a:pt x="0" y="261088"/>
                      <a:pt x="79375" y="226692"/>
                      <a:pt x="95250" y="210817"/>
                    </a:cubicBezTo>
                    <a:cubicBezTo>
                      <a:pt x="111125" y="194942"/>
                      <a:pt x="100013" y="196530"/>
                      <a:pt x="95250" y="166367"/>
                    </a:cubicBezTo>
                    <a:cubicBezTo>
                      <a:pt x="90488" y="136205"/>
                      <a:pt x="60325" y="12909"/>
                      <a:pt x="53975" y="126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 497">
                <a:extLst>
                  <a:ext uri="{FF2B5EF4-FFF2-40B4-BE49-F238E27FC236}">
                    <a16:creationId xmlns:a16="http://schemas.microsoft.com/office/drawing/2014/main" id="{68FEE4B3-CEED-1546-6E8F-408CF0A833EE}"/>
                  </a:ext>
                </a:extLst>
              </p:cNvPr>
              <p:cNvSpPr/>
              <p:nvPr/>
            </p:nvSpPr>
            <p:spPr>
              <a:xfrm>
                <a:off x="5006975" y="12008251"/>
                <a:ext cx="657215" cy="307574"/>
              </a:xfrm>
              <a:custGeom>
                <a:avLst/>
                <a:gdLst>
                  <a:gd name="connsiteX0" fmla="*/ 650875 w 657215"/>
                  <a:gd name="connsiteY0" fmla="*/ 2774 h 307574"/>
                  <a:gd name="connsiteX1" fmla="*/ 542925 w 657215"/>
                  <a:gd name="connsiteY1" fmla="*/ 88499 h 307574"/>
                  <a:gd name="connsiteX2" fmla="*/ 552450 w 657215"/>
                  <a:gd name="connsiteY2" fmla="*/ 91674 h 307574"/>
                  <a:gd name="connsiteX3" fmla="*/ 377825 w 657215"/>
                  <a:gd name="connsiteY3" fmla="*/ 167874 h 307574"/>
                  <a:gd name="connsiteX4" fmla="*/ 400050 w 657215"/>
                  <a:gd name="connsiteY4" fmla="*/ 167874 h 307574"/>
                  <a:gd name="connsiteX5" fmla="*/ 273050 w 657215"/>
                  <a:gd name="connsiteY5" fmla="*/ 240899 h 307574"/>
                  <a:gd name="connsiteX6" fmla="*/ 279400 w 657215"/>
                  <a:gd name="connsiteY6" fmla="*/ 240899 h 307574"/>
                  <a:gd name="connsiteX7" fmla="*/ 0 w 657215"/>
                  <a:gd name="connsiteY7" fmla="*/ 307574 h 307574"/>
                  <a:gd name="connsiteX8" fmla="*/ 314325 w 657215"/>
                  <a:gd name="connsiteY8" fmla="*/ 215499 h 307574"/>
                  <a:gd name="connsiteX9" fmla="*/ 650875 w 657215"/>
                  <a:gd name="connsiteY9" fmla="*/ 2774 h 30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215" h="307574">
                    <a:moveTo>
                      <a:pt x="650875" y="2774"/>
                    </a:moveTo>
                    <a:cubicBezTo>
                      <a:pt x="688975" y="-18393"/>
                      <a:pt x="542925" y="88499"/>
                      <a:pt x="542925" y="88499"/>
                    </a:cubicBezTo>
                    <a:cubicBezTo>
                      <a:pt x="526521" y="103316"/>
                      <a:pt x="579967" y="78445"/>
                      <a:pt x="552450" y="91674"/>
                    </a:cubicBezTo>
                    <a:cubicBezTo>
                      <a:pt x="524933" y="104903"/>
                      <a:pt x="403225" y="155174"/>
                      <a:pt x="377825" y="167874"/>
                    </a:cubicBezTo>
                    <a:cubicBezTo>
                      <a:pt x="352425" y="180574"/>
                      <a:pt x="417512" y="155703"/>
                      <a:pt x="400050" y="167874"/>
                    </a:cubicBezTo>
                    <a:cubicBezTo>
                      <a:pt x="382588" y="180045"/>
                      <a:pt x="273050" y="240899"/>
                      <a:pt x="273050" y="240899"/>
                    </a:cubicBezTo>
                    <a:cubicBezTo>
                      <a:pt x="252942" y="253070"/>
                      <a:pt x="279400" y="240899"/>
                      <a:pt x="279400" y="240899"/>
                    </a:cubicBezTo>
                    <a:lnTo>
                      <a:pt x="0" y="307574"/>
                    </a:lnTo>
                    <a:cubicBezTo>
                      <a:pt x="5821" y="303341"/>
                      <a:pt x="207963" y="259420"/>
                      <a:pt x="314325" y="215499"/>
                    </a:cubicBezTo>
                    <a:cubicBezTo>
                      <a:pt x="420687" y="171578"/>
                      <a:pt x="612775" y="23941"/>
                      <a:pt x="650875" y="277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 498">
                <a:extLst>
                  <a:ext uri="{FF2B5EF4-FFF2-40B4-BE49-F238E27FC236}">
                    <a16:creationId xmlns:a16="http://schemas.microsoft.com/office/drawing/2014/main" id="{053CBB22-113B-0F2C-876E-350072666FF1}"/>
                  </a:ext>
                </a:extLst>
              </p:cNvPr>
              <p:cNvSpPr/>
              <p:nvPr/>
            </p:nvSpPr>
            <p:spPr>
              <a:xfrm>
                <a:off x="4942441" y="12213634"/>
                <a:ext cx="401256" cy="61320"/>
              </a:xfrm>
              <a:custGeom>
                <a:avLst/>
                <a:gdLst>
                  <a:gd name="connsiteX0" fmla="*/ 1034 w 401256"/>
                  <a:gd name="connsiteY0" fmla="*/ 57741 h 61320"/>
                  <a:gd name="connsiteX1" fmla="*/ 115334 w 401256"/>
                  <a:gd name="connsiteY1" fmla="*/ 54566 h 61320"/>
                  <a:gd name="connsiteX2" fmla="*/ 397909 w 401256"/>
                  <a:gd name="connsiteY2" fmla="*/ 591 h 61320"/>
                  <a:gd name="connsiteX3" fmla="*/ 264559 w 401256"/>
                  <a:gd name="connsiteY3" fmla="*/ 25991 h 61320"/>
                  <a:gd name="connsiteX4" fmla="*/ 172484 w 401256"/>
                  <a:gd name="connsiteY4" fmla="*/ 29166 h 61320"/>
                  <a:gd name="connsiteX5" fmla="*/ 1034 w 401256"/>
                  <a:gd name="connsiteY5" fmla="*/ 57741 h 6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1256" h="61320">
                    <a:moveTo>
                      <a:pt x="1034" y="57741"/>
                    </a:moveTo>
                    <a:cubicBezTo>
                      <a:pt x="-8491" y="61974"/>
                      <a:pt x="49188" y="64091"/>
                      <a:pt x="115334" y="54566"/>
                    </a:cubicBezTo>
                    <a:cubicBezTo>
                      <a:pt x="181480" y="45041"/>
                      <a:pt x="397909" y="591"/>
                      <a:pt x="397909" y="591"/>
                    </a:cubicBezTo>
                    <a:cubicBezTo>
                      <a:pt x="422780" y="-4171"/>
                      <a:pt x="302130" y="21229"/>
                      <a:pt x="264559" y="25991"/>
                    </a:cubicBezTo>
                    <a:cubicBezTo>
                      <a:pt x="226988" y="30753"/>
                      <a:pt x="215876" y="23345"/>
                      <a:pt x="172484" y="29166"/>
                    </a:cubicBezTo>
                    <a:cubicBezTo>
                      <a:pt x="129092" y="34987"/>
                      <a:pt x="10559" y="53508"/>
                      <a:pt x="1034" y="5774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 499">
                <a:extLst>
                  <a:ext uri="{FF2B5EF4-FFF2-40B4-BE49-F238E27FC236}">
                    <a16:creationId xmlns:a16="http://schemas.microsoft.com/office/drawing/2014/main" id="{49CB8958-468B-68F4-F989-3AA98CB7163F}"/>
                  </a:ext>
                </a:extLst>
              </p:cNvPr>
              <p:cNvSpPr/>
              <p:nvPr/>
            </p:nvSpPr>
            <p:spPr>
              <a:xfrm>
                <a:off x="4953000" y="12293600"/>
                <a:ext cx="403777" cy="74466"/>
              </a:xfrm>
              <a:custGeom>
                <a:avLst/>
                <a:gdLst>
                  <a:gd name="connsiteX0" fmla="*/ 0 w 403777"/>
                  <a:gd name="connsiteY0" fmla="*/ 0 h 74466"/>
                  <a:gd name="connsiteX1" fmla="*/ 127000 w 403777"/>
                  <a:gd name="connsiteY1" fmla="*/ 69850 h 74466"/>
                  <a:gd name="connsiteX2" fmla="*/ 403225 w 403777"/>
                  <a:gd name="connsiteY2" fmla="*/ 66675 h 74466"/>
                  <a:gd name="connsiteX3" fmla="*/ 196850 w 403777"/>
                  <a:gd name="connsiteY3" fmla="*/ 57150 h 74466"/>
                  <a:gd name="connsiteX4" fmla="*/ 149225 w 403777"/>
                  <a:gd name="connsiteY4" fmla="*/ 63500 h 74466"/>
                  <a:gd name="connsiteX5" fmla="*/ 139700 w 403777"/>
                  <a:gd name="connsiteY5" fmla="*/ 60325 h 74466"/>
                  <a:gd name="connsiteX6" fmla="*/ 0 w 403777"/>
                  <a:gd name="connsiteY6" fmla="*/ 0 h 7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777" h="74466">
                    <a:moveTo>
                      <a:pt x="0" y="0"/>
                    </a:moveTo>
                    <a:cubicBezTo>
                      <a:pt x="29898" y="29369"/>
                      <a:pt x="59796" y="58738"/>
                      <a:pt x="127000" y="69850"/>
                    </a:cubicBezTo>
                    <a:cubicBezTo>
                      <a:pt x="194204" y="80963"/>
                      <a:pt x="391583" y="68792"/>
                      <a:pt x="403225" y="66675"/>
                    </a:cubicBezTo>
                    <a:cubicBezTo>
                      <a:pt x="414867" y="64558"/>
                      <a:pt x="239183" y="57679"/>
                      <a:pt x="196850" y="57150"/>
                    </a:cubicBezTo>
                    <a:cubicBezTo>
                      <a:pt x="154517" y="56621"/>
                      <a:pt x="149225" y="63500"/>
                      <a:pt x="149225" y="63500"/>
                    </a:cubicBezTo>
                    <a:cubicBezTo>
                      <a:pt x="139700" y="64029"/>
                      <a:pt x="139700" y="60325"/>
                      <a:pt x="139700" y="603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 500">
                <a:extLst>
                  <a:ext uri="{FF2B5EF4-FFF2-40B4-BE49-F238E27FC236}">
                    <a16:creationId xmlns:a16="http://schemas.microsoft.com/office/drawing/2014/main" id="{D3C13CA0-E0BD-5E43-D8FE-B5671EC6FAB2}"/>
                  </a:ext>
                </a:extLst>
              </p:cNvPr>
              <p:cNvSpPr/>
              <p:nvPr/>
            </p:nvSpPr>
            <p:spPr>
              <a:xfrm>
                <a:off x="4942273" y="12344251"/>
                <a:ext cx="350799" cy="89133"/>
              </a:xfrm>
              <a:custGeom>
                <a:avLst/>
                <a:gdLst>
                  <a:gd name="connsiteX0" fmla="*/ 1202 w 350799"/>
                  <a:gd name="connsiteY0" fmla="*/ 149 h 89133"/>
                  <a:gd name="connsiteX1" fmla="*/ 175827 w 350799"/>
                  <a:gd name="connsiteY1" fmla="*/ 54124 h 89133"/>
                  <a:gd name="connsiteX2" fmla="*/ 350452 w 350799"/>
                  <a:gd name="connsiteY2" fmla="*/ 63649 h 89133"/>
                  <a:gd name="connsiteX3" fmla="*/ 223452 w 350799"/>
                  <a:gd name="connsiteY3" fmla="*/ 89049 h 89133"/>
                  <a:gd name="connsiteX4" fmla="*/ 325052 w 350799"/>
                  <a:gd name="connsiteY4" fmla="*/ 54124 h 89133"/>
                  <a:gd name="connsiteX5" fmla="*/ 109152 w 350799"/>
                  <a:gd name="connsiteY5" fmla="*/ 38249 h 89133"/>
                  <a:gd name="connsiteX6" fmla="*/ 1202 w 350799"/>
                  <a:gd name="connsiteY6" fmla="*/ 149 h 8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799" h="89133">
                    <a:moveTo>
                      <a:pt x="1202" y="149"/>
                    </a:moveTo>
                    <a:cubicBezTo>
                      <a:pt x="12315" y="2795"/>
                      <a:pt x="117619" y="43541"/>
                      <a:pt x="175827" y="54124"/>
                    </a:cubicBezTo>
                    <a:cubicBezTo>
                      <a:pt x="234035" y="64707"/>
                      <a:pt x="342515" y="57828"/>
                      <a:pt x="350452" y="63649"/>
                    </a:cubicBezTo>
                    <a:cubicBezTo>
                      <a:pt x="358389" y="69470"/>
                      <a:pt x="227685" y="90636"/>
                      <a:pt x="223452" y="89049"/>
                    </a:cubicBezTo>
                    <a:cubicBezTo>
                      <a:pt x="219219" y="87462"/>
                      <a:pt x="344102" y="62591"/>
                      <a:pt x="325052" y="54124"/>
                    </a:cubicBezTo>
                    <a:cubicBezTo>
                      <a:pt x="306002" y="45657"/>
                      <a:pt x="159952" y="45657"/>
                      <a:pt x="109152" y="38249"/>
                    </a:cubicBezTo>
                    <a:cubicBezTo>
                      <a:pt x="58352" y="30841"/>
                      <a:pt x="-9911" y="-2497"/>
                      <a:pt x="1202" y="14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 501">
                <a:extLst>
                  <a:ext uri="{FF2B5EF4-FFF2-40B4-BE49-F238E27FC236}">
                    <a16:creationId xmlns:a16="http://schemas.microsoft.com/office/drawing/2014/main" id="{AF0707AE-592B-C969-BD56-8E8D5AECA81C}"/>
                  </a:ext>
                </a:extLst>
              </p:cNvPr>
              <p:cNvSpPr/>
              <p:nvPr/>
            </p:nvSpPr>
            <p:spPr>
              <a:xfrm>
                <a:off x="4867260" y="12270299"/>
                <a:ext cx="88915" cy="191649"/>
              </a:xfrm>
              <a:custGeom>
                <a:avLst/>
                <a:gdLst>
                  <a:gd name="connsiteX0" fmla="*/ 88915 w 88915"/>
                  <a:gd name="connsiteY0" fmla="*/ 1076 h 191649"/>
                  <a:gd name="connsiteX1" fmla="*/ 28590 w 88915"/>
                  <a:gd name="connsiteY1" fmla="*/ 74101 h 191649"/>
                  <a:gd name="connsiteX2" fmla="*/ 28590 w 88915"/>
                  <a:gd name="connsiteY2" fmla="*/ 159826 h 191649"/>
                  <a:gd name="connsiteX3" fmla="*/ 31765 w 88915"/>
                  <a:gd name="connsiteY3" fmla="*/ 143951 h 191649"/>
                  <a:gd name="connsiteX4" fmla="*/ 15 w 88915"/>
                  <a:gd name="connsiteY4" fmla="*/ 191576 h 191649"/>
                  <a:gd name="connsiteX5" fmla="*/ 28590 w 88915"/>
                  <a:gd name="connsiteY5" fmla="*/ 131251 h 191649"/>
                  <a:gd name="connsiteX6" fmla="*/ 88915 w 88915"/>
                  <a:gd name="connsiteY6" fmla="*/ 1076 h 19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15" h="191649">
                    <a:moveTo>
                      <a:pt x="88915" y="1076"/>
                    </a:moveTo>
                    <a:cubicBezTo>
                      <a:pt x="88915" y="-8449"/>
                      <a:pt x="38644" y="47643"/>
                      <a:pt x="28590" y="74101"/>
                    </a:cubicBezTo>
                    <a:cubicBezTo>
                      <a:pt x="18536" y="100559"/>
                      <a:pt x="28061" y="148184"/>
                      <a:pt x="28590" y="159826"/>
                    </a:cubicBezTo>
                    <a:cubicBezTo>
                      <a:pt x="29119" y="171468"/>
                      <a:pt x="36527" y="138659"/>
                      <a:pt x="31765" y="143951"/>
                    </a:cubicBezTo>
                    <a:cubicBezTo>
                      <a:pt x="27002" y="149243"/>
                      <a:pt x="544" y="193693"/>
                      <a:pt x="15" y="191576"/>
                    </a:cubicBezTo>
                    <a:cubicBezTo>
                      <a:pt x="-514" y="189459"/>
                      <a:pt x="12186" y="157709"/>
                      <a:pt x="28590" y="131251"/>
                    </a:cubicBezTo>
                    <a:cubicBezTo>
                      <a:pt x="44994" y="104793"/>
                      <a:pt x="88915" y="10601"/>
                      <a:pt x="88915" y="107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 502">
                <a:extLst>
                  <a:ext uri="{FF2B5EF4-FFF2-40B4-BE49-F238E27FC236}">
                    <a16:creationId xmlns:a16="http://schemas.microsoft.com/office/drawing/2014/main" id="{39E2C0E3-05C6-A83C-AD98-3B2857ECB0E1}"/>
                  </a:ext>
                </a:extLst>
              </p:cNvPr>
              <p:cNvSpPr/>
              <p:nvPr/>
            </p:nvSpPr>
            <p:spPr>
              <a:xfrm>
                <a:off x="5111743" y="12296730"/>
                <a:ext cx="206406" cy="41433"/>
              </a:xfrm>
              <a:custGeom>
                <a:avLst/>
                <a:gdLst>
                  <a:gd name="connsiteX0" fmla="*/ 7 w 206406"/>
                  <a:gd name="connsiteY0" fmla="*/ 41320 h 41433"/>
                  <a:gd name="connsiteX1" fmla="*/ 139707 w 206406"/>
                  <a:gd name="connsiteY1" fmla="*/ 12745 h 41433"/>
                  <a:gd name="connsiteX2" fmla="*/ 206382 w 206406"/>
                  <a:gd name="connsiteY2" fmla="*/ 25445 h 41433"/>
                  <a:gd name="connsiteX3" fmla="*/ 133357 w 206406"/>
                  <a:gd name="connsiteY3" fmla="*/ 45 h 41433"/>
                  <a:gd name="connsiteX4" fmla="*/ 7 w 206406"/>
                  <a:gd name="connsiteY4" fmla="*/ 41320 h 4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06" h="41433">
                    <a:moveTo>
                      <a:pt x="7" y="41320"/>
                    </a:moveTo>
                    <a:cubicBezTo>
                      <a:pt x="1065" y="43437"/>
                      <a:pt x="105311" y="15391"/>
                      <a:pt x="139707" y="12745"/>
                    </a:cubicBezTo>
                    <a:cubicBezTo>
                      <a:pt x="174103" y="10099"/>
                      <a:pt x="207440" y="27562"/>
                      <a:pt x="206382" y="25445"/>
                    </a:cubicBezTo>
                    <a:cubicBezTo>
                      <a:pt x="205324" y="23328"/>
                      <a:pt x="160874" y="1632"/>
                      <a:pt x="133357" y="45"/>
                    </a:cubicBezTo>
                    <a:cubicBezTo>
                      <a:pt x="105840" y="-1542"/>
                      <a:pt x="-1051" y="39203"/>
                      <a:pt x="7" y="4132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 503">
                <a:extLst>
                  <a:ext uri="{FF2B5EF4-FFF2-40B4-BE49-F238E27FC236}">
                    <a16:creationId xmlns:a16="http://schemas.microsoft.com/office/drawing/2014/main" id="{CC6A979A-2C64-A275-A57F-7B298D416911}"/>
                  </a:ext>
                </a:extLst>
              </p:cNvPr>
              <p:cNvSpPr/>
              <p:nvPr/>
            </p:nvSpPr>
            <p:spPr>
              <a:xfrm>
                <a:off x="5339599" y="12274116"/>
                <a:ext cx="261262" cy="67132"/>
              </a:xfrm>
              <a:custGeom>
                <a:avLst/>
                <a:gdLst>
                  <a:gd name="connsiteX0" fmla="*/ 751 w 261262"/>
                  <a:gd name="connsiteY0" fmla="*/ 54409 h 67132"/>
                  <a:gd name="connsiteX1" fmla="*/ 118226 w 261262"/>
                  <a:gd name="connsiteY1" fmla="*/ 67109 h 67132"/>
                  <a:gd name="connsiteX2" fmla="*/ 143626 w 261262"/>
                  <a:gd name="connsiteY2" fmla="*/ 57584 h 67132"/>
                  <a:gd name="connsiteX3" fmla="*/ 137276 w 261262"/>
                  <a:gd name="connsiteY3" fmla="*/ 57584 h 67132"/>
                  <a:gd name="connsiteX4" fmla="*/ 175376 w 261262"/>
                  <a:gd name="connsiteY4" fmla="*/ 38534 h 67132"/>
                  <a:gd name="connsiteX5" fmla="*/ 184901 w 261262"/>
                  <a:gd name="connsiteY5" fmla="*/ 41709 h 67132"/>
                  <a:gd name="connsiteX6" fmla="*/ 210301 w 261262"/>
                  <a:gd name="connsiteY6" fmla="*/ 434 h 67132"/>
                  <a:gd name="connsiteX7" fmla="*/ 223001 w 261262"/>
                  <a:gd name="connsiteY7" fmla="*/ 19484 h 67132"/>
                  <a:gd name="connsiteX8" fmla="*/ 245226 w 261262"/>
                  <a:gd name="connsiteY8" fmla="*/ 9959 h 67132"/>
                  <a:gd name="connsiteX9" fmla="*/ 257926 w 261262"/>
                  <a:gd name="connsiteY9" fmla="*/ 29009 h 67132"/>
                  <a:gd name="connsiteX10" fmla="*/ 181726 w 261262"/>
                  <a:gd name="connsiteY10" fmla="*/ 44884 h 67132"/>
                  <a:gd name="connsiteX11" fmla="*/ 751 w 261262"/>
                  <a:gd name="connsiteY11" fmla="*/ 54409 h 6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62" h="67132">
                    <a:moveTo>
                      <a:pt x="751" y="54409"/>
                    </a:moveTo>
                    <a:cubicBezTo>
                      <a:pt x="-9832" y="58113"/>
                      <a:pt x="94414" y="66580"/>
                      <a:pt x="118226" y="67109"/>
                    </a:cubicBezTo>
                    <a:cubicBezTo>
                      <a:pt x="142038" y="67638"/>
                      <a:pt x="140451" y="59171"/>
                      <a:pt x="143626" y="57584"/>
                    </a:cubicBezTo>
                    <a:cubicBezTo>
                      <a:pt x="146801" y="55997"/>
                      <a:pt x="131984" y="60759"/>
                      <a:pt x="137276" y="57584"/>
                    </a:cubicBezTo>
                    <a:cubicBezTo>
                      <a:pt x="142568" y="54409"/>
                      <a:pt x="167439" y="41180"/>
                      <a:pt x="175376" y="38534"/>
                    </a:cubicBezTo>
                    <a:cubicBezTo>
                      <a:pt x="183313" y="35888"/>
                      <a:pt x="179080" y="48059"/>
                      <a:pt x="184901" y="41709"/>
                    </a:cubicBezTo>
                    <a:cubicBezTo>
                      <a:pt x="190722" y="35359"/>
                      <a:pt x="203951" y="4138"/>
                      <a:pt x="210301" y="434"/>
                    </a:cubicBezTo>
                    <a:cubicBezTo>
                      <a:pt x="216651" y="-3270"/>
                      <a:pt x="217180" y="17896"/>
                      <a:pt x="223001" y="19484"/>
                    </a:cubicBezTo>
                    <a:cubicBezTo>
                      <a:pt x="228822" y="21071"/>
                      <a:pt x="239405" y="8371"/>
                      <a:pt x="245226" y="9959"/>
                    </a:cubicBezTo>
                    <a:cubicBezTo>
                      <a:pt x="251047" y="11546"/>
                      <a:pt x="268509" y="23188"/>
                      <a:pt x="257926" y="29009"/>
                    </a:cubicBezTo>
                    <a:cubicBezTo>
                      <a:pt x="247343" y="34830"/>
                      <a:pt x="219826" y="38005"/>
                      <a:pt x="181726" y="44884"/>
                    </a:cubicBezTo>
                    <a:cubicBezTo>
                      <a:pt x="143626" y="51763"/>
                      <a:pt x="11334" y="50705"/>
                      <a:pt x="751" y="544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 504">
                <a:extLst>
                  <a:ext uri="{FF2B5EF4-FFF2-40B4-BE49-F238E27FC236}">
                    <a16:creationId xmlns:a16="http://schemas.microsoft.com/office/drawing/2014/main" id="{82B91409-04F1-A7B7-5445-9CA6D5B5E811}"/>
                  </a:ext>
                </a:extLst>
              </p:cNvPr>
              <p:cNvSpPr/>
              <p:nvPr/>
            </p:nvSpPr>
            <p:spPr>
              <a:xfrm>
                <a:off x="5415250" y="12044179"/>
                <a:ext cx="1090126" cy="332448"/>
              </a:xfrm>
              <a:custGeom>
                <a:avLst/>
                <a:gdLst>
                  <a:gd name="connsiteX0" fmla="*/ 4475 w 1090126"/>
                  <a:gd name="connsiteY0" fmla="*/ 331971 h 332448"/>
                  <a:gd name="connsiteX1" fmla="*/ 525175 w 1090126"/>
                  <a:gd name="connsiteY1" fmla="*/ 208146 h 332448"/>
                  <a:gd name="connsiteX2" fmla="*/ 471200 w 1090126"/>
                  <a:gd name="connsiteY2" fmla="*/ 233546 h 332448"/>
                  <a:gd name="connsiteX3" fmla="*/ 741075 w 1090126"/>
                  <a:gd name="connsiteY3" fmla="*/ 135121 h 332448"/>
                  <a:gd name="connsiteX4" fmla="*/ 1010950 w 1090126"/>
                  <a:gd name="connsiteY4" fmla="*/ 62096 h 332448"/>
                  <a:gd name="connsiteX5" fmla="*/ 1007775 w 1090126"/>
                  <a:gd name="connsiteY5" fmla="*/ 74796 h 332448"/>
                  <a:gd name="connsiteX6" fmla="*/ 1004600 w 1090126"/>
                  <a:gd name="connsiteY6" fmla="*/ 62096 h 332448"/>
                  <a:gd name="connsiteX7" fmla="*/ 1077625 w 1090126"/>
                  <a:gd name="connsiteY7" fmla="*/ 11296 h 332448"/>
                  <a:gd name="connsiteX8" fmla="*/ 1077625 w 1090126"/>
                  <a:gd name="connsiteY8" fmla="*/ 4946 h 332448"/>
                  <a:gd name="connsiteX9" fmla="*/ 953800 w 1090126"/>
                  <a:gd name="connsiteY9" fmla="*/ 71621 h 332448"/>
                  <a:gd name="connsiteX10" fmla="*/ 534700 w 1090126"/>
                  <a:gd name="connsiteY10" fmla="*/ 198621 h 332448"/>
                  <a:gd name="connsiteX11" fmla="*/ 287050 w 1090126"/>
                  <a:gd name="connsiteY11" fmla="*/ 249421 h 332448"/>
                  <a:gd name="connsiteX12" fmla="*/ 4475 w 1090126"/>
                  <a:gd name="connsiteY12" fmla="*/ 331971 h 33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0126" h="332448">
                    <a:moveTo>
                      <a:pt x="4475" y="331971"/>
                    </a:moveTo>
                    <a:cubicBezTo>
                      <a:pt x="44162" y="325092"/>
                      <a:pt x="447388" y="224550"/>
                      <a:pt x="525175" y="208146"/>
                    </a:cubicBezTo>
                    <a:cubicBezTo>
                      <a:pt x="602963" y="191742"/>
                      <a:pt x="435217" y="245717"/>
                      <a:pt x="471200" y="233546"/>
                    </a:cubicBezTo>
                    <a:cubicBezTo>
                      <a:pt x="507183" y="221375"/>
                      <a:pt x="651117" y="163696"/>
                      <a:pt x="741075" y="135121"/>
                    </a:cubicBezTo>
                    <a:cubicBezTo>
                      <a:pt x="831033" y="106546"/>
                      <a:pt x="966500" y="72150"/>
                      <a:pt x="1010950" y="62096"/>
                    </a:cubicBezTo>
                    <a:cubicBezTo>
                      <a:pt x="1055400" y="52042"/>
                      <a:pt x="1008833" y="74796"/>
                      <a:pt x="1007775" y="74796"/>
                    </a:cubicBezTo>
                    <a:cubicBezTo>
                      <a:pt x="1006717" y="74796"/>
                      <a:pt x="992958" y="72679"/>
                      <a:pt x="1004600" y="62096"/>
                    </a:cubicBezTo>
                    <a:cubicBezTo>
                      <a:pt x="1016242" y="51513"/>
                      <a:pt x="1077625" y="11296"/>
                      <a:pt x="1077625" y="11296"/>
                    </a:cubicBezTo>
                    <a:cubicBezTo>
                      <a:pt x="1089796" y="1771"/>
                      <a:pt x="1098263" y="-5108"/>
                      <a:pt x="1077625" y="4946"/>
                    </a:cubicBezTo>
                    <a:cubicBezTo>
                      <a:pt x="1056987" y="15000"/>
                      <a:pt x="1044288" y="39342"/>
                      <a:pt x="953800" y="71621"/>
                    </a:cubicBezTo>
                    <a:cubicBezTo>
                      <a:pt x="863313" y="103900"/>
                      <a:pt x="645825" y="168988"/>
                      <a:pt x="534700" y="198621"/>
                    </a:cubicBezTo>
                    <a:cubicBezTo>
                      <a:pt x="423575" y="228254"/>
                      <a:pt x="374362" y="229313"/>
                      <a:pt x="287050" y="249421"/>
                    </a:cubicBezTo>
                    <a:cubicBezTo>
                      <a:pt x="199738" y="269529"/>
                      <a:pt x="-35212" y="338850"/>
                      <a:pt x="4475" y="33197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 505">
                <a:extLst>
                  <a:ext uri="{FF2B5EF4-FFF2-40B4-BE49-F238E27FC236}">
                    <a16:creationId xmlns:a16="http://schemas.microsoft.com/office/drawing/2014/main" id="{9B056C6D-2227-F430-1EE4-6DA5C89E68C8}"/>
                  </a:ext>
                </a:extLst>
              </p:cNvPr>
              <p:cNvSpPr/>
              <p:nvPr/>
            </p:nvSpPr>
            <p:spPr>
              <a:xfrm>
                <a:off x="5609530" y="11998325"/>
                <a:ext cx="873918" cy="285725"/>
              </a:xfrm>
              <a:custGeom>
                <a:avLst/>
                <a:gdLst>
                  <a:gd name="connsiteX0" fmla="*/ 7045 w 873918"/>
                  <a:gd name="connsiteY0" fmla="*/ 282575 h 285725"/>
                  <a:gd name="connsiteX1" fmla="*/ 575370 w 873918"/>
                  <a:gd name="connsiteY1" fmla="*/ 149225 h 285725"/>
                  <a:gd name="connsiteX2" fmla="*/ 556320 w 873918"/>
                  <a:gd name="connsiteY2" fmla="*/ 155575 h 285725"/>
                  <a:gd name="connsiteX3" fmla="*/ 829370 w 873918"/>
                  <a:gd name="connsiteY3" fmla="*/ 76200 h 285725"/>
                  <a:gd name="connsiteX4" fmla="*/ 873820 w 873918"/>
                  <a:gd name="connsiteY4" fmla="*/ 50800 h 285725"/>
                  <a:gd name="connsiteX5" fmla="*/ 842070 w 873918"/>
                  <a:gd name="connsiteY5" fmla="*/ 0 h 285725"/>
                  <a:gd name="connsiteX6" fmla="*/ 867470 w 873918"/>
                  <a:gd name="connsiteY6" fmla="*/ 50800 h 285725"/>
                  <a:gd name="connsiteX7" fmla="*/ 708720 w 873918"/>
                  <a:gd name="connsiteY7" fmla="*/ 111125 h 285725"/>
                  <a:gd name="connsiteX8" fmla="*/ 432495 w 873918"/>
                  <a:gd name="connsiteY8" fmla="*/ 187325 h 285725"/>
                  <a:gd name="connsiteX9" fmla="*/ 597595 w 873918"/>
                  <a:gd name="connsiteY9" fmla="*/ 155575 h 285725"/>
                  <a:gd name="connsiteX10" fmla="*/ 280095 w 873918"/>
                  <a:gd name="connsiteY10" fmla="*/ 238125 h 285725"/>
                  <a:gd name="connsiteX11" fmla="*/ 7045 w 873918"/>
                  <a:gd name="connsiteY11" fmla="*/ 282575 h 2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3918" h="285725">
                    <a:moveTo>
                      <a:pt x="7045" y="282575"/>
                    </a:moveTo>
                    <a:cubicBezTo>
                      <a:pt x="56257" y="267758"/>
                      <a:pt x="483824" y="170392"/>
                      <a:pt x="575370" y="149225"/>
                    </a:cubicBezTo>
                    <a:cubicBezTo>
                      <a:pt x="666916" y="128058"/>
                      <a:pt x="556320" y="155575"/>
                      <a:pt x="556320" y="155575"/>
                    </a:cubicBezTo>
                    <a:lnTo>
                      <a:pt x="829370" y="76200"/>
                    </a:lnTo>
                    <a:cubicBezTo>
                      <a:pt x="882287" y="58737"/>
                      <a:pt x="871703" y="63500"/>
                      <a:pt x="873820" y="50800"/>
                    </a:cubicBezTo>
                    <a:cubicBezTo>
                      <a:pt x="875937" y="38100"/>
                      <a:pt x="843128" y="0"/>
                      <a:pt x="842070" y="0"/>
                    </a:cubicBezTo>
                    <a:cubicBezTo>
                      <a:pt x="841012" y="0"/>
                      <a:pt x="889695" y="32279"/>
                      <a:pt x="867470" y="50800"/>
                    </a:cubicBezTo>
                    <a:cubicBezTo>
                      <a:pt x="845245" y="69321"/>
                      <a:pt x="781216" y="88371"/>
                      <a:pt x="708720" y="111125"/>
                    </a:cubicBezTo>
                    <a:cubicBezTo>
                      <a:pt x="636224" y="133879"/>
                      <a:pt x="451016" y="179917"/>
                      <a:pt x="432495" y="187325"/>
                    </a:cubicBezTo>
                    <a:cubicBezTo>
                      <a:pt x="413974" y="194733"/>
                      <a:pt x="622995" y="147108"/>
                      <a:pt x="597595" y="155575"/>
                    </a:cubicBezTo>
                    <a:cubicBezTo>
                      <a:pt x="572195" y="164042"/>
                      <a:pt x="381166" y="220133"/>
                      <a:pt x="280095" y="238125"/>
                    </a:cubicBezTo>
                    <a:cubicBezTo>
                      <a:pt x="179024" y="256117"/>
                      <a:pt x="-42167" y="297392"/>
                      <a:pt x="7045" y="28257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 506">
                <a:extLst>
                  <a:ext uri="{FF2B5EF4-FFF2-40B4-BE49-F238E27FC236}">
                    <a16:creationId xmlns:a16="http://schemas.microsoft.com/office/drawing/2014/main" id="{15AD282D-4C59-7655-A290-FDDE1BBC528C}"/>
                  </a:ext>
                </a:extLst>
              </p:cNvPr>
              <p:cNvSpPr/>
              <p:nvPr/>
            </p:nvSpPr>
            <p:spPr>
              <a:xfrm>
                <a:off x="4879748" y="12461872"/>
                <a:ext cx="1239110" cy="102292"/>
              </a:xfrm>
              <a:custGeom>
                <a:avLst/>
                <a:gdLst>
                  <a:gd name="connsiteX0" fmla="*/ 227 w 1239110"/>
                  <a:gd name="connsiteY0" fmla="*/ 3 h 102292"/>
                  <a:gd name="connsiteX1" fmla="*/ 266927 w 1239110"/>
                  <a:gd name="connsiteY1" fmla="*/ 79378 h 102292"/>
                  <a:gd name="connsiteX2" fmla="*/ 235177 w 1239110"/>
                  <a:gd name="connsiteY2" fmla="*/ 82553 h 102292"/>
                  <a:gd name="connsiteX3" fmla="*/ 628877 w 1239110"/>
                  <a:gd name="connsiteY3" fmla="*/ 101603 h 102292"/>
                  <a:gd name="connsiteX4" fmla="*/ 670152 w 1239110"/>
                  <a:gd name="connsiteY4" fmla="*/ 98428 h 102292"/>
                  <a:gd name="connsiteX5" fmla="*/ 1019402 w 1239110"/>
                  <a:gd name="connsiteY5" fmla="*/ 82553 h 102292"/>
                  <a:gd name="connsiteX6" fmla="*/ 984477 w 1239110"/>
                  <a:gd name="connsiteY6" fmla="*/ 69853 h 102292"/>
                  <a:gd name="connsiteX7" fmla="*/ 1238477 w 1239110"/>
                  <a:gd name="connsiteY7" fmla="*/ 19053 h 102292"/>
                  <a:gd name="connsiteX8" fmla="*/ 898752 w 1239110"/>
                  <a:gd name="connsiteY8" fmla="*/ 69853 h 102292"/>
                  <a:gd name="connsiteX9" fmla="*/ 359002 w 1239110"/>
                  <a:gd name="connsiteY9" fmla="*/ 79378 h 102292"/>
                  <a:gd name="connsiteX10" fmla="*/ 374877 w 1239110"/>
                  <a:gd name="connsiteY10" fmla="*/ 79378 h 102292"/>
                  <a:gd name="connsiteX11" fmla="*/ 181202 w 1239110"/>
                  <a:gd name="connsiteY11" fmla="*/ 76203 h 102292"/>
                  <a:gd name="connsiteX12" fmla="*/ 219302 w 1239110"/>
                  <a:gd name="connsiteY12" fmla="*/ 76203 h 102292"/>
                  <a:gd name="connsiteX13" fmla="*/ 227 w 1239110"/>
                  <a:gd name="connsiteY13" fmla="*/ 3 h 10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9110" h="102292">
                    <a:moveTo>
                      <a:pt x="227" y="3"/>
                    </a:moveTo>
                    <a:cubicBezTo>
                      <a:pt x="8165" y="532"/>
                      <a:pt x="227769" y="65620"/>
                      <a:pt x="266927" y="79378"/>
                    </a:cubicBezTo>
                    <a:cubicBezTo>
                      <a:pt x="306085" y="93136"/>
                      <a:pt x="174852" y="78849"/>
                      <a:pt x="235177" y="82553"/>
                    </a:cubicBezTo>
                    <a:cubicBezTo>
                      <a:pt x="295502" y="86257"/>
                      <a:pt x="556381" y="98957"/>
                      <a:pt x="628877" y="101603"/>
                    </a:cubicBezTo>
                    <a:cubicBezTo>
                      <a:pt x="701373" y="104249"/>
                      <a:pt x="670152" y="98428"/>
                      <a:pt x="670152" y="98428"/>
                    </a:cubicBezTo>
                    <a:lnTo>
                      <a:pt x="1019402" y="82553"/>
                    </a:lnTo>
                    <a:cubicBezTo>
                      <a:pt x="1071789" y="77791"/>
                      <a:pt x="947965" y="80436"/>
                      <a:pt x="984477" y="69853"/>
                    </a:cubicBezTo>
                    <a:cubicBezTo>
                      <a:pt x="1020989" y="59270"/>
                      <a:pt x="1252764" y="19053"/>
                      <a:pt x="1238477" y="19053"/>
                    </a:cubicBezTo>
                    <a:cubicBezTo>
                      <a:pt x="1224190" y="19053"/>
                      <a:pt x="1045331" y="59799"/>
                      <a:pt x="898752" y="69853"/>
                    </a:cubicBezTo>
                    <a:cubicBezTo>
                      <a:pt x="752173" y="79907"/>
                      <a:pt x="446314" y="77791"/>
                      <a:pt x="359002" y="79378"/>
                    </a:cubicBezTo>
                    <a:cubicBezTo>
                      <a:pt x="271690" y="80965"/>
                      <a:pt x="374877" y="79378"/>
                      <a:pt x="374877" y="79378"/>
                    </a:cubicBezTo>
                    <a:lnTo>
                      <a:pt x="181202" y="76203"/>
                    </a:lnTo>
                    <a:cubicBezTo>
                      <a:pt x="155273" y="75674"/>
                      <a:pt x="244173" y="87845"/>
                      <a:pt x="219302" y="76203"/>
                    </a:cubicBezTo>
                    <a:cubicBezTo>
                      <a:pt x="194431" y="64561"/>
                      <a:pt x="-7711" y="-526"/>
                      <a:pt x="227" y="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 507">
                <a:extLst>
                  <a:ext uri="{FF2B5EF4-FFF2-40B4-BE49-F238E27FC236}">
                    <a16:creationId xmlns:a16="http://schemas.microsoft.com/office/drawing/2014/main" id="{18D5086D-DE7A-D551-6AD4-06AED019D19D}"/>
                  </a:ext>
                </a:extLst>
              </p:cNvPr>
              <p:cNvSpPr/>
              <p:nvPr/>
            </p:nvSpPr>
            <p:spPr>
              <a:xfrm>
                <a:off x="4870283" y="12464961"/>
                <a:ext cx="1226895" cy="152489"/>
              </a:xfrm>
              <a:custGeom>
                <a:avLst/>
                <a:gdLst>
                  <a:gd name="connsiteX0" fmla="*/ 12867 w 1226895"/>
                  <a:gd name="connsiteY0" fmla="*/ 89 h 152489"/>
                  <a:gd name="connsiteX1" fmla="*/ 50967 w 1226895"/>
                  <a:gd name="connsiteY1" fmla="*/ 92164 h 152489"/>
                  <a:gd name="connsiteX2" fmla="*/ 35092 w 1226895"/>
                  <a:gd name="connsiteY2" fmla="*/ 79464 h 152489"/>
                  <a:gd name="connsiteX3" fmla="*/ 257342 w 1226895"/>
                  <a:gd name="connsiteY3" fmla="*/ 146139 h 152489"/>
                  <a:gd name="connsiteX4" fmla="*/ 317667 w 1226895"/>
                  <a:gd name="connsiteY4" fmla="*/ 142964 h 152489"/>
                  <a:gd name="connsiteX5" fmla="*/ 930442 w 1226895"/>
                  <a:gd name="connsiteY5" fmla="*/ 152489 h 152489"/>
                  <a:gd name="connsiteX6" fmla="*/ 943142 w 1226895"/>
                  <a:gd name="connsiteY6" fmla="*/ 130264 h 152489"/>
                  <a:gd name="connsiteX7" fmla="*/ 1181267 w 1226895"/>
                  <a:gd name="connsiteY7" fmla="*/ 44539 h 152489"/>
                  <a:gd name="connsiteX8" fmla="*/ 1216192 w 1226895"/>
                  <a:gd name="connsiteY8" fmla="*/ 57239 h 152489"/>
                  <a:gd name="connsiteX9" fmla="*/ 1051092 w 1226895"/>
                  <a:gd name="connsiteY9" fmla="*/ 73114 h 152489"/>
                  <a:gd name="connsiteX10" fmla="*/ 854242 w 1226895"/>
                  <a:gd name="connsiteY10" fmla="*/ 136614 h 152489"/>
                  <a:gd name="connsiteX11" fmla="*/ 460542 w 1226895"/>
                  <a:gd name="connsiteY11" fmla="*/ 133439 h 152489"/>
                  <a:gd name="connsiteX12" fmla="*/ 454192 w 1226895"/>
                  <a:gd name="connsiteY12" fmla="*/ 149314 h 152489"/>
                  <a:gd name="connsiteX13" fmla="*/ 41442 w 1226895"/>
                  <a:gd name="connsiteY13" fmla="*/ 111214 h 152489"/>
                  <a:gd name="connsiteX14" fmla="*/ 12867 w 1226895"/>
                  <a:gd name="connsiteY14" fmla="*/ 89 h 152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26895" h="152489">
                    <a:moveTo>
                      <a:pt x="12867" y="89"/>
                    </a:moveTo>
                    <a:cubicBezTo>
                      <a:pt x="14454" y="-3086"/>
                      <a:pt x="47263" y="78935"/>
                      <a:pt x="50967" y="92164"/>
                    </a:cubicBezTo>
                    <a:cubicBezTo>
                      <a:pt x="54671" y="105393"/>
                      <a:pt x="696" y="70468"/>
                      <a:pt x="35092" y="79464"/>
                    </a:cubicBezTo>
                    <a:cubicBezTo>
                      <a:pt x="69488" y="88460"/>
                      <a:pt x="210246" y="135556"/>
                      <a:pt x="257342" y="146139"/>
                    </a:cubicBezTo>
                    <a:cubicBezTo>
                      <a:pt x="304438" y="156722"/>
                      <a:pt x="317667" y="142964"/>
                      <a:pt x="317667" y="142964"/>
                    </a:cubicBezTo>
                    <a:lnTo>
                      <a:pt x="930442" y="152489"/>
                    </a:lnTo>
                    <a:cubicBezTo>
                      <a:pt x="1034688" y="150372"/>
                      <a:pt x="901338" y="148256"/>
                      <a:pt x="943142" y="130264"/>
                    </a:cubicBezTo>
                    <a:cubicBezTo>
                      <a:pt x="984946" y="112272"/>
                      <a:pt x="1135759" y="56710"/>
                      <a:pt x="1181267" y="44539"/>
                    </a:cubicBezTo>
                    <a:cubicBezTo>
                      <a:pt x="1226775" y="32368"/>
                      <a:pt x="1237888" y="52477"/>
                      <a:pt x="1216192" y="57239"/>
                    </a:cubicBezTo>
                    <a:cubicBezTo>
                      <a:pt x="1194496" y="62001"/>
                      <a:pt x="1111417" y="59885"/>
                      <a:pt x="1051092" y="73114"/>
                    </a:cubicBezTo>
                    <a:cubicBezTo>
                      <a:pt x="990767" y="86343"/>
                      <a:pt x="952667" y="126560"/>
                      <a:pt x="854242" y="136614"/>
                    </a:cubicBezTo>
                    <a:cubicBezTo>
                      <a:pt x="755817" y="146668"/>
                      <a:pt x="527217" y="131322"/>
                      <a:pt x="460542" y="133439"/>
                    </a:cubicBezTo>
                    <a:cubicBezTo>
                      <a:pt x="393867" y="135556"/>
                      <a:pt x="524042" y="153018"/>
                      <a:pt x="454192" y="149314"/>
                    </a:cubicBezTo>
                    <a:cubicBezTo>
                      <a:pt x="384342" y="145610"/>
                      <a:pt x="111821" y="131851"/>
                      <a:pt x="41442" y="111214"/>
                    </a:cubicBezTo>
                    <a:cubicBezTo>
                      <a:pt x="-28937" y="90577"/>
                      <a:pt x="11280" y="3264"/>
                      <a:pt x="12867" y="8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 508">
                <a:extLst>
                  <a:ext uri="{FF2B5EF4-FFF2-40B4-BE49-F238E27FC236}">
                    <a16:creationId xmlns:a16="http://schemas.microsoft.com/office/drawing/2014/main" id="{B77C2B58-65EF-430C-52B3-6618AF187D9B}"/>
                  </a:ext>
                </a:extLst>
              </p:cNvPr>
              <p:cNvSpPr/>
              <p:nvPr/>
            </p:nvSpPr>
            <p:spPr>
              <a:xfrm>
                <a:off x="6536379" y="12295073"/>
                <a:ext cx="80578" cy="289284"/>
              </a:xfrm>
              <a:custGeom>
                <a:avLst/>
                <a:gdLst>
                  <a:gd name="connsiteX0" fmla="*/ 80321 w 80578"/>
                  <a:gd name="connsiteY0" fmla="*/ 4877 h 289284"/>
                  <a:gd name="connsiteX1" fmla="*/ 26346 w 80578"/>
                  <a:gd name="connsiteY1" fmla="*/ 62027 h 289284"/>
                  <a:gd name="connsiteX2" fmla="*/ 26346 w 80578"/>
                  <a:gd name="connsiteY2" fmla="*/ 287452 h 289284"/>
                  <a:gd name="connsiteX3" fmla="*/ 946 w 80578"/>
                  <a:gd name="connsiteY3" fmla="*/ 160452 h 289284"/>
                  <a:gd name="connsiteX4" fmla="*/ 80321 w 80578"/>
                  <a:gd name="connsiteY4" fmla="*/ 4877 h 28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78" h="289284">
                    <a:moveTo>
                      <a:pt x="80321" y="4877"/>
                    </a:moveTo>
                    <a:cubicBezTo>
                      <a:pt x="84554" y="-11527"/>
                      <a:pt x="35342" y="14931"/>
                      <a:pt x="26346" y="62027"/>
                    </a:cubicBezTo>
                    <a:cubicBezTo>
                      <a:pt x="17350" y="109123"/>
                      <a:pt x="30579" y="271048"/>
                      <a:pt x="26346" y="287452"/>
                    </a:cubicBezTo>
                    <a:cubicBezTo>
                      <a:pt x="22113" y="303856"/>
                      <a:pt x="-5404" y="205960"/>
                      <a:pt x="946" y="160452"/>
                    </a:cubicBezTo>
                    <a:cubicBezTo>
                      <a:pt x="7296" y="114944"/>
                      <a:pt x="76088" y="21281"/>
                      <a:pt x="80321" y="487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 509">
                <a:extLst>
                  <a:ext uri="{FF2B5EF4-FFF2-40B4-BE49-F238E27FC236}">
                    <a16:creationId xmlns:a16="http://schemas.microsoft.com/office/drawing/2014/main" id="{4245B266-4E51-BFD6-263E-1A3388E8A3DF}"/>
                  </a:ext>
                </a:extLst>
              </p:cNvPr>
              <p:cNvSpPr/>
              <p:nvPr/>
            </p:nvSpPr>
            <p:spPr>
              <a:xfrm>
                <a:off x="6086355" y="12470492"/>
                <a:ext cx="500651" cy="153514"/>
              </a:xfrm>
              <a:custGeom>
                <a:avLst/>
                <a:gdLst>
                  <a:gd name="connsiteX0" fmla="*/ 120 w 500651"/>
                  <a:gd name="connsiteY0" fmla="*/ 908 h 153514"/>
                  <a:gd name="connsiteX1" fmla="*/ 41395 w 500651"/>
                  <a:gd name="connsiteY1" fmla="*/ 70758 h 153514"/>
                  <a:gd name="connsiteX2" fmla="*/ 12820 w 500651"/>
                  <a:gd name="connsiteY2" fmla="*/ 112033 h 153514"/>
                  <a:gd name="connsiteX3" fmla="*/ 57270 w 500651"/>
                  <a:gd name="connsiteY3" fmla="*/ 112033 h 153514"/>
                  <a:gd name="connsiteX4" fmla="*/ 47745 w 500651"/>
                  <a:gd name="connsiteY4" fmla="*/ 131083 h 153514"/>
                  <a:gd name="connsiteX5" fmla="*/ 339845 w 500651"/>
                  <a:gd name="connsiteY5" fmla="*/ 131083 h 153514"/>
                  <a:gd name="connsiteX6" fmla="*/ 120770 w 500651"/>
                  <a:gd name="connsiteY6" fmla="*/ 146958 h 153514"/>
                  <a:gd name="connsiteX7" fmla="*/ 498595 w 500651"/>
                  <a:gd name="connsiteY7" fmla="*/ 131083 h 153514"/>
                  <a:gd name="connsiteX8" fmla="*/ 263645 w 500651"/>
                  <a:gd name="connsiteY8" fmla="*/ 115208 h 153514"/>
                  <a:gd name="connsiteX9" fmla="*/ 82670 w 500651"/>
                  <a:gd name="connsiteY9" fmla="*/ 153308 h 153514"/>
                  <a:gd name="connsiteX10" fmla="*/ 57270 w 500651"/>
                  <a:gd name="connsiteY10" fmla="*/ 124733 h 153514"/>
                  <a:gd name="connsiteX11" fmla="*/ 120 w 500651"/>
                  <a:gd name="connsiteY11" fmla="*/ 908 h 15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0651" h="153514">
                    <a:moveTo>
                      <a:pt x="120" y="908"/>
                    </a:moveTo>
                    <a:cubicBezTo>
                      <a:pt x="-2526" y="-8088"/>
                      <a:pt x="39278" y="52237"/>
                      <a:pt x="41395" y="70758"/>
                    </a:cubicBezTo>
                    <a:cubicBezTo>
                      <a:pt x="43512" y="89279"/>
                      <a:pt x="10174" y="105154"/>
                      <a:pt x="12820" y="112033"/>
                    </a:cubicBezTo>
                    <a:cubicBezTo>
                      <a:pt x="15466" y="118912"/>
                      <a:pt x="51449" y="108858"/>
                      <a:pt x="57270" y="112033"/>
                    </a:cubicBezTo>
                    <a:cubicBezTo>
                      <a:pt x="63091" y="115208"/>
                      <a:pt x="649" y="127908"/>
                      <a:pt x="47745" y="131083"/>
                    </a:cubicBezTo>
                    <a:cubicBezTo>
                      <a:pt x="94841" y="134258"/>
                      <a:pt x="327674" y="128437"/>
                      <a:pt x="339845" y="131083"/>
                    </a:cubicBezTo>
                    <a:cubicBezTo>
                      <a:pt x="352016" y="133729"/>
                      <a:pt x="94312" y="146958"/>
                      <a:pt x="120770" y="146958"/>
                    </a:cubicBezTo>
                    <a:cubicBezTo>
                      <a:pt x="147228" y="146958"/>
                      <a:pt x="474782" y="136375"/>
                      <a:pt x="498595" y="131083"/>
                    </a:cubicBezTo>
                    <a:cubicBezTo>
                      <a:pt x="522408" y="125791"/>
                      <a:pt x="332966" y="111504"/>
                      <a:pt x="263645" y="115208"/>
                    </a:cubicBezTo>
                    <a:cubicBezTo>
                      <a:pt x="194324" y="118912"/>
                      <a:pt x="117066" y="151721"/>
                      <a:pt x="82670" y="153308"/>
                    </a:cubicBezTo>
                    <a:cubicBezTo>
                      <a:pt x="48274" y="154896"/>
                      <a:pt x="65208" y="147487"/>
                      <a:pt x="57270" y="124733"/>
                    </a:cubicBezTo>
                    <a:cubicBezTo>
                      <a:pt x="49333" y="101979"/>
                      <a:pt x="2766" y="9904"/>
                      <a:pt x="120" y="90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 510">
                <a:extLst>
                  <a:ext uri="{FF2B5EF4-FFF2-40B4-BE49-F238E27FC236}">
                    <a16:creationId xmlns:a16="http://schemas.microsoft.com/office/drawing/2014/main" id="{59315971-0AF3-EC30-E1E3-A41AF7A84A82}"/>
                  </a:ext>
                </a:extLst>
              </p:cNvPr>
              <p:cNvSpPr/>
              <p:nvPr/>
            </p:nvSpPr>
            <p:spPr>
              <a:xfrm>
                <a:off x="6071800" y="12417352"/>
                <a:ext cx="373324" cy="70212"/>
              </a:xfrm>
              <a:custGeom>
                <a:avLst/>
                <a:gdLst>
                  <a:gd name="connsiteX0" fmla="*/ 5150 w 373324"/>
                  <a:gd name="connsiteY0" fmla="*/ 66748 h 70212"/>
                  <a:gd name="connsiteX1" fmla="*/ 370275 w 373324"/>
                  <a:gd name="connsiteY1" fmla="*/ 73 h 70212"/>
                  <a:gd name="connsiteX2" fmla="*/ 170250 w 373324"/>
                  <a:gd name="connsiteY2" fmla="*/ 54048 h 70212"/>
                  <a:gd name="connsiteX3" fmla="*/ 5150 w 373324"/>
                  <a:gd name="connsiteY3" fmla="*/ 66748 h 7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324" h="70212">
                    <a:moveTo>
                      <a:pt x="5150" y="66748"/>
                    </a:moveTo>
                    <a:cubicBezTo>
                      <a:pt x="38487" y="57752"/>
                      <a:pt x="342758" y="2190"/>
                      <a:pt x="370275" y="73"/>
                    </a:cubicBezTo>
                    <a:cubicBezTo>
                      <a:pt x="397792" y="-2044"/>
                      <a:pt x="231633" y="42406"/>
                      <a:pt x="170250" y="54048"/>
                    </a:cubicBezTo>
                    <a:cubicBezTo>
                      <a:pt x="108867" y="65690"/>
                      <a:pt x="-28187" y="75744"/>
                      <a:pt x="5150" y="6674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 511">
                <a:extLst>
                  <a:ext uri="{FF2B5EF4-FFF2-40B4-BE49-F238E27FC236}">
                    <a16:creationId xmlns:a16="http://schemas.microsoft.com/office/drawing/2014/main" id="{85C5E235-8EB0-5ED1-3FF4-6B09F0B1D863}"/>
                  </a:ext>
                </a:extLst>
              </p:cNvPr>
              <p:cNvSpPr/>
              <p:nvPr/>
            </p:nvSpPr>
            <p:spPr>
              <a:xfrm>
                <a:off x="6104988" y="12141200"/>
                <a:ext cx="397801" cy="365607"/>
              </a:xfrm>
              <a:custGeom>
                <a:avLst/>
                <a:gdLst>
                  <a:gd name="connsiteX0" fmla="*/ 537 w 397801"/>
                  <a:gd name="connsiteY0" fmla="*/ 365125 h 365607"/>
                  <a:gd name="connsiteX1" fmla="*/ 305337 w 397801"/>
                  <a:gd name="connsiteY1" fmla="*/ 317500 h 365607"/>
                  <a:gd name="connsiteX2" fmla="*/ 314862 w 397801"/>
                  <a:gd name="connsiteY2" fmla="*/ 320675 h 365607"/>
                  <a:gd name="connsiteX3" fmla="*/ 397412 w 397801"/>
                  <a:gd name="connsiteY3" fmla="*/ 215900 h 365607"/>
                  <a:gd name="connsiteX4" fmla="*/ 346612 w 397801"/>
                  <a:gd name="connsiteY4" fmla="*/ 254000 h 365607"/>
                  <a:gd name="connsiteX5" fmla="*/ 362487 w 397801"/>
                  <a:gd name="connsiteY5" fmla="*/ 219075 h 365607"/>
                  <a:gd name="connsiteX6" fmla="*/ 362487 w 397801"/>
                  <a:gd name="connsiteY6" fmla="*/ 0 h 365607"/>
                  <a:gd name="connsiteX7" fmla="*/ 378362 w 397801"/>
                  <a:gd name="connsiteY7" fmla="*/ 219075 h 365607"/>
                  <a:gd name="connsiteX8" fmla="*/ 343437 w 397801"/>
                  <a:gd name="connsiteY8" fmla="*/ 269875 h 365607"/>
                  <a:gd name="connsiteX9" fmla="*/ 324387 w 397801"/>
                  <a:gd name="connsiteY9" fmla="*/ 298450 h 365607"/>
                  <a:gd name="connsiteX10" fmla="*/ 308512 w 397801"/>
                  <a:gd name="connsiteY10" fmla="*/ 317500 h 365607"/>
                  <a:gd name="connsiteX11" fmla="*/ 232312 w 397801"/>
                  <a:gd name="connsiteY11" fmla="*/ 339725 h 365607"/>
                  <a:gd name="connsiteX12" fmla="*/ 537 w 397801"/>
                  <a:gd name="connsiteY12" fmla="*/ 365125 h 36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7801" h="365607">
                    <a:moveTo>
                      <a:pt x="537" y="365125"/>
                    </a:moveTo>
                    <a:cubicBezTo>
                      <a:pt x="12708" y="361421"/>
                      <a:pt x="252950" y="324908"/>
                      <a:pt x="305337" y="317500"/>
                    </a:cubicBezTo>
                    <a:cubicBezTo>
                      <a:pt x="357725" y="310092"/>
                      <a:pt x="299516" y="337608"/>
                      <a:pt x="314862" y="320675"/>
                    </a:cubicBezTo>
                    <a:cubicBezTo>
                      <a:pt x="330208" y="303742"/>
                      <a:pt x="392120" y="227012"/>
                      <a:pt x="397412" y="215900"/>
                    </a:cubicBezTo>
                    <a:cubicBezTo>
                      <a:pt x="402704" y="204787"/>
                      <a:pt x="352433" y="253471"/>
                      <a:pt x="346612" y="254000"/>
                    </a:cubicBezTo>
                    <a:cubicBezTo>
                      <a:pt x="340791" y="254529"/>
                      <a:pt x="359841" y="261408"/>
                      <a:pt x="362487" y="219075"/>
                    </a:cubicBezTo>
                    <a:cubicBezTo>
                      <a:pt x="365133" y="176742"/>
                      <a:pt x="359841" y="0"/>
                      <a:pt x="362487" y="0"/>
                    </a:cubicBezTo>
                    <a:cubicBezTo>
                      <a:pt x="365133" y="0"/>
                      <a:pt x="381537" y="174096"/>
                      <a:pt x="378362" y="219075"/>
                    </a:cubicBezTo>
                    <a:cubicBezTo>
                      <a:pt x="375187" y="264054"/>
                      <a:pt x="352433" y="256646"/>
                      <a:pt x="343437" y="269875"/>
                    </a:cubicBezTo>
                    <a:cubicBezTo>
                      <a:pt x="334441" y="283104"/>
                      <a:pt x="324387" y="298450"/>
                      <a:pt x="324387" y="298450"/>
                    </a:cubicBezTo>
                    <a:cubicBezTo>
                      <a:pt x="318566" y="306387"/>
                      <a:pt x="323858" y="310621"/>
                      <a:pt x="308512" y="317500"/>
                    </a:cubicBezTo>
                    <a:cubicBezTo>
                      <a:pt x="293166" y="324379"/>
                      <a:pt x="278349" y="329142"/>
                      <a:pt x="232312" y="339725"/>
                    </a:cubicBezTo>
                    <a:cubicBezTo>
                      <a:pt x="186275" y="350308"/>
                      <a:pt x="-11634" y="368829"/>
                      <a:pt x="537" y="36512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 512">
                <a:extLst>
                  <a:ext uri="{FF2B5EF4-FFF2-40B4-BE49-F238E27FC236}">
                    <a16:creationId xmlns:a16="http://schemas.microsoft.com/office/drawing/2014/main" id="{BED1E722-963C-EA68-6E18-1F6BABF7F9F4}"/>
                  </a:ext>
                </a:extLst>
              </p:cNvPr>
              <p:cNvSpPr/>
              <p:nvPr/>
            </p:nvSpPr>
            <p:spPr>
              <a:xfrm>
                <a:off x="6426022" y="11988708"/>
                <a:ext cx="79675" cy="89146"/>
              </a:xfrm>
              <a:custGeom>
                <a:avLst/>
                <a:gdLst>
                  <a:gd name="connsiteX0" fmla="*/ 19228 w 79675"/>
                  <a:gd name="connsiteY0" fmla="*/ 92 h 89146"/>
                  <a:gd name="connsiteX1" fmla="*/ 79553 w 79675"/>
                  <a:gd name="connsiteY1" fmla="*/ 47717 h 89146"/>
                  <a:gd name="connsiteX2" fmla="*/ 178 w 79675"/>
                  <a:gd name="connsiteY2" fmla="*/ 88992 h 89146"/>
                  <a:gd name="connsiteX3" fmla="*/ 57328 w 79675"/>
                  <a:gd name="connsiteY3" fmla="*/ 60417 h 89146"/>
                  <a:gd name="connsiteX4" fmla="*/ 19228 w 79675"/>
                  <a:gd name="connsiteY4" fmla="*/ 92 h 8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75" h="89146">
                    <a:moveTo>
                      <a:pt x="19228" y="92"/>
                    </a:moveTo>
                    <a:cubicBezTo>
                      <a:pt x="22932" y="-2025"/>
                      <a:pt x="82728" y="32900"/>
                      <a:pt x="79553" y="47717"/>
                    </a:cubicBezTo>
                    <a:cubicBezTo>
                      <a:pt x="76378" y="62534"/>
                      <a:pt x="3882" y="86875"/>
                      <a:pt x="178" y="88992"/>
                    </a:cubicBezTo>
                    <a:cubicBezTo>
                      <a:pt x="-3526" y="91109"/>
                      <a:pt x="51507" y="71000"/>
                      <a:pt x="57328" y="60417"/>
                    </a:cubicBezTo>
                    <a:cubicBezTo>
                      <a:pt x="63149" y="49834"/>
                      <a:pt x="15524" y="2209"/>
                      <a:pt x="19228" y="9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 513">
                <a:extLst>
                  <a:ext uri="{FF2B5EF4-FFF2-40B4-BE49-F238E27FC236}">
                    <a16:creationId xmlns:a16="http://schemas.microsoft.com/office/drawing/2014/main" id="{A4EDC446-6EB6-F493-27D2-9D2823B4485E}"/>
                  </a:ext>
                </a:extLst>
              </p:cNvPr>
              <p:cNvSpPr/>
              <p:nvPr/>
            </p:nvSpPr>
            <p:spPr>
              <a:xfrm>
                <a:off x="6495976" y="12052282"/>
                <a:ext cx="104849" cy="247116"/>
              </a:xfrm>
              <a:custGeom>
                <a:avLst/>
                <a:gdLst>
                  <a:gd name="connsiteX0" fmla="*/ 74 w 104849"/>
                  <a:gd name="connsiteY0" fmla="*/ 18 h 247116"/>
                  <a:gd name="connsiteX1" fmla="*/ 63574 w 104849"/>
                  <a:gd name="connsiteY1" fmla="*/ 139718 h 247116"/>
                  <a:gd name="connsiteX2" fmla="*/ 69924 w 104849"/>
                  <a:gd name="connsiteY2" fmla="*/ 241318 h 247116"/>
                  <a:gd name="connsiteX3" fmla="*/ 66749 w 104849"/>
                  <a:gd name="connsiteY3" fmla="*/ 234968 h 247116"/>
                  <a:gd name="connsiteX4" fmla="*/ 104849 w 104849"/>
                  <a:gd name="connsiteY4" fmla="*/ 238143 h 247116"/>
                  <a:gd name="connsiteX5" fmla="*/ 66749 w 104849"/>
                  <a:gd name="connsiteY5" fmla="*/ 196868 h 247116"/>
                  <a:gd name="connsiteX6" fmla="*/ 50874 w 104849"/>
                  <a:gd name="connsiteY6" fmla="*/ 130193 h 247116"/>
                  <a:gd name="connsiteX7" fmla="*/ 74 w 104849"/>
                  <a:gd name="connsiteY7" fmla="*/ 18 h 24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49" h="247116">
                    <a:moveTo>
                      <a:pt x="74" y="18"/>
                    </a:moveTo>
                    <a:cubicBezTo>
                      <a:pt x="2191" y="1606"/>
                      <a:pt x="51932" y="99501"/>
                      <a:pt x="63574" y="139718"/>
                    </a:cubicBezTo>
                    <a:cubicBezTo>
                      <a:pt x="75216" y="179935"/>
                      <a:pt x="69395" y="225443"/>
                      <a:pt x="69924" y="241318"/>
                    </a:cubicBezTo>
                    <a:cubicBezTo>
                      <a:pt x="70453" y="257193"/>
                      <a:pt x="60928" y="235497"/>
                      <a:pt x="66749" y="234968"/>
                    </a:cubicBezTo>
                    <a:cubicBezTo>
                      <a:pt x="72570" y="234439"/>
                      <a:pt x="104849" y="244493"/>
                      <a:pt x="104849" y="238143"/>
                    </a:cubicBezTo>
                    <a:cubicBezTo>
                      <a:pt x="104849" y="231793"/>
                      <a:pt x="75745" y="214860"/>
                      <a:pt x="66749" y="196868"/>
                    </a:cubicBezTo>
                    <a:cubicBezTo>
                      <a:pt x="57753" y="178876"/>
                      <a:pt x="59870" y="158239"/>
                      <a:pt x="50874" y="130193"/>
                    </a:cubicBezTo>
                    <a:cubicBezTo>
                      <a:pt x="41878" y="102147"/>
                      <a:pt x="-2043" y="-1570"/>
                      <a:pt x="74" y="1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 514">
                <a:extLst>
                  <a:ext uri="{FF2B5EF4-FFF2-40B4-BE49-F238E27FC236}">
                    <a16:creationId xmlns:a16="http://schemas.microsoft.com/office/drawing/2014/main" id="{F2B0010C-2728-0DC6-39F9-BDC7A9BD4F4B}"/>
                  </a:ext>
                </a:extLst>
              </p:cNvPr>
              <p:cNvSpPr/>
              <p:nvPr/>
            </p:nvSpPr>
            <p:spPr>
              <a:xfrm>
                <a:off x="4984652" y="12385234"/>
                <a:ext cx="867223" cy="113079"/>
              </a:xfrm>
              <a:custGeom>
                <a:avLst/>
                <a:gdLst>
                  <a:gd name="connsiteX0" fmla="*/ 3273 w 867223"/>
                  <a:gd name="connsiteY0" fmla="*/ 441 h 113079"/>
                  <a:gd name="connsiteX1" fmla="*/ 260448 w 867223"/>
                  <a:gd name="connsiteY1" fmla="*/ 95691 h 113079"/>
                  <a:gd name="connsiteX2" fmla="*/ 209648 w 867223"/>
                  <a:gd name="connsiteY2" fmla="*/ 98866 h 113079"/>
                  <a:gd name="connsiteX3" fmla="*/ 568423 w 867223"/>
                  <a:gd name="connsiteY3" fmla="*/ 82991 h 113079"/>
                  <a:gd name="connsiteX4" fmla="*/ 520798 w 867223"/>
                  <a:gd name="connsiteY4" fmla="*/ 82991 h 113079"/>
                  <a:gd name="connsiteX5" fmla="*/ 866873 w 867223"/>
                  <a:gd name="connsiteY5" fmla="*/ 16316 h 113079"/>
                  <a:gd name="connsiteX6" fmla="*/ 447773 w 867223"/>
                  <a:gd name="connsiteY6" fmla="*/ 108391 h 113079"/>
                  <a:gd name="connsiteX7" fmla="*/ 219173 w 867223"/>
                  <a:gd name="connsiteY7" fmla="*/ 98866 h 113079"/>
                  <a:gd name="connsiteX8" fmla="*/ 247748 w 867223"/>
                  <a:gd name="connsiteY8" fmla="*/ 92516 h 113079"/>
                  <a:gd name="connsiteX9" fmla="*/ 120748 w 867223"/>
                  <a:gd name="connsiteY9" fmla="*/ 60766 h 113079"/>
                  <a:gd name="connsiteX10" fmla="*/ 3273 w 867223"/>
                  <a:gd name="connsiteY10" fmla="*/ 441 h 11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7223" h="113079">
                    <a:moveTo>
                      <a:pt x="3273" y="441"/>
                    </a:moveTo>
                    <a:cubicBezTo>
                      <a:pt x="26556" y="6262"/>
                      <a:pt x="226052" y="79287"/>
                      <a:pt x="260448" y="95691"/>
                    </a:cubicBezTo>
                    <a:cubicBezTo>
                      <a:pt x="294844" y="112095"/>
                      <a:pt x="209648" y="98866"/>
                      <a:pt x="209648" y="98866"/>
                    </a:cubicBezTo>
                    <a:lnTo>
                      <a:pt x="568423" y="82991"/>
                    </a:lnTo>
                    <a:cubicBezTo>
                      <a:pt x="620281" y="80345"/>
                      <a:pt x="471056" y="94103"/>
                      <a:pt x="520798" y="82991"/>
                    </a:cubicBezTo>
                    <a:cubicBezTo>
                      <a:pt x="570540" y="71879"/>
                      <a:pt x="879044" y="12083"/>
                      <a:pt x="866873" y="16316"/>
                    </a:cubicBezTo>
                    <a:cubicBezTo>
                      <a:pt x="854702" y="20549"/>
                      <a:pt x="555723" y="94633"/>
                      <a:pt x="447773" y="108391"/>
                    </a:cubicBezTo>
                    <a:cubicBezTo>
                      <a:pt x="339823" y="122149"/>
                      <a:pt x="252511" y="101512"/>
                      <a:pt x="219173" y="98866"/>
                    </a:cubicBezTo>
                    <a:cubicBezTo>
                      <a:pt x="185836" y="96220"/>
                      <a:pt x="264152" y="98866"/>
                      <a:pt x="247748" y="92516"/>
                    </a:cubicBezTo>
                    <a:cubicBezTo>
                      <a:pt x="231344" y="86166"/>
                      <a:pt x="154086" y="73466"/>
                      <a:pt x="120748" y="60766"/>
                    </a:cubicBezTo>
                    <a:cubicBezTo>
                      <a:pt x="87411" y="48066"/>
                      <a:pt x="-20010" y="-5380"/>
                      <a:pt x="3273" y="44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 515">
                <a:extLst>
                  <a:ext uri="{FF2B5EF4-FFF2-40B4-BE49-F238E27FC236}">
                    <a16:creationId xmlns:a16="http://schemas.microsoft.com/office/drawing/2014/main" id="{C70FC1E9-52B5-1E30-7DAE-675AAFC365CE}"/>
                  </a:ext>
                </a:extLst>
              </p:cNvPr>
              <p:cNvSpPr/>
              <p:nvPr/>
            </p:nvSpPr>
            <p:spPr>
              <a:xfrm>
                <a:off x="5254624" y="12294588"/>
                <a:ext cx="1048101" cy="158049"/>
              </a:xfrm>
              <a:custGeom>
                <a:avLst/>
                <a:gdLst>
                  <a:gd name="connsiteX0" fmla="*/ 1 w 1048101"/>
                  <a:gd name="connsiteY0" fmla="*/ 145062 h 158049"/>
                  <a:gd name="connsiteX1" fmla="*/ 241301 w 1048101"/>
                  <a:gd name="connsiteY1" fmla="*/ 145062 h 158049"/>
                  <a:gd name="connsiteX2" fmla="*/ 708026 w 1048101"/>
                  <a:gd name="connsiteY2" fmla="*/ 5362 h 158049"/>
                  <a:gd name="connsiteX3" fmla="*/ 1047751 w 1048101"/>
                  <a:gd name="connsiteY3" fmla="*/ 27587 h 158049"/>
                  <a:gd name="connsiteX4" fmla="*/ 765176 w 1048101"/>
                  <a:gd name="connsiteY4" fmla="*/ 14887 h 158049"/>
                  <a:gd name="connsiteX5" fmla="*/ 415926 w 1048101"/>
                  <a:gd name="connsiteY5" fmla="*/ 103787 h 158049"/>
                  <a:gd name="connsiteX6" fmla="*/ 244476 w 1048101"/>
                  <a:gd name="connsiteY6" fmla="*/ 154587 h 158049"/>
                  <a:gd name="connsiteX7" fmla="*/ 1 w 1048101"/>
                  <a:gd name="connsiteY7" fmla="*/ 145062 h 15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101" h="158049">
                    <a:moveTo>
                      <a:pt x="1" y="145062"/>
                    </a:moveTo>
                    <a:cubicBezTo>
                      <a:pt x="-528" y="143475"/>
                      <a:pt x="123297" y="168345"/>
                      <a:pt x="241301" y="145062"/>
                    </a:cubicBezTo>
                    <a:cubicBezTo>
                      <a:pt x="359305" y="121779"/>
                      <a:pt x="573618" y="24941"/>
                      <a:pt x="708026" y="5362"/>
                    </a:cubicBezTo>
                    <a:cubicBezTo>
                      <a:pt x="842434" y="-14217"/>
                      <a:pt x="1038226" y="25999"/>
                      <a:pt x="1047751" y="27587"/>
                    </a:cubicBezTo>
                    <a:cubicBezTo>
                      <a:pt x="1057276" y="29174"/>
                      <a:pt x="870480" y="2187"/>
                      <a:pt x="765176" y="14887"/>
                    </a:cubicBezTo>
                    <a:cubicBezTo>
                      <a:pt x="659872" y="27587"/>
                      <a:pt x="502709" y="80504"/>
                      <a:pt x="415926" y="103787"/>
                    </a:cubicBezTo>
                    <a:cubicBezTo>
                      <a:pt x="329143" y="127070"/>
                      <a:pt x="314855" y="143474"/>
                      <a:pt x="244476" y="154587"/>
                    </a:cubicBezTo>
                    <a:cubicBezTo>
                      <a:pt x="174097" y="165700"/>
                      <a:pt x="530" y="146649"/>
                      <a:pt x="1" y="14506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 516">
                <a:extLst>
                  <a:ext uri="{FF2B5EF4-FFF2-40B4-BE49-F238E27FC236}">
                    <a16:creationId xmlns:a16="http://schemas.microsoft.com/office/drawing/2014/main" id="{FD0B9C8C-5FBF-599E-00FC-9D7963D13422}"/>
                  </a:ext>
                </a:extLst>
              </p:cNvPr>
              <p:cNvSpPr/>
              <p:nvPr/>
            </p:nvSpPr>
            <p:spPr>
              <a:xfrm>
                <a:off x="6299193" y="12147266"/>
                <a:ext cx="151272" cy="187912"/>
              </a:xfrm>
              <a:custGeom>
                <a:avLst/>
                <a:gdLst>
                  <a:gd name="connsiteX0" fmla="*/ 120657 w 151272"/>
                  <a:gd name="connsiteY0" fmla="*/ 284 h 187912"/>
                  <a:gd name="connsiteX1" fmla="*/ 146057 w 151272"/>
                  <a:gd name="connsiteY1" fmla="*/ 82834 h 187912"/>
                  <a:gd name="connsiteX2" fmla="*/ 7 w 151272"/>
                  <a:gd name="connsiteY2" fmla="*/ 187609 h 187912"/>
                  <a:gd name="connsiteX3" fmla="*/ 139707 w 151272"/>
                  <a:gd name="connsiteY3" fmla="*/ 111409 h 187912"/>
                  <a:gd name="connsiteX4" fmla="*/ 120657 w 151272"/>
                  <a:gd name="connsiteY4" fmla="*/ 284 h 18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72" h="187912">
                    <a:moveTo>
                      <a:pt x="120657" y="284"/>
                    </a:moveTo>
                    <a:cubicBezTo>
                      <a:pt x="121715" y="-4478"/>
                      <a:pt x="166165" y="51613"/>
                      <a:pt x="146057" y="82834"/>
                    </a:cubicBezTo>
                    <a:cubicBezTo>
                      <a:pt x="125949" y="114055"/>
                      <a:pt x="1065" y="182847"/>
                      <a:pt x="7" y="187609"/>
                    </a:cubicBezTo>
                    <a:cubicBezTo>
                      <a:pt x="-1051" y="192371"/>
                      <a:pt x="116953" y="139984"/>
                      <a:pt x="139707" y="111409"/>
                    </a:cubicBezTo>
                    <a:cubicBezTo>
                      <a:pt x="162461" y="82834"/>
                      <a:pt x="119599" y="5046"/>
                      <a:pt x="120657" y="28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 517">
                <a:extLst>
                  <a:ext uri="{FF2B5EF4-FFF2-40B4-BE49-F238E27FC236}">
                    <a16:creationId xmlns:a16="http://schemas.microsoft.com/office/drawing/2014/main" id="{FD9DC774-A24B-4841-6E81-CEFA6FF7A009}"/>
                  </a:ext>
                </a:extLst>
              </p:cNvPr>
              <p:cNvSpPr/>
              <p:nvPr/>
            </p:nvSpPr>
            <p:spPr>
              <a:xfrm>
                <a:off x="5924286" y="12365322"/>
                <a:ext cx="422801" cy="61646"/>
              </a:xfrm>
              <a:custGeom>
                <a:avLst/>
                <a:gdLst>
                  <a:gd name="connsiteX0" fmla="*/ 264 w 422801"/>
                  <a:gd name="connsiteY0" fmla="*/ 61628 h 61646"/>
                  <a:gd name="connsiteX1" fmla="*/ 228864 w 422801"/>
                  <a:gd name="connsiteY1" fmla="*/ 4478 h 61646"/>
                  <a:gd name="connsiteX2" fmla="*/ 422539 w 422801"/>
                  <a:gd name="connsiteY2" fmla="*/ 4478 h 61646"/>
                  <a:gd name="connsiteX3" fmla="*/ 187589 w 422801"/>
                  <a:gd name="connsiteY3" fmla="*/ 10828 h 61646"/>
                  <a:gd name="connsiteX4" fmla="*/ 264 w 422801"/>
                  <a:gd name="connsiteY4" fmla="*/ 61628 h 6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801" h="61646">
                    <a:moveTo>
                      <a:pt x="264" y="61628"/>
                    </a:moveTo>
                    <a:cubicBezTo>
                      <a:pt x="7143" y="60570"/>
                      <a:pt x="158485" y="14003"/>
                      <a:pt x="228864" y="4478"/>
                    </a:cubicBezTo>
                    <a:cubicBezTo>
                      <a:pt x="299243" y="-5047"/>
                      <a:pt x="429418" y="3420"/>
                      <a:pt x="422539" y="4478"/>
                    </a:cubicBezTo>
                    <a:cubicBezTo>
                      <a:pt x="415660" y="5536"/>
                      <a:pt x="252676" y="3949"/>
                      <a:pt x="187589" y="10828"/>
                    </a:cubicBezTo>
                    <a:cubicBezTo>
                      <a:pt x="122502" y="17707"/>
                      <a:pt x="-6615" y="62686"/>
                      <a:pt x="264" y="6162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 518">
                <a:extLst>
                  <a:ext uri="{FF2B5EF4-FFF2-40B4-BE49-F238E27FC236}">
                    <a16:creationId xmlns:a16="http://schemas.microsoft.com/office/drawing/2014/main" id="{9AB36EFA-C890-42DF-2A80-54CB57967815}"/>
                  </a:ext>
                </a:extLst>
              </p:cNvPr>
              <p:cNvSpPr/>
              <p:nvPr/>
            </p:nvSpPr>
            <p:spPr>
              <a:xfrm>
                <a:off x="6127580" y="12124629"/>
                <a:ext cx="301800" cy="146967"/>
              </a:xfrm>
              <a:custGeom>
                <a:avLst/>
                <a:gdLst>
                  <a:gd name="connsiteX0" fmla="*/ 301795 w 301800"/>
                  <a:gd name="connsiteY0" fmla="*/ 696 h 146967"/>
                  <a:gd name="connsiteX1" fmla="*/ 260520 w 301800"/>
                  <a:gd name="connsiteY1" fmla="*/ 121346 h 146967"/>
                  <a:gd name="connsiteX2" fmla="*/ 270045 w 301800"/>
                  <a:gd name="connsiteY2" fmla="*/ 83246 h 146967"/>
                  <a:gd name="connsiteX3" fmla="*/ 184320 w 301800"/>
                  <a:gd name="connsiteY3" fmla="*/ 95946 h 146967"/>
                  <a:gd name="connsiteX4" fmla="*/ 170 w 301800"/>
                  <a:gd name="connsiteY4" fmla="*/ 146746 h 146967"/>
                  <a:gd name="connsiteX5" fmla="*/ 219245 w 301800"/>
                  <a:gd name="connsiteY5" fmla="*/ 73721 h 146967"/>
                  <a:gd name="connsiteX6" fmla="*/ 254170 w 301800"/>
                  <a:gd name="connsiteY6" fmla="*/ 70546 h 146967"/>
                  <a:gd name="connsiteX7" fmla="*/ 257345 w 301800"/>
                  <a:gd name="connsiteY7" fmla="*/ 70546 h 146967"/>
                  <a:gd name="connsiteX8" fmla="*/ 301795 w 301800"/>
                  <a:gd name="connsiteY8" fmla="*/ 696 h 14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800" h="146967">
                    <a:moveTo>
                      <a:pt x="301795" y="696"/>
                    </a:moveTo>
                    <a:cubicBezTo>
                      <a:pt x="302324" y="9163"/>
                      <a:pt x="265812" y="107588"/>
                      <a:pt x="260520" y="121346"/>
                    </a:cubicBezTo>
                    <a:cubicBezTo>
                      <a:pt x="255228" y="135104"/>
                      <a:pt x="282745" y="87479"/>
                      <a:pt x="270045" y="83246"/>
                    </a:cubicBezTo>
                    <a:cubicBezTo>
                      <a:pt x="257345" y="79013"/>
                      <a:pt x="229299" y="85363"/>
                      <a:pt x="184320" y="95946"/>
                    </a:cubicBezTo>
                    <a:cubicBezTo>
                      <a:pt x="139341" y="106529"/>
                      <a:pt x="-5651" y="150450"/>
                      <a:pt x="170" y="146746"/>
                    </a:cubicBezTo>
                    <a:cubicBezTo>
                      <a:pt x="5991" y="143042"/>
                      <a:pt x="219245" y="73721"/>
                      <a:pt x="219245" y="73721"/>
                    </a:cubicBezTo>
                    <a:cubicBezTo>
                      <a:pt x="261578" y="61021"/>
                      <a:pt x="247820" y="71075"/>
                      <a:pt x="254170" y="70546"/>
                    </a:cubicBezTo>
                    <a:cubicBezTo>
                      <a:pt x="260520" y="70017"/>
                      <a:pt x="245703" y="77425"/>
                      <a:pt x="257345" y="70546"/>
                    </a:cubicBezTo>
                    <a:cubicBezTo>
                      <a:pt x="268987" y="63667"/>
                      <a:pt x="301266" y="-7771"/>
                      <a:pt x="301795" y="69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 519">
                <a:extLst>
                  <a:ext uri="{FF2B5EF4-FFF2-40B4-BE49-F238E27FC236}">
                    <a16:creationId xmlns:a16="http://schemas.microsoft.com/office/drawing/2014/main" id="{F569CECA-5AAF-8B4C-767B-534557E7101E}"/>
                  </a:ext>
                </a:extLst>
              </p:cNvPr>
              <p:cNvSpPr/>
              <p:nvPr/>
            </p:nvSpPr>
            <p:spPr>
              <a:xfrm>
                <a:off x="5395064" y="12167632"/>
                <a:ext cx="942394" cy="238154"/>
              </a:xfrm>
              <a:custGeom>
                <a:avLst/>
                <a:gdLst>
                  <a:gd name="connsiteX0" fmla="*/ 2436 w 942394"/>
                  <a:gd name="connsiteY0" fmla="*/ 237093 h 238154"/>
                  <a:gd name="connsiteX1" fmla="*/ 913661 w 942394"/>
                  <a:gd name="connsiteY1" fmla="*/ 5318 h 238154"/>
                  <a:gd name="connsiteX2" fmla="*/ 653311 w 942394"/>
                  <a:gd name="connsiteY2" fmla="*/ 87868 h 238154"/>
                  <a:gd name="connsiteX3" fmla="*/ 2436 w 942394"/>
                  <a:gd name="connsiteY3" fmla="*/ 237093 h 23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394" h="238154">
                    <a:moveTo>
                      <a:pt x="2436" y="237093"/>
                    </a:moveTo>
                    <a:cubicBezTo>
                      <a:pt x="45828" y="223335"/>
                      <a:pt x="805182" y="30189"/>
                      <a:pt x="913661" y="5318"/>
                    </a:cubicBezTo>
                    <a:cubicBezTo>
                      <a:pt x="1022140" y="-19553"/>
                      <a:pt x="798832" y="48710"/>
                      <a:pt x="653311" y="87868"/>
                    </a:cubicBezTo>
                    <a:cubicBezTo>
                      <a:pt x="507790" y="127026"/>
                      <a:pt x="-40956" y="250851"/>
                      <a:pt x="2436" y="23709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 520">
                <a:extLst>
                  <a:ext uri="{FF2B5EF4-FFF2-40B4-BE49-F238E27FC236}">
                    <a16:creationId xmlns:a16="http://schemas.microsoft.com/office/drawing/2014/main" id="{B68B2760-F6AA-B056-AAE8-1F42759D044D}"/>
                  </a:ext>
                </a:extLst>
              </p:cNvPr>
              <p:cNvSpPr/>
              <p:nvPr/>
            </p:nvSpPr>
            <p:spPr>
              <a:xfrm>
                <a:off x="6286500" y="12402328"/>
                <a:ext cx="259734" cy="177066"/>
              </a:xfrm>
              <a:custGeom>
                <a:avLst/>
                <a:gdLst>
                  <a:gd name="connsiteX0" fmla="*/ 231775 w 259734"/>
                  <a:gd name="connsiteY0" fmla="*/ 2397 h 177066"/>
                  <a:gd name="connsiteX1" fmla="*/ 184150 w 259734"/>
                  <a:gd name="connsiteY1" fmla="*/ 46847 h 177066"/>
                  <a:gd name="connsiteX2" fmla="*/ 219075 w 259734"/>
                  <a:gd name="connsiteY2" fmla="*/ 138922 h 177066"/>
                  <a:gd name="connsiteX3" fmla="*/ 190500 w 259734"/>
                  <a:gd name="connsiteY3" fmla="*/ 138922 h 177066"/>
                  <a:gd name="connsiteX4" fmla="*/ 0 w 259734"/>
                  <a:gd name="connsiteY4" fmla="*/ 142097 h 177066"/>
                  <a:gd name="connsiteX5" fmla="*/ 254000 w 259734"/>
                  <a:gd name="connsiteY5" fmla="*/ 167497 h 177066"/>
                  <a:gd name="connsiteX6" fmla="*/ 180975 w 259734"/>
                  <a:gd name="connsiteY6" fmla="*/ 177022 h 177066"/>
                  <a:gd name="connsiteX7" fmla="*/ 225425 w 259734"/>
                  <a:gd name="connsiteY7" fmla="*/ 164322 h 177066"/>
                  <a:gd name="connsiteX8" fmla="*/ 193675 w 259734"/>
                  <a:gd name="connsiteY8" fmla="*/ 116697 h 177066"/>
                  <a:gd name="connsiteX9" fmla="*/ 231775 w 259734"/>
                  <a:gd name="connsiteY9" fmla="*/ 2397 h 17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734" h="177066">
                    <a:moveTo>
                      <a:pt x="231775" y="2397"/>
                    </a:moveTo>
                    <a:cubicBezTo>
                      <a:pt x="230188" y="-9245"/>
                      <a:pt x="186267" y="24093"/>
                      <a:pt x="184150" y="46847"/>
                    </a:cubicBezTo>
                    <a:cubicBezTo>
                      <a:pt x="182033" y="69601"/>
                      <a:pt x="218017" y="123576"/>
                      <a:pt x="219075" y="138922"/>
                    </a:cubicBezTo>
                    <a:cubicBezTo>
                      <a:pt x="220133" y="154268"/>
                      <a:pt x="190500" y="138922"/>
                      <a:pt x="190500" y="138922"/>
                    </a:cubicBezTo>
                    <a:lnTo>
                      <a:pt x="0" y="142097"/>
                    </a:lnTo>
                    <a:cubicBezTo>
                      <a:pt x="10583" y="146860"/>
                      <a:pt x="223837" y="161676"/>
                      <a:pt x="254000" y="167497"/>
                    </a:cubicBezTo>
                    <a:cubicBezTo>
                      <a:pt x="284163" y="173318"/>
                      <a:pt x="185737" y="177551"/>
                      <a:pt x="180975" y="177022"/>
                    </a:cubicBezTo>
                    <a:cubicBezTo>
                      <a:pt x="176212" y="176493"/>
                      <a:pt x="223308" y="174376"/>
                      <a:pt x="225425" y="164322"/>
                    </a:cubicBezTo>
                    <a:cubicBezTo>
                      <a:pt x="227542" y="154268"/>
                      <a:pt x="193675" y="139980"/>
                      <a:pt x="193675" y="116697"/>
                    </a:cubicBezTo>
                    <a:cubicBezTo>
                      <a:pt x="193675" y="93414"/>
                      <a:pt x="233362" y="14039"/>
                      <a:pt x="231775" y="239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 521">
                <a:extLst>
                  <a:ext uri="{FF2B5EF4-FFF2-40B4-BE49-F238E27FC236}">
                    <a16:creationId xmlns:a16="http://schemas.microsoft.com/office/drawing/2014/main" id="{09F7261A-ECA2-93E8-74A2-36C0400443D5}"/>
                  </a:ext>
                </a:extLst>
              </p:cNvPr>
              <p:cNvSpPr/>
              <p:nvPr/>
            </p:nvSpPr>
            <p:spPr>
              <a:xfrm>
                <a:off x="5343049" y="12099925"/>
                <a:ext cx="232251" cy="178479"/>
              </a:xfrm>
              <a:custGeom>
                <a:avLst/>
                <a:gdLst>
                  <a:gd name="connsiteX0" fmla="*/ 232251 w 232251"/>
                  <a:gd name="connsiteY0" fmla="*/ 0 h 178479"/>
                  <a:gd name="connsiteX1" fmla="*/ 73501 w 232251"/>
                  <a:gd name="connsiteY1" fmla="*/ 127000 h 178479"/>
                  <a:gd name="connsiteX2" fmla="*/ 476 w 232251"/>
                  <a:gd name="connsiteY2" fmla="*/ 177800 h 178479"/>
                  <a:gd name="connsiteX3" fmla="*/ 105251 w 232251"/>
                  <a:gd name="connsiteY3" fmla="*/ 95250 h 178479"/>
                  <a:gd name="connsiteX4" fmla="*/ 232251 w 232251"/>
                  <a:gd name="connsiteY4" fmla="*/ 0 h 17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251" h="178479">
                    <a:moveTo>
                      <a:pt x="232251" y="0"/>
                    </a:moveTo>
                    <a:cubicBezTo>
                      <a:pt x="172190" y="48683"/>
                      <a:pt x="112130" y="97367"/>
                      <a:pt x="73501" y="127000"/>
                    </a:cubicBezTo>
                    <a:cubicBezTo>
                      <a:pt x="34872" y="156633"/>
                      <a:pt x="-4816" y="183092"/>
                      <a:pt x="476" y="177800"/>
                    </a:cubicBezTo>
                    <a:cubicBezTo>
                      <a:pt x="5768" y="172508"/>
                      <a:pt x="105251" y="95250"/>
                      <a:pt x="105251" y="95250"/>
                    </a:cubicBezTo>
                    <a:lnTo>
                      <a:pt x="232251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 522">
                <a:extLst>
                  <a:ext uri="{FF2B5EF4-FFF2-40B4-BE49-F238E27FC236}">
                    <a16:creationId xmlns:a16="http://schemas.microsoft.com/office/drawing/2014/main" id="{696938E4-5636-F209-5D27-4F2F520F77E0}"/>
                  </a:ext>
                </a:extLst>
              </p:cNvPr>
              <p:cNvSpPr/>
              <p:nvPr/>
            </p:nvSpPr>
            <p:spPr>
              <a:xfrm>
                <a:off x="5562249" y="12128346"/>
                <a:ext cx="89017" cy="140040"/>
              </a:xfrm>
              <a:custGeom>
                <a:avLst/>
                <a:gdLst>
                  <a:gd name="connsiteX0" fmla="*/ 79726 w 89017"/>
                  <a:gd name="connsiteY0" fmla="*/ 154 h 140040"/>
                  <a:gd name="connsiteX1" fmla="*/ 82901 w 89017"/>
                  <a:gd name="connsiteY1" fmla="*/ 66829 h 140040"/>
                  <a:gd name="connsiteX2" fmla="*/ 351 w 89017"/>
                  <a:gd name="connsiteY2" fmla="*/ 139854 h 140040"/>
                  <a:gd name="connsiteX3" fmla="*/ 54326 w 89017"/>
                  <a:gd name="connsiteY3" fmla="*/ 85879 h 140040"/>
                  <a:gd name="connsiteX4" fmla="*/ 79726 w 89017"/>
                  <a:gd name="connsiteY4" fmla="*/ 154 h 14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17" h="140040">
                    <a:moveTo>
                      <a:pt x="79726" y="154"/>
                    </a:moveTo>
                    <a:cubicBezTo>
                      <a:pt x="84488" y="-3021"/>
                      <a:pt x="96130" y="43546"/>
                      <a:pt x="82901" y="66829"/>
                    </a:cubicBezTo>
                    <a:cubicBezTo>
                      <a:pt x="69672" y="90112"/>
                      <a:pt x="5113" y="136679"/>
                      <a:pt x="351" y="139854"/>
                    </a:cubicBezTo>
                    <a:cubicBezTo>
                      <a:pt x="-4411" y="143029"/>
                      <a:pt x="40568" y="104929"/>
                      <a:pt x="54326" y="85879"/>
                    </a:cubicBezTo>
                    <a:cubicBezTo>
                      <a:pt x="68084" y="66829"/>
                      <a:pt x="74964" y="3329"/>
                      <a:pt x="79726" y="1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4" name="グループ化 523">
              <a:extLst>
                <a:ext uri="{FF2B5EF4-FFF2-40B4-BE49-F238E27FC236}">
                  <a16:creationId xmlns:a16="http://schemas.microsoft.com/office/drawing/2014/main" id="{84209490-6980-2CDE-3982-1A38744A5B8E}"/>
                </a:ext>
              </a:extLst>
            </p:cNvPr>
            <p:cNvGrpSpPr/>
            <p:nvPr/>
          </p:nvGrpSpPr>
          <p:grpSpPr>
            <a:xfrm>
              <a:off x="2525879" y="8882328"/>
              <a:ext cx="2630334" cy="1949539"/>
              <a:chOff x="2525879" y="8882328"/>
              <a:chExt cx="2630334" cy="1949539"/>
            </a:xfrm>
          </p:grpSpPr>
          <p:sp>
            <p:nvSpPr>
              <p:cNvPr id="525" name="フリーフォーム 524">
                <a:extLst>
                  <a:ext uri="{FF2B5EF4-FFF2-40B4-BE49-F238E27FC236}">
                    <a16:creationId xmlns:a16="http://schemas.microsoft.com/office/drawing/2014/main" id="{6E7AC3CB-F6E4-BCEA-F108-05251561B79E}"/>
                  </a:ext>
                </a:extLst>
              </p:cNvPr>
              <p:cNvSpPr/>
              <p:nvPr/>
            </p:nvSpPr>
            <p:spPr>
              <a:xfrm>
                <a:off x="2544912" y="8882328"/>
                <a:ext cx="281673" cy="616069"/>
              </a:xfrm>
              <a:custGeom>
                <a:avLst/>
                <a:gdLst>
                  <a:gd name="connsiteX0" fmla="*/ 280838 w 281673"/>
                  <a:gd name="connsiteY0" fmla="*/ 1322 h 616069"/>
                  <a:gd name="connsiteX1" fmla="*/ 87163 w 281673"/>
                  <a:gd name="connsiteY1" fmla="*/ 401372 h 616069"/>
                  <a:gd name="connsiteX2" fmla="*/ 1438 w 281673"/>
                  <a:gd name="connsiteY2" fmla="*/ 614097 h 616069"/>
                  <a:gd name="connsiteX3" fmla="*/ 150663 w 281673"/>
                  <a:gd name="connsiteY3" fmla="*/ 283897 h 616069"/>
                  <a:gd name="connsiteX4" fmla="*/ 280838 w 281673"/>
                  <a:gd name="connsiteY4" fmla="*/ 1322 h 61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673" h="616069">
                    <a:moveTo>
                      <a:pt x="280838" y="1322"/>
                    </a:moveTo>
                    <a:cubicBezTo>
                      <a:pt x="270255" y="20901"/>
                      <a:pt x="133730" y="299243"/>
                      <a:pt x="87163" y="401372"/>
                    </a:cubicBezTo>
                    <a:cubicBezTo>
                      <a:pt x="40596" y="503501"/>
                      <a:pt x="-9145" y="633676"/>
                      <a:pt x="1438" y="614097"/>
                    </a:cubicBezTo>
                    <a:cubicBezTo>
                      <a:pt x="12021" y="594518"/>
                      <a:pt x="102509" y="383380"/>
                      <a:pt x="150663" y="283897"/>
                    </a:cubicBezTo>
                    <a:cubicBezTo>
                      <a:pt x="198817" y="184414"/>
                      <a:pt x="291421" y="-18257"/>
                      <a:pt x="280838" y="13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 525">
                <a:extLst>
                  <a:ext uri="{FF2B5EF4-FFF2-40B4-BE49-F238E27FC236}">
                    <a16:creationId xmlns:a16="http://schemas.microsoft.com/office/drawing/2014/main" id="{903E0128-2F70-08CA-21F7-1B9E7F2C2566}"/>
                  </a:ext>
                </a:extLst>
              </p:cNvPr>
              <p:cNvSpPr/>
              <p:nvPr/>
            </p:nvSpPr>
            <p:spPr>
              <a:xfrm>
                <a:off x="2525879" y="9412995"/>
                <a:ext cx="49046" cy="319063"/>
              </a:xfrm>
              <a:custGeom>
                <a:avLst/>
                <a:gdLst>
                  <a:gd name="connsiteX0" fmla="*/ 36346 w 49046"/>
                  <a:gd name="connsiteY0" fmla="*/ 880 h 319063"/>
                  <a:gd name="connsiteX1" fmla="*/ 1421 w 49046"/>
                  <a:gd name="connsiteY1" fmla="*/ 137405 h 319063"/>
                  <a:gd name="connsiteX2" fmla="*/ 10946 w 49046"/>
                  <a:gd name="connsiteY2" fmla="*/ 248530 h 319063"/>
                  <a:gd name="connsiteX3" fmla="*/ 49046 w 49046"/>
                  <a:gd name="connsiteY3" fmla="*/ 318380 h 319063"/>
                  <a:gd name="connsiteX4" fmla="*/ 10946 w 49046"/>
                  <a:gd name="connsiteY4" fmla="*/ 207255 h 319063"/>
                  <a:gd name="connsiteX5" fmla="*/ 36346 w 49046"/>
                  <a:gd name="connsiteY5" fmla="*/ 880 h 3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046" h="319063">
                    <a:moveTo>
                      <a:pt x="36346" y="880"/>
                    </a:moveTo>
                    <a:cubicBezTo>
                      <a:pt x="34759" y="-10762"/>
                      <a:pt x="5654" y="96130"/>
                      <a:pt x="1421" y="137405"/>
                    </a:cubicBezTo>
                    <a:cubicBezTo>
                      <a:pt x="-2812" y="178680"/>
                      <a:pt x="3008" y="218367"/>
                      <a:pt x="10946" y="248530"/>
                    </a:cubicBezTo>
                    <a:cubicBezTo>
                      <a:pt x="18884" y="278693"/>
                      <a:pt x="49046" y="325259"/>
                      <a:pt x="49046" y="318380"/>
                    </a:cubicBezTo>
                    <a:cubicBezTo>
                      <a:pt x="49046" y="311501"/>
                      <a:pt x="13592" y="254351"/>
                      <a:pt x="10946" y="207255"/>
                    </a:cubicBezTo>
                    <a:cubicBezTo>
                      <a:pt x="8300" y="160159"/>
                      <a:pt x="37933" y="12522"/>
                      <a:pt x="36346" y="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 526">
                <a:extLst>
                  <a:ext uri="{FF2B5EF4-FFF2-40B4-BE49-F238E27FC236}">
                    <a16:creationId xmlns:a16="http://schemas.microsoft.com/office/drawing/2014/main" id="{E85E8141-CA78-8B1F-30F9-52ABFF8F7D23}"/>
                  </a:ext>
                </a:extLst>
              </p:cNvPr>
              <p:cNvSpPr/>
              <p:nvPr/>
            </p:nvSpPr>
            <p:spPr>
              <a:xfrm>
                <a:off x="2578006" y="9677887"/>
                <a:ext cx="422515" cy="603380"/>
              </a:xfrm>
              <a:custGeom>
                <a:avLst/>
                <a:gdLst>
                  <a:gd name="connsiteX0" fmla="*/ 3269 w 422515"/>
                  <a:gd name="connsiteY0" fmla="*/ 2688 h 603380"/>
                  <a:gd name="connsiteX1" fmla="*/ 38194 w 422515"/>
                  <a:gd name="connsiteY1" fmla="*/ 101113 h 603380"/>
                  <a:gd name="connsiteX2" fmla="*/ 127094 w 422515"/>
                  <a:gd name="connsiteY2" fmla="*/ 240813 h 603380"/>
                  <a:gd name="connsiteX3" fmla="*/ 289019 w 422515"/>
                  <a:gd name="connsiteY3" fmla="*/ 424963 h 603380"/>
                  <a:gd name="connsiteX4" fmla="*/ 422369 w 422515"/>
                  <a:gd name="connsiteY4" fmla="*/ 602763 h 603380"/>
                  <a:gd name="connsiteX5" fmla="*/ 263619 w 422515"/>
                  <a:gd name="connsiteY5" fmla="*/ 361463 h 603380"/>
                  <a:gd name="connsiteX6" fmla="*/ 114394 w 422515"/>
                  <a:gd name="connsiteY6" fmla="*/ 209063 h 603380"/>
                  <a:gd name="connsiteX7" fmla="*/ 3269 w 422515"/>
                  <a:gd name="connsiteY7" fmla="*/ 2688 h 60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2515" h="603380">
                    <a:moveTo>
                      <a:pt x="3269" y="2688"/>
                    </a:moveTo>
                    <a:cubicBezTo>
                      <a:pt x="-9431" y="-15304"/>
                      <a:pt x="17557" y="61426"/>
                      <a:pt x="38194" y="101113"/>
                    </a:cubicBezTo>
                    <a:cubicBezTo>
                      <a:pt x="58832" y="140801"/>
                      <a:pt x="85290" y="186838"/>
                      <a:pt x="127094" y="240813"/>
                    </a:cubicBezTo>
                    <a:cubicBezTo>
                      <a:pt x="168898" y="294788"/>
                      <a:pt x="239807" y="364638"/>
                      <a:pt x="289019" y="424963"/>
                    </a:cubicBezTo>
                    <a:cubicBezTo>
                      <a:pt x="338231" y="485288"/>
                      <a:pt x="426602" y="613346"/>
                      <a:pt x="422369" y="602763"/>
                    </a:cubicBezTo>
                    <a:cubicBezTo>
                      <a:pt x="418136" y="592180"/>
                      <a:pt x="314948" y="427080"/>
                      <a:pt x="263619" y="361463"/>
                    </a:cubicBezTo>
                    <a:cubicBezTo>
                      <a:pt x="212290" y="295846"/>
                      <a:pt x="154611" y="264625"/>
                      <a:pt x="114394" y="209063"/>
                    </a:cubicBezTo>
                    <a:cubicBezTo>
                      <a:pt x="74177" y="153501"/>
                      <a:pt x="15969" y="20680"/>
                      <a:pt x="3269" y="26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 527">
                <a:extLst>
                  <a:ext uri="{FF2B5EF4-FFF2-40B4-BE49-F238E27FC236}">
                    <a16:creationId xmlns:a16="http://schemas.microsoft.com/office/drawing/2014/main" id="{4FE73F73-FF7A-EE50-BCF0-BCAD389C94D7}"/>
                  </a:ext>
                </a:extLst>
              </p:cNvPr>
              <p:cNvSpPr/>
              <p:nvPr/>
            </p:nvSpPr>
            <p:spPr>
              <a:xfrm>
                <a:off x="3232023" y="9269271"/>
                <a:ext cx="333554" cy="389086"/>
              </a:xfrm>
              <a:custGeom>
                <a:avLst/>
                <a:gdLst>
                  <a:gd name="connsiteX0" fmla="*/ 330327 w 333554"/>
                  <a:gd name="connsiteY0" fmla="*/ 4904 h 389086"/>
                  <a:gd name="connsiteX1" fmla="*/ 231902 w 333554"/>
                  <a:gd name="connsiteY1" fmla="*/ 77929 h 389086"/>
                  <a:gd name="connsiteX2" fmla="*/ 92202 w 333554"/>
                  <a:gd name="connsiteY2" fmla="*/ 208104 h 389086"/>
                  <a:gd name="connsiteX3" fmla="*/ 127 w 333554"/>
                  <a:gd name="connsiteY3" fmla="*/ 389079 h 389086"/>
                  <a:gd name="connsiteX4" fmla="*/ 111252 w 333554"/>
                  <a:gd name="connsiteY4" fmla="*/ 214454 h 389086"/>
                  <a:gd name="connsiteX5" fmla="*/ 330327 w 333554"/>
                  <a:gd name="connsiteY5" fmla="*/ 4904 h 38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554" h="389086">
                    <a:moveTo>
                      <a:pt x="330327" y="4904"/>
                    </a:moveTo>
                    <a:cubicBezTo>
                      <a:pt x="350435" y="-17850"/>
                      <a:pt x="271589" y="44062"/>
                      <a:pt x="231902" y="77929"/>
                    </a:cubicBezTo>
                    <a:cubicBezTo>
                      <a:pt x="192214" y="111796"/>
                      <a:pt x="130831" y="156246"/>
                      <a:pt x="92202" y="208104"/>
                    </a:cubicBezTo>
                    <a:cubicBezTo>
                      <a:pt x="53573" y="259962"/>
                      <a:pt x="-3048" y="388021"/>
                      <a:pt x="127" y="389079"/>
                    </a:cubicBezTo>
                    <a:cubicBezTo>
                      <a:pt x="3302" y="390137"/>
                      <a:pt x="59923" y="276366"/>
                      <a:pt x="111252" y="214454"/>
                    </a:cubicBezTo>
                    <a:cubicBezTo>
                      <a:pt x="162581" y="152542"/>
                      <a:pt x="310219" y="27658"/>
                      <a:pt x="330327" y="4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 528">
                <a:extLst>
                  <a:ext uri="{FF2B5EF4-FFF2-40B4-BE49-F238E27FC236}">
                    <a16:creationId xmlns:a16="http://schemas.microsoft.com/office/drawing/2014/main" id="{9F0ED34E-C49F-2AC7-5D2F-B20BF2BF1D2B}"/>
                  </a:ext>
                </a:extLst>
              </p:cNvPr>
              <p:cNvSpPr/>
              <p:nvPr/>
            </p:nvSpPr>
            <p:spPr>
              <a:xfrm>
                <a:off x="3117835" y="9312199"/>
                <a:ext cx="174653" cy="438249"/>
              </a:xfrm>
              <a:custGeom>
                <a:avLst/>
                <a:gdLst>
                  <a:gd name="connsiteX0" fmla="*/ 174640 w 174653"/>
                  <a:gd name="connsiteY0" fmla="*/ 76 h 438249"/>
                  <a:gd name="connsiteX1" fmla="*/ 82565 w 174653"/>
                  <a:gd name="connsiteY1" fmla="*/ 136601 h 438249"/>
                  <a:gd name="connsiteX2" fmla="*/ 15 w 174653"/>
                  <a:gd name="connsiteY2" fmla="*/ 438226 h 438249"/>
                  <a:gd name="connsiteX3" fmla="*/ 88915 w 174653"/>
                  <a:gd name="connsiteY3" fmla="*/ 152476 h 438249"/>
                  <a:gd name="connsiteX4" fmla="*/ 174640 w 174653"/>
                  <a:gd name="connsiteY4" fmla="*/ 76 h 4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53" h="438249">
                    <a:moveTo>
                      <a:pt x="174640" y="76"/>
                    </a:moveTo>
                    <a:cubicBezTo>
                      <a:pt x="173582" y="-2570"/>
                      <a:pt x="111669" y="63576"/>
                      <a:pt x="82565" y="136601"/>
                    </a:cubicBezTo>
                    <a:cubicBezTo>
                      <a:pt x="53461" y="209626"/>
                      <a:pt x="-1043" y="435580"/>
                      <a:pt x="15" y="438226"/>
                    </a:cubicBezTo>
                    <a:cubicBezTo>
                      <a:pt x="1073" y="440872"/>
                      <a:pt x="62986" y="221797"/>
                      <a:pt x="88915" y="152476"/>
                    </a:cubicBezTo>
                    <a:cubicBezTo>
                      <a:pt x="114844" y="83155"/>
                      <a:pt x="175698" y="2722"/>
                      <a:pt x="174640" y="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 529">
                <a:extLst>
                  <a:ext uri="{FF2B5EF4-FFF2-40B4-BE49-F238E27FC236}">
                    <a16:creationId xmlns:a16="http://schemas.microsoft.com/office/drawing/2014/main" id="{D72A5AA0-4C4E-05BE-EB10-E0FE7838949B}"/>
                  </a:ext>
                </a:extLst>
              </p:cNvPr>
              <p:cNvSpPr/>
              <p:nvPr/>
            </p:nvSpPr>
            <p:spPr>
              <a:xfrm>
                <a:off x="3038450" y="9823434"/>
                <a:ext cx="450054" cy="57735"/>
              </a:xfrm>
              <a:custGeom>
                <a:avLst/>
                <a:gdLst>
                  <a:gd name="connsiteX0" fmla="*/ 25 w 450054"/>
                  <a:gd name="connsiteY0" fmla="*/ 50816 h 57735"/>
                  <a:gd name="connsiteX1" fmla="*/ 276250 w 450054"/>
                  <a:gd name="connsiteY1" fmla="*/ 16 h 57735"/>
                  <a:gd name="connsiteX2" fmla="*/ 447700 w 450054"/>
                  <a:gd name="connsiteY2" fmla="*/ 57166 h 57735"/>
                  <a:gd name="connsiteX3" fmla="*/ 368325 w 450054"/>
                  <a:gd name="connsiteY3" fmla="*/ 28591 h 57735"/>
                  <a:gd name="connsiteX4" fmla="*/ 260375 w 450054"/>
                  <a:gd name="connsiteY4" fmla="*/ 15891 h 57735"/>
                  <a:gd name="connsiteX5" fmla="*/ 25 w 450054"/>
                  <a:gd name="connsiteY5" fmla="*/ 50816 h 5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0054" h="57735">
                    <a:moveTo>
                      <a:pt x="25" y="50816"/>
                    </a:moveTo>
                    <a:cubicBezTo>
                      <a:pt x="2671" y="48170"/>
                      <a:pt x="201638" y="-1042"/>
                      <a:pt x="276250" y="16"/>
                    </a:cubicBezTo>
                    <a:cubicBezTo>
                      <a:pt x="350862" y="1074"/>
                      <a:pt x="432354" y="52403"/>
                      <a:pt x="447700" y="57166"/>
                    </a:cubicBezTo>
                    <a:cubicBezTo>
                      <a:pt x="463046" y="61929"/>
                      <a:pt x="399546" y="35470"/>
                      <a:pt x="368325" y="28591"/>
                    </a:cubicBezTo>
                    <a:cubicBezTo>
                      <a:pt x="337104" y="21712"/>
                      <a:pt x="316996" y="15891"/>
                      <a:pt x="260375" y="15891"/>
                    </a:cubicBezTo>
                    <a:cubicBezTo>
                      <a:pt x="203754" y="15891"/>
                      <a:pt x="-2621" y="53462"/>
                      <a:pt x="25" y="50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 530">
                <a:extLst>
                  <a:ext uri="{FF2B5EF4-FFF2-40B4-BE49-F238E27FC236}">
                    <a16:creationId xmlns:a16="http://schemas.microsoft.com/office/drawing/2014/main" id="{783D2173-E8F4-5071-632E-061DBD4D14BB}"/>
                  </a:ext>
                </a:extLst>
              </p:cNvPr>
              <p:cNvSpPr/>
              <p:nvPr/>
            </p:nvSpPr>
            <p:spPr>
              <a:xfrm>
                <a:off x="3289296" y="9734286"/>
                <a:ext cx="215906" cy="149608"/>
              </a:xfrm>
              <a:custGeom>
                <a:avLst/>
                <a:gdLst>
                  <a:gd name="connsiteX0" fmla="*/ 4 w 215906"/>
                  <a:gd name="connsiteY0" fmla="*/ 264 h 149608"/>
                  <a:gd name="connsiteX1" fmla="*/ 85729 w 215906"/>
                  <a:gd name="connsiteY1" fmla="*/ 47889 h 149608"/>
                  <a:gd name="connsiteX2" fmla="*/ 215904 w 215906"/>
                  <a:gd name="connsiteY2" fmla="*/ 149489 h 149608"/>
                  <a:gd name="connsiteX3" fmla="*/ 88904 w 215906"/>
                  <a:gd name="connsiteY3" fmla="*/ 66939 h 149608"/>
                  <a:gd name="connsiteX4" fmla="*/ 4 w 215906"/>
                  <a:gd name="connsiteY4" fmla="*/ 264 h 14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6" h="149608">
                    <a:moveTo>
                      <a:pt x="4" y="264"/>
                    </a:moveTo>
                    <a:cubicBezTo>
                      <a:pt x="-525" y="-2911"/>
                      <a:pt x="49746" y="23018"/>
                      <a:pt x="85729" y="47889"/>
                    </a:cubicBezTo>
                    <a:cubicBezTo>
                      <a:pt x="121712" y="72760"/>
                      <a:pt x="215375" y="146314"/>
                      <a:pt x="215904" y="149489"/>
                    </a:cubicBezTo>
                    <a:cubicBezTo>
                      <a:pt x="216433" y="152664"/>
                      <a:pt x="124358" y="91810"/>
                      <a:pt x="88904" y="66939"/>
                    </a:cubicBezTo>
                    <a:cubicBezTo>
                      <a:pt x="53450" y="42068"/>
                      <a:pt x="533" y="3439"/>
                      <a:pt x="4" y="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 531">
                <a:extLst>
                  <a:ext uri="{FF2B5EF4-FFF2-40B4-BE49-F238E27FC236}">
                    <a16:creationId xmlns:a16="http://schemas.microsoft.com/office/drawing/2014/main" id="{7A5B9E9F-6538-7DC7-1554-E148AC6991F6}"/>
                  </a:ext>
                </a:extLst>
              </p:cNvPr>
              <p:cNvSpPr/>
              <p:nvPr/>
            </p:nvSpPr>
            <p:spPr>
              <a:xfrm>
                <a:off x="3067031" y="9325796"/>
                <a:ext cx="123909" cy="278587"/>
              </a:xfrm>
              <a:custGeom>
                <a:avLst/>
                <a:gdLst>
                  <a:gd name="connsiteX0" fmla="*/ 123844 w 123909"/>
                  <a:gd name="connsiteY0" fmla="*/ 2354 h 278587"/>
                  <a:gd name="connsiteX1" fmla="*/ 19069 w 123909"/>
                  <a:gd name="connsiteY1" fmla="*/ 138879 h 278587"/>
                  <a:gd name="connsiteX2" fmla="*/ 19 w 123909"/>
                  <a:gd name="connsiteY2" fmla="*/ 278579 h 278587"/>
                  <a:gd name="connsiteX3" fmla="*/ 15894 w 123909"/>
                  <a:gd name="connsiteY3" fmla="*/ 132529 h 278587"/>
                  <a:gd name="connsiteX4" fmla="*/ 34944 w 123909"/>
                  <a:gd name="connsiteY4" fmla="*/ 56329 h 278587"/>
                  <a:gd name="connsiteX5" fmla="*/ 123844 w 123909"/>
                  <a:gd name="connsiteY5" fmla="*/ 2354 h 27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909" h="278587">
                    <a:moveTo>
                      <a:pt x="123844" y="2354"/>
                    </a:moveTo>
                    <a:cubicBezTo>
                      <a:pt x="121198" y="16112"/>
                      <a:pt x="39706" y="92842"/>
                      <a:pt x="19069" y="138879"/>
                    </a:cubicBezTo>
                    <a:cubicBezTo>
                      <a:pt x="-1569" y="184917"/>
                      <a:pt x="548" y="279637"/>
                      <a:pt x="19" y="278579"/>
                    </a:cubicBezTo>
                    <a:cubicBezTo>
                      <a:pt x="-510" y="277521"/>
                      <a:pt x="10073" y="169571"/>
                      <a:pt x="15894" y="132529"/>
                    </a:cubicBezTo>
                    <a:cubicBezTo>
                      <a:pt x="21715" y="95487"/>
                      <a:pt x="21715" y="73792"/>
                      <a:pt x="34944" y="56329"/>
                    </a:cubicBezTo>
                    <a:cubicBezTo>
                      <a:pt x="48173" y="38867"/>
                      <a:pt x="126490" y="-11404"/>
                      <a:pt x="123844" y="2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 532">
                <a:extLst>
                  <a:ext uri="{FF2B5EF4-FFF2-40B4-BE49-F238E27FC236}">
                    <a16:creationId xmlns:a16="http://schemas.microsoft.com/office/drawing/2014/main" id="{FAAD05E7-21F3-3EEF-0A36-43C9A21EE6D2}"/>
                  </a:ext>
                </a:extLst>
              </p:cNvPr>
              <p:cNvSpPr/>
              <p:nvPr/>
            </p:nvSpPr>
            <p:spPr>
              <a:xfrm>
                <a:off x="2996376" y="9879504"/>
                <a:ext cx="527930" cy="439144"/>
              </a:xfrm>
              <a:custGeom>
                <a:avLst/>
                <a:gdLst>
                  <a:gd name="connsiteX0" fmla="*/ 13524 w 527930"/>
                  <a:gd name="connsiteY0" fmla="*/ 426546 h 439144"/>
                  <a:gd name="connsiteX1" fmla="*/ 124649 w 527930"/>
                  <a:gd name="connsiteY1" fmla="*/ 363046 h 439144"/>
                  <a:gd name="connsiteX2" fmla="*/ 343724 w 527930"/>
                  <a:gd name="connsiteY2" fmla="*/ 175721 h 439144"/>
                  <a:gd name="connsiteX3" fmla="*/ 521524 w 527930"/>
                  <a:gd name="connsiteY3" fmla="*/ 4271 h 439144"/>
                  <a:gd name="connsiteX4" fmla="*/ 483424 w 527930"/>
                  <a:gd name="connsiteY4" fmla="*/ 58246 h 439144"/>
                  <a:gd name="connsiteX5" fmla="*/ 432624 w 527930"/>
                  <a:gd name="connsiteY5" fmla="*/ 128096 h 439144"/>
                  <a:gd name="connsiteX6" fmla="*/ 13524 w 527930"/>
                  <a:gd name="connsiteY6" fmla="*/ 426546 h 43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7930" h="439144">
                    <a:moveTo>
                      <a:pt x="13524" y="426546"/>
                    </a:moveTo>
                    <a:cubicBezTo>
                      <a:pt x="-37805" y="465704"/>
                      <a:pt x="69616" y="404850"/>
                      <a:pt x="124649" y="363046"/>
                    </a:cubicBezTo>
                    <a:cubicBezTo>
                      <a:pt x="179682" y="321242"/>
                      <a:pt x="277578" y="235517"/>
                      <a:pt x="343724" y="175721"/>
                    </a:cubicBezTo>
                    <a:cubicBezTo>
                      <a:pt x="409870" y="115925"/>
                      <a:pt x="498241" y="23850"/>
                      <a:pt x="521524" y="4271"/>
                    </a:cubicBezTo>
                    <a:cubicBezTo>
                      <a:pt x="544807" y="-15308"/>
                      <a:pt x="498241" y="37609"/>
                      <a:pt x="483424" y="58246"/>
                    </a:cubicBezTo>
                    <a:cubicBezTo>
                      <a:pt x="468607" y="78883"/>
                      <a:pt x="507236" y="65654"/>
                      <a:pt x="432624" y="128096"/>
                    </a:cubicBezTo>
                    <a:cubicBezTo>
                      <a:pt x="358012" y="190538"/>
                      <a:pt x="64853" y="387388"/>
                      <a:pt x="13524" y="4265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 533">
                <a:extLst>
                  <a:ext uri="{FF2B5EF4-FFF2-40B4-BE49-F238E27FC236}">
                    <a16:creationId xmlns:a16="http://schemas.microsoft.com/office/drawing/2014/main" id="{62CAE804-8230-47DE-192D-0A4F2CC60BBB}"/>
                  </a:ext>
                </a:extLst>
              </p:cNvPr>
              <p:cNvSpPr/>
              <p:nvPr/>
            </p:nvSpPr>
            <p:spPr>
              <a:xfrm>
                <a:off x="4006739" y="9293236"/>
                <a:ext cx="29984" cy="370487"/>
              </a:xfrm>
              <a:custGeom>
                <a:avLst/>
                <a:gdLst>
                  <a:gd name="connsiteX0" fmla="*/ 19161 w 29984"/>
                  <a:gd name="connsiteY0" fmla="*/ 6339 h 370487"/>
                  <a:gd name="connsiteX1" fmla="*/ 111 w 29984"/>
                  <a:gd name="connsiteY1" fmla="*/ 368289 h 370487"/>
                  <a:gd name="connsiteX2" fmla="*/ 28686 w 29984"/>
                  <a:gd name="connsiteY2" fmla="*/ 152389 h 370487"/>
                  <a:gd name="connsiteX3" fmla="*/ 19161 w 29984"/>
                  <a:gd name="connsiteY3" fmla="*/ 6339 h 37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84" h="370487">
                    <a:moveTo>
                      <a:pt x="19161" y="6339"/>
                    </a:moveTo>
                    <a:cubicBezTo>
                      <a:pt x="14399" y="42322"/>
                      <a:pt x="-1477" y="343947"/>
                      <a:pt x="111" y="368289"/>
                    </a:cubicBezTo>
                    <a:cubicBezTo>
                      <a:pt x="1698" y="392631"/>
                      <a:pt x="23924" y="207952"/>
                      <a:pt x="28686" y="152389"/>
                    </a:cubicBezTo>
                    <a:cubicBezTo>
                      <a:pt x="33449" y="96827"/>
                      <a:pt x="23923" y="-29644"/>
                      <a:pt x="19161" y="63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 534">
                <a:extLst>
                  <a:ext uri="{FF2B5EF4-FFF2-40B4-BE49-F238E27FC236}">
                    <a16:creationId xmlns:a16="http://schemas.microsoft.com/office/drawing/2014/main" id="{A088D725-21F8-2DD8-FE02-0B0E24D33741}"/>
                  </a:ext>
                </a:extLst>
              </p:cNvPr>
              <p:cNvSpPr/>
              <p:nvPr/>
            </p:nvSpPr>
            <p:spPr>
              <a:xfrm>
                <a:off x="3967744" y="9675422"/>
                <a:ext cx="45311" cy="427878"/>
              </a:xfrm>
              <a:custGeom>
                <a:avLst/>
                <a:gdLst>
                  <a:gd name="connsiteX0" fmla="*/ 42281 w 45311"/>
                  <a:gd name="connsiteY0" fmla="*/ 1978 h 427878"/>
                  <a:gd name="connsiteX1" fmla="*/ 13706 w 45311"/>
                  <a:gd name="connsiteY1" fmla="*/ 341703 h 427878"/>
                  <a:gd name="connsiteX2" fmla="*/ 1006 w 45311"/>
                  <a:gd name="connsiteY2" fmla="*/ 421078 h 427878"/>
                  <a:gd name="connsiteX3" fmla="*/ 39106 w 45311"/>
                  <a:gd name="connsiteY3" fmla="*/ 211528 h 427878"/>
                  <a:gd name="connsiteX4" fmla="*/ 42281 w 45311"/>
                  <a:gd name="connsiteY4" fmla="*/ 1978 h 42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11" h="427878">
                    <a:moveTo>
                      <a:pt x="42281" y="1978"/>
                    </a:moveTo>
                    <a:cubicBezTo>
                      <a:pt x="38048" y="23674"/>
                      <a:pt x="20585" y="271853"/>
                      <a:pt x="13706" y="341703"/>
                    </a:cubicBezTo>
                    <a:cubicBezTo>
                      <a:pt x="6827" y="411553"/>
                      <a:pt x="-3227" y="442774"/>
                      <a:pt x="1006" y="421078"/>
                    </a:cubicBezTo>
                    <a:cubicBezTo>
                      <a:pt x="5239" y="399382"/>
                      <a:pt x="31169" y="280320"/>
                      <a:pt x="39106" y="211528"/>
                    </a:cubicBezTo>
                    <a:cubicBezTo>
                      <a:pt x="47043" y="142736"/>
                      <a:pt x="46514" y="-19718"/>
                      <a:pt x="42281" y="1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 535">
                <a:extLst>
                  <a:ext uri="{FF2B5EF4-FFF2-40B4-BE49-F238E27FC236}">
                    <a16:creationId xmlns:a16="http://schemas.microsoft.com/office/drawing/2014/main" id="{F8C21CF6-3642-226E-1555-C77C3C34AFF9}"/>
                  </a:ext>
                </a:extLst>
              </p:cNvPr>
              <p:cNvSpPr/>
              <p:nvPr/>
            </p:nvSpPr>
            <p:spPr>
              <a:xfrm>
                <a:off x="3967679" y="9891749"/>
                <a:ext cx="180141" cy="495111"/>
              </a:xfrm>
              <a:custGeom>
                <a:avLst/>
                <a:gdLst>
                  <a:gd name="connsiteX0" fmla="*/ 13771 w 180141"/>
                  <a:gd name="connsiteY0" fmla="*/ 1551 h 495111"/>
                  <a:gd name="connsiteX1" fmla="*/ 4246 w 180141"/>
                  <a:gd name="connsiteY1" fmla="*/ 179351 h 495111"/>
                  <a:gd name="connsiteX2" fmla="*/ 89971 w 180141"/>
                  <a:gd name="connsiteY2" fmla="*/ 366676 h 495111"/>
                  <a:gd name="connsiteX3" fmla="*/ 178871 w 180141"/>
                  <a:gd name="connsiteY3" fmla="*/ 493676 h 495111"/>
                  <a:gd name="connsiteX4" fmla="*/ 20121 w 180141"/>
                  <a:gd name="connsiteY4" fmla="*/ 284126 h 495111"/>
                  <a:gd name="connsiteX5" fmla="*/ 13771 w 180141"/>
                  <a:gd name="connsiteY5" fmla="*/ 1551 h 4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141" h="495111">
                    <a:moveTo>
                      <a:pt x="13771" y="1551"/>
                    </a:moveTo>
                    <a:cubicBezTo>
                      <a:pt x="11125" y="-15912"/>
                      <a:pt x="-8454" y="118497"/>
                      <a:pt x="4246" y="179351"/>
                    </a:cubicBezTo>
                    <a:cubicBezTo>
                      <a:pt x="16946" y="240205"/>
                      <a:pt x="60867" y="314289"/>
                      <a:pt x="89971" y="366676"/>
                    </a:cubicBezTo>
                    <a:cubicBezTo>
                      <a:pt x="119075" y="419063"/>
                      <a:pt x="190513" y="507434"/>
                      <a:pt x="178871" y="493676"/>
                    </a:cubicBezTo>
                    <a:cubicBezTo>
                      <a:pt x="167229" y="479918"/>
                      <a:pt x="48696" y="360326"/>
                      <a:pt x="20121" y="284126"/>
                    </a:cubicBezTo>
                    <a:cubicBezTo>
                      <a:pt x="-8454" y="207926"/>
                      <a:pt x="16417" y="19014"/>
                      <a:pt x="13771" y="15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 536">
                <a:extLst>
                  <a:ext uri="{FF2B5EF4-FFF2-40B4-BE49-F238E27FC236}">
                    <a16:creationId xmlns:a16="http://schemas.microsoft.com/office/drawing/2014/main" id="{862820AE-7686-088E-ACBE-94A24F4BB826}"/>
                  </a:ext>
                </a:extLst>
              </p:cNvPr>
              <p:cNvSpPr/>
              <p:nvPr/>
            </p:nvSpPr>
            <p:spPr>
              <a:xfrm>
                <a:off x="4219575" y="10435770"/>
                <a:ext cx="184150" cy="188215"/>
              </a:xfrm>
              <a:custGeom>
                <a:avLst/>
                <a:gdLst>
                  <a:gd name="connsiteX0" fmla="*/ 0 w 184150"/>
                  <a:gd name="connsiteY0" fmla="*/ 455 h 188215"/>
                  <a:gd name="connsiteX1" fmla="*/ 85725 w 184150"/>
                  <a:gd name="connsiteY1" fmla="*/ 108405 h 188215"/>
                  <a:gd name="connsiteX2" fmla="*/ 184150 w 184150"/>
                  <a:gd name="connsiteY2" fmla="*/ 187780 h 188215"/>
                  <a:gd name="connsiteX3" fmla="*/ 85725 w 184150"/>
                  <a:gd name="connsiteY3" fmla="*/ 73480 h 188215"/>
                  <a:gd name="connsiteX4" fmla="*/ 0 w 184150"/>
                  <a:gd name="connsiteY4" fmla="*/ 455 h 18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50" h="188215">
                    <a:moveTo>
                      <a:pt x="0" y="455"/>
                    </a:moveTo>
                    <a:cubicBezTo>
                      <a:pt x="0" y="6276"/>
                      <a:pt x="55033" y="77184"/>
                      <a:pt x="85725" y="108405"/>
                    </a:cubicBezTo>
                    <a:cubicBezTo>
                      <a:pt x="116417" y="139626"/>
                      <a:pt x="184150" y="193601"/>
                      <a:pt x="184150" y="187780"/>
                    </a:cubicBezTo>
                    <a:cubicBezTo>
                      <a:pt x="184150" y="181959"/>
                      <a:pt x="115887" y="100997"/>
                      <a:pt x="85725" y="73480"/>
                    </a:cubicBezTo>
                    <a:cubicBezTo>
                      <a:pt x="55563" y="45963"/>
                      <a:pt x="0" y="-5366"/>
                      <a:pt x="0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 537">
                <a:extLst>
                  <a:ext uri="{FF2B5EF4-FFF2-40B4-BE49-F238E27FC236}">
                    <a16:creationId xmlns:a16="http://schemas.microsoft.com/office/drawing/2014/main" id="{D30A06C9-99AC-0AAE-75E5-078CC8F67253}"/>
                  </a:ext>
                </a:extLst>
              </p:cNvPr>
              <p:cNvSpPr/>
              <p:nvPr/>
            </p:nvSpPr>
            <p:spPr>
              <a:xfrm>
                <a:off x="4331484" y="10498113"/>
                <a:ext cx="253380" cy="333754"/>
              </a:xfrm>
              <a:custGeom>
                <a:avLst/>
                <a:gdLst>
                  <a:gd name="connsiteX0" fmla="*/ 2391 w 253380"/>
                  <a:gd name="connsiteY0" fmla="*/ 1612 h 333754"/>
                  <a:gd name="connsiteX1" fmla="*/ 75416 w 253380"/>
                  <a:gd name="connsiteY1" fmla="*/ 115912 h 333754"/>
                  <a:gd name="connsiteX2" fmla="*/ 183366 w 253380"/>
                  <a:gd name="connsiteY2" fmla="*/ 268312 h 333754"/>
                  <a:gd name="connsiteX3" fmla="*/ 253216 w 253380"/>
                  <a:gd name="connsiteY3" fmla="*/ 331812 h 333754"/>
                  <a:gd name="connsiteX4" fmla="*/ 164316 w 253380"/>
                  <a:gd name="connsiteY4" fmla="*/ 201637 h 333754"/>
                  <a:gd name="connsiteX5" fmla="*/ 2391 w 253380"/>
                  <a:gd name="connsiteY5" fmla="*/ 1612 h 33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380" h="333754">
                    <a:moveTo>
                      <a:pt x="2391" y="1612"/>
                    </a:moveTo>
                    <a:cubicBezTo>
                      <a:pt x="-12426" y="-12675"/>
                      <a:pt x="45254" y="71462"/>
                      <a:pt x="75416" y="115912"/>
                    </a:cubicBezTo>
                    <a:cubicBezTo>
                      <a:pt x="105578" y="160362"/>
                      <a:pt x="153733" y="232329"/>
                      <a:pt x="183366" y="268312"/>
                    </a:cubicBezTo>
                    <a:cubicBezTo>
                      <a:pt x="212999" y="304295"/>
                      <a:pt x="256391" y="342925"/>
                      <a:pt x="253216" y="331812"/>
                    </a:cubicBezTo>
                    <a:cubicBezTo>
                      <a:pt x="250041" y="320699"/>
                      <a:pt x="202416" y="255612"/>
                      <a:pt x="164316" y="201637"/>
                    </a:cubicBezTo>
                    <a:cubicBezTo>
                      <a:pt x="126216" y="147662"/>
                      <a:pt x="17208" y="15899"/>
                      <a:pt x="2391" y="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 538">
                <a:extLst>
                  <a:ext uri="{FF2B5EF4-FFF2-40B4-BE49-F238E27FC236}">
                    <a16:creationId xmlns:a16="http://schemas.microsoft.com/office/drawing/2014/main" id="{FCCE1506-5CF0-5FED-E1F5-AD0321B9FF62}"/>
                  </a:ext>
                </a:extLst>
              </p:cNvPr>
              <p:cNvSpPr/>
              <p:nvPr/>
            </p:nvSpPr>
            <p:spPr>
              <a:xfrm>
                <a:off x="4752286" y="9289266"/>
                <a:ext cx="169357" cy="480534"/>
              </a:xfrm>
              <a:custGeom>
                <a:avLst/>
                <a:gdLst>
                  <a:gd name="connsiteX0" fmla="*/ 168964 w 169357"/>
                  <a:gd name="connsiteY0" fmla="*/ 784 h 480534"/>
                  <a:gd name="connsiteX1" fmla="*/ 86414 w 169357"/>
                  <a:gd name="connsiteY1" fmla="*/ 150009 h 480534"/>
                  <a:gd name="connsiteX2" fmla="*/ 689 w 169357"/>
                  <a:gd name="connsiteY2" fmla="*/ 480209 h 480534"/>
                  <a:gd name="connsiteX3" fmla="*/ 51489 w 169357"/>
                  <a:gd name="connsiteY3" fmla="*/ 207159 h 480534"/>
                  <a:gd name="connsiteX4" fmla="*/ 168964 w 169357"/>
                  <a:gd name="connsiteY4" fmla="*/ 784 h 48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357" h="480534">
                    <a:moveTo>
                      <a:pt x="168964" y="784"/>
                    </a:moveTo>
                    <a:cubicBezTo>
                      <a:pt x="174785" y="-8741"/>
                      <a:pt x="114460" y="70105"/>
                      <a:pt x="86414" y="150009"/>
                    </a:cubicBezTo>
                    <a:cubicBezTo>
                      <a:pt x="58368" y="229913"/>
                      <a:pt x="6510" y="470684"/>
                      <a:pt x="689" y="480209"/>
                    </a:cubicBezTo>
                    <a:cubicBezTo>
                      <a:pt x="-5132" y="489734"/>
                      <a:pt x="27147" y="287592"/>
                      <a:pt x="51489" y="207159"/>
                    </a:cubicBezTo>
                    <a:cubicBezTo>
                      <a:pt x="75831" y="126726"/>
                      <a:pt x="163143" y="10309"/>
                      <a:pt x="168964" y="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 539">
                <a:extLst>
                  <a:ext uri="{FF2B5EF4-FFF2-40B4-BE49-F238E27FC236}">
                    <a16:creationId xmlns:a16="http://schemas.microsoft.com/office/drawing/2014/main" id="{B354F067-96BA-50CB-7E87-9757069F4666}"/>
                  </a:ext>
                </a:extLst>
              </p:cNvPr>
              <p:cNvSpPr/>
              <p:nvPr/>
            </p:nvSpPr>
            <p:spPr>
              <a:xfrm>
                <a:off x="4701575" y="9739900"/>
                <a:ext cx="64221" cy="394726"/>
              </a:xfrm>
              <a:custGeom>
                <a:avLst/>
                <a:gdLst>
                  <a:gd name="connsiteX0" fmla="*/ 41875 w 64221"/>
                  <a:gd name="connsiteY0" fmla="*/ 1000 h 394726"/>
                  <a:gd name="connsiteX1" fmla="*/ 10125 w 64221"/>
                  <a:gd name="connsiteY1" fmla="*/ 137525 h 394726"/>
                  <a:gd name="connsiteX2" fmla="*/ 16475 w 64221"/>
                  <a:gd name="connsiteY2" fmla="*/ 226425 h 394726"/>
                  <a:gd name="connsiteX3" fmla="*/ 64100 w 64221"/>
                  <a:gd name="connsiteY3" fmla="*/ 394700 h 394726"/>
                  <a:gd name="connsiteX4" fmla="*/ 600 w 64221"/>
                  <a:gd name="connsiteY4" fmla="*/ 213725 h 394726"/>
                  <a:gd name="connsiteX5" fmla="*/ 41875 w 64221"/>
                  <a:gd name="connsiteY5" fmla="*/ 1000 h 39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21" h="394726">
                    <a:moveTo>
                      <a:pt x="41875" y="1000"/>
                    </a:moveTo>
                    <a:cubicBezTo>
                      <a:pt x="43462" y="-11700"/>
                      <a:pt x="14358" y="99954"/>
                      <a:pt x="10125" y="137525"/>
                    </a:cubicBezTo>
                    <a:cubicBezTo>
                      <a:pt x="5892" y="175096"/>
                      <a:pt x="7479" y="183563"/>
                      <a:pt x="16475" y="226425"/>
                    </a:cubicBezTo>
                    <a:cubicBezTo>
                      <a:pt x="25471" y="269288"/>
                      <a:pt x="66746" y="396817"/>
                      <a:pt x="64100" y="394700"/>
                    </a:cubicBezTo>
                    <a:cubicBezTo>
                      <a:pt x="61454" y="392583"/>
                      <a:pt x="6950" y="279871"/>
                      <a:pt x="600" y="213725"/>
                    </a:cubicBezTo>
                    <a:cubicBezTo>
                      <a:pt x="-5750" y="147579"/>
                      <a:pt x="40288" y="13700"/>
                      <a:pt x="41875" y="1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 540">
                <a:extLst>
                  <a:ext uri="{FF2B5EF4-FFF2-40B4-BE49-F238E27FC236}">
                    <a16:creationId xmlns:a16="http://schemas.microsoft.com/office/drawing/2014/main" id="{CE23A0E2-D8FA-5447-833D-C8DBC9E85DAB}"/>
                  </a:ext>
                </a:extLst>
              </p:cNvPr>
              <p:cNvSpPr/>
              <p:nvPr/>
            </p:nvSpPr>
            <p:spPr>
              <a:xfrm>
                <a:off x="4796780" y="10163086"/>
                <a:ext cx="297174" cy="190671"/>
              </a:xfrm>
              <a:custGeom>
                <a:avLst/>
                <a:gdLst>
                  <a:gd name="connsiteX0" fmla="*/ 645 w 297174"/>
                  <a:gd name="connsiteY0" fmla="*/ 89 h 190671"/>
                  <a:gd name="connsiteX1" fmla="*/ 149870 w 297174"/>
                  <a:gd name="connsiteY1" fmla="*/ 85814 h 190671"/>
                  <a:gd name="connsiteX2" fmla="*/ 295920 w 297174"/>
                  <a:gd name="connsiteY2" fmla="*/ 190589 h 190671"/>
                  <a:gd name="connsiteX3" fmla="*/ 210195 w 297174"/>
                  <a:gd name="connsiteY3" fmla="*/ 101689 h 190671"/>
                  <a:gd name="connsiteX4" fmla="*/ 645 w 297174"/>
                  <a:gd name="connsiteY4" fmla="*/ 89 h 19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174" h="190671">
                    <a:moveTo>
                      <a:pt x="645" y="89"/>
                    </a:moveTo>
                    <a:cubicBezTo>
                      <a:pt x="-9409" y="-2557"/>
                      <a:pt x="100658" y="54064"/>
                      <a:pt x="149870" y="85814"/>
                    </a:cubicBezTo>
                    <a:cubicBezTo>
                      <a:pt x="199083" y="117564"/>
                      <a:pt x="285866" y="187943"/>
                      <a:pt x="295920" y="190589"/>
                    </a:cubicBezTo>
                    <a:cubicBezTo>
                      <a:pt x="305974" y="193235"/>
                      <a:pt x="253587" y="131851"/>
                      <a:pt x="210195" y="101689"/>
                    </a:cubicBezTo>
                    <a:cubicBezTo>
                      <a:pt x="166803" y="71527"/>
                      <a:pt x="10699" y="2735"/>
                      <a:pt x="645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 541">
                <a:extLst>
                  <a:ext uri="{FF2B5EF4-FFF2-40B4-BE49-F238E27FC236}">
                    <a16:creationId xmlns:a16="http://schemas.microsoft.com/office/drawing/2014/main" id="{EDB99990-AA40-1F05-1A60-682E1F5C20C5}"/>
                  </a:ext>
                </a:extLst>
              </p:cNvPr>
              <p:cNvSpPr/>
              <p:nvPr/>
            </p:nvSpPr>
            <p:spPr>
              <a:xfrm>
                <a:off x="4583985" y="9734536"/>
                <a:ext cx="124621" cy="412777"/>
              </a:xfrm>
              <a:custGeom>
                <a:avLst/>
                <a:gdLst>
                  <a:gd name="connsiteX0" fmla="*/ 124540 w 124621"/>
                  <a:gd name="connsiteY0" fmla="*/ 14 h 412777"/>
                  <a:gd name="connsiteX1" fmla="*/ 22940 w 124621"/>
                  <a:gd name="connsiteY1" fmla="*/ 193689 h 412777"/>
                  <a:gd name="connsiteX2" fmla="*/ 41990 w 124621"/>
                  <a:gd name="connsiteY2" fmla="*/ 412764 h 412777"/>
                  <a:gd name="connsiteX3" fmla="*/ 3890 w 124621"/>
                  <a:gd name="connsiteY3" fmla="*/ 203214 h 412777"/>
                  <a:gd name="connsiteX4" fmla="*/ 124540 w 124621"/>
                  <a:gd name="connsiteY4" fmla="*/ 14 h 41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621" h="412777">
                    <a:moveTo>
                      <a:pt x="124540" y="14"/>
                    </a:moveTo>
                    <a:cubicBezTo>
                      <a:pt x="127715" y="-1573"/>
                      <a:pt x="36698" y="124897"/>
                      <a:pt x="22940" y="193689"/>
                    </a:cubicBezTo>
                    <a:cubicBezTo>
                      <a:pt x="9182" y="262481"/>
                      <a:pt x="45165" y="411177"/>
                      <a:pt x="41990" y="412764"/>
                    </a:cubicBezTo>
                    <a:cubicBezTo>
                      <a:pt x="38815" y="414351"/>
                      <a:pt x="-14631" y="270418"/>
                      <a:pt x="3890" y="203214"/>
                    </a:cubicBezTo>
                    <a:cubicBezTo>
                      <a:pt x="22411" y="136010"/>
                      <a:pt x="121365" y="1601"/>
                      <a:pt x="124540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 542">
                <a:extLst>
                  <a:ext uri="{FF2B5EF4-FFF2-40B4-BE49-F238E27FC236}">
                    <a16:creationId xmlns:a16="http://schemas.microsoft.com/office/drawing/2014/main" id="{31921BCD-AD7E-6897-FB06-8F4151E7C5AF}"/>
                  </a:ext>
                </a:extLst>
              </p:cNvPr>
              <p:cNvSpPr/>
              <p:nvPr/>
            </p:nvSpPr>
            <p:spPr>
              <a:xfrm>
                <a:off x="4666808" y="10241585"/>
                <a:ext cx="312375" cy="105750"/>
              </a:xfrm>
              <a:custGeom>
                <a:avLst/>
                <a:gdLst>
                  <a:gd name="connsiteX0" fmla="*/ 442 w 312375"/>
                  <a:gd name="connsiteY0" fmla="*/ 20015 h 105750"/>
                  <a:gd name="connsiteX1" fmla="*/ 159192 w 312375"/>
                  <a:gd name="connsiteY1" fmla="*/ 10490 h 105750"/>
                  <a:gd name="connsiteX2" fmla="*/ 311592 w 312375"/>
                  <a:gd name="connsiteY2" fmla="*/ 105740 h 105750"/>
                  <a:gd name="connsiteX3" fmla="*/ 209992 w 312375"/>
                  <a:gd name="connsiteY3" fmla="*/ 4140 h 105750"/>
                  <a:gd name="connsiteX4" fmla="*/ 442 w 312375"/>
                  <a:gd name="connsiteY4" fmla="*/ 20015 h 10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375" h="105750">
                    <a:moveTo>
                      <a:pt x="442" y="20015"/>
                    </a:moveTo>
                    <a:cubicBezTo>
                      <a:pt x="-8025" y="21073"/>
                      <a:pt x="107334" y="-3797"/>
                      <a:pt x="159192" y="10490"/>
                    </a:cubicBezTo>
                    <a:cubicBezTo>
                      <a:pt x="211050" y="24777"/>
                      <a:pt x="303125" y="106798"/>
                      <a:pt x="311592" y="105740"/>
                    </a:cubicBezTo>
                    <a:cubicBezTo>
                      <a:pt x="320059" y="104682"/>
                      <a:pt x="258146" y="18957"/>
                      <a:pt x="209992" y="4140"/>
                    </a:cubicBezTo>
                    <a:cubicBezTo>
                      <a:pt x="161838" y="-10677"/>
                      <a:pt x="8909" y="18957"/>
                      <a:pt x="442" y="200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 543">
                <a:extLst>
                  <a:ext uri="{FF2B5EF4-FFF2-40B4-BE49-F238E27FC236}">
                    <a16:creationId xmlns:a16="http://schemas.microsoft.com/office/drawing/2014/main" id="{6D3D50C5-A9F9-B05E-3DF5-FAFAC850FEF7}"/>
                  </a:ext>
                </a:extLst>
              </p:cNvPr>
              <p:cNvSpPr/>
              <p:nvPr/>
            </p:nvSpPr>
            <p:spPr>
              <a:xfrm>
                <a:off x="4498776" y="9632876"/>
                <a:ext cx="79694" cy="489126"/>
              </a:xfrm>
              <a:custGeom>
                <a:avLst/>
                <a:gdLst>
                  <a:gd name="connsiteX0" fmla="*/ 79574 w 79694"/>
                  <a:gd name="connsiteY0" fmla="*/ 74 h 489126"/>
                  <a:gd name="connsiteX1" fmla="*/ 19249 w 79694"/>
                  <a:gd name="connsiteY1" fmla="*/ 254074 h 489126"/>
                  <a:gd name="connsiteX2" fmla="*/ 63699 w 79694"/>
                  <a:gd name="connsiteY2" fmla="*/ 489024 h 489126"/>
                  <a:gd name="connsiteX3" fmla="*/ 199 w 79694"/>
                  <a:gd name="connsiteY3" fmla="*/ 279474 h 489126"/>
                  <a:gd name="connsiteX4" fmla="*/ 79574 w 79694"/>
                  <a:gd name="connsiteY4" fmla="*/ 74 h 48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94" h="489126">
                    <a:moveTo>
                      <a:pt x="79574" y="74"/>
                    </a:moveTo>
                    <a:cubicBezTo>
                      <a:pt x="82749" y="-4159"/>
                      <a:pt x="21895" y="172582"/>
                      <a:pt x="19249" y="254074"/>
                    </a:cubicBezTo>
                    <a:cubicBezTo>
                      <a:pt x="16603" y="335566"/>
                      <a:pt x="66874" y="484791"/>
                      <a:pt x="63699" y="489024"/>
                    </a:cubicBezTo>
                    <a:cubicBezTo>
                      <a:pt x="60524" y="493257"/>
                      <a:pt x="-4034" y="365199"/>
                      <a:pt x="199" y="279474"/>
                    </a:cubicBezTo>
                    <a:cubicBezTo>
                      <a:pt x="4432" y="193749"/>
                      <a:pt x="76399" y="4307"/>
                      <a:pt x="79574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 544">
                <a:extLst>
                  <a:ext uri="{FF2B5EF4-FFF2-40B4-BE49-F238E27FC236}">
                    <a16:creationId xmlns:a16="http://schemas.microsoft.com/office/drawing/2014/main" id="{0A4385D9-015F-CE09-F767-BEAD6D47244E}"/>
                  </a:ext>
                </a:extLst>
              </p:cNvPr>
              <p:cNvSpPr/>
              <p:nvPr/>
            </p:nvSpPr>
            <p:spPr>
              <a:xfrm>
                <a:off x="4607804" y="10344604"/>
                <a:ext cx="548409" cy="484211"/>
              </a:xfrm>
              <a:custGeom>
                <a:avLst/>
                <a:gdLst>
                  <a:gd name="connsiteX0" fmla="*/ 2296 w 548409"/>
                  <a:gd name="connsiteY0" fmla="*/ 478971 h 484211"/>
                  <a:gd name="connsiteX1" fmla="*/ 224546 w 548409"/>
                  <a:gd name="connsiteY1" fmla="*/ 278946 h 484211"/>
                  <a:gd name="connsiteX2" fmla="*/ 434096 w 548409"/>
                  <a:gd name="connsiteY2" fmla="*/ 72571 h 484211"/>
                  <a:gd name="connsiteX3" fmla="*/ 548396 w 548409"/>
                  <a:gd name="connsiteY3" fmla="*/ 5896 h 484211"/>
                  <a:gd name="connsiteX4" fmla="*/ 427746 w 548409"/>
                  <a:gd name="connsiteY4" fmla="*/ 47171 h 484211"/>
                  <a:gd name="connsiteX5" fmla="*/ 126121 w 548409"/>
                  <a:gd name="connsiteY5" fmla="*/ 393246 h 484211"/>
                  <a:gd name="connsiteX6" fmla="*/ 2296 w 548409"/>
                  <a:gd name="connsiteY6" fmla="*/ 478971 h 48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409" h="484211">
                    <a:moveTo>
                      <a:pt x="2296" y="478971"/>
                    </a:moveTo>
                    <a:cubicBezTo>
                      <a:pt x="18700" y="459921"/>
                      <a:pt x="152579" y="346679"/>
                      <a:pt x="224546" y="278946"/>
                    </a:cubicBezTo>
                    <a:cubicBezTo>
                      <a:pt x="296513" y="211213"/>
                      <a:pt x="380121" y="118079"/>
                      <a:pt x="434096" y="72571"/>
                    </a:cubicBezTo>
                    <a:cubicBezTo>
                      <a:pt x="488071" y="27063"/>
                      <a:pt x="549454" y="10129"/>
                      <a:pt x="548396" y="5896"/>
                    </a:cubicBezTo>
                    <a:cubicBezTo>
                      <a:pt x="547338" y="1663"/>
                      <a:pt x="498125" y="-17387"/>
                      <a:pt x="427746" y="47171"/>
                    </a:cubicBezTo>
                    <a:cubicBezTo>
                      <a:pt x="357367" y="111729"/>
                      <a:pt x="191738" y="322338"/>
                      <a:pt x="126121" y="393246"/>
                    </a:cubicBezTo>
                    <a:cubicBezTo>
                      <a:pt x="60504" y="464154"/>
                      <a:pt x="-14108" y="498021"/>
                      <a:pt x="2296" y="4789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6" name="グループ化 545">
              <a:extLst>
                <a:ext uri="{FF2B5EF4-FFF2-40B4-BE49-F238E27FC236}">
                  <a16:creationId xmlns:a16="http://schemas.microsoft.com/office/drawing/2014/main" id="{11DC4206-F842-4298-D89F-9F4019FC3A7E}"/>
                </a:ext>
              </a:extLst>
            </p:cNvPr>
            <p:cNvGrpSpPr/>
            <p:nvPr/>
          </p:nvGrpSpPr>
          <p:grpSpPr>
            <a:xfrm>
              <a:off x="2720772" y="7564380"/>
              <a:ext cx="2994528" cy="1775909"/>
              <a:chOff x="2720772" y="7564380"/>
              <a:chExt cx="2994528" cy="1775909"/>
            </a:xfrm>
          </p:grpSpPr>
          <p:sp>
            <p:nvSpPr>
              <p:cNvPr id="547" name="フリーフォーム 546">
                <a:extLst>
                  <a:ext uri="{FF2B5EF4-FFF2-40B4-BE49-F238E27FC236}">
                    <a16:creationId xmlns:a16="http://schemas.microsoft.com/office/drawing/2014/main" id="{E1CEC847-F06B-E31A-C1C5-07509E393DD3}"/>
                  </a:ext>
                </a:extLst>
              </p:cNvPr>
              <p:cNvSpPr/>
              <p:nvPr/>
            </p:nvSpPr>
            <p:spPr>
              <a:xfrm>
                <a:off x="2720772" y="7569145"/>
                <a:ext cx="721224" cy="1073326"/>
              </a:xfrm>
              <a:custGeom>
                <a:avLst/>
                <a:gdLst>
                  <a:gd name="connsiteX0" fmla="*/ 720928 w 721224"/>
                  <a:gd name="connsiteY0" fmla="*/ 55 h 1073326"/>
                  <a:gd name="connsiteX1" fmla="*/ 457403 w 721224"/>
                  <a:gd name="connsiteY1" fmla="*/ 362005 h 1073326"/>
                  <a:gd name="connsiteX2" fmla="*/ 470103 w 721224"/>
                  <a:gd name="connsiteY2" fmla="*/ 349305 h 1073326"/>
                  <a:gd name="connsiteX3" fmla="*/ 327228 w 721224"/>
                  <a:gd name="connsiteY3" fmla="*/ 546155 h 1073326"/>
                  <a:gd name="connsiteX4" fmla="*/ 320878 w 721224"/>
                  <a:gd name="connsiteY4" fmla="*/ 552505 h 1073326"/>
                  <a:gd name="connsiteX5" fmla="*/ 89103 w 721224"/>
                  <a:gd name="connsiteY5" fmla="*/ 895405 h 1073326"/>
                  <a:gd name="connsiteX6" fmla="*/ 9728 w 721224"/>
                  <a:gd name="connsiteY6" fmla="*/ 1063680 h 1073326"/>
                  <a:gd name="connsiteX7" fmla="*/ 292303 w 721224"/>
                  <a:gd name="connsiteY7" fmla="*/ 619180 h 1073326"/>
                  <a:gd name="connsiteX8" fmla="*/ 505028 w 721224"/>
                  <a:gd name="connsiteY8" fmla="*/ 336605 h 1073326"/>
                  <a:gd name="connsiteX9" fmla="*/ 720928 w 721224"/>
                  <a:gd name="connsiteY9" fmla="*/ 55 h 107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1224" h="1073326">
                    <a:moveTo>
                      <a:pt x="720928" y="55"/>
                    </a:moveTo>
                    <a:cubicBezTo>
                      <a:pt x="712991" y="4288"/>
                      <a:pt x="457403" y="362005"/>
                      <a:pt x="457403" y="362005"/>
                    </a:cubicBezTo>
                    <a:cubicBezTo>
                      <a:pt x="415599" y="420213"/>
                      <a:pt x="491799" y="318613"/>
                      <a:pt x="470103" y="349305"/>
                    </a:cubicBezTo>
                    <a:cubicBezTo>
                      <a:pt x="448407" y="379997"/>
                      <a:pt x="327228" y="546155"/>
                      <a:pt x="327228" y="546155"/>
                    </a:cubicBezTo>
                    <a:cubicBezTo>
                      <a:pt x="302357" y="580022"/>
                      <a:pt x="360565" y="494297"/>
                      <a:pt x="320878" y="552505"/>
                    </a:cubicBezTo>
                    <a:cubicBezTo>
                      <a:pt x="281191" y="610713"/>
                      <a:pt x="140961" y="810209"/>
                      <a:pt x="89103" y="895405"/>
                    </a:cubicBezTo>
                    <a:cubicBezTo>
                      <a:pt x="37245" y="980601"/>
                      <a:pt x="-24139" y="1109718"/>
                      <a:pt x="9728" y="1063680"/>
                    </a:cubicBezTo>
                    <a:cubicBezTo>
                      <a:pt x="43595" y="1017642"/>
                      <a:pt x="209753" y="740359"/>
                      <a:pt x="292303" y="619180"/>
                    </a:cubicBezTo>
                    <a:cubicBezTo>
                      <a:pt x="374853" y="498001"/>
                      <a:pt x="434649" y="438205"/>
                      <a:pt x="505028" y="336605"/>
                    </a:cubicBezTo>
                    <a:cubicBezTo>
                      <a:pt x="575407" y="235005"/>
                      <a:pt x="728865" y="-4178"/>
                      <a:pt x="720928" y="5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 547">
                <a:extLst>
                  <a:ext uri="{FF2B5EF4-FFF2-40B4-BE49-F238E27FC236}">
                    <a16:creationId xmlns:a16="http://schemas.microsoft.com/office/drawing/2014/main" id="{14FF2658-8104-8023-D5EB-53ECD4686331}"/>
                  </a:ext>
                </a:extLst>
              </p:cNvPr>
              <p:cNvSpPr/>
              <p:nvPr/>
            </p:nvSpPr>
            <p:spPr>
              <a:xfrm>
                <a:off x="2720965" y="8632780"/>
                <a:ext cx="127097" cy="108056"/>
              </a:xfrm>
              <a:custGeom>
                <a:avLst/>
                <a:gdLst>
                  <a:gd name="connsiteX0" fmla="*/ 10 w 127097"/>
                  <a:gd name="connsiteY0" fmla="*/ 45 h 108056"/>
                  <a:gd name="connsiteX1" fmla="*/ 98435 w 127097"/>
                  <a:gd name="connsiteY1" fmla="*/ 57195 h 108056"/>
                  <a:gd name="connsiteX2" fmla="*/ 127010 w 127097"/>
                  <a:gd name="connsiteY2" fmla="*/ 107995 h 108056"/>
                  <a:gd name="connsiteX3" fmla="*/ 92085 w 127097"/>
                  <a:gd name="connsiteY3" fmla="*/ 66720 h 108056"/>
                  <a:gd name="connsiteX4" fmla="*/ 10 w 127097"/>
                  <a:gd name="connsiteY4" fmla="*/ 45 h 1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97" h="108056">
                    <a:moveTo>
                      <a:pt x="10" y="45"/>
                    </a:moveTo>
                    <a:cubicBezTo>
                      <a:pt x="1068" y="-1543"/>
                      <a:pt x="77268" y="39203"/>
                      <a:pt x="98435" y="57195"/>
                    </a:cubicBezTo>
                    <a:cubicBezTo>
                      <a:pt x="119602" y="75187"/>
                      <a:pt x="128068" y="106407"/>
                      <a:pt x="127010" y="107995"/>
                    </a:cubicBezTo>
                    <a:cubicBezTo>
                      <a:pt x="125952" y="109583"/>
                      <a:pt x="107960" y="79949"/>
                      <a:pt x="92085" y="66720"/>
                    </a:cubicBezTo>
                    <a:cubicBezTo>
                      <a:pt x="76210" y="53491"/>
                      <a:pt x="-1048" y="1633"/>
                      <a:pt x="10" y="4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 548">
                <a:extLst>
                  <a:ext uri="{FF2B5EF4-FFF2-40B4-BE49-F238E27FC236}">
                    <a16:creationId xmlns:a16="http://schemas.microsoft.com/office/drawing/2014/main" id="{99DC50FE-1788-FEF5-B609-990B015222F1}"/>
                  </a:ext>
                </a:extLst>
              </p:cNvPr>
              <p:cNvSpPr/>
              <p:nvPr/>
            </p:nvSpPr>
            <p:spPr>
              <a:xfrm>
                <a:off x="3042045" y="7578725"/>
                <a:ext cx="412355" cy="858090"/>
              </a:xfrm>
              <a:custGeom>
                <a:avLst/>
                <a:gdLst>
                  <a:gd name="connsiteX0" fmla="*/ 412355 w 412355"/>
                  <a:gd name="connsiteY0" fmla="*/ 0 h 858090"/>
                  <a:gd name="connsiteX1" fmla="*/ 301230 w 412355"/>
                  <a:gd name="connsiteY1" fmla="*/ 193675 h 858090"/>
                  <a:gd name="connsiteX2" fmla="*/ 225030 w 412355"/>
                  <a:gd name="connsiteY2" fmla="*/ 349250 h 858090"/>
                  <a:gd name="connsiteX3" fmla="*/ 180580 w 412355"/>
                  <a:gd name="connsiteY3" fmla="*/ 492125 h 858090"/>
                  <a:gd name="connsiteX4" fmla="*/ 88505 w 412355"/>
                  <a:gd name="connsiteY4" fmla="*/ 660400 h 858090"/>
                  <a:gd name="connsiteX5" fmla="*/ 2780 w 412355"/>
                  <a:gd name="connsiteY5" fmla="*/ 854075 h 858090"/>
                  <a:gd name="connsiteX6" fmla="*/ 196455 w 412355"/>
                  <a:gd name="connsiteY6" fmla="*/ 469900 h 858090"/>
                  <a:gd name="connsiteX7" fmla="*/ 259955 w 412355"/>
                  <a:gd name="connsiteY7" fmla="*/ 330200 h 858090"/>
                  <a:gd name="connsiteX8" fmla="*/ 412355 w 412355"/>
                  <a:gd name="connsiteY8" fmla="*/ 0 h 85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355" h="858090">
                    <a:moveTo>
                      <a:pt x="412355" y="0"/>
                    </a:moveTo>
                    <a:cubicBezTo>
                      <a:pt x="372403" y="67733"/>
                      <a:pt x="332451" y="135467"/>
                      <a:pt x="301230" y="193675"/>
                    </a:cubicBezTo>
                    <a:cubicBezTo>
                      <a:pt x="270009" y="251883"/>
                      <a:pt x="245138" y="299508"/>
                      <a:pt x="225030" y="349250"/>
                    </a:cubicBezTo>
                    <a:cubicBezTo>
                      <a:pt x="204922" y="398992"/>
                      <a:pt x="203334" y="440267"/>
                      <a:pt x="180580" y="492125"/>
                    </a:cubicBezTo>
                    <a:cubicBezTo>
                      <a:pt x="157826" y="543983"/>
                      <a:pt x="118138" y="600075"/>
                      <a:pt x="88505" y="660400"/>
                    </a:cubicBezTo>
                    <a:cubicBezTo>
                      <a:pt x="58872" y="720725"/>
                      <a:pt x="-15212" y="885825"/>
                      <a:pt x="2780" y="854075"/>
                    </a:cubicBezTo>
                    <a:cubicBezTo>
                      <a:pt x="20772" y="822325"/>
                      <a:pt x="153593" y="557212"/>
                      <a:pt x="196455" y="469900"/>
                    </a:cubicBezTo>
                    <a:cubicBezTo>
                      <a:pt x="239317" y="382588"/>
                      <a:pt x="259955" y="330200"/>
                      <a:pt x="259955" y="330200"/>
                    </a:cubicBezTo>
                    <a:lnTo>
                      <a:pt x="41235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 549">
                <a:extLst>
                  <a:ext uri="{FF2B5EF4-FFF2-40B4-BE49-F238E27FC236}">
                    <a16:creationId xmlns:a16="http://schemas.microsoft.com/office/drawing/2014/main" id="{8E3EB019-D396-5D2A-25DE-3F2AAD506E74}"/>
                  </a:ext>
                </a:extLst>
              </p:cNvPr>
              <p:cNvSpPr/>
              <p:nvPr/>
            </p:nvSpPr>
            <p:spPr>
              <a:xfrm>
                <a:off x="2811890" y="7904890"/>
                <a:ext cx="464236" cy="922216"/>
              </a:xfrm>
              <a:custGeom>
                <a:avLst/>
                <a:gdLst>
                  <a:gd name="connsiteX0" fmla="*/ 461535 w 464236"/>
                  <a:gd name="connsiteY0" fmla="*/ 4035 h 922216"/>
                  <a:gd name="connsiteX1" fmla="*/ 264685 w 464236"/>
                  <a:gd name="connsiteY1" fmla="*/ 407260 h 922216"/>
                  <a:gd name="connsiteX2" fmla="*/ 150385 w 464236"/>
                  <a:gd name="connsiteY2" fmla="*/ 654910 h 922216"/>
                  <a:gd name="connsiteX3" fmla="*/ 4335 w 464236"/>
                  <a:gd name="connsiteY3" fmla="*/ 915260 h 922216"/>
                  <a:gd name="connsiteX4" fmla="*/ 55135 w 464236"/>
                  <a:gd name="connsiteY4" fmla="*/ 820010 h 922216"/>
                  <a:gd name="connsiteX5" fmla="*/ 223410 w 464236"/>
                  <a:gd name="connsiteY5" fmla="*/ 531085 h 922216"/>
                  <a:gd name="connsiteX6" fmla="*/ 369460 w 464236"/>
                  <a:gd name="connsiteY6" fmla="*/ 216760 h 922216"/>
                  <a:gd name="connsiteX7" fmla="*/ 461535 w 464236"/>
                  <a:gd name="connsiteY7" fmla="*/ 4035 h 92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236" h="922216">
                    <a:moveTo>
                      <a:pt x="461535" y="4035"/>
                    </a:moveTo>
                    <a:cubicBezTo>
                      <a:pt x="444073" y="35785"/>
                      <a:pt x="316543" y="298781"/>
                      <a:pt x="264685" y="407260"/>
                    </a:cubicBezTo>
                    <a:cubicBezTo>
                      <a:pt x="212827" y="515739"/>
                      <a:pt x="193777" y="570243"/>
                      <a:pt x="150385" y="654910"/>
                    </a:cubicBezTo>
                    <a:cubicBezTo>
                      <a:pt x="106993" y="739577"/>
                      <a:pt x="20210" y="887743"/>
                      <a:pt x="4335" y="915260"/>
                    </a:cubicBezTo>
                    <a:cubicBezTo>
                      <a:pt x="-11540" y="942777"/>
                      <a:pt x="18622" y="884039"/>
                      <a:pt x="55135" y="820010"/>
                    </a:cubicBezTo>
                    <a:cubicBezTo>
                      <a:pt x="91647" y="755981"/>
                      <a:pt x="171022" y="631627"/>
                      <a:pt x="223410" y="531085"/>
                    </a:cubicBezTo>
                    <a:cubicBezTo>
                      <a:pt x="275798" y="430543"/>
                      <a:pt x="331360" y="297723"/>
                      <a:pt x="369460" y="216760"/>
                    </a:cubicBezTo>
                    <a:cubicBezTo>
                      <a:pt x="407560" y="135798"/>
                      <a:pt x="478997" y="-27715"/>
                      <a:pt x="461535" y="403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 550">
                <a:extLst>
                  <a:ext uri="{FF2B5EF4-FFF2-40B4-BE49-F238E27FC236}">
                    <a16:creationId xmlns:a16="http://schemas.microsoft.com/office/drawing/2014/main" id="{3A1F9498-970C-9640-8534-9F1D4D780785}"/>
                  </a:ext>
                </a:extLst>
              </p:cNvPr>
              <p:cNvSpPr/>
              <p:nvPr/>
            </p:nvSpPr>
            <p:spPr>
              <a:xfrm>
                <a:off x="2822570" y="8829456"/>
                <a:ext cx="51039" cy="172477"/>
              </a:xfrm>
              <a:custGeom>
                <a:avLst/>
                <a:gdLst>
                  <a:gd name="connsiteX0" fmla="*/ 5 w 51039"/>
                  <a:gd name="connsiteY0" fmla="*/ 219 h 172477"/>
                  <a:gd name="connsiteX1" fmla="*/ 47630 w 51039"/>
                  <a:gd name="connsiteY1" fmla="*/ 165319 h 172477"/>
                  <a:gd name="connsiteX2" fmla="*/ 44455 w 51039"/>
                  <a:gd name="connsiteY2" fmla="*/ 130394 h 172477"/>
                  <a:gd name="connsiteX3" fmla="*/ 5 w 51039"/>
                  <a:gd name="connsiteY3" fmla="*/ 219 h 17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39" h="172477">
                    <a:moveTo>
                      <a:pt x="5" y="219"/>
                    </a:moveTo>
                    <a:cubicBezTo>
                      <a:pt x="534" y="6040"/>
                      <a:pt x="40222" y="143623"/>
                      <a:pt x="47630" y="165319"/>
                    </a:cubicBezTo>
                    <a:cubicBezTo>
                      <a:pt x="55038" y="187015"/>
                      <a:pt x="48688" y="154736"/>
                      <a:pt x="44455" y="130394"/>
                    </a:cubicBezTo>
                    <a:cubicBezTo>
                      <a:pt x="40222" y="106052"/>
                      <a:pt x="-524" y="-5602"/>
                      <a:pt x="5" y="21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 551">
                <a:extLst>
                  <a:ext uri="{FF2B5EF4-FFF2-40B4-BE49-F238E27FC236}">
                    <a16:creationId xmlns:a16="http://schemas.microsoft.com/office/drawing/2014/main" id="{86B351CE-9AD9-92DC-13C3-7CD6FFC58FD5}"/>
                  </a:ext>
                </a:extLst>
              </p:cNvPr>
              <p:cNvSpPr/>
              <p:nvPr/>
            </p:nvSpPr>
            <p:spPr>
              <a:xfrm>
                <a:off x="2882842" y="8442032"/>
                <a:ext cx="165166" cy="537809"/>
              </a:xfrm>
              <a:custGeom>
                <a:avLst/>
                <a:gdLst>
                  <a:gd name="connsiteX0" fmla="*/ 165158 w 165166"/>
                  <a:gd name="connsiteY0" fmla="*/ 293 h 537809"/>
                  <a:gd name="connsiteX1" fmla="*/ 44508 w 165166"/>
                  <a:gd name="connsiteY1" fmla="*/ 330493 h 537809"/>
                  <a:gd name="connsiteX2" fmla="*/ 58 w 165166"/>
                  <a:gd name="connsiteY2" fmla="*/ 536868 h 537809"/>
                  <a:gd name="connsiteX3" fmla="*/ 38158 w 165166"/>
                  <a:gd name="connsiteY3" fmla="*/ 390818 h 537809"/>
                  <a:gd name="connsiteX4" fmla="*/ 165158 w 165166"/>
                  <a:gd name="connsiteY4" fmla="*/ 293 h 53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66" h="537809">
                    <a:moveTo>
                      <a:pt x="165158" y="293"/>
                    </a:moveTo>
                    <a:cubicBezTo>
                      <a:pt x="166216" y="-9761"/>
                      <a:pt x="72025" y="241064"/>
                      <a:pt x="44508" y="330493"/>
                    </a:cubicBezTo>
                    <a:cubicBezTo>
                      <a:pt x="16991" y="419922"/>
                      <a:pt x="1116" y="526814"/>
                      <a:pt x="58" y="536868"/>
                    </a:cubicBezTo>
                    <a:cubicBezTo>
                      <a:pt x="-1000" y="546922"/>
                      <a:pt x="12229" y="474955"/>
                      <a:pt x="38158" y="390818"/>
                    </a:cubicBezTo>
                    <a:cubicBezTo>
                      <a:pt x="64087" y="306681"/>
                      <a:pt x="164100" y="10347"/>
                      <a:pt x="165158" y="29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 552">
                <a:extLst>
                  <a:ext uri="{FF2B5EF4-FFF2-40B4-BE49-F238E27FC236}">
                    <a16:creationId xmlns:a16="http://schemas.microsoft.com/office/drawing/2014/main" id="{B8ED0BB6-BC1F-D9B2-2FF8-9971574397C9}"/>
                  </a:ext>
                </a:extLst>
              </p:cNvPr>
              <p:cNvSpPr/>
              <p:nvPr/>
            </p:nvSpPr>
            <p:spPr>
              <a:xfrm>
                <a:off x="2847958" y="8474009"/>
                <a:ext cx="168305" cy="333603"/>
              </a:xfrm>
              <a:custGeom>
                <a:avLst/>
                <a:gdLst>
                  <a:gd name="connsiteX0" fmla="*/ 168292 w 168305"/>
                  <a:gd name="connsiteY0" fmla="*/ 66 h 333603"/>
                  <a:gd name="connsiteX1" fmla="*/ 73042 w 168305"/>
                  <a:gd name="connsiteY1" fmla="*/ 203266 h 333603"/>
                  <a:gd name="connsiteX2" fmla="*/ 17 w 168305"/>
                  <a:gd name="connsiteY2" fmla="*/ 333441 h 333603"/>
                  <a:gd name="connsiteX3" fmla="*/ 79392 w 168305"/>
                  <a:gd name="connsiteY3" fmla="*/ 225491 h 333603"/>
                  <a:gd name="connsiteX4" fmla="*/ 168292 w 168305"/>
                  <a:gd name="connsiteY4" fmla="*/ 66 h 33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05" h="333603">
                    <a:moveTo>
                      <a:pt x="168292" y="66"/>
                    </a:moveTo>
                    <a:cubicBezTo>
                      <a:pt x="167234" y="-3638"/>
                      <a:pt x="101088" y="147704"/>
                      <a:pt x="73042" y="203266"/>
                    </a:cubicBezTo>
                    <a:cubicBezTo>
                      <a:pt x="44996" y="258828"/>
                      <a:pt x="-1041" y="329737"/>
                      <a:pt x="17" y="333441"/>
                    </a:cubicBezTo>
                    <a:cubicBezTo>
                      <a:pt x="1075" y="337145"/>
                      <a:pt x="52404" y="276820"/>
                      <a:pt x="79392" y="225491"/>
                    </a:cubicBezTo>
                    <a:cubicBezTo>
                      <a:pt x="106379" y="174162"/>
                      <a:pt x="169350" y="3770"/>
                      <a:pt x="168292" y="6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 553">
                <a:extLst>
                  <a:ext uri="{FF2B5EF4-FFF2-40B4-BE49-F238E27FC236}">
                    <a16:creationId xmlns:a16="http://schemas.microsoft.com/office/drawing/2014/main" id="{7001E66C-C5C9-4D7E-BAD3-C2D2A7475D67}"/>
                  </a:ext>
                </a:extLst>
              </p:cNvPr>
              <p:cNvSpPr/>
              <p:nvPr/>
            </p:nvSpPr>
            <p:spPr>
              <a:xfrm>
                <a:off x="2860598" y="8749456"/>
                <a:ext cx="62914" cy="107000"/>
              </a:xfrm>
              <a:custGeom>
                <a:avLst/>
                <a:gdLst>
                  <a:gd name="connsiteX0" fmla="*/ 60402 w 62914"/>
                  <a:gd name="connsiteY0" fmla="*/ 844 h 107000"/>
                  <a:gd name="connsiteX1" fmla="*/ 77 w 62914"/>
                  <a:gd name="connsiteY1" fmla="*/ 105619 h 107000"/>
                  <a:gd name="connsiteX2" fmla="*/ 47702 w 62914"/>
                  <a:gd name="connsiteY2" fmla="*/ 57994 h 107000"/>
                  <a:gd name="connsiteX3" fmla="*/ 60402 w 62914"/>
                  <a:gd name="connsiteY3" fmla="*/ 844 h 10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914" h="107000">
                    <a:moveTo>
                      <a:pt x="60402" y="844"/>
                    </a:moveTo>
                    <a:cubicBezTo>
                      <a:pt x="52465" y="8781"/>
                      <a:pt x="2194" y="96094"/>
                      <a:pt x="77" y="105619"/>
                    </a:cubicBezTo>
                    <a:cubicBezTo>
                      <a:pt x="-2040" y="115144"/>
                      <a:pt x="39764" y="72811"/>
                      <a:pt x="47702" y="57994"/>
                    </a:cubicBezTo>
                    <a:cubicBezTo>
                      <a:pt x="55639" y="43177"/>
                      <a:pt x="68339" y="-7093"/>
                      <a:pt x="60402" y="84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 554">
                <a:extLst>
                  <a:ext uri="{FF2B5EF4-FFF2-40B4-BE49-F238E27FC236}">
                    <a16:creationId xmlns:a16="http://schemas.microsoft.com/office/drawing/2014/main" id="{91013C94-8B1D-CA1F-C42D-5DA52D20934F}"/>
                  </a:ext>
                </a:extLst>
              </p:cNvPr>
              <p:cNvSpPr/>
              <p:nvPr/>
            </p:nvSpPr>
            <p:spPr>
              <a:xfrm>
                <a:off x="2995314" y="7827736"/>
                <a:ext cx="400358" cy="1203798"/>
              </a:xfrm>
              <a:custGeom>
                <a:avLst/>
                <a:gdLst>
                  <a:gd name="connsiteX0" fmla="*/ 398761 w 400358"/>
                  <a:gd name="connsiteY0" fmla="*/ 4989 h 1203798"/>
                  <a:gd name="connsiteX1" fmla="*/ 338436 w 400358"/>
                  <a:gd name="connsiteY1" fmla="*/ 166914 h 1203798"/>
                  <a:gd name="connsiteX2" fmla="*/ 268586 w 400358"/>
                  <a:gd name="connsiteY2" fmla="*/ 347889 h 1203798"/>
                  <a:gd name="connsiteX3" fmla="*/ 147936 w 400358"/>
                  <a:gd name="connsiteY3" fmla="*/ 655864 h 1203798"/>
                  <a:gd name="connsiteX4" fmla="*/ 30461 w 400358"/>
                  <a:gd name="connsiteY4" fmla="*/ 1033689 h 1203798"/>
                  <a:gd name="connsiteX5" fmla="*/ 8236 w 400358"/>
                  <a:gd name="connsiteY5" fmla="*/ 1189264 h 1203798"/>
                  <a:gd name="connsiteX6" fmla="*/ 147936 w 400358"/>
                  <a:gd name="connsiteY6" fmla="*/ 690789 h 1203798"/>
                  <a:gd name="connsiteX7" fmla="*/ 271761 w 400358"/>
                  <a:gd name="connsiteY7" fmla="*/ 363764 h 1203798"/>
                  <a:gd name="connsiteX8" fmla="*/ 398761 w 400358"/>
                  <a:gd name="connsiteY8" fmla="*/ 4989 h 120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358" h="1203798">
                    <a:moveTo>
                      <a:pt x="398761" y="4989"/>
                    </a:moveTo>
                    <a:cubicBezTo>
                      <a:pt x="409874" y="-27819"/>
                      <a:pt x="360132" y="109764"/>
                      <a:pt x="338436" y="166914"/>
                    </a:cubicBezTo>
                    <a:cubicBezTo>
                      <a:pt x="316740" y="224064"/>
                      <a:pt x="300336" y="266397"/>
                      <a:pt x="268586" y="347889"/>
                    </a:cubicBezTo>
                    <a:cubicBezTo>
                      <a:pt x="236836" y="429381"/>
                      <a:pt x="187623" y="541564"/>
                      <a:pt x="147936" y="655864"/>
                    </a:cubicBezTo>
                    <a:cubicBezTo>
                      <a:pt x="108249" y="770164"/>
                      <a:pt x="53744" y="944789"/>
                      <a:pt x="30461" y="1033689"/>
                    </a:cubicBezTo>
                    <a:cubicBezTo>
                      <a:pt x="7178" y="1122589"/>
                      <a:pt x="-11343" y="1246414"/>
                      <a:pt x="8236" y="1189264"/>
                    </a:cubicBezTo>
                    <a:cubicBezTo>
                      <a:pt x="27815" y="1132114"/>
                      <a:pt x="104015" y="828372"/>
                      <a:pt x="147936" y="690789"/>
                    </a:cubicBezTo>
                    <a:cubicBezTo>
                      <a:pt x="191857" y="553206"/>
                      <a:pt x="229428" y="473831"/>
                      <a:pt x="271761" y="363764"/>
                    </a:cubicBezTo>
                    <a:cubicBezTo>
                      <a:pt x="314094" y="253697"/>
                      <a:pt x="387648" y="37797"/>
                      <a:pt x="398761" y="498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 555">
                <a:extLst>
                  <a:ext uri="{FF2B5EF4-FFF2-40B4-BE49-F238E27FC236}">
                    <a16:creationId xmlns:a16="http://schemas.microsoft.com/office/drawing/2014/main" id="{A7D42D16-97A5-7759-38F7-D300B4389250}"/>
                  </a:ext>
                </a:extLst>
              </p:cNvPr>
              <p:cNvSpPr/>
              <p:nvPr/>
            </p:nvSpPr>
            <p:spPr>
              <a:xfrm>
                <a:off x="2884912" y="8991547"/>
                <a:ext cx="426819" cy="212778"/>
              </a:xfrm>
              <a:custGeom>
                <a:avLst/>
                <a:gdLst>
                  <a:gd name="connsiteX0" fmla="*/ 1163 w 426819"/>
                  <a:gd name="connsiteY0" fmla="*/ 53 h 212778"/>
                  <a:gd name="connsiteX1" fmla="*/ 115463 w 426819"/>
                  <a:gd name="connsiteY1" fmla="*/ 47678 h 212778"/>
                  <a:gd name="connsiteX2" fmla="*/ 194838 w 426819"/>
                  <a:gd name="connsiteY2" fmla="*/ 88953 h 212778"/>
                  <a:gd name="connsiteX3" fmla="*/ 150388 w 426819"/>
                  <a:gd name="connsiteY3" fmla="*/ 82603 h 212778"/>
                  <a:gd name="connsiteX4" fmla="*/ 337713 w 426819"/>
                  <a:gd name="connsiteY4" fmla="*/ 155628 h 212778"/>
                  <a:gd name="connsiteX5" fmla="*/ 426613 w 426819"/>
                  <a:gd name="connsiteY5" fmla="*/ 212778 h 212778"/>
                  <a:gd name="connsiteX6" fmla="*/ 356763 w 426819"/>
                  <a:gd name="connsiteY6" fmla="*/ 155628 h 212778"/>
                  <a:gd name="connsiteX7" fmla="*/ 191663 w 426819"/>
                  <a:gd name="connsiteY7" fmla="*/ 57203 h 212778"/>
                  <a:gd name="connsiteX8" fmla="*/ 1163 w 426819"/>
                  <a:gd name="connsiteY8" fmla="*/ 53 h 21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819" h="212778">
                    <a:moveTo>
                      <a:pt x="1163" y="53"/>
                    </a:moveTo>
                    <a:cubicBezTo>
                      <a:pt x="-11537" y="-1534"/>
                      <a:pt x="83184" y="32861"/>
                      <a:pt x="115463" y="47678"/>
                    </a:cubicBezTo>
                    <a:cubicBezTo>
                      <a:pt x="147742" y="62495"/>
                      <a:pt x="189017" y="83132"/>
                      <a:pt x="194838" y="88953"/>
                    </a:cubicBezTo>
                    <a:cubicBezTo>
                      <a:pt x="200659" y="94774"/>
                      <a:pt x="126576" y="71491"/>
                      <a:pt x="150388" y="82603"/>
                    </a:cubicBezTo>
                    <a:cubicBezTo>
                      <a:pt x="174201" y="93716"/>
                      <a:pt x="291676" y="133932"/>
                      <a:pt x="337713" y="155628"/>
                    </a:cubicBezTo>
                    <a:cubicBezTo>
                      <a:pt x="383751" y="177324"/>
                      <a:pt x="423438" y="212778"/>
                      <a:pt x="426613" y="212778"/>
                    </a:cubicBezTo>
                    <a:cubicBezTo>
                      <a:pt x="429788" y="212778"/>
                      <a:pt x="395921" y="181557"/>
                      <a:pt x="356763" y="155628"/>
                    </a:cubicBezTo>
                    <a:cubicBezTo>
                      <a:pt x="317605" y="129699"/>
                      <a:pt x="246167" y="82603"/>
                      <a:pt x="191663" y="57203"/>
                    </a:cubicBezTo>
                    <a:cubicBezTo>
                      <a:pt x="137159" y="31803"/>
                      <a:pt x="13863" y="1640"/>
                      <a:pt x="1163" y="5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 556">
                <a:extLst>
                  <a:ext uri="{FF2B5EF4-FFF2-40B4-BE49-F238E27FC236}">
                    <a16:creationId xmlns:a16="http://schemas.microsoft.com/office/drawing/2014/main" id="{BE1B9ED5-AABE-C9B5-AB0C-60C063C138C9}"/>
                  </a:ext>
                </a:extLst>
              </p:cNvPr>
              <p:cNvSpPr/>
              <p:nvPr/>
            </p:nvSpPr>
            <p:spPr>
              <a:xfrm>
                <a:off x="3456497" y="7597514"/>
                <a:ext cx="39207" cy="321466"/>
              </a:xfrm>
              <a:custGeom>
                <a:avLst/>
                <a:gdLst>
                  <a:gd name="connsiteX0" fmla="*/ 39178 w 39207"/>
                  <a:gd name="connsiteY0" fmla="*/ 261 h 321466"/>
                  <a:gd name="connsiteX1" fmla="*/ 7428 w 39207"/>
                  <a:gd name="connsiteY1" fmla="*/ 212986 h 321466"/>
                  <a:gd name="connsiteX2" fmla="*/ 7428 w 39207"/>
                  <a:gd name="connsiteY2" fmla="*/ 320936 h 321466"/>
                  <a:gd name="connsiteX3" fmla="*/ 1078 w 39207"/>
                  <a:gd name="connsiteY3" fmla="*/ 171711 h 321466"/>
                  <a:gd name="connsiteX4" fmla="*/ 39178 w 39207"/>
                  <a:gd name="connsiteY4" fmla="*/ 261 h 32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07" h="321466">
                    <a:moveTo>
                      <a:pt x="39178" y="261"/>
                    </a:moveTo>
                    <a:cubicBezTo>
                      <a:pt x="40236" y="7140"/>
                      <a:pt x="12720" y="159540"/>
                      <a:pt x="7428" y="212986"/>
                    </a:cubicBezTo>
                    <a:cubicBezTo>
                      <a:pt x="2136" y="266432"/>
                      <a:pt x="8486" y="327815"/>
                      <a:pt x="7428" y="320936"/>
                    </a:cubicBezTo>
                    <a:cubicBezTo>
                      <a:pt x="6370" y="314057"/>
                      <a:pt x="-3155" y="219336"/>
                      <a:pt x="1078" y="171711"/>
                    </a:cubicBezTo>
                    <a:cubicBezTo>
                      <a:pt x="5311" y="124086"/>
                      <a:pt x="38120" y="-6618"/>
                      <a:pt x="39178" y="26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 557">
                <a:extLst>
                  <a:ext uri="{FF2B5EF4-FFF2-40B4-BE49-F238E27FC236}">
                    <a16:creationId xmlns:a16="http://schemas.microsoft.com/office/drawing/2014/main" id="{F96026FE-55AF-3EBC-0E24-583F00ECB28A}"/>
                  </a:ext>
                </a:extLst>
              </p:cNvPr>
              <p:cNvSpPr/>
              <p:nvPr/>
            </p:nvSpPr>
            <p:spPr>
              <a:xfrm>
                <a:off x="3090108" y="7604107"/>
                <a:ext cx="415092" cy="1485844"/>
              </a:xfrm>
              <a:custGeom>
                <a:avLst/>
                <a:gdLst>
                  <a:gd name="connsiteX0" fmla="*/ 415092 w 415092"/>
                  <a:gd name="connsiteY0" fmla="*/ 18 h 1485844"/>
                  <a:gd name="connsiteX1" fmla="*/ 392867 w 415092"/>
                  <a:gd name="connsiteY1" fmla="*/ 238143 h 1485844"/>
                  <a:gd name="connsiteX2" fmla="*/ 364292 w 415092"/>
                  <a:gd name="connsiteY2" fmla="*/ 339743 h 1485844"/>
                  <a:gd name="connsiteX3" fmla="*/ 218242 w 415092"/>
                  <a:gd name="connsiteY3" fmla="*/ 825518 h 1485844"/>
                  <a:gd name="connsiteX4" fmla="*/ 56317 w 415092"/>
                  <a:gd name="connsiteY4" fmla="*/ 1323993 h 1485844"/>
                  <a:gd name="connsiteX5" fmla="*/ 8692 w 415092"/>
                  <a:gd name="connsiteY5" fmla="*/ 1454168 h 1485844"/>
                  <a:gd name="connsiteX6" fmla="*/ 215067 w 415092"/>
                  <a:gd name="connsiteY6" fmla="*/ 793768 h 1485844"/>
                  <a:gd name="connsiteX7" fmla="*/ 367467 w 415092"/>
                  <a:gd name="connsiteY7" fmla="*/ 301643 h 1485844"/>
                  <a:gd name="connsiteX8" fmla="*/ 392867 w 415092"/>
                  <a:gd name="connsiteY8" fmla="*/ 225443 h 1485844"/>
                  <a:gd name="connsiteX9" fmla="*/ 415092 w 415092"/>
                  <a:gd name="connsiteY9" fmla="*/ 18 h 148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092" h="1485844">
                    <a:moveTo>
                      <a:pt x="415092" y="18"/>
                    </a:moveTo>
                    <a:cubicBezTo>
                      <a:pt x="415092" y="2135"/>
                      <a:pt x="401334" y="181522"/>
                      <a:pt x="392867" y="238143"/>
                    </a:cubicBezTo>
                    <a:cubicBezTo>
                      <a:pt x="384400" y="294764"/>
                      <a:pt x="393396" y="241847"/>
                      <a:pt x="364292" y="339743"/>
                    </a:cubicBezTo>
                    <a:cubicBezTo>
                      <a:pt x="335188" y="437639"/>
                      <a:pt x="269571" y="661476"/>
                      <a:pt x="218242" y="825518"/>
                    </a:cubicBezTo>
                    <a:cubicBezTo>
                      <a:pt x="166913" y="989560"/>
                      <a:pt x="91242" y="1219218"/>
                      <a:pt x="56317" y="1323993"/>
                    </a:cubicBezTo>
                    <a:cubicBezTo>
                      <a:pt x="21392" y="1428768"/>
                      <a:pt x="-17766" y="1542539"/>
                      <a:pt x="8692" y="1454168"/>
                    </a:cubicBezTo>
                    <a:cubicBezTo>
                      <a:pt x="35150" y="1365797"/>
                      <a:pt x="155271" y="985856"/>
                      <a:pt x="215067" y="793768"/>
                    </a:cubicBezTo>
                    <a:cubicBezTo>
                      <a:pt x="274863" y="601680"/>
                      <a:pt x="337834" y="396364"/>
                      <a:pt x="367467" y="301643"/>
                    </a:cubicBezTo>
                    <a:cubicBezTo>
                      <a:pt x="397100" y="206922"/>
                      <a:pt x="387046" y="272010"/>
                      <a:pt x="392867" y="225443"/>
                    </a:cubicBezTo>
                    <a:cubicBezTo>
                      <a:pt x="398688" y="178876"/>
                      <a:pt x="415092" y="-2099"/>
                      <a:pt x="415092" y="1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 558">
                <a:extLst>
                  <a:ext uri="{FF2B5EF4-FFF2-40B4-BE49-F238E27FC236}">
                    <a16:creationId xmlns:a16="http://schemas.microsoft.com/office/drawing/2014/main" id="{33F82E64-2982-A372-8B01-EC96E8322BE6}"/>
                  </a:ext>
                </a:extLst>
              </p:cNvPr>
              <p:cNvSpPr/>
              <p:nvPr/>
            </p:nvSpPr>
            <p:spPr>
              <a:xfrm>
                <a:off x="3079310" y="8234691"/>
                <a:ext cx="242564" cy="802465"/>
              </a:xfrm>
              <a:custGeom>
                <a:avLst/>
                <a:gdLst>
                  <a:gd name="connsiteX0" fmla="*/ 241740 w 242564"/>
                  <a:gd name="connsiteY0" fmla="*/ 1259 h 802465"/>
                  <a:gd name="connsiteX1" fmla="*/ 121090 w 242564"/>
                  <a:gd name="connsiteY1" fmla="*/ 442584 h 802465"/>
                  <a:gd name="connsiteX2" fmla="*/ 440 w 242564"/>
                  <a:gd name="connsiteY2" fmla="*/ 801359 h 802465"/>
                  <a:gd name="connsiteX3" fmla="*/ 165540 w 242564"/>
                  <a:gd name="connsiteY3" fmla="*/ 325109 h 802465"/>
                  <a:gd name="connsiteX4" fmla="*/ 241740 w 242564"/>
                  <a:gd name="connsiteY4" fmla="*/ 1259 h 80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4" h="802465">
                    <a:moveTo>
                      <a:pt x="241740" y="1259"/>
                    </a:moveTo>
                    <a:cubicBezTo>
                      <a:pt x="234332" y="20838"/>
                      <a:pt x="161307" y="309234"/>
                      <a:pt x="121090" y="442584"/>
                    </a:cubicBezTo>
                    <a:cubicBezTo>
                      <a:pt x="80873" y="575934"/>
                      <a:pt x="-6968" y="820938"/>
                      <a:pt x="440" y="801359"/>
                    </a:cubicBezTo>
                    <a:cubicBezTo>
                      <a:pt x="7848" y="781780"/>
                      <a:pt x="125853" y="455284"/>
                      <a:pt x="165540" y="325109"/>
                    </a:cubicBezTo>
                    <a:cubicBezTo>
                      <a:pt x="205227" y="194934"/>
                      <a:pt x="249148" y="-18320"/>
                      <a:pt x="241740" y="125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 559">
                <a:extLst>
                  <a:ext uri="{FF2B5EF4-FFF2-40B4-BE49-F238E27FC236}">
                    <a16:creationId xmlns:a16="http://schemas.microsoft.com/office/drawing/2014/main" id="{C6505B3F-2F87-575A-D275-B917CC6A0802}"/>
                  </a:ext>
                </a:extLst>
              </p:cNvPr>
              <p:cNvSpPr/>
              <p:nvPr/>
            </p:nvSpPr>
            <p:spPr>
              <a:xfrm>
                <a:off x="3063820" y="8102600"/>
                <a:ext cx="247785" cy="831850"/>
              </a:xfrm>
              <a:custGeom>
                <a:avLst/>
                <a:gdLst>
                  <a:gd name="connsiteX0" fmla="*/ 247705 w 247785"/>
                  <a:gd name="connsiteY0" fmla="*/ 0 h 831850"/>
                  <a:gd name="connsiteX1" fmla="*/ 146105 w 247785"/>
                  <a:gd name="connsiteY1" fmla="*/ 355600 h 831850"/>
                  <a:gd name="connsiteX2" fmla="*/ 55 w 247785"/>
                  <a:gd name="connsiteY2" fmla="*/ 831850 h 831850"/>
                  <a:gd name="connsiteX3" fmla="*/ 130230 w 247785"/>
                  <a:gd name="connsiteY3" fmla="*/ 355600 h 831850"/>
                  <a:gd name="connsiteX4" fmla="*/ 247705 w 247785"/>
                  <a:gd name="connsiteY4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785" h="831850">
                    <a:moveTo>
                      <a:pt x="247705" y="0"/>
                    </a:moveTo>
                    <a:cubicBezTo>
                      <a:pt x="250351" y="0"/>
                      <a:pt x="187380" y="216958"/>
                      <a:pt x="146105" y="355600"/>
                    </a:cubicBezTo>
                    <a:cubicBezTo>
                      <a:pt x="104830" y="494242"/>
                      <a:pt x="2701" y="831850"/>
                      <a:pt x="55" y="831850"/>
                    </a:cubicBezTo>
                    <a:cubicBezTo>
                      <a:pt x="-2591" y="831850"/>
                      <a:pt x="89484" y="487892"/>
                      <a:pt x="130230" y="355600"/>
                    </a:cubicBezTo>
                    <a:cubicBezTo>
                      <a:pt x="170976" y="223308"/>
                      <a:pt x="245059" y="0"/>
                      <a:pt x="247705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 560">
                <a:extLst>
                  <a:ext uri="{FF2B5EF4-FFF2-40B4-BE49-F238E27FC236}">
                    <a16:creationId xmlns:a16="http://schemas.microsoft.com/office/drawing/2014/main" id="{F9B12526-FD13-C009-FBF2-5725374F843E}"/>
                  </a:ext>
                </a:extLst>
              </p:cNvPr>
              <p:cNvSpPr/>
              <p:nvPr/>
            </p:nvSpPr>
            <p:spPr>
              <a:xfrm>
                <a:off x="3203488" y="7651648"/>
                <a:ext cx="362248" cy="1457526"/>
              </a:xfrm>
              <a:custGeom>
                <a:avLst/>
                <a:gdLst>
                  <a:gd name="connsiteX0" fmla="*/ 362037 w 362248"/>
                  <a:gd name="connsiteY0" fmla="*/ 102 h 1457526"/>
                  <a:gd name="connsiteX1" fmla="*/ 308062 w 362248"/>
                  <a:gd name="connsiteY1" fmla="*/ 311252 h 1457526"/>
                  <a:gd name="connsiteX2" fmla="*/ 292187 w 362248"/>
                  <a:gd name="connsiteY2" fmla="*/ 285852 h 1457526"/>
                  <a:gd name="connsiteX3" fmla="*/ 250912 w 362248"/>
                  <a:gd name="connsiteY3" fmla="*/ 489052 h 1457526"/>
                  <a:gd name="connsiteX4" fmla="*/ 200112 w 362248"/>
                  <a:gd name="connsiteY4" fmla="*/ 749402 h 1457526"/>
                  <a:gd name="connsiteX5" fmla="*/ 133437 w 362248"/>
                  <a:gd name="connsiteY5" fmla="*/ 1124052 h 1457526"/>
                  <a:gd name="connsiteX6" fmla="*/ 101687 w 362248"/>
                  <a:gd name="connsiteY6" fmla="*/ 1225652 h 1457526"/>
                  <a:gd name="connsiteX7" fmla="*/ 87 w 362248"/>
                  <a:gd name="connsiteY7" fmla="*/ 1457427 h 1457526"/>
                  <a:gd name="connsiteX8" fmla="*/ 85812 w 362248"/>
                  <a:gd name="connsiteY8" fmla="*/ 1247877 h 1457526"/>
                  <a:gd name="connsiteX9" fmla="*/ 184237 w 362248"/>
                  <a:gd name="connsiteY9" fmla="*/ 781152 h 1457526"/>
                  <a:gd name="connsiteX10" fmla="*/ 285837 w 362248"/>
                  <a:gd name="connsiteY10" fmla="*/ 282677 h 1457526"/>
                  <a:gd name="connsiteX11" fmla="*/ 362037 w 362248"/>
                  <a:gd name="connsiteY11" fmla="*/ 102 h 1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248" h="1457526">
                    <a:moveTo>
                      <a:pt x="362037" y="102"/>
                    </a:moveTo>
                    <a:cubicBezTo>
                      <a:pt x="365741" y="4864"/>
                      <a:pt x="319704" y="263627"/>
                      <a:pt x="308062" y="311252"/>
                    </a:cubicBezTo>
                    <a:cubicBezTo>
                      <a:pt x="296420" y="358877"/>
                      <a:pt x="301712" y="256219"/>
                      <a:pt x="292187" y="285852"/>
                    </a:cubicBezTo>
                    <a:cubicBezTo>
                      <a:pt x="282662" y="315485"/>
                      <a:pt x="266258" y="411794"/>
                      <a:pt x="250912" y="489052"/>
                    </a:cubicBezTo>
                    <a:cubicBezTo>
                      <a:pt x="235566" y="566310"/>
                      <a:pt x="219691" y="643569"/>
                      <a:pt x="200112" y="749402"/>
                    </a:cubicBezTo>
                    <a:cubicBezTo>
                      <a:pt x="180533" y="855235"/>
                      <a:pt x="149841" y="1044677"/>
                      <a:pt x="133437" y="1124052"/>
                    </a:cubicBezTo>
                    <a:cubicBezTo>
                      <a:pt x="117033" y="1203427"/>
                      <a:pt x="123912" y="1170090"/>
                      <a:pt x="101687" y="1225652"/>
                    </a:cubicBezTo>
                    <a:cubicBezTo>
                      <a:pt x="79462" y="1281214"/>
                      <a:pt x="2733" y="1453723"/>
                      <a:pt x="87" y="1457427"/>
                    </a:cubicBezTo>
                    <a:cubicBezTo>
                      <a:pt x="-2559" y="1461131"/>
                      <a:pt x="55120" y="1360590"/>
                      <a:pt x="85812" y="1247877"/>
                    </a:cubicBezTo>
                    <a:cubicBezTo>
                      <a:pt x="116504" y="1135164"/>
                      <a:pt x="150899" y="942019"/>
                      <a:pt x="184237" y="781152"/>
                    </a:cubicBezTo>
                    <a:cubicBezTo>
                      <a:pt x="217574" y="620285"/>
                      <a:pt x="254616" y="407560"/>
                      <a:pt x="285837" y="282677"/>
                    </a:cubicBezTo>
                    <a:cubicBezTo>
                      <a:pt x="317058" y="157794"/>
                      <a:pt x="358333" y="-4660"/>
                      <a:pt x="362037" y="10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 561">
                <a:extLst>
                  <a:ext uri="{FF2B5EF4-FFF2-40B4-BE49-F238E27FC236}">
                    <a16:creationId xmlns:a16="http://schemas.microsoft.com/office/drawing/2014/main" id="{60F56253-E9C7-EF19-31C7-572A416DB47F}"/>
                  </a:ext>
                </a:extLst>
              </p:cNvPr>
              <p:cNvSpPr/>
              <p:nvPr/>
            </p:nvSpPr>
            <p:spPr>
              <a:xfrm>
                <a:off x="3294456" y="8818951"/>
                <a:ext cx="51999" cy="376304"/>
              </a:xfrm>
              <a:custGeom>
                <a:avLst/>
                <a:gdLst>
                  <a:gd name="connsiteX0" fmla="*/ 51994 w 51999"/>
                  <a:gd name="connsiteY0" fmla="*/ 1199 h 376304"/>
                  <a:gd name="connsiteX1" fmla="*/ 7544 w 51999"/>
                  <a:gd name="connsiteY1" fmla="*/ 366324 h 376304"/>
                  <a:gd name="connsiteX2" fmla="*/ 4369 w 51999"/>
                  <a:gd name="connsiteY2" fmla="*/ 252024 h 376304"/>
                  <a:gd name="connsiteX3" fmla="*/ 51994 w 51999"/>
                  <a:gd name="connsiteY3" fmla="*/ 1199 h 37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99" h="376304">
                    <a:moveTo>
                      <a:pt x="51994" y="1199"/>
                    </a:moveTo>
                    <a:cubicBezTo>
                      <a:pt x="52523" y="20249"/>
                      <a:pt x="15481" y="324520"/>
                      <a:pt x="7544" y="366324"/>
                    </a:cubicBezTo>
                    <a:cubicBezTo>
                      <a:pt x="-393" y="408128"/>
                      <a:pt x="-3039" y="308645"/>
                      <a:pt x="4369" y="252024"/>
                    </a:cubicBezTo>
                    <a:cubicBezTo>
                      <a:pt x="11777" y="195403"/>
                      <a:pt x="51465" y="-17851"/>
                      <a:pt x="51994" y="119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 562">
                <a:extLst>
                  <a:ext uri="{FF2B5EF4-FFF2-40B4-BE49-F238E27FC236}">
                    <a16:creationId xmlns:a16="http://schemas.microsoft.com/office/drawing/2014/main" id="{26C781AC-D711-CA7A-B917-D50059EE601D}"/>
                  </a:ext>
                </a:extLst>
              </p:cNvPr>
              <p:cNvSpPr/>
              <p:nvPr/>
            </p:nvSpPr>
            <p:spPr>
              <a:xfrm>
                <a:off x="3199497" y="8815122"/>
                <a:ext cx="103771" cy="298740"/>
              </a:xfrm>
              <a:custGeom>
                <a:avLst/>
                <a:gdLst>
                  <a:gd name="connsiteX0" fmla="*/ 102503 w 103771"/>
                  <a:gd name="connsiteY0" fmla="*/ 1853 h 298740"/>
                  <a:gd name="connsiteX1" fmla="*/ 903 w 103771"/>
                  <a:gd name="connsiteY1" fmla="*/ 293953 h 298740"/>
                  <a:gd name="connsiteX2" fmla="*/ 54878 w 103771"/>
                  <a:gd name="connsiteY2" fmla="*/ 173303 h 298740"/>
                  <a:gd name="connsiteX3" fmla="*/ 102503 w 103771"/>
                  <a:gd name="connsiteY3" fmla="*/ 1853 h 29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71" h="298740">
                    <a:moveTo>
                      <a:pt x="102503" y="1853"/>
                    </a:moveTo>
                    <a:cubicBezTo>
                      <a:pt x="93507" y="21961"/>
                      <a:pt x="8841" y="265378"/>
                      <a:pt x="903" y="293953"/>
                    </a:cubicBezTo>
                    <a:cubicBezTo>
                      <a:pt x="-7035" y="322528"/>
                      <a:pt x="39532" y="215636"/>
                      <a:pt x="54878" y="173303"/>
                    </a:cubicBezTo>
                    <a:cubicBezTo>
                      <a:pt x="70224" y="130970"/>
                      <a:pt x="111499" y="-18255"/>
                      <a:pt x="102503" y="185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 563">
                <a:extLst>
                  <a:ext uri="{FF2B5EF4-FFF2-40B4-BE49-F238E27FC236}">
                    <a16:creationId xmlns:a16="http://schemas.microsoft.com/office/drawing/2014/main" id="{3D693D68-32A1-62E2-7A4F-DF208C5BCA06}"/>
                  </a:ext>
                </a:extLst>
              </p:cNvPr>
              <p:cNvSpPr/>
              <p:nvPr/>
            </p:nvSpPr>
            <p:spPr>
              <a:xfrm>
                <a:off x="3457067" y="7640136"/>
                <a:ext cx="130687" cy="1597752"/>
              </a:xfrm>
              <a:custGeom>
                <a:avLst/>
                <a:gdLst>
                  <a:gd name="connsiteX0" fmla="*/ 130683 w 130687"/>
                  <a:gd name="connsiteY0" fmla="*/ 2089 h 1597752"/>
                  <a:gd name="connsiteX1" fmla="*/ 76708 w 130687"/>
                  <a:gd name="connsiteY1" fmla="*/ 608514 h 1597752"/>
                  <a:gd name="connsiteX2" fmla="*/ 73533 w 130687"/>
                  <a:gd name="connsiteY2" fmla="*/ 576764 h 1597752"/>
                  <a:gd name="connsiteX3" fmla="*/ 54483 w 130687"/>
                  <a:gd name="connsiteY3" fmla="*/ 1027614 h 1597752"/>
                  <a:gd name="connsiteX4" fmla="*/ 54483 w 130687"/>
                  <a:gd name="connsiteY4" fmla="*/ 1014914 h 1597752"/>
                  <a:gd name="connsiteX5" fmla="*/ 41783 w 130687"/>
                  <a:gd name="connsiteY5" fmla="*/ 1233989 h 1597752"/>
                  <a:gd name="connsiteX6" fmla="*/ 508 w 130687"/>
                  <a:gd name="connsiteY6" fmla="*/ 1570539 h 1597752"/>
                  <a:gd name="connsiteX7" fmla="*/ 73533 w 130687"/>
                  <a:gd name="connsiteY7" fmla="*/ 452939 h 1597752"/>
                  <a:gd name="connsiteX8" fmla="*/ 130683 w 130687"/>
                  <a:gd name="connsiteY8" fmla="*/ 2089 h 1597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687" h="1597752">
                    <a:moveTo>
                      <a:pt x="130683" y="2089"/>
                    </a:moveTo>
                    <a:cubicBezTo>
                      <a:pt x="131212" y="28018"/>
                      <a:pt x="86233" y="512735"/>
                      <a:pt x="76708" y="608514"/>
                    </a:cubicBezTo>
                    <a:cubicBezTo>
                      <a:pt x="67183" y="704293"/>
                      <a:pt x="77237" y="506914"/>
                      <a:pt x="73533" y="576764"/>
                    </a:cubicBezTo>
                    <a:cubicBezTo>
                      <a:pt x="69829" y="646614"/>
                      <a:pt x="54483" y="1027614"/>
                      <a:pt x="54483" y="1027614"/>
                    </a:cubicBezTo>
                    <a:cubicBezTo>
                      <a:pt x="51308" y="1100639"/>
                      <a:pt x="56600" y="980518"/>
                      <a:pt x="54483" y="1014914"/>
                    </a:cubicBezTo>
                    <a:cubicBezTo>
                      <a:pt x="52366" y="1049310"/>
                      <a:pt x="50779" y="1141385"/>
                      <a:pt x="41783" y="1233989"/>
                    </a:cubicBezTo>
                    <a:cubicBezTo>
                      <a:pt x="32787" y="1326593"/>
                      <a:pt x="-4784" y="1700714"/>
                      <a:pt x="508" y="1570539"/>
                    </a:cubicBezTo>
                    <a:cubicBezTo>
                      <a:pt x="5800" y="1440364"/>
                      <a:pt x="48662" y="710643"/>
                      <a:pt x="73533" y="452939"/>
                    </a:cubicBezTo>
                    <a:cubicBezTo>
                      <a:pt x="98404" y="195235"/>
                      <a:pt x="130154" y="-23840"/>
                      <a:pt x="130683" y="208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 564">
                <a:extLst>
                  <a:ext uri="{FF2B5EF4-FFF2-40B4-BE49-F238E27FC236}">
                    <a16:creationId xmlns:a16="http://schemas.microsoft.com/office/drawing/2014/main" id="{AD7A07B1-917D-CBD9-1ED8-8664F2487DAB}"/>
                  </a:ext>
                </a:extLst>
              </p:cNvPr>
              <p:cNvSpPr/>
              <p:nvPr/>
            </p:nvSpPr>
            <p:spPr>
              <a:xfrm>
                <a:off x="3498410" y="7658985"/>
                <a:ext cx="124745" cy="1239417"/>
              </a:xfrm>
              <a:custGeom>
                <a:avLst/>
                <a:gdLst>
                  <a:gd name="connsiteX0" fmla="*/ 124265 w 124745"/>
                  <a:gd name="connsiteY0" fmla="*/ 14990 h 1239417"/>
                  <a:gd name="connsiteX1" fmla="*/ 51240 w 124745"/>
                  <a:gd name="connsiteY1" fmla="*/ 732540 h 1239417"/>
                  <a:gd name="connsiteX2" fmla="*/ 440 w 124745"/>
                  <a:gd name="connsiteY2" fmla="*/ 1231015 h 1239417"/>
                  <a:gd name="connsiteX3" fmla="*/ 79815 w 124745"/>
                  <a:gd name="connsiteY3" fmla="*/ 322965 h 1239417"/>
                  <a:gd name="connsiteX4" fmla="*/ 124265 w 124745"/>
                  <a:gd name="connsiteY4" fmla="*/ 14990 h 123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45" h="1239417">
                    <a:moveTo>
                      <a:pt x="124265" y="14990"/>
                    </a:moveTo>
                    <a:cubicBezTo>
                      <a:pt x="119503" y="83252"/>
                      <a:pt x="51240" y="732540"/>
                      <a:pt x="51240" y="732540"/>
                    </a:cubicBezTo>
                    <a:cubicBezTo>
                      <a:pt x="30602" y="935211"/>
                      <a:pt x="-4322" y="1299277"/>
                      <a:pt x="440" y="1231015"/>
                    </a:cubicBezTo>
                    <a:cubicBezTo>
                      <a:pt x="5202" y="1162753"/>
                      <a:pt x="62352" y="523519"/>
                      <a:pt x="79815" y="322965"/>
                    </a:cubicBezTo>
                    <a:cubicBezTo>
                      <a:pt x="97277" y="122411"/>
                      <a:pt x="129027" y="-53272"/>
                      <a:pt x="124265" y="1499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 565">
                <a:extLst>
                  <a:ext uri="{FF2B5EF4-FFF2-40B4-BE49-F238E27FC236}">
                    <a16:creationId xmlns:a16="http://schemas.microsoft.com/office/drawing/2014/main" id="{AE5E6772-44F1-DB27-E90A-DE73F3FC9AEB}"/>
                  </a:ext>
                </a:extLst>
              </p:cNvPr>
              <p:cNvSpPr/>
              <p:nvPr/>
            </p:nvSpPr>
            <p:spPr>
              <a:xfrm>
                <a:off x="3593740" y="7684788"/>
                <a:ext cx="167175" cy="1579089"/>
              </a:xfrm>
              <a:custGeom>
                <a:avLst/>
                <a:gdLst>
                  <a:gd name="connsiteX0" fmla="*/ 165460 w 167175"/>
                  <a:gd name="connsiteY0" fmla="*/ 30462 h 1579089"/>
                  <a:gd name="connsiteX1" fmla="*/ 57510 w 167175"/>
                  <a:gd name="connsiteY1" fmla="*/ 1021062 h 1579089"/>
                  <a:gd name="connsiteX2" fmla="*/ 360 w 167175"/>
                  <a:gd name="connsiteY2" fmla="*/ 1573512 h 1579089"/>
                  <a:gd name="connsiteX3" fmla="*/ 82910 w 167175"/>
                  <a:gd name="connsiteY3" fmla="*/ 697212 h 1579089"/>
                  <a:gd name="connsiteX4" fmla="*/ 121010 w 167175"/>
                  <a:gd name="connsiteY4" fmla="*/ 290812 h 1579089"/>
                  <a:gd name="connsiteX5" fmla="*/ 165460 w 167175"/>
                  <a:gd name="connsiteY5" fmla="*/ 30462 h 157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175" h="1579089">
                    <a:moveTo>
                      <a:pt x="165460" y="30462"/>
                    </a:moveTo>
                    <a:cubicBezTo>
                      <a:pt x="154877" y="152170"/>
                      <a:pt x="85027" y="763887"/>
                      <a:pt x="57510" y="1021062"/>
                    </a:cubicBezTo>
                    <a:cubicBezTo>
                      <a:pt x="29993" y="1278237"/>
                      <a:pt x="-3873" y="1627487"/>
                      <a:pt x="360" y="1573512"/>
                    </a:cubicBezTo>
                    <a:cubicBezTo>
                      <a:pt x="4593" y="1519537"/>
                      <a:pt x="62802" y="910995"/>
                      <a:pt x="82910" y="697212"/>
                    </a:cubicBezTo>
                    <a:cubicBezTo>
                      <a:pt x="103018" y="483429"/>
                      <a:pt x="107252" y="397704"/>
                      <a:pt x="121010" y="290812"/>
                    </a:cubicBezTo>
                    <a:cubicBezTo>
                      <a:pt x="134768" y="183920"/>
                      <a:pt x="176043" y="-91246"/>
                      <a:pt x="165460" y="3046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 566">
                <a:extLst>
                  <a:ext uri="{FF2B5EF4-FFF2-40B4-BE49-F238E27FC236}">
                    <a16:creationId xmlns:a16="http://schemas.microsoft.com/office/drawing/2014/main" id="{80EBB58E-D123-A4CF-C372-721BBDF08DE5}"/>
                  </a:ext>
                </a:extLst>
              </p:cNvPr>
              <p:cNvSpPr/>
              <p:nvPr/>
            </p:nvSpPr>
            <p:spPr>
              <a:xfrm>
                <a:off x="3291418" y="9169124"/>
                <a:ext cx="201556" cy="26217"/>
              </a:xfrm>
              <a:custGeom>
                <a:avLst/>
                <a:gdLst>
                  <a:gd name="connsiteX0" fmla="*/ 1057 w 201556"/>
                  <a:gd name="connsiteY0" fmla="*/ 12976 h 26217"/>
                  <a:gd name="connsiteX1" fmla="*/ 197907 w 201556"/>
                  <a:gd name="connsiteY1" fmla="*/ 276 h 26217"/>
                  <a:gd name="connsiteX2" fmla="*/ 121707 w 201556"/>
                  <a:gd name="connsiteY2" fmla="*/ 25676 h 26217"/>
                  <a:gd name="connsiteX3" fmla="*/ 1057 w 201556"/>
                  <a:gd name="connsiteY3" fmla="*/ 12976 h 2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556" h="26217">
                    <a:moveTo>
                      <a:pt x="1057" y="12976"/>
                    </a:moveTo>
                    <a:cubicBezTo>
                      <a:pt x="13757" y="8743"/>
                      <a:pt x="177799" y="-1841"/>
                      <a:pt x="197907" y="276"/>
                    </a:cubicBezTo>
                    <a:cubicBezTo>
                      <a:pt x="218015" y="2393"/>
                      <a:pt x="149753" y="22501"/>
                      <a:pt x="121707" y="25676"/>
                    </a:cubicBezTo>
                    <a:cubicBezTo>
                      <a:pt x="93661" y="28851"/>
                      <a:pt x="-11643" y="17209"/>
                      <a:pt x="1057" y="129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 567">
                <a:extLst>
                  <a:ext uri="{FF2B5EF4-FFF2-40B4-BE49-F238E27FC236}">
                    <a16:creationId xmlns:a16="http://schemas.microsoft.com/office/drawing/2014/main" id="{D2CE314F-EBD4-B0C3-46FD-D7C25319C856}"/>
                  </a:ext>
                </a:extLst>
              </p:cNvPr>
              <p:cNvSpPr/>
              <p:nvPr/>
            </p:nvSpPr>
            <p:spPr>
              <a:xfrm>
                <a:off x="3463925" y="9236075"/>
                <a:ext cx="139934" cy="28582"/>
              </a:xfrm>
              <a:custGeom>
                <a:avLst/>
                <a:gdLst>
                  <a:gd name="connsiteX0" fmla="*/ 0 w 139934"/>
                  <a:gd name="connsiteY0" fmla="*/ 0 h 28582"/>
                  <a:gd name="connsiteX1" fmla="*/ 139700 w 139934"/>
                  <a:gd name="connsiteY1" fmla="*/ 28575 h 28582"/>
                  <a:gd name="connsiteX2" fmla="*/ 0 w 139934"/>
                  <a:gd name="connsiteY2" fmla="*/ 0 h 2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934" h="28582">
                    <a:moveTo>
                      <a:pt x="0" y="0"/>
                    </a:moveTo>
                    <a:cubicBezTo>
                      <a:pt x="0" y="0"/>
                      <a:pt x="132821" y="29104"/>
                      <a:pt x="139700" y="28575"/>
                    </a:cubicBezTo>
                    <a:cubicBezTo>
                      <a:pt x="146579" y="280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 568">
                <a:extLst>
                  <a:ext uri="{FF2B5EF4-FFF2-40B4-BE49-F238E27FC236}">
                    <a16:creationId xmlns:a16="http://schemas.microsoft.com/office/drawing/2014/main" id="{7CB216BA-ABBA-90D6-ECFD-27358DB0CEA8}"/>
                  </a:ext>
                </a:extLst>
              </p:cNvPr>
              <p:cNvSpPr/>
              <p:nvPr/>
            </p:nvSpPr>
            <p:spPr>
              <a:xfrm>
                <a:off x="3721100" y="7740632"/>
                <a:ext cx="73944" cy="1507802"/>
              </a:xfrm>
              <a:custGeom>
                <a:avLst/>
                <a:gdLst>
                  <a:gd name="connsiteX0" fmla="*/ 63500 w 73944"/>
                  <a:gd name="connsiteY0" fmla="*/ 18 h 1507802"/>
                  <a:gd name="connsiteX1" fmla="*/ 73025 w 73944"/>
                  <a:gd name="connsiteY1" fmla="*/ 539768 h 1507802"/>
                  <a:gd name="connsiteX2" fmla="*/ 38100 w 73944"/>
                  <a:gd name="connsiteY2" fmla="*/ 771543 h 1507802"/>
                  <a:gd name="connsiteX3" fmla="*/ 38100 w 73944"/>
                  <a:gd name="connsiteY3" fmla="*/ 746143 h 1507802"/>
                  <a:gd name="connsiteX4" fmla="*/ 22225 w 73944"/>
                  <a:gd name="connsiteY4" fmla="*/ 1069993 h 1507802"/>
                  <a:gd name="connsiteX5" fmla="*/ 0 w 73944"/>
                  <a:gd name="connsiteY5" fmla="*/ 1504968 h 1507802"/>
                  <a:gd name="connsiteX6" fmla="*/ 22225 w 73944"/>
                  <a:gd name="connsiteY6" fmla="*/ 844568 h 1507802"/>
                  <a:gd name="connsiteX7" fmla="*/ 60325 w 73944"/>
                  <a:gd name="connsiteY7" fmla="*/ 558818 h 1507802"/>
                  <a:gd name="connsiteX8" fmla="*/ 63500 w 73944"/>
                  <a:gd name="connsiteY8" fmla="*/ 18 h 150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44" h="1507802">
                    <a:moveTo>
                      <a:pt x="63500" y="18"/>
                    </a:moveTo>
                    <a:cubicBezTo>
                      <a:pt x="65617" y="-3157"/>
                      <a:pt x="77258" y="411181"/>
                      <a:pt x="73025" y="539768"/>
                    </a:cubicBezTo>
                    <a:cubicBezTo>
                      <a:pt x="68792" y="668355"/>
                      <a:pt x="43921" y="737147"/>
                      <a:pt x="38100" y="771543"/>
                    </a:cubicBezTo>
                    <a:cubicBezTo>
                      <a:pt x="32279" y="805939"/>
                      <a:pt x="40746" y="696401"/>
                      <a:pt x="38100" y="746143"/>
                    </a:cubicBezTo>
                    <a:cubicBezTo>
                      <a:pt x="35454" y="795885"/>
                      <a:pt x="28575" y="943522"/>
                      <a:pt x="22225" y="1069993"/>
                    </a:cubicBezTo>
                    <a:cubicBezTo>
                      <a:pt x="15875" y="1196464"/>
                      <a:pt x="0" y="1542539"/>
                      <a:pt x="0" y="1504968"/>
                    </a:cubicBezTo>
                    <a:cubicBezTo>
                      <a:pt x="0" y="1467397"/>
                      <a:pt x="12171" y="1002260"/>
                      <a:pt x="22225" y="844568"/>
                    </a:cubicBezTo>
                    <a:cubicBezTo>
                      <a:pt x="32279" y="686876"/>
                      <a:pt x="53446" y="699576"/>
                      <a:pt x="60325" y="558818"/>
                    </a:cubicBezTo>
                    <a:cubicBezTo>
                      <a:pt x="67204" y="418060"/>
                      <a:pt x="61383" y="3193"/>
                      <a:pt x="63500" y="1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 569">
                <a:extLst>
                  <a:ext uri="{FF2B5EF4-FFF2-40B4-BE49-F238E27FC236}">
                    <a16:creationId xmlns:a16="http://schemas.microsoft.com/office/drawing/2014/main" id="{8DA12090-D310-C4B3-BE93-470F08EF391C}"/>
                  </a:ext>
                </a:extLst>
              </p:cNvPr>
              <p:cNvSpPr/>
              <p:nvPr/>
            </p:nvSpPr>
            <p:spPr>
              <a:xfrm>
                <a:off x="3590897" y="9213136"/>
                <a:ext cx="282619" cy="86877"/>
              </a:xfrm>
              <a:custGeom>
                <a:avLst/>
                <a:gdLst>
                  <a:gd name="connsiteX0" fmla="*/ 28 w 282619"/>
                  <a:gd name="connsiteY0" fmla="*/ 714 h 86877"/>
                  <a:gd name="connsiteX1" fmla="*/ 120678 w 282619"/>
                  <a:gd name="connsiteY1" fmla="*/ 26114 h 86877"/>
                  <a:gd name="connsiteX2" fmla="*/ 282603 w 282619"/>
                  <a:gd name="connsiteY2" fmla="*/ 86439 h 86877"/>
                  <a:gd name="connsiteX3" fmla="*/ 111153 w 282619"/>
                  <a:gd name="connsiteY3" fmla="*/ 51514 h 86877"/>
                  <a:gd name="connsiteX4" fmla="*/ 28 w 282619"/>
                  <a:gd name="connsiteY4" fmla="*/ 714 h 8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619" h="86877">
                    <a:moveTo>
                      <a:pt x="28" y="714"/>
                    </a:moveTo>
                    <a:cubicBezTo>
                      <a:pt x="1615" y="-3519"/>
                      <a:pt x="73582" y="11827"/>
                      <a:pt x="120678" y="26114"/>
                    </a:cubicBezTo>
                    <a:cubicBezTo>
                      <a:pt x="167774" y="40401"/>
                      <a:pt x="284190" y="82206"/>
                      <a:pt x="282603" y="86439"/>
                    </a:cubicBezTo>
                    <a:cubicBezTo>
                      <a:pt x="281016" y="90672"/>
                      <a:pt x="158778" y="63156"/>
                      <a:pt x="111153" y="51514"/>
                    </a:cubicBezTo>
                    <a:cubicBezTo>
                      <a:pt x="63528" y="39872"/>
                      <a:pt x="-1559" y="4947"/>
                      <a:pt x="28" y="71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 570">
                <a:extLst>
                  <a:ext uri="{FF2B5EF4-FFF2-40B4-BE49-F238E27FC236}">
                    <a16:creationId xmlns:a16="http://schemas.microsoft.com/office/drawing/2014/main" id="{593A449B-5B29-0298-EC64-C690E9A3B276}"/>
                  </a:ext>
                </a:extLst>
              </p:cNvPr>
              <p:cNvSpPr/>
              <p:nvPr/>
            </p:nvSpPr>
            <p:spPr>
              <a:xfrm>
                <a:off x="3763465" y="7748287"/>
                <a:ext cx="67550" cy="1508507"/>
              </a:xfrm>
              <a:custGeom>
                <a:avLst/>
                <a:gdLst>
                  <a:gd name="connsiteX0" fmla="*/ 49710 w 67550"/>
                  <a:gd name="connsiteY0" fmla="*/ 1888 h 1508507"/>
                  <a:gd name="connsiteX1" fmla="*/ 65585 w 67550"/>
                  <a:gd name="connsiteY1" fmla="*/ 455913 h 1508507"/>
                  <a:gd name="connsiteX2" fmla="*/ 49710 w 67550"/>
                  <a:gd name="connsiteY2" fmla="*/ 633713 h 1508507"/>
                  <a:gd name="connsiteX3" fmla="*/ 43360 w 67550"/>
                  <a:gd name="connsiteY3" fmla="*/ 709913 h 1508507"/>
                  <a:gd name="connsiteX4" fmla="*/ 21135 w 67550"/>
                  <a:gd name="connsiteY4" fmla="*/ 1122663 h 1508507"/>
                  <a:gd name="connsiteX5" fmla="*/ 14785 w 67550"/>
                  <a:gd name="connsiteY5" fmla="*/ 1094088 h 1508507"/>
                  <a:gd name="connsiteX6" fmla="*/ 24310 w 67550"/>
                  <a:gd name="connsiteY6" fmla="*/ 1316338 h 1508507"/>
                  <a:gd name="connsiteX7" fmla="*/ 5260 w 67550"/>
                  <a:gd name="connsiteY7" fmla="*/ 1506838 h 1508507"/>
                  <a:gd name="connsiteX8" fmla="*/ 5260 w 67550"/>
                  <a:gd name="connsiteY8" fmla="*/ 1205213 h 1508507"/>
                  <a:gd name="connsiteX9" fmla="*/ 65585 w 67550"/>
                  <a:gd name="connsiteY9" fmla="*/ 567038 h 1508507"/>
                  <a:gd name="connsiteX10" fmla="*/ 52885 w 67550"/>
                  <a:gd name="connsiteY10" fmla="*/ 303513 h 1508507"/>
                  <a:gd name="connsiteX11" fmla="*/ 49710 w 67550"/>
                  <a:gd name="connsiteY11" fmla="*/ 1888 h 150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50" h="1508507">
                    <a:moveTo>
                      <a:pt x="49710" y="1888"/>
                    </a:moveTo>
                    <a:cubicBezTo>
                      <a:pt x="51827" y="27288"/>
                      <a:pt x="65585" y="350609"/>
                      <a:pt x="65585" y="455913"/>
                    </a:cubicBezTo>
                    <a:cubicBezTo>
                      <a:pt x="65585" y="561217"/>
                      <a:pt x="53414" y="591380"/>
                      <a:pt x="49710" y="633713"/>
                    </a:cubicBezTo>
                    <a:cubicBezTo>
                      <a:pt x="46006" y="676046"/>
                      <a:pt x="48122" y="628421"/>
                      <a:pt x="43360" y="709913"/>
                    </a:cubicBezTo>
                    <a:cubicBezTo>
                      <a:pt x="38598" y="791405"/>
                      <a:pt x="25898" y="1058634"/>
                      <a:pt x="21135" y="1122663"/>
                    </a:cubicBezTo>
                    <a:cubicBezTo>
                      <a:pt x="16372" y="1186692"/>
                      <a:pt x="14256" y="1061809"/>
                      <a:pt x="14785" y="1094088"/>
                    </a:cubicBezTo>
                    <a:cubicBezTo>
                      <a:pt x="15314" y="1126367"/>
                      <a:pt x="25898" y="1247546"/>
                      <a:pt x="24310" y="1316338"/>
                    </a:cubicBezTo>
                    <a:cubicBezTo>
                      <a:pt x="22722" y="1385130"/>
                      <a:pt x="8435" y="1525359"/>
                      <a:pt x="5260" y="1506838"/>
                    </a:cubicBezTo>
                    <a:cubicBezTo>
                      <a:pt x="2085" y="1488317"/>
                      <a:pt x="-4794" y="1361846"/>
                      <a:pt x="5260" y="1205213"/>
                    </a:cubicBezTo>
                    <a:cubicBezTo>
                      <a:pt x="15314" y="1048580"/>
                      <a:pt x="57648" y="717321"/>
                      <a:pt x="65585" y="567038"/>
                    </a:cubicBezTo>
                    <a:cubicBezTo>
                      <a:pt x="73522" y="416755"/>
                      <a:pt x="55002" y="392942"/>
                      <a:pt x="52885" y="303513"/>
                    </a:cubicBezTo>
                    <a:cubicBezTo>
                      <a:pt x="50768" y="214084"/>
                      <a:pt x="47593" y="-23512"/>
                      <a:pt x="49710" y="188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 571">
                <a:extLst>
                  <a:ext uri="{FF2B5EF4-FFF2-40B4-BE49-F238E27FC236}">
                    <a16:creationId xmlns:a16="http://schemas.microsoft.com/office/drawing/2014/main" id="{53FCE9F4-88B2-412D-650C-689CA123A2EA}"/>
                  </a:ext>
                </a:extLst>
              </p:cNvPr>
              <p:cNvSpPr/>
              <p:nvPr/>
            </p:nvSpPr>
            <p:spPr>
              <a:xfrm>
                <a:off x="3835359" y="7791237"/>
                <a:ext cx="104255" cy="1504474"/>
              </a:xfrm>
              <a:custGeom>
                <a:avLst/>
                <a:gdLst>
                  <a:gd name="connsiteX0" fmla="*/ 98466 w 104255"/>
                  <a:gd name="connsiteY0" fmla="*/ 213 h 1504474"/>
                  <a:gd name="connsiteX1" fmla="*/ 101641 w 104255"/>
                  <a:gd name="connsiteY1" fmla="*/ 212938 h 1504474"/>
                  <a:gd name="connsiteX2" fmla="*/ 60366 w 104255"/>
                  <a:gd name="connsiteY2" fmla="*/ 492338 h 1504474"/>
                  <a:gd name="connsiteX3" fmla="*/ 28616 w 104255"/>
                  <a:gd name="connsiteY3" fmla="*/ 927313 h 1504474"/>
                  <a:gd name="connsiteX4" fmla="*/ 41 w 104255"/>
                  <a:gd name="connsiteY4" fmla="*/ 1501988 h 1504474"/>
                  <a:gd name="connsiteX5" fmla="*/ 34966 w 104255"/>
                  <a:gd name="connsiteY5" fmla="*/ 689188 h 1504474"/>
                  <a:gd name="connsiteX6" fmla="*/ 85766 w 104255"/>
                  <a:gd name="connsiteY6" fmla="*/ 251038 h 1504474"/>
                  <a:gd name="connsiteX7" fmla="*/ 98466 w 104255"/>
                  <a:gd name="connsiteY7" fmla="*/ 213 h 150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55" h="1504474">
                    <a:moveTo>
                      <a:pt x="98466" y="213"/>
                    </a:moveTo>
                    <a:cubicBezTo>
                      <a:pt x="101112" y="-6137"/>
                      <a:pt x="107991" y="130917"/>
                      <a:pt x="101641" y="212938"/>
                    </a:cubicBezTo>
                    <a:cubicBezTo>
                      <a:pt x="95291" y="294959"/>
                      <a:pt x="72537" y="373276"/>
                      <a:pt x="60366" y="492338"/>
                    </a:cubicBezTo>
                    <a:cubicBezTo>
                      <a:pt x="48195" y="611400"/>
                      <a:pt x="38670" y="759038"/>
                      <a:pt x="28616" y="927313"/>
                    </a:cubicBezTo>
                    <a:cubicBezTo>
                      <a:pt x="18562" y="1095588"/>
                      <a:pt x="-1017" y="1541675"/>
                      <a:pt x="41" y="1501988"/>
                    </a:cubicBezTo>
                    <a:cubicBezTo>
                      <a:pt x="1099" y="1462301"/>
                      <a:pt x="20679" y="897680"/>
                      <a:pt x="34966" y="689188"/>
                    </a:cubicBezTo>
                    <a:cubicBezTo>
                      <a:pt x="49253" y="480696"/>
                      <a:pt x="74124" y="365867"/>
                      <a:pt x="85766" y="251038"/>
                    </a:cubicBezTo>
                    <a:cubicBezTo>
                      <a:pt x="97408" y="136209"/>
                      <a:pt x="95820" y="6563"/>
                      <a:pt x="98466" y="21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 572">
                <a:extLst>
                  <a:ext uri="{FF2B5EF4-FFF2-40B4-BE49-F238E27FC236}">
                    <a16:creationId xmlns:a16="http://schemas.microsoft.com/office/drawing/2014/main" id="{60B96B91-F088-2D51-B7FD-0C3B47D4F3C4}"/>
                  </a:ext>
                </a:extLst>
              </p:cNvPr>
              <p:cNvSpPr/>
              <p:nvPr/>
            </p:nvSpPr>
            <p:spPr>
              <a:xfrm>
                <a:off x="3886083" y="7791398"/>
                <a:ext cx="105128" cy="619181"/>
              </a:xfrm>
              <a:custGeom>
                <a:avLst/>
                <a:gdLst>
                  <a:gd name="connsiteX0" fmla="*/ 104892 w 105128"/>
                  <a:gd name="connsiteY0" fmla="*/ 52 h 619181"/>
                  <a:gd name="connsiteX1" fmla="*/ 69967 w 105128"/>
                  <a:gd name="connsiteY1" fmla="*/ 139752 h 619181"/>
                  <a:gd name="connsiteX2" fmla="*/ 117 w 105128"/>
                  <a:gd name="connsiteY2" fmla="*/ 619177 h 619181"/>
                  <a:gd name="connsiteX3" fmla="*/ 54092 w 105128"/>
                  <a:gd name="connsiteY3" fmla="*/ 130227 h 619181"/>
                  <a:gd name="connsiteX4" fmla="*/ 104892 w 105128"/>
                  <a:gd name="connsiteY4" fmla="*/ 52 h 61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28" h="619181">
                    <a:moveTo>
                      <a:pt x="104892" y="52"/>
                    </a:moveTo>
                    <a:cubicBezTo>
                      <a:pt x="107538" y="1640"/>
                      <a:pt x="87429" y="36565"/>
                      <a:pt x="69967" y="139752"/>
                    </a:cubicBezTo>
                    <a:cubicBezTo>
                      <a:pt x="52505" y="242939"/>
                      <a:pt x="2763" y="620765"/>
                      <a:pt x="117" y="619177"/>
                    </a:cubicBezTo>
                    <a:cubicBezTo>
                      <a:pt x="-2529" y="617590"/>
                      <a:pt x="40334" y="227594"/>
                      <a:pt x="54092" y="130227"/>
                    </a:cubicBezTo>
                    <a:cubicBezTo>
                      <a:pt x="67850" y="32860"/>
                      <a:pt x="102246" y="-1536"/>
                      <a:pt x="104892" y="5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 573">
                <a:extLst>
                  <a:ext uri="{FF2B5EF4-FFF2-40B4-BE49-F238E27FC236}">
                    <a16:creationId xmlns:a16="http://schemas.microsoft.com/office/drawing/2014/main" id="{04969AC9-D808-394D-3A3B-6D11A8DB71C4}"/>
                  </a:ext>
                </a:extLst>
              </p:cNvPr>
              <p:cNvSpPr/>
              <p:nvPr/>
            </p:nvSpPr>
            <p:spPr>
              <a:xfrm>
                <a:off x="3978201" y="7905749"/>
                <a:ext cx="16030" cy="584201"/>
              </a:xfrm>
              <a:custGeom>
                <a:avLst/>
                <a:gdLst>
                  <a:gd name="connsiteX0" fmla="*/ 6424 w 16030"/>
                  <a:gd name="connsiteY0" fmla="*/ 1 h 584201"/>
                  <a:gd name="connsiteX1" fmla="*/ 15949 w 16030"/>
                  <a:gd name="connsiteY1" fmla="*/ 222251 h 584201"/>
                  <a:gd name="connsiteX2" fmla="*/ 74 w 16030"/>
                  <a:gd name="connsiteY2" fmla="*/ 584201 h 584201"/>
                  <a:gd name="connsiteX3" fmla="*/ 9599 w 16030"/>
                  <a:gd name="connsiteY3" fmla="*/ 225426 h 584201"/>
                  <a:gd name="connsiteX4" fmla="*/ 6424 w 16030"/>
                  <a:gd name="connsiteY4" fmla="*/ 1 h 58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0" h="584201">
                    <a:moveTo>
                      <a:pt x="6424" y="1"/>
                    </a:moveTo>
                    <a:cubicBezTo>
                      <a:pt x="7482" y="-528"/>
                      <a:pt x="17007" y="124884"/>
                      <a:pt x="15949" y="222251"/>
                    </a:cubicBezTo>
                    <a:cubicBezTo>
                      <a:pt x="14891" y="319618"/>
                      <a:pt x="1132" y="583672"/>
                      <a:pt x="74" y="584201"/>
                    </a:cubicBezTo>
                    <a:cubicBezTo>
                      <a:pt x="-984" y="584730"/>
                      <a:pt x="9599" y="316443"/>
                      <a:pt x="9599" y="225426"/>
                    </a:cubicBezTo>
                    <a:cubicBezTo>
                      <a:pt x="9599" y="134409"/>
                      <a:pt x="5366" y="530"/>
                      <a:pt x="6424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 574">
                <a:extLst>
                  <a:ext uri="{FF2B5EF4-FFF2-40B4-BE49-F238E27FC236}">
                    <a16:creationId xmlns:a16="http://schemas.microsoft.com/office/drawing/2014/main" id="{2EA098AC-2B40-62A6-B54E-DE3FB52F8E7A}"/>
                  </a:ext>
                </a:extLst>
              </p:cNvPr>
              <p:cNvSpPr/>
              <p:nvPr/>
            </p:nvSpPr>
            <p:spPr>
              <a:xfrm>
                <a:off x="3943273" y="8480944"/>
                <a:ext cx="41521" cy="787015"/>
              </a:xfrm>
              <a:custGeom>
                <a:avLst/>
                <a:gdLst>
                  <a:gd name="connsiteX0" fmla="*/ 31827 w 41521"/>
                  <a:gd name="connsiteY0" fmla="*/ 2656 h 787015"/>
                  <a:gd name="connsiteX1" fmla="*/ 35002 w 41521"/>
                  <a:gd name="connsiteY1" fmla="*/ 231256 h 787015"/>
                  <a:gd name="connsiteX2" fmla="*/ 22302 w 41521"/>
                  <a:gd name="connsiteY2" fmla="*/ 507481 h 787015"/>
                  <a:gd name="connsiteX3" fmla="*/ 25477 w 41521"/>
                  <a:gd name="connsiteY3" fmla="*/ 488431 h 787015"/>
                  <a:gd name="connsiteX4" fmla="*/ 77 w 41521"/>
                  <a:gd name="connsiteY4" fmla="*/ 786881 h 787015"/>
                  <a:gd name="connsiteX5" fmla="*/ 35002 w 41521"/>
                  <a:gd name="connsiteY5" fmla="*/ 447156 h 787015"/>
                  <a:gd name="connsiteX6" fmla="*/ 41352 w 41521"/>
                  <a:gd name="connsiteY6" fmla="*/ 386831 h 787015"/>
                  <a:gd name="connsiteX7" fmla="*/ 31827 w 41521"/>
                  <a:gd name="connsiteY7" fmla="*/ 2656 h 78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21" h="787015">
                    <a:moveTo>
                      <a:pt x="31827" y="2656"/>
                    </a:moveTo>
                    <a:cubicBezTo>
                      <a:pt x="30769" y="-23273"/>
                      <a:pt x="36590" y="147119"/>
                      <a:pt x="35002" y="231256"/>
                    </a:cubicBezTo>
                    <a:cubicBezTo>
                      <a:pt x="33415" y="315394"/>
                      <a:pt x="22302" y="507481"/>
                      <a:pt x="22302" y="507481"/>
                    </a:cubicBezTo>
                    <a:cubicBezTo>
                      <a:pt x="20715" y="550343"/>
                      <a:pt x="29181" y="441864"/>
                      <a:pt x="25477" y="488431"/>
                    </a:cubicBezTo>
                    <a:cubicBezTo>
                      <a:pt x="21773" y="534998"/>
                      <a:pt x="-1510" y="793760"/>
                      <a:pt x="77" y="786881"/>
                    </a:cubicBezTo>
                    <a:cubicBezTo>
                      <a:pt x="1664" y="780002"/>
                      <a:pt x="28123" y="513831"/>
                      <a:pt x="35002" y="447156"/>
                    </a:cubicBezTo>
                    <a:cubicBezTo>
                      <a:pt x="41881" y="380481"/>
                      <a:pt x="39764" y="455623"/>
                      <a:pt x="41352" y="386831"/>
                    </a:cubicBezTo>
                    <a:cubicBezTo>
                      <a:pt x="42940" y="318039"/>
                      <a:pt x="32885" y="28585"/>
                      <a:pt x="31827" y="265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 575">
                <a:extLst>
                  <a:ext uri="{FF2B5EF4-FFF2-40B4-BE49-F238E27FC236}">
                    <a16:creationId xmlns:a16="http://schemas.microsoft.com/office/drawing/2014/main" id="{517BF04A-440B-E17B-A21E-A18E0688E68B}"/>
                  </a:ext>
                </a:extLst>
              </p:cNvPr>
              <p:cNvSpPr/>
              <p:nvPr/>
            </p:nvSpPr>
            <p:spPr>
              <a:xfrm>
                <a:off x="3836312" y="7905094"/>
                <a:ext cx="453116" cy="1435195"/>
              </a:xfrm>
              <a:custGeom>
                <a:avLst/>
                <a:gdLst>
                  <a:gd name="connsiteX0" fmla="*/ 183238 w 453116"/>
                  <a:gd name="connsiteY0" fmla="*/ 16531 h 1435195"/>
                  <a:gd name="connsiteX1" fmla="*/ 173713 w 453116"/>
                  <a:gd name="connsiteY1" fmla="*/ 568981 h 1435195"/>
                  <a:gd name="connsiteX2" fmla="*/ 161013 w 453116"/>
                  <a:gd name="connsiteY2" fmla="*/ 997606 h 1435195"/>
                  <a:gd name="connsiteX3" fmla="*/ 145138 w 453116"/>
                  <a:gd name="connsiteY3" fmla="*/ 1299231 h 1435195"/>
                  <a:gd name="connsiteX4" fmla="*/ 138788 w 453116"/>
                  <a:gd name="connsiteY4" fmla="*/ 1356381 h 1435195"/>
                  <a:gd name="connsiteX5" fmla="*/ 72113 w 453116"/>
                  <a:gd name="connsiteY5" fmla="*/ 1359556 h 1435195"/>
                  <a:gd name="connsiteX6" fmla="*/ 2263 w 453116"/>
                  <a:gd name="connsiteY6" fmla="*/ 1388131 h 1435195"/>
                  <a:gd name="connsiteX7" fmla="*/ 161013 w 453116"/>
                  <a:gd name="connsiteY7" fmla="*/ 1397656 h 1435195"/>
                  <a:gd name="connsiteX8" fmla="*/ 453113 w 453116"/>
                  <a:gd name="connsiteY8" fmla="*/ 1391306 h 1435195"/>
                  <a:gd name="connsiteX9" fmla="*/ 154663 w 453116"/>
                  <a:gd name="connsiteY9" fmla="*/ 1378606 h 1435195"/>
                  <a:gd name="connsiteX10" fmla="*/ 154663 w 453116"/>
                  <a:gd name="connsiteY10" fmla="*/ 1343681 h 1435195"/>
                  <a:gd name="connsiteX11" fmla="*/ 195938 w 453116"/>
                  <a:gd name="connsiteY11" fmla="*/ 251481 h 1435195"/>
                  <a:gd name="connsiteX12" fmla="*/ 183238 w 453116"/>
                  <a:gd name="connsiteY12" fmla="*/ 16531 h 1435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3116" h="1435195">
                    <a:moveTo>
                      <a:pt x="183238" y="16531"/>
                    </a:moveTo>
                    <a:cubicBezTo>
                      <a:pt x="179534" y="69448"/>
                      <a:pt x="177417" y="405469"/>
                      <a:pt x="173713" y="568981"/>
                    </a:cubicBezTo>
                    <a:cubicBezTo>
                      <a:pt x="170009" y="732493"/>
                      <a:pt x="165775" y="875898"/>
                      <a:pt x="161013" y="997606"/>
                    </a:cubicBezTo>
                    <a:cubicBezTo>
                      <a:pt x="156251" y="1119314"/>
                      <a:pt x="148842" y="1239435"/>
                      <a:pt x="145138" y="1299231"/>
                    </a:cubicBezTo>
                    <a:cubicBezTo>
                      <a:pt x="141434" y="1359027"/>
                      <a:pt x="150959" y="1346327"/>
                      <a:pt x="138788" y="1356381"/>
                    </a:cubicBezTo>
                    <a:cubicBezTo>
                      <a:pt x="126617" y="1366435"/>
                      <a:pt x="94867" y="1354264"/>
                      <a:pt x="72113" y="1359556"/>
                    </a:cubicBezTo>
                    <a:cubicBezTo>
                      <a:pt x="49359" y="1364848"/>
                      <a:pt x="-12554" y="1381781"/>
                      <a:pt x="2263" y="1388131"/>
                    </a:cubicBezTo>
                    <a:cubicBezTo>
                      <a:pt x="17080" y="1394481"/>
                      <a:pt x="85871" y="1397127"/>
                      <a:pt x="161013" y="1397656"/>
                    </a:cubicBezTo>
                    <a:cubicBezTo>
                      <a:pt x="236155" y="1398185"/>
                      <a:pt x="454171" y="1394481"/>
                      <a:pt x="453113" y="1391306"/>
                    </a:cubicBezTo>
                    <a:cubicBezTo>
                      <a:pt x="452055" y="1388131"/>
                      <a:pt x="204405" y="1386544"/>
                      <a:pt x="154663" y="1378606"/>
                    </a:cubicBezTo>
                    <a:cubicBezTo>
                      <a:pt x="104921" y="1370668"/>
                      <a:pt x="147784" y="1531535"/>
                      <a:pt x="154663" y="1343681"/>
                    </a:cubicBezTo>
                    <a:cubicBezTo>
                      <a:pt x="161542" y="1155827"/>
                      <a:pt x="193292" y="466323"/>
                      <a:pt x="195938" y="251481"/>
                    </a:cubicBezTo>
                    <a:cubicBezTo>
                      <a:pt x="198584" y="36639"/>
                      <a:pt x="186942" y="-36386"/>
                      <a:pt x="183238" y="1653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 576">
                <a:extLst>
                  <a:ext uri="{FF2B5EF4-FFF2-40B4-BE49-F238E27FC236}">
                    <a16:creationId xmlns:a16="http://schemas.microsoft.com/office/drawing/2014/main" id="{3D705C36-EB7B-FA17-CBB3-378AB5D68ED0}"/>
                  </a:ext>
                </a:extLst>
              </p:cNvPr>
              <p:cNvSpPr/>
              <p:nvPr/>
            </p:nvSpPr>
            <p:spPr>
              <a:xfrm>
                <a:off x="4184481" y="7915275"/>
                <a:ext cx="3344" cy="222323"/>
              </a:xfrm>
              <a:custGeom>
                <a:avLst/>
                <a:gdLst>
                  <a:gd name="connsiteX0" fmla="*/ 3344 w 3344"/>
                  <a:gd name="connsiteY0" fmla="*/ 0 h 222323"/>
                  <a:gd name="connsiteX1" fmla="*/ 169 w 3344"/>
                  <a:gd name="connsiteY1" fmla="*/ 222250 h 222323"/>
                  <a:gd name="connsiteX2" fmla="*/ 3344 w 3344"/>
                  <a:gd name="connsiteY2" fmla="*/ 0 h 22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4" h="222323">
                    <a:moveTo>
                      <a:pt x="3344" y="0"/>
                    </a:moveTo>
                    <a:cubicBezTo>
                      <a:pt x="3344" y="0"/>
                      <a:pt x="-889" y="217488"/>
                      <a:pt x="169" y="222250"/>
                    </a:cubicBezTo>
                    <a:cubicBezTo>
                      <a:pt x="1227" y="227012"/>
                      <a:pt x="3344" y="0"/>
                      <a:pt x="3344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 577">
                <a:extLst>
                  <a:ext uri="{FF2B5EF4-FFF2-40B4-BE49-F238E27FC236}">
                    <a16:creationId xmlns:a16="http://schemas.microsoft.com/office/drawing/2014/main" id="{F761E404-9276-110C-3B84-FEC087DAAEBA}"/>
                  </a:ext>
                </a:extLst>
              </p:cNvPr>
              <p:cNvSpPr/>
              <p:nvPr/>
            </p:nvSpPr>
            <p:spPr>
              <a:xfrm>
                <a:off x="3974934" y="7893835"/>
                <a:ext cx="239367" cy="1421637"/>
              </a:xfrm>
              <a:custGeom>
                <a:avLst/>
                <a:gdLst>
                  <a:gd name="connsiteX0" fmla="*/ 238291 w 239367"/>
                  <a:gd name="connsiteY0" fmla="*/ 2390 h 1421637"/>
                  <a:gd name="connsiteX1" fmla="*/ 177966 w 239367"/>
                  <a:gd name="connsiteY1" fmla="*/ 494515 h 1421637"/>
                  <a:gd name="connsiteX2" fmla="*/ 95416 w 239367"/>
                  <a:gd name="connsiteY2" fmla="*/ 796140 h 1421637"/>
                  <a:gd name="connsiteX3" fmla="*/ 95416 w 239367"/>
                  <a:gd name="connsiteY3" fmla="*/ 758040 h 1421637"/>
                  <a:gd name="connsiteX4" fmla="*/ 66841 w 239367"/>
                  <a:gd name="connsiteY4" fmla="*/ 894565 h 1421637"/>
                  <a:gd name="connsiteX5" fmla="*/ 54141 w 239367"/>
                  <a:gd name="connsiteY5" fmla="*/ 1075540 h 1421637"/>
                  <a:gd name="connsiteX6" fmla="*/ 82716 w 239367"/>
                  <a:gd name="connsiteY6" fmla="*/ 1031090 h 1421637"/>
                  <a:gd name="connsiteX7" fmla="*/ 166 w 239367"/>
                  <a:gd name="connsiteY7" fmla="*/ 1421615 h 1421637"/>
                  <a:gd name="connsiteX8" fmla="*/ 108116 w 239367"/>
                  <a:gd name="connsiteY8" fmla="*/ 1012040 h 1421637"/>
                  <a:gd name="connsiteX9" fmla="*/ 95416 w 239367"/>
                  <a:gd name="connsiteY9" fmla="*/ 1002515 h 1421637"/>
                  <a:gd name="connsiteX10" fmla="*/ 95416 w 239367"/>
                  <a:gd name="connsiteY10" fmla="*/ 786615 h 1421637"/>
                  <a:gd name="connsiteX11" fmla="*/ 206541 w 239367"/>
                  <a:gd name="connsiteY11" fmla="*/ 326240 h 1421637"/>
                  <a:gd name="connsiteX12" fmla="*/ 238291 w 239367"/>
                  <a:gd name="connsiteY12" fmla="*/ 2390 h 142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9367" h="1421637">
                    <a:moveTo>
                      <a:pt x="238291" y="2390"/>
                    </a:moveTo>
                    <a:cubicBezTo>
                      <a:pt x="233529" y="30436"/>
                      <a:pt x="201779" y="362223"/>
                      <a:pt x="177966" y="494515"/>
                    </a:cubicBezTo>
                    <a:cubicBezTo>
                      <a:pt x="154153" y="626807"/>
                      <a:pt x="109174" y="752219"/>
                      <a:pt x="95416" y="796140"/>
                    </a:cubicBezTo>
                    <a:cubicBezTo>
                      <a:pt x="81658" y="840061"/>
                      <a:pt x="100179" y="741636"/>
                      <a:pt x="95416" y="758040"/>
                    </a:cubicBezTo>
                    <a:cubicBezTo>
                      <a:pt x="90653" y="774444"/>
                      <a:pt x="73720" y="841649"/>
                      <a:pt x="66841" y="894565"/>
                    </a:cubicBezTo>
                    <a:cubicBezTo>
                      <a:pt x="59962" y="947481"/>
                      <a:pt x="51495" y="1052786"/>
                      <a:pt x="54141" y="1075540"/>
                    </a:cubicBezTo>
                    <a:cubicBezTo>
                      <a:pt x="56787" y="1098294"/>
                      <a:pt x="91712" y="973411"/>
                      <a:pt x="82716" y="1031090"/>
                    </a:cubicBezTo>
                    <a:cubicBezTo>
                      <a:pt x="73720" y="1088769"/>
                      <a:pt x="-4067" y="1424790"/>
                      <a:pt x="166" y="1421615"/>
                    </a:cubicBezTo>
                    <a:cubicBezTo>
                      <a:pt x="4399" y="1418440"/>
                      <a:pt x="108116" y="1012040"/>
                      <a:pt x="108116" y="1012040"/>
                    </a:cubicBezTo>
                    <a:cubicBezTo>
                      <a:pt x="123991" y="942190"/>
                      <a:pt x="97533" y="1040086"/>
                      <a:pt x="95416" y="1002515"/>
                    </a:cubicBezTo>
                    <a:cubicBezTo>
                      <a:pt x="93299" y="964944"/>
                      <a:pt x="76895" y="899328"/>
                      <a:pt x="95416" y="786615"/>
                    </a:cubicBezTo>
                    <a:cubicBezTo>
                      <a:pt x="113937" y="673902"/>
                      <a:pt x="181141" y="452711"/>
                      <a:pt x="206541" y="326240"/>
                    </a:cubicBezTo>
                    <a:cubicBezTo>
                      <a:pt x="231941" y="199769"/>
                      <a:pt x="243053" y="-25656"/>
                      <a:pt x="238291" y="239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 578">
                <a:extLst>
                  <a:ext uri="{FF2B5EF4-FFF2-40B4-BE49-F238E27FC236}">
                    <a16:creationId xmlns:a16="http://schemas.microsoft.com/office/drawing/2014/main" id="{01C1483C-4775-BD7E-29A7-3438C7BF2793}"/>
                  </a:ext>
                </a:extLst>
              </p:cNvPr>
              <p:cNvSpPr/>
              <p:nvPr/>
            </p:nvSpPr>
            <p:spPr>
              <a:xfrm>
                <a:off x="4075992" y="8520233"/>
                <a:ext cx="63134" cy="338616"/>
              </a:xfrm>
              <a:custGeom>
                <a:avLst/>
                <a:gdLst>
                  <a:gd name="connsiteX0" fmla="*/ 57858 w 63134"/>
                  <a:gd name="connsiteY0" fmla="*/ 14167 h 338616"/>
                  <a:gd name="connsiteX1" fmla="*/ 3883 w 63134"/>
                  <a:gd name="connsiteY1" fmla="*/ 334842 h 338616"/>
                  <a:gd name="connsiteX2" fmla="*/ 10233 w 63134"/>
                  <a:gd name="connsiteY2" fmla="*/ 182442 h 338616"/>
                  <a:gd name="connsiteX3" fmla="*/ 57858 w 63134"/>
                  <a:gd name="connsiteY3" fmla="*/ 68142 h 338616"/>
                  <a:gd name="connsiteX4" fmla="*/ 57858 w 63134"/>
                  <a:gd name="connsiteY4" fmla="*/ 14167 h 33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34" h="338616">
                    <a:moveTo>
                      <a:pt x="57858" y="14167"/>
                    </a:moveTo>
                    <a:cubicBezTo>
                      <a:pt x="48862" y="58617"/>
                      <a:pt x="11820" y="306796"/>
                      <a:pt x="3883" y="334842"/>
                    </a:cubicBezTo>
                    <a:cubicBezTo>
                      <a:pt x="-4055" y="362888"/>
                      <a:pt x="1237" y="226892"/>
                      <a:pt x="10233" y="182442"/>
                    </a:cubicBezTo>
                    <a:cubicBezTo>
                      <a:pt x="19229" y="137992"/>
                      <a:pt x="53096" y="94600"/>
                      <a:pt x="57858" y="68142"/>
                    </a:cubicBezTo>
                    <a:cubicBezTo>
                      <a:pt x="62620" y="41684"/>
                      <a:pt x="66854" y="-30283"/>
                      <a:pt x="57858" y="1416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 579">
                <a:extLst>
                  <a:ext uri="{FF2B5EF4-FFF2-40B4-BE49-F238E27FC236}">
                    <a16:creationId xmlns:a16="http://schemas.microsoft.com/office/drawing/2014/main" id="{E375AF8A-9BEC-1D4D-D10F-DC9A75AB050F}"/>
                  </a:ext>
                </a:extLst>
              </p:cNvPr>
              <p:cNvSpPr/>
              <p:nvPr/>
            </p:nvSpPr>
            <p:spPr>
              <a:xfrm>
                <a:off x="4216340" y="7893289"/>
                <a:ext cx="12785" cy="703995"/>
              </a:xfrm>
              <a:custGeom>
                <a:avLst/>
                <a:gdLst>
                  <a:gd name="connsiteX0" fmla="*/ 12760 w 12785"/>
                  <a:gd name="connsiteY0" fmla="*/ 6111 h 703995"/>
                  <a:gd name="connsiteX1" fmla="*/ 3235 w 12785"/>
                  <a:gd name="connsiteY1" fmla="*/ 695086 h 703995"/>
                  <a:gd name="connsiteX2" fmla="*/ 60 w 12785"/>
                  <a:gd name="connsiteY2" fmla="*/ 374411 h 703995"/>
                  <a:gd name="connsiteX3" fmla="*/ 12760 w 12785"/>
                  <a:gd name="connsiteY3" fmla="*/ 6111 h 70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" h="703995">
                    <a:moveTo>
                      <a:pt x="12760" y="6111"/>
                    </a:moveTo>
                    <a:cubicBezTo>
                      <a:pt x="13289" y="59557"/>
                      <a:pt x="5352" y="633703"/>
                      <a:pt x="3235" y="695086"/>
                    </a:cubicBezTo>
                    <a:cubicBezTo>
                      <a:pt x="1118" y="756469"/>
                      <a:pt x="1118" y="484478"/>
                      <a:pt x="60" y="374411"/>
                    </a:cubicBezTo>
                    <a:cubicBezTo>
                      <a:pt x="-998" y="264344"/>
                      <a:pt x="12231" y="-47335"/>
                      <a:pt x="12760" y="611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 580">
                <a:extLst>
                  <a:ext uri="{FF2B5EF4-FFF2-40B4-BE49-F238E27FC236}">
                    <a16:creationId xmlns:a16="http://schemas.microsoft.com/office/drawing/2014/main" id="{14E83122-FA85-7D0B-DF33-18564CB051EA}"/>
                  </a:ext>
                </a:extLst>
              </p:cNvPr>
              <p:cNvSpPr/>
              <p:nvPr/>
            </p:nvSpPr>
            <p:spPr>
              <a:xfrm>
                <a:off x="4152739" y="8615278"/>
                <a:ext cx="22386" cy="687324"/>
              </a:xfrm>
              <a:custGeom>
                <a:avLst/>
                <a:gdLst>
                  <a:gd name="connsiteX0" fmla="*/ 161 w 22386"/>
                  <a:gd name="connsiteY0" fmla="*/ 1672 h 687324"/>
                  <a:gd name="connsiteX1" fmla="*/ 12861 w 22386"/>
                  <a:gd name="connsiteY1" fmla="*/ 665247 h 687324"/>
                  <a:gd name="connsiteX2" fmla="*/ 22386 w 22386"/>
                  <a:gd name="connsiteY2" fmla="*/ 481097 h 687324"/>
                  <a:gd name="connsiteX3" fmla="*/ 161 w 22386"/>
                  <a:gd name="connsiteY3" fmla="*/ 1672 h 68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6" h="687324">
                    <a:moveTo>
                      <a:pt x="161" y="1672"/>
                    </a:moveTo>
                    <a:cubicBezTo>
                      <a:pt x="-1427" y="32364"/>
                      <a:pt x="9157" y="585343"/>
                      <a:pt x="12861" y="665247"/>
                    </a:cubicBezTo>
                    <a:cubicBezTo>
                      <a:pt x="16565" y="745151"/>
                      <a:pt x="22386" y="590634"/>
                      <a:pt x="22386" y="481097"/>
                    </a:cubicBezTo>
                    <a:cubicBezTo>
                      <a:pt x="22386" y="371560"/>
                      <a:pt x="1749" y="-29020"/>
                      <a:pt x="161" y="167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 581">
                <a:extLst>
                  <a:ext uri="{FF2B5EF4-FFF2-40B4-BE49-F238E27FC236}">
                    <a16:creationId xmlns:a16="http://schemas.microsoft.com/office/drawing/2014/main" id="{A1506148-7ABA-CE8F-BB91-E7B476321C51}"/>
                  </a:ext>
                </a:extLst>
              </p:cNvPr>
              <p:cNvSpPr/>
              <p:nvPr/>
            </p:nvSpPr>
            <p:spPr>
              <a:xfrm>
                <a:off x="4034798" y="8852553"/>
                <a:ext cx="89658" cy="415986"/>
              </a:xfrm>
              <a:custGeom>
                <a:avLst/>
                <a:gdLst>
                  <a:gd name="connsiteX0" fmla="*/ 89527 w 89658"/>
                  <a:gd name="connsiteY0" fmla="*/ 2522 h 415986"/>
                  <a:gd name="connsiteX1" fmla="*/ 3802 w 89658"/>
                  <a:gd name="connsiteY1" fmla="*/ 408922 h 415986"/>
                  <a:gd name="connsiteX2" fmla="*/ 22852 w 89658"/>
                  <a:gd name="connsiteY2" fmla="*/ 243822 h 415986"/>
                  <a:gd name="connsiteX3" fmla="*/ 89527 w 89658"/>
                  <a:gd name="connsiteY3" fmla="*/ 2522 h 41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58" h="415986">
                    <a:moveTo>
                      <a:pt x="89527" y="2522"/>
                    </a:moveTo>
                    <a:cubicBezTo>
                      <a:pt x="86352" y="30039"/>
                      <a:pt x="14914" y="368705"/>
                      <a:pt x="3802" y="408922"/>
                    </a:cubicBezTo>
                    <a:cubicBezTo>
                      <a:pt x="-7311" y="449139"/>
                      <a:pt x="8035" y="307322"/>
                      <a:pt x="22852" y="243822"/>
                    </a:cubicBezTo>
                    <a:cubicBezTo>
                      <a:pt x="37669" y="180322"/>
                      <a:pt x="92702" y="-24995"/>
                      <a:pt x="89527" y="252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 582">
                <a:extLst>
                  <a:ext uri="{FF2B5EF4-FFF2-40B4-BE49-F238E27FC236}">
                    <a16:creationId xmlns:a16="http://schemas.microsoft.com/office/drawing/2014/main" id="{CE7AC01D-10B0-A75D-4DB5-0537F2EF10DD}"/>
                  </a:ext>
                </a:extLst>
              </p:cNvPr>
              <p:cNvSpPr/>
              <p:nvPr/>
            </p:nvSpPr>
            <p:spPr>
              <a:xfrm>
                <a:off x="4457424" y="7919249"/>
                <a:ext cx="25684" cy="1364820"/>
              </a:xfrm>
              <a:custGeom>
                <a:avLst/>
                <a:gdLst>
                  <a:gd name="connsiteX0" fmla="*/ 276 w 25684"/>
                  <a:gd name="connsiteY0" fmla="*/ 27776 h 1364820"/>
                  <a:gd name="connsiteX1" fmla="*/ 12976 w 25684"/>
                  <a:gd name="connsiteY1" fmla="*/ 1358101 h 1364820"/>
                  <a:gd name="connsiteX2" fmla="*/ 25676 w 25684"/>
                  <a:gd name="connsiteY2" fmla="*/ 523076 h 1364820"/>
                  <a:gd name="connsiteX3" fmla="*/ 276 w 25684"/>
                  <a:gd name="connsiteY3" fmla="*/ 27776 h 136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84" h="1364820">
                    <a:moveTo>
                      <a:pt x="276" y="27776"/>
                    </a:moveTo>
                    <a:cubicBezTo>
                      <a:pt x="-1841" y="166947"/>
                      <a:pt x="8743" y="1275551"/>
                      <a:pt x="12976" y="1358101"/>
                    </a:cubicBezTo>
                    <a:cubicBezTo>
                      <a:pt x="17209" y="1440651"/>
                      <a:pt x="25147" y="739505"/>
                      <a:pt x="25676" y="523076"/>
                    </a:cubicBezTo>
                    <a:cubicBezTo>
                      <a:pt x="26205" y="306647"/>
                      <a:pt x="2393" y="-111395"/>
                      <a:pt x="276" y="277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 583">
                <a:extLst>
                  <a:ext uri="{FF2B5EF4-FFF2-40B4-BE49-F238E27FC236}">
                    <a16:creationId xmlns:a16="http://schemas.microsoft.com/office/drawing/2014/main" id="{BD035782-3EEC-BFA6-395F-8784D7C761AC}"/>
                  </a:ext>
                </a:extLst>
              </p:cNvPr>
              <p:cNvSpPr/>
              <p:nvPr/>
            </p:nvSpPr>
            <p:spPr>
              <a:xfrm>
                <a:off x="4514682" y="7962681"/>
                <a:ext cx="19954" cy="1362032"/>
              </a:xfrm>
              <a:custGeom>
                <a:avLst/>
                <a:gdLst>
                  <a:gd name="connsiteX0" fmla="*/ 19218 w 19954"/>
                  <a:gd name="connsiteY0" fmla="*/ 16094 h 1362032"/>
                  <a:gd name="connsiteX1" fmla="*/ 16043 w 19954"/>
                  <a:gd name="connsiteY1" fmla="*/ 1162269 h 1362032"/>
                  <a:gd name="connsiteX2" fmla="*/ 16043 w 19954"/>
                  <a:gd name="connsiteY2" fmla="*/ 1305144 h 1362032"/>
                  <a:gd name="connsiteX3" fmla="*/ 168 w 19954"/>
                  <a:gd name="connsiteY3" fmla="*/ 543144 h 1362032"/>
                  <a:gd name="connsiteX4" fmla="*/ 19218 w 19954"/>
                  <a:gd name="connsiteY4" fmla="*/ 16094 h 136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54" h="1362032">
                    <a:moveTo>
                      <a:pt x="19218" y="16094"/>
                    </a:moveTo>
                    <a:cubicBezTo>
                      <a:pt x="21864" y="119281"/>
                      <a:pt x="16572" y="947427"/>
                      <a:pt x="16043" y="1162269"/>
                    </a:cubicBezTo>
                    <a:cubicBezTo>
                      <a:pt x="15514" y="1377111"/>
                      <a:pt x="18689" y="1408331"/>
                      <a:pt x="16043" y="1305144"/>
                    </a:cubicBezTo>
                    <a:cubicBezTo>
                      <a:pt x="13397" y="1201957"/>
                      <a:pt x="2285" y="754811"/>
                      <a:pt x="168" y="543144"/>
                    </a:cubicBezTo>
                    <a:cubicBezTo>
                      <a:pt x="-1949" y="331477"/>
                      <a:pt x="16572" y="-87093"/>
                      <a:pt x="19218" y="1609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 584">
                <a:extLst>
                  <a:ext uri="{FF2B5EF4-FFF2-40B4-BE49-F238E27FC236}">
                    <a16:creationId xmlns:a16="http://schemas.microsoft.com/office/drawing/2014/main" id="{3AE18DDB-B13C-3421-35D7-B83B73B171A5}"/>
                  </a:ext>
                </a:extLst>
              </p:cNvPr>
              <p:cNvSpPr/>
              <p:nvPr/>
            </p:nvSpPr>
            <p:spPr>
              <a:xfrm>
                <a:off x="4741239" y="7950207"/>
                <a:ext cx="68886" cy="1313171"/>
              </a:xfrm>
              <a:custGeom>
                <a:avLst/>
                <a:gdLst>
                  <a:gd name="connsiteX0" fmla="*/ 8561 w 68886"/>
                  <a:gd name="connsiteY0" fmla="*/ 53968 h 1313171"/>
                  <a:gd name="connsiteX1" fmla="*/ 68886 w 68886"/>
                  <a:gd name="connsiteY1" fmla="*/ 1311268 h 1313171"/>
                  <a:gd name="connsiteX2" fmla="*/ 8561 w 68886"/>
                  <a:gd name="connsiteY2" fmla="*/ 333368 h 1313171"/>
                  <a:gd name="connsiteX3" fmla="*/ 8561 w 68886"/>
                  <a:gd name="connsiteY3" fmla="*/ 53968 h 131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86" h="1313171">
                    <a:moveTo>
                      <a:pt x="8561" y="53968"/>
                    </a:moveTo>
                    <a:cubicBezTo>
                      <a:pt x="18615" y="216951"/>
                      <a:pt x="68886" y="1264701"/>
                      <a:pt x="68886" y="1311268"/>
                    </a:cubicBezTo>
                    <a:cubicBezTo>
                      <a:pt x="68886" y="1357835"/>
                      <a:pt x="21261" y="536568"/>
                      <a:pt x="8561" y="333368"/>
                    </a:cubicBezTo>
                    <a:cubicBezTo>
                      <a:pt x="-4139" y="130168"/>
                      <a:pt x="-1493" y="-109015"/>
                      <a:pt x="8561" y="5396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 585">
                <a:extLst>
                  <a:ext uri="{FF2B5EF4-FFF2-40B4-BE49-F238E27FC236}">
                    <a16:creationId xmlns:a16="http://schemas.microsoft.com/office/drawing/2014/main" id="{91F68DD7-04FE-06F8-7D00-ABE2E6B330BF}"/>
                  </a:ext>
                </a:extLst>
              </p:cNvPr>
              <p:cNvSpPr/>
              <p:nvPr/>
            </p:nvSpPr>
            <p:spPr>
              <a:xfrm>
                <a:off x="4154240" y="9264607"/>
                <a:ext cx="460500" cy="28849"/>
              </a:xfrm>
              <a:custGeom>
                <a:avLst/>
                <a:gdLst>
                  <a:gd name="connsiteX0" fmla="*/ 5010 w 460500"/>
                  <a:gd name="connsiteY0" fmla="*/ 22268 h 28849"/>
                  <a:gd name="connsiteX1" fmla="*/ 455860 w 460500"/>
                  <a:gd name="connsiteY1" fmla="*/ 43 h 28849"/>
                  <a:gd name="connsiteX2" fmla="*/ 227260 w 460500"/>
                  <a:gd name="connsiteY2" fmla="*/ 28618 h 28849"/>
                  <a:gd name="connsiteX3" fmla="*/ 5010 w 460500"/>
                  <a:gd name="connsiteY3" fmla="*/ 22268 h 28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500" h="28849">
                    <a:moveTo>
                      <a:pt x="5010" y="22268"/>
                    </a:moveTo>
                    <a:cubicBezTo>
                      <a:pt x="43110" y="17505"/>
                      <a:pt x="418818" y="-1015"/>
                      <a:pt x="455860" y="43"/>
                    </a:cubicBezTo>
                    <a:cubicBezTo>
                      <a:pt x="492902" y="1101"/>
                      <a:pt x="298168" y="27560"/>
                      <a:pt x="227260" y="28618"/>
                    </a:cubicBezTo>
                    <a:cubicBezTo>
                      <a:pt x="156352" y="29676"/>
                      <a:pt x="-33090" y="27031"/>
                      <a:pt x="5010" y="2226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 586">
                <a:extLst>
                  <a:ext uri="{FF2B5EF4-FFF2-40B4-BE49-F238E27FC236}">
                    <a16:creationId xmlns:a16="http://schemas.microsoft.com/office/drawing/2014/main" id="{CC623131-84AE-D8B9-178F-B2B40F294209}"/>
                  </a:ext>
                </a:extLst>
              </p:cNvPr>
              <p:cNvSpPr/>
              <p:nvPr/>
            </p:nvSpPr>
            <p:spPr>
              <a:xfrm>
                <a:off x="4535275" y="9239194"/>
                <a:ext cx="467865" cy="35789"/>
              </a:xfrm>
              <a:custGeom>
                <a:avLst/>
                <a:gdLst>
                  <a:gd name="connsiteX0" fmla="*/ 4975 w 467865"/>
                  <a:gd name="connsiteY0" fmla="*/ 34981 h 35789"/>
                  <a:gd name="connsiteX1" fmla="*/ 135150 w 467865"/>
                  <a:gd name="connsiteY1" fmla="*/ 25456 h 35789"/>
                  <a:gd name="connsiteX2" fmla="*/ 459000 w 467865"/>
                  <a:gd name="connsiteY2" fmla="*/ 28631 h 35789"/>
                  <a:gd name="connsiteX3" fmla="*/ 347875 w 467865"/>
                  <a:gd name="connsiteY3" fmla="*/ 56 h 35789"/>
                  <a:gd name="connsiteX4" fmla="*/ 4975 w 467865"/>
                  <a:gd name="connsiteY4" fmla="*/ 34981 h 3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65" h="35789">
                    <a:moveTo>
                      <a:pt x="4975" y="34981"/>
                    </a:moveTo>
                    <a:cubicBezTo>
                      <a:pt x="-30479" y="39214"/>
                      <a:pt x="135150" y="25456"/>
                      <a:pt x="135150" y="25456"/>
                    </a:cubicBezTo>
                    <a:cubicBezTo>
                      <a:pt x="210821" y="24398"/>
                      <a:pt x="423546" y="32864"/>
                      <a:pt x="459000" y="28631"/>
                    </a:cubicBezTo>
                    <a:cubicBezTo>
                      <a:pt x="494454" y="24398"/>
                      <a:pt x="416667" y="1644"/>
                      <a:pt x="347875" y="56"/>
                    </a:cubicBezTo>
                    <a:cubicBezTo>
                      <a:pt x="279083" y="-1532"/>
                      <a:pt x="40429" y="30748"/>
                      <a:pt x="4975" y="3498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 587">
                <a:extLst>
                  <a:ext uri="{FF2B5EF4-FFF2-40B4-BE49-F238E27FC236}">
                    <a16:creationId xmlns:a16="http://schemas.microsoft.com/office/drawing/2014/main" id="{AFA67623-CB5F-5098-F4CE-2568FC5B15C2}"/>
                  </a:ext>
                </a:extLst>
              </p:cNvPr>
              <p:cNvSpPr/>
              <p:nvPr/>
            </p:nvSpPr>
            <p:spPr>
              <a:xfrm>
                <a:off x="4797262" y="7993638"/>
                <a:ext cx="79635" cy="1228286"/>
              </a:xfrm>
              <a:custGeom>
                <a:avLst/>
                <a:gdLst>
                  <a:gd name="connsiteX0" fmla="*/ 3338 w 79635"/>
                  <a:gd name="connsiteY0" fmla="*/ 29587 h 1228286"/>
                  <a:gd name="connsiteX1" fmla="*/ 79538 w 79635"/>
                  <a:gd name="connsiteY1" fmla="*/ 1223387 h 1228286"/>
                  <a:gd name="connsiteX2" fmla="*/ 19213 w 79635"/>
                  <a:gd name="connsiteY2" fmla="*/ 435987 h 1228286"/>
                  <a:gd name="connsiteX3" fmla="*/ 3338 w 79635"/>
                  <a:gd name="connsiteY3" fmla="*/ 29587 h 122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35" h="1228286">
                    <a:moveTo>
                      <a:pt x="3338" y="29587"/>
                    </a:moveTo>
                    <a:cubicBezTo>
                      <a:pt x="13392" y="160820"/>
                      <a:pt x="76892" y="1155654"/>
                      <a:pt x="79538" y="1223387"/>
                    </a:cubicBezTo>
                    <a:cubicBezTo>
                      <a:pt x="82184" y="1291120"/>
                      <a:pt x="30325" y="637599"/>
                      <a:pt x="19213" y="435987"/>
                    </a:cubicBezTo>
                    <a:cubicBezTo>
                      <a:pt x="8101" y="234375"/>
                      <a:pt x="-6716" y="-101646"/>
                      <a:pt x="3338" y="2958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 588">
                <a:extLst>
                  <a:ext uri="{FF2B5EF4-FFF2-40B4-BE49-F238E27FC236}">
                    <a16:creationId xmlns:a16="http://schemas.microsoft.com/office/drawing/2014/main" id="{DD856B84-993E-96AF-A10F-D80694732158}"/>
                  </a:ext>
                </a:extLst>
              </p:cNvPr>
              <p:cNvSpPr/>
              <p:nvPr/>
            </p:nvSpPr>
            <p:spPr>
              <a:xfrm>
                <a:off x="4860886" y="7988737"/>
                <a:ext cx="73081" cy="1249556"/>
              </a:xfrm>
              <a:custGeom>
                <a:avLst/>
                <a:gdLst>
                  <a:gd name="connsiteX0" fmla="*/ 6389 w 73081"/>
                  <a:gd name="connsiteY0" fmla="*/ 28138 h 1249556"/>
                  <a:gd name="connsiteX1" fmla="*/ 73064 w 73081"/>
                  <a:gd name="connsiteY1" fmla="*/ 1244163 h 1249556"/>
                  <a:gd name="connsiteX2" fmla="*/ 12739 w 73081"/>
                  <a:gd name="connsiteY2" fmla="*/ 456763 h 1249556"/>
                  <a:gd name="connsiteX3" fmla="*/ 6389 w 73081"/>
                  <a:gd name="connsiteY3" fmla="*/ 28138 h 12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81" h="1249556">
                    <a:moveTo>
                      <a:pt x="6389" y="28138"/>
                    </a:moveTo>
                    <a:cubicBezTo>
                      <a:pt x="16443" y="159371"/>
                      <a:pt x="72006" y="1172726"/>
                      <a:pt x="73064" y="1244163"/>
                    </a:cubicBezTo>
                    <a:cubicBezTo>
                      <a:pt x="74122" y="1315600"/>
                      <a:pt x="27556" y="657317"/>
                      <a:pt x="12739" y="456763"/>
                    </a:cubicBezTo>
                    <a:cubicBezTo>
                      <a:pt x="-2078" y="256209"/>
                      <a:pt x="-3665" y="-103095"/>
                      <a:pt x="6389" y="2813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 589">
                <a:extLst>
                  <a:ext uri="{FF2B5EF4-FFF2-40B4-BE49-F238E27FC236}">
                    <a16:creationId xmlns:a16="http://schemas.microsoft.com/office/drawing/2014/main" id="{F223B2A6-37AB-94F3-8B6F-60B3CA5CBC3A}"/>
                  </a:ext>
                </a:extLst>
              </p:cNvPr>
              <p:cNvSpPr/>
              <p:nvPr/>
            </p:nvSpPr>
            <p:spPr>
              <a:xfrm>
                <a:off x="5016067" y="8012211"/>
                <a:ext cx="101033" cy="1209149"/>
              </a:xfrm>
              <a:custGeom>
                <a:avLst/>
                <a:gdLst>
                  <a:gd name="connsiteX0" fmla="*/ 433 w 101033"/>
                  <a:gd name="connsiteY0" fmla="*/ 20539 h 1209149"/>
                  <a:gd name="connsiteX1" fmla="*/ 98858 w 101033"/>
                  <a:gd name="connsiteY1" fmla="*/ 1201639 h 1209149"/>
                  <a:gd name="connsiteX2" fmla="*/ 63933 w 101033"/>
                  <a:gd name="connsiteY2" fmla="*/ 503139 h 1209149"/>
                  <a:gd name="connsiteX3" fmla="*/ 433 w 101033"/>
                  <a:gd name="connsiteY3" fmla="*/ 20539 h 120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033" h="1209149">
                    <a:moveTo>
                      <a:pt x="433" y="20539"/>
                    </a:moveTo>
                    <a:cubicBezTo>
                      <a:pt x="6254" y="136956"/>
                      <a:pt x="88275" y="1121206"/>
                      <a:pt x="98858" y="1201639"/>
                    </a:cubicBezTo>
                    <a:cubicBezTo>
                      <a:pt x="109441" y="1282072"/>
                      <a:pt x="78750" y="694168"/>
                      <a:pt x="63933" y="503139"/>
                    </a:cubicBezTo>
                    <a:cubicBezTo>
                      <a:pt x="49116" y="312110"/>
                      <a:pt x="-5388" y="-95878"/>
                      <a:pt x="433" y="2053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 590">
                <a:extLst>
                  <a:ext uri="{FF2B5EF4-FFF2-40B4-BE49-F238E27FC236}">
                    <a16:creationId xmlns:a16="http://schemas.microsoft.com/office/drawing/2014/main" id="{0B650659-9352-78CF-0241-6EE7A15EE8FB}"/>
                  </a:ext>
                </a:extLst>
              </p:cNvPr>
              <p:cNvSpPr/>
              <p:nvPr/>
            </p:nvSpPr>
            <p:spPr>
              <a:xfrm>
                <a:off x="5060466" y="8012260"/>
                <a:ext cx="137355" cy="1194429"/>
              </a:xfrm>
              <a:custGeom>
                <a:avLst/>
                <a:gdLst>
                  <a:gd name="connsiteX0" fmla="*/ 484 w 137355"/>
                  <a:gd name="connsiteY0" fmla="*/ 14140 h 1194429"/>
                  <a:gd name="connsiteX1" fmla="*/ 73509 w 137355"/>
                  <a:gd name="connsiteY1" fmla="*/ 693590 h 1194429"/>
                  <a:gd name="connsiteX2" fmla="*/ 137009 w 137355"/>
                  <a:gd name="connsiteY2" fmla="*/ 1188890 h 1194429"/>
                  <a:gd name="connsiteX3" fmla="*/ 44934 w 137355"/>
                  <a:gd name="connsiteY3" fmla="*/ 369740 h 1194429"/>
                  <a:gd name="connsiteX4" fmla="*/ 41759 w 137355"/>
                  <a:gd name="connsiteY4" fmla="*/ 382440 h 1194429"/>
                  <a:gd name="connsiteX5" fmla="*/ 41759 w 137355"/>
                  <a:gd name="connsiteY5" fmla="*/ 242740 h 1194429"/>
                  <a:gd name="connsiteX6" fmla="*/ 484 w 137355"/>
                  <a:gd name="connsiteY6" fmla="*/ 14140 h 119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355" h="1194429">
                    <a:moveTo>
                      <a:pt x="484" y="14140"/>
                    </a:moveTo>
                    <a:cubicBezTo>
                      <a:pt x="5776" y="89282"/>
                      <a:pt x="50755" y="497798"/>
                      <a:pt x="73509" y="693590"/>
                    </a:cubicBezTo>
                    <a:cubicBezTo>
                      <a:pt x="96263" y="889382"/>
                      <a:pt x="141772" y="1242865"/>
                      <a:pt x="137009" y="1188890"/>
                    </a:cubicBezTo>
                    <a:cubicBezTo>
                      <a:pt x="132246" y="1134915"/>
                      <a:pt x="60809" y="504148"/>
                      <a:pt x="44934" y="369740"/>
                    </a:cubicBezTo>
                    <a:cubicBezTo>
                      <a:pt x="29059" y="235332"/>
                      <a:pt x="42288" y="403607"/>
                      <a:pt x="41759" y="382440"/>
                    </a:cubicBezTo>
                    <a:cubicBezTo>
                      <a:pt x="41230" y="361273"/>
                      <a:pt x="48638" y="300419"/>
                      <a:pt x="41759" y="242740"/>
                    </a:cubicBezTo>
                    <a:cubicBezTo>
                      <a:pt x="34880" y="185061"/>
                      <a:pt x="-4808" y="-61002"/>
                      <a:pt x="484" y="1414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 591">
                <a:extLst>
                  <a:ext uri="{FF2B5EF4-FFF2-40B4-BE49-F238E27FC236}">
                    <a16:creationId xmlns:a16="http://schemas.microsoft.com/office/drawing/2014/main" id="{CB0AA89E-2EE4-A530-4DB7-6A9DBB28B183}"/>
                  </a:ext>
                </a:extLst>
              </p:cNvPr>
              <p:cNvSpPr/>
              <p:nvPr/>
            </p:nvSpPr>
            <p:spPr>
              <a:xfrm>
                <a:off x="5104406" y="8018434"/>
                <a:ext cx="131041" cy="1250906"/>
              </a:xfrm>
              <a:custGeom>
                <a:avLst/>
                <a:gdLst>
                  <a:gd name="connsiteX0" fmla="*/ 994 w 131041"/>
                  <a:gd name="connsiteY0" fmla="*/ 20666 h 1250906"/>
                  <a:gd name="connsiteX1" fmla="*/ 118469 w 131041"/>
                  <a:gd name="connsiteY1" fmla="*/ 966816 h 1250906"/>
                  <a:gd name="connsiteX2" fmla="*/ 121644 w 131041"/>
                  <a:gd name="connsiteY2" fmla="*/ 1220816 h 1250906"/>
                  <a:gd name="connsiteX3" fmla="*/ 64494 w 131041"/>
                  <a:gd name="connsiteY3" fmla="*/ 385791 h 1250906"/>
                  <a:gd name="connsiteX4" fmla="*/ 994 w 131041"/>
                  <a:gd name="connsiteY4" fmla="*/ 20666 h 125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041" h="1250906">
                    <a:moveTo>
                      <a:pt x="994" y="20666"/>
                    </a:moveTo>
                    <a:cubicBezTo>
                      <a:pt x="9990" y="117503"/>
                      <a:pt x="98361" y="766791"/>
                      <a:pt x="118469" y="966816"/>
                    </a:cubicBezTo>
                    <a:cubicBezTo>
                      <a:pt x="138577" y="1166841"/>
                      <a:pt x="130640" y="1317653"/>
                      <a:pt x="121644" y="1220816"/>
                    </a:cubicBezTo>
                    <a:cubicBezTo>
                      <a:pt x="112648" y="1123979"/>
                      <a:pt x="82486" y="583699"/>
                      <a:pt x="64494" y="385791"/>
                    </a:cubicBezTo>
                    <a:cubicBezTo>
                      <a:pt x="46502" y="187883"/>
                      <a:pt x="-8002" y="-76171"/>
                      <a:pt x="994" y="2066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 592">
                <a:extLst>
                  <a:ext uri="{FF2B5EF4-FFF2-40B4-BE49-F238E27FC236}">
                    <a16:creationId xmlns:a16="http://schemas.microsoft.com/office/drawing/2014/main" id="{D1EF750A-78B9-AA9D-5084-62F0962555CD}"/>
                  </a:ext>
                </a:extLst>
              </p:cNvPr>
              <p:cNvSpPr/>
              <p:nvPr/>
            </p:nvSpPr>
            <p:spPr>
              <a:xfrm>
                <a:off x="5248324" y="8014295"/>
                <a:ext cx="139790" cy="1168507"/>
              </a:xfrm>
              <a:custGeom>
                <a:avLst/>
                <a:gdLst>
                  <a:gd name="connsiteX0" fmla="*/ 6301 w 139790"/>
                  <a:gd name="connsiteY0" fmla="*/ 31155 h 1168507"/>
                  <a:gd name="connsiteX1" fmla="*/ 139651 w 139790"/>
                  <a:gd name="connsiteY1" fmla="*/ 1164630 h 1168507"/>
                  <a:gd name="connsiteX2" fmla="*/ 31701 w 139790"/>
                  <a:gd name="connsiteY2" fmla="*/ 389930 h 1168507"/>
                  <a:gd name="connsiteX3" fmla="*/ 6301 w 139790"/>
                  <a:gd name="connsiteY3" fmla="*/ 31155 h 116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790" h="1168507">
                    <a:moveTo>
                      <a:pt x="6301" y="31155"/>
                    </a:moveTo>
                    <a:cubicBezTo>
                      <a:pt x="24293" y="160272"/>
                      <a:pt x="135418" y="1104834"/>
                      <a:pt x="139651" y="1164630"/>
                    </a:cubicBezTo>
                    <a:cubicBezTo>
                      <a:pt x="143884" y="1224426"/>
                      <a:pt x="50751" y="575668"/>
                      <a:pt x="31701" y="389930"/>
                    </a:cubicBezTo>
                    <a:cubicBezTo>
                      <a:pt x="12651" y="204192"/>
                      <a:pt x="-11691" y="-97962"/>
                      <a:pt x="6301" y="3115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 593">
                <a:extLst>
                  <a:ext uri="{FF2B5EF4-FFF2-40B4-BE49-F238E27FC236}">
                    <a16:creationId xmlns:a16="http://schemas.microsoft.com/office/drawing/2014/main" id="{36790E04-8A9A-5EEF-7F80-BFF7C69D1B90}"/>
                  </a:ext>
                </a:extLst>
              </p:cNvPr>
              <p:cNvSpPr/>
              <p:nvPr/>
            </p:nvSpPr>
            <p:spPr>
              <a:xfrm>
                <a:off x="5298672" y="7995108"/>
                <a:ext cx="172601" cy="1166938"/>
              </a:xfrm>
              <a:custGeom>
                <a:avLst/>
                <a:gdLst>
                  <a:gd name="connsiteX0" fmla="*/ 3578 w 172601"/>
                  <a:gd name="connsiteY0" fmla="*/ 43992 h 1166938"/>
                  <a:gd name="connsiteX1" fmla="*/ 171853 w 172601"/>
                  <a:gd name="connsiteY1" fmla="*/ 1164767 h 1166938"/>
                  <a:gd name="connsiteX2" fmla="*/ 63903 w 172601"/>
                  <a:gd name="connsiteY2" fmla="*/ 320217 h 1166938"/>
                  <a:gd name="connsiteX3" fmla="*/ 3578 w 172601"/>
                  <a:gd name="connsiteY3" fmla="*/ 43992 h 116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601" h="1166938">
                    <a:moveTo>
                      <a:pt x="3578" y="43992"/>
                    </a:moveTo>
                    <a:cubicBezTo>
                      <a:pt x="21570" y="184750"/>
                      <a:pt x="161799" y="1118730"/>
                      <a:pt x="171853" y="1164767"/>
                    </a:cubicBezTo>
                    <a:cubicBezTo>
                      <a:pt x="181907" y="1210805"/>
                      <a:pt x="87716" y="511775"/>
                      <a:pt x="63903" y="320217"/>
                    </a:cubicBezTo>
                    <a:cubicBezTo>
                      <a:pt x="40091" y="128659"/>
                      <a:pt x="-14414" y="-96766"/>
                      <a:pt x="3578" y="4399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 594">
                <a:extLst>
                  <a:ext uri="{FF2B5EF4-FFF2-40B4-BE49-F238E27FC236}">
                    <a16:creationId xmlns:a16="http://schemas.microsoft.com/office/drawing/2014/main" id="{B7B2B147-AC2B-B958-C694-7BA6F6DD34F9}"/>
                  </a:ext>
                </a:extLst>
              </p:cNvPr>
              <p:cNvSpPr/>
              <p:nvPr/>
            </p:nvSpPr>
            <p:spPr>
              <a:xfrm>
                <a:off x="5459609" y="7992913"/>
                <a:ext cx="255691" cy="1132039"/>
              </a:xfrm>
              <a:custGeom>
                <a:avLst/>
                <a:gdLst>
                  <a:gd name="connsiteX0" fmla="*/ 4566 w 255691"/>
                  <a:gd name="connsiteY0" fmla="*/ 23962 h 1132039"/>
                  <a:gd name="connsiteX1" fmla="*/ 169666 w 255691"/>
                  <a:gd name="connsiteY1" fmla="*/ 528787 h 1132039"/>
                  <a:gd name="connsiteX2" fmla="*/ 134741 w 255691"/>
                  <a:gd name="connsiteY2" fmla="*/ 433537 h 1132039"/>
                  <a:gd name="connsiteX3" fmla="*/ 160141 w 255691"/>
                  <a:gd name="connsiteY3" fmla="*/ 573237 h 1132039"/>
                  <a:gd name="connsiteX4" fmla="*/ 255391 w 255691"/>
                  <a:gd name="connsiteY4" fmla="*/ 1132037 h 1132039"/>
                  <a:gd name="connsiteX5" fmla="*/ 185541 w 255691"/>
                  <a:gd name="connsiteY5" fmla="*/ 579587 h 1132039"/>
                  <a:gd name="connsiteX6" fmla="*/ 58541 w 255691"/>
                  <a:gd name="connsiteY6" fmla="*/ 128737 h 1132039"/>
                  <a:gd name="connsiteX7" fmla="*/ 4566 w 255691"/>
                  <a:gd name="connsiteY7" fmla="*/ 23962 h 113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691" h="1132039">
                    <a:moveTo>
                      <a:pt x="4566" y="23962"/>
                    </a:moveTo>
                    <a:cubicBezTo>
                      <a:pt x="23087" y="90637"/>
                      <a:pt x="147970" y="460525"/>
                      <a:pt x="169666" y="528787"/>
                    </a:cubicBezTo>
                    <a:cubicBezTo>
                      <a:pt x="191362" y="597050"/>
                      <a:pt x="136328" y="426129"/>
                      <a:pt x="134741" y="433537"/>
                    </a:cubicBezTo>
                    <a:cubicBezTo>
                      <a:pt x="133154" y="440945"/>
                      <a:pt x="140033" y="456820"/>
                      <a:pt x="160141" y="573237"/>
                    </a:cubicBezTo>
                    <a:cubicBezTo>
                      <a:pt x="180249" y="689654"/>
                      <a:pt x="251158" y="1130979"/>
                      <a:pt x="255391" y="1132037"/>
                    </a:cubicBezTo>
                    <a:cubicBezTo>
                      <a:pt x="259624" y="1133095"/>
                      <a:pt x="218349" y="746804"/>
                      <a:pt x="185541" y="579587"/>
                    </a:cubicBezTo>
                    <a:cubicBezTo>
                      <a:pt x="152733" y="412370"/>
                      <a:pt x="89233" y="215520"/>
                      <a:pt x="58541" y="128737"/>
                    </a:cubicBezTo>
                    <a:cubicBezTo>
                      <a:pt x="27849" y="41954"/>
                      <a:pt x="-13955" y="-42713"/>
                      <a:pt x="4566" y="2396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 595">
                <a:extLst>
                  <a:ext uri="{FF2B5EF4-FFF2-40B4-BE49-F238E27FC236}">
                    <a16:creationId xmlns:a16="http://schemas.microsoft.com/office/drawing/2014/main" id="{88A326B3-5077-CC4B-FB63-40B816B1726D}"/>
                  </a:ext>
                </a:extLst>
              </p:cNvPr>
              <p:cNvSpPr/>
              <p:nvPr/>
            </p:nvSpPr>
            <p:spPr>
              <a:xfrm>
                <a:off x="4937132" y="9185029"/>
                <a:ext cx="590574" cy="64166"/>
              </a:xfrm>
              <a:custGeom>
                <a:avLst/>
                <a:gdLst>
                  <a:gd name="connsiteX0" fmla="*/ 6343 w 590574"/>
                  <a:gd name="connsiteY0" fmla="*/ 16121 h 64166"/>
                  <a:gd name="connsiteX1" fmla="*/ 174618 w 590574"/>
                  <a:gd name="connsiteY1" fmla="*/ 38346 h 64166"/>
                  <a:gd name="connsiteX2" fmla="*/ 590543 w 590574"/>
                  <a:gd name="connsiteY2" fmla="*/ 246 h 64166"/>
                  <a:gd name="connsiteX3" fmla="*/ 152393 w 590574"/>
                  <a:gd name="connsiteY3" fmla="*/ 60571 h 64166"/>
                  <a:gd name="connsiteX4" fmla="*/ 358768 w 590574"/>
                  <a:gd name="connsiteY4" fmla="*/ 38346 h 64166"/>
                  <a:gd name="connsiteX5" fmla="*/ 120643 w 590574"/>
                  <a:gd name="connsiteY5" fmla="*/ 63746 h 64166"/>
                  <a:gd name="connsiteX6" fmla="*/ 374643 w 590574"/>
                  <a:gd name="connsiteY6" fmla="*/ 12946 h 64166"/>
                  <a:gd name="connsiteX7" fmla="*/ 6343 w 590574"/>
                  <a:gd name="connsiteY7" fmla="*/ 16121 h 64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574" h="64166">
                    <a:moveTo>
                      <a:pt x="6343" y="16121"/>
                    </a:moveTo>
                    <a:cubicBezTo>
                      <a:pt x="-26995" y="20354"/>
                      <a:pt x="77251" y="40992"/>
                      <a:pt x="174618" y="38346"/>
                    </a:cubicBezTo>
                    <a:cubicBezTo>
                      <a:pt x="271985" y="35700"/>
                      <a:pt x="594247" y="-3458"/>
                      <a:pt x="590543" y="246"/>
                    </a:cubicBezTo>
                    <a:cubicBezTo>
                      <a:pt x="586839" y="3950"/>
                      <a:pt x="191022" y="54221"/>
                      <a:pt x="152393" y="60571"/>
                    </a:cubicBezTo>
                    <a:cubicBezTo>
                      <a:pt x="113764" y="66921"/>
                      <a:pt x="358768" y="38346"/>
                      <a:pt x="358768" y="38346"/>
                    </a:cubicBezTo>
                    <a:cubicBezTo>
                      <a:pt x="353476" y="38875"/>
                      <a:pt x="117997" y="67979"/>
                      <a:pt x="120643" y="63746"/>
                    </a:cubicBezTo>
                    <a:cubicBezTo>
                      <a:pt x="123289" y="59513"/>
                      <a:pt x="390518" y="20354"/>
                      <a:pt x="374643" y="12946"/>
                    </a:cubicBezTo>
                    <a:cubicBezTo>
                      <a:pt x="358768" y="5538"/>
                      <a:pt x="39681" y="11888"/>
                      <a:pt x="6343" y="1612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 596">
                <a:extLst>
                  <a:ext uri="{FF2B5EF4-FFF2-40B4-BE49-F238E27FC236}">
                    <a16:creationId xmlns:a16="http://schemas.microsoft.com/office/drawing/2014/main" id="{263279F4-88B5-2D52-428B-6C3EA46E2910}"/>
                  </a:ext>
                </a:extLst>
              </p:cNvPr>
              <p:cNvSpPr/>
              <p:nvPr/>
            </p:nvSpPr>
            <p:spPr>
              <a:xfrm>
                <a:off x="5318086" y="9115193"/>
                <a:ext cx="397097" cy="114911"/>
              </a:xfrm>
              <a:custGeom>
                <a:avLst/>
                <a:gdLst>
                  <a:gd name="connsiteX0" fmla="*/ 39 w 397097"/>
                  <a:gd name="connsiteY0" fmla="*/ 76432 h 114911"/>
                  <a:gd name="connsiteX1" fmla="*/ 219114 w 397097"/>
                  <a:gd name="connsiteY1" fmla="*/ 19282 h 114911"/>
                  <a:gd name="connsiteX2" fmla="*/ 123864 w 397097"/>
                  <a:gd name="connsiteY2" fmla="*/ 41507 h 114911"/>
                  <a:gd name="connsiteX3" fmla="*/ 393739 w 397097"/>
                  <a:gd name="connsiteY3" fmla="*/ 232 h 114911"/>
                  <a:gd name="connsiteX4" fmla="*/ 117514 w 397097"/>
                  <a:gd name="connsiteY4" fmla="*/ 63732 h 114911"/>
                  <a:gd name="connsiteX5" fmla="*/ 396914 w 397097"/>
                  <a:gd name="connsiteY5" fmla="*/ 19282 h 114911"/>
                  <a:gd name="connsiteX6" fmla="*/ 66714 w 397097"/>
                  <a:gd name="connsiteY6" fmla="*/ 114532 h 114911"/>
                  <a:gd name="connsiteX7" fmla="*/ 200064 w 397097"/>
                  <a:gd name="connsiteY7" fmla="*/ 54207 h 114911"/>
                  <a:gd name="connsiteX8" fmla="*/ 39 w 397097"/>
                  <a:gd name="connsiteY8" fmla="*/ 76432 h 11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097" h="114911">
                    <a:moveTo>
                      <a:pt x="39" y="76432"/>
                    </a:moveTo>
                    <a:cubicBezTo>
                      <a:pt x="3214" y="70611"/>
                      <a:pt x="198477" y="25103"/>
                      <a:pt x="219114" y="19282"/>
                    </a:cubicBezTo>
                    <a:cubicBezTo>
                      <a:pt x="239751" y="13461"/>
                      <a:pt x="94760" y="44682"/>
                      <a:pt x="123864" y="41507"/>
                    </a:cubicBezTo>
                    <a:cubicBezTo>
                      <a:pt x="152968" y="38332"/>
                      <a:pt x="394797" y="-3472"/>
                      <a:pt x="393739" y="232"/>
                    </a:cubicBezTo>
                    <a:cubicBezTo>
                      <a:pt x="392681" y="3936"/>
                      <a:pt x="116985" y="60557"/>
                      <a:pt x="117514" y="63732"/>
                    </a:cubicBezTo>
                    <a:cubicBezTo>
                      <a:pt x="118043" y="66907"/>
                      <a:pt x="405381" y="10815"/>
                      <a:pt x="396914" y="19282"/>
                    </a:cubicBezTo>
                    <a:cubicBezTo>
                      <a:pt x="388447" y="27749"/>
                      <a:pt x="99522" y="108711"/>
                      <a:pt x="66714" y="114532"/>
                    </a:cubicBezTo>
                    <a:cubicBezTo>
                      <a:pt x="33906" y="120353"/>
                      <a:pt x="214351" y="57382"/>
                      <a:pt x="200064" y="54207"/>
                    </a:cubicBezTo>
                    <a:cubicBezTo>
                      <a:pt x="185777" y="51032"/>
                      <a:pt x="-3136" y="82253"/>
                      <a:pt x="39" y="7643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 597">
                <a:extLst>
                  <a:ext uri="{FF2B5EF4-FFF2-40B4-BE49-F238E27FC236}">
                    <a16:creationId xmlns:a16="http://schemas.microsoft.com/office/drawing/2014/main" id="{8418C9CE-EDB3-0C83-328E-05703B904604}"/>
                  </a:ext>
                </a:extLst>
              </p:cNvPr>
              <p:cNvSpPr/>
              <p:nvPr/>
            </p:nvSpPr>
            <p:spPr>
              <a:xfrm>
                <a:off x="5438752" y="8066556"/>
                <a:ext cx="104417" cy="1099812"/>
              </a:xfrm>
              <a:custGeom>
                <a:avLst/>
                <a:gdLst>
                  <a:gd name="connsiteX0" fmla="*/ 23 w 104417"/>
                  <a:gd name="connsiteY0" fmla="*/ 1119 h 1099812"/>
                  <a:gd name="connsiteX1" fmla="*/ 92098 w 104417"/>
                  <a:gd name="connsiteY1" fmla="*/ 648819 h 1099812"/>
                  <a:gd name="connsiteX2" fmla="*/ 85748 w 104417"/>
                  <a:gd name="connsiteY2" fmla="*/ 566269 h 1099812"/>
                  <a:gd name="connsiteX3" fmla="*/ 88923 w 104417"/>
                  <a:gd name="connsiteY3" fmla="*/ 1099669 h 1099812"/>
                  <a:gd name="connsiteX4" fmla="*/ 101623 w 104417"/>
                  <a:gd name="connsiteY4" fmla="*/ 509119 h 1099812"/>
                  <a:gd name="connsiteX5" fmla="*/ 23 w 104417"/>
                  <a:gd name="connsiteY5" fmla="*/ 1119 h 109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417" h="1099812">
                    <a:moveTo>
                      <a:pt x="23" y="1119"/>
                    </a:moveTo>
                    <a:cubicBezTo>
                      <a:pt x="-1565" y="24402"/>
                      <a:pt x="77811" y="554627"/>
                      <a:pt x="92098" y="648819"/>
                    </a:cubicBezTo>
                    <a:cubicBezTo>
                      <a:pt x="106385" y="743011"/>
                      <a:pt x="86277" y="491127"/>
                      <a:pt x="85748" y="566269"/>
                    </a:cubicBezTo>
                    <a:cubicBezTo>
                      <a:pt x="85219" y="641411"/>
                      <a:pt x="86277" y="1109194"/>
                      <a:pt x="88923" y="1099669"/>
                    </a:cubicBezTo>
                    <a:cubicBezTo>
                      <a:pt x="91569" y="1090144"/>
                      <a:pt x="111677" y="694857"/>
                      <a:pt x="101623" y="509119"/>
                    </a:cubicBezTo>
                    <a:cubicBezTo>
                      <a:pt x="91569" y="323382"/>
                      <a:pt x="1611" y="-22164"/>
                      <a:pt x="23" y="111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 598">
                <a:extLst>
                  <a:ext uri="{FF2B5EF4-FFF2-40B4-BE49-F238E27FC236}">
                    <a16:creationId xmlns:a16="http://schemas.microsoft.com/office/drawing/2014/main" id="{4EDE5889-F0E8-59A4-03EE-9126EF93700B}"/>
                  </a:ext>
                </a:extLst>
              </p:cNvPr>
              <p:cNvSpPr/>
              <p:nvPr/>
            </p:nvSpPr>
            <p:spPr>
              <a:xfrm>
                <a:off x="3436218" y="7564380"/>
                <a:ext cx="2002348" cy="497420"/>
              </a:xfrm>
              <a:custGeom>
                <a:avLst/>
                <a:gdLst>
                  <a:gd name="connsiteX0" fmla="*/ 5482 w 2002348"/>
                  <a:gd name="connsiteY0" fmla="*/ 1645 h 497420"/>
                  <a:gd name="connsiteX1" fmla="*/ 586507 w 2002348"/>
                  <a:gd name="connsiteY1" fmla="*/ 239770 h 497420"/>
                  <a:gd name="connsiteX2" fmla="*/ 564282 w 2002348"/>
                  <a:gd name="connsiteY2" fmla="*/ 242945 h 497420"/>
                  <a:gd name="connsiteX3" fmla="*/ 1399307 w 2002348"/>
                  <a:gd name="connsiteY3" fmla="*/ 468370 h 497420"/>
                  <a:gd name="connsiteX4" fmla="*/ 1354857 w 2002348"/>
                  <a:gd name="connsiteY4" fmla="*/ 458845 h 497420"/>
                  <a:gd name="connsiteX5" fmla="*/ 1910482 w 2002348"/>
                  <a:gd name="connsiteY5" fmla="*/ 474720 h 497420"/>
                  <a:gd name="connsiteX6" fmla="*/ 1993032 w 2002348"/>
                  <a:gd name="connsiteY6" fmla="*/ 477895 h 497420"/>
                  <a:gd name="connsiteX7" fmla="*/ 1815232 w 2002348"/>
                  <a:gd name="connsiteY7" fmla="*/ 496945 h 497420"/>
                  <a:gd name="connsiteX8" fmla="*/ 1240557 w 2002348"/>
                  <a:gd name="connsiteY8" fmla="*/ 455670 h 497420"/>
                  <a:gd name="connsiteX9" fmla="*/ 1246907 w 2002348"/>
                  <a:gd name="connsiteY9" fmla="*/ 446145 h 497420"/>
                  <a:gd name="connsiteX10" fmla="*/ 529357 w 2002348"/>
                  <a:gd name="connsiteY10" fmla="*/ 284220 h 497420"/>
                  <a:gd name="connsiteX11" fmla="*/ 500782 w 2002348"/>
                  <a:gd name="connsiteY11" fmla="*/ 246120 h 497420"/>
                  <a:gd name="connsiteX12" fmla="*/ 307107 w 2002348"/>
                  <a:gd name="connsiteY12" fmla="*/ 138170 h 497420"/>
                  <a:gd name="connsiteX13" fmla="*/ 5482 w 2002348"/>
                  <a:gd name="connsiteY13" fmla="*/ 1645 h 49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02348" h="497420">
                    <a:moveTo>
                      <a:pt x="5482" y="1645"/>
                    </a:moveTo>
                    <a:cubicBezTo>
                      <a:pt x="52049" y="18578"/>
                      <a:pt x="493374" y="199553"/>
                      <a:pt x="586507" y="239770"/>
                    </a:cubicBezTo>
                    <a:cubicBezTo>
                      <a:pt x="679640" y="279987"/>
                      <a:pt x="428815" y="204845"/>
                      <a:pt x="564282" y="242945"/>
                    </a:cubicBezTo>
                    <a:cubicBezTo>
                      <a:pt x="699749" y="281045"/>
                      <a:pt x="1267545" y="432387"/>
                      <a:pt x="1399307" y="468370"/>
                    </a:cubicBezTo>
                    <a:cubicBezTo>
                      <a:pt x="1531069" y="504353"/>
                      <a:pt x="1269661" y="457787"/>
                      <a:pt x="1354857" y="458845"/>
                    </a:cubicBezTo>
                    <a:cubicBezTo>
                      <a:pt x="1440053" y="459903"/>
                      <a:pt x="1910482" y="474720"/>
                      <a:pt x="1910482" y="474720"/>
                    </a:cubicBezTo>
                    <a:cubicBezTo>
                      <a:pt x="2016844" y="477895"/>
                      <a:pt x="2008907" y="474191"/>
                      <a:pt x="1993032" y="477895"/>
                    </a:cubicBezTo>
                    <a:cubicBezTo>
                      <a:pt x="1977157" y="481599"/>
                      <a:pt x="1940644" y="500649"/>
                      <a:pt x="1815232" y="496945"/>
                    </a:cubicBezTo>
                    <a:cubicBezTo>
                      <a:pt x="1689820" y="493241"/>
                      <a:pt x="1335278" y="464137"/>
                      <a:pt x="1240557" y="455670"/>
                    </a:cubicBezTo>
                    <a:cubicBezTo>
                      <a:pt x="1145836" y="447203"/>
                      <a:pt x="1365440" y="474720"/>
                      <a:pt x="1246907" y="446145"/>
                    </a:cubicBezTo>
                    <a:cubicBezTo>
                      <a:pt x="1128374" y="417570"/>
                      <a:pt x="653711" y="317558"/>
                      <a:pt x="529357" y="284220"/>
                    </a:cubicBezTo>
                    <a:cubicBezTo>
                      <a:pt x="405003" y="250882"/>
                      <a:pt x="537824" y="270462"/>
                      <a:pt x="500782" y="246120"/>
                    </a:cubicBezTo>
                    <a:cubicBezTo>
                      <a:pt x="463740" y="221778"/>
                      <a:pt x="392303" y="173095"/>
                      <a:pt x="307107" y="138170"/>
                    </a:cubicBezTo>
                    <a:cubicBezTo>
                      <a:pt x="221911" y="103245"/>
                      <a:pt x="-41085" y="-15288"/>
                      <a:pt x="5482" y="164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00" name="グループ化 599">
              <a:extLst>
                <a:ext uri="{FF2B5EF4-FFF2-40B4-BE49-F238E27FC236}">
                  <a16:creationId xmlns:a16="http://schemas.microsoft.com/office/drawing/2014/main" id="{9A3AEA99-EDBE-250D-68E3-AD0A1A12F7AD}"/>
                </a:ext>
              </a:extLst>
            </p:cNvPr>
            <p:cNvGrpSpPr/>
            <p:nvPr/>
          </p:nvGrpSpPr>
          <p:grpSpPr>
            <a:xfrm>
              <a:off x="3424855" y="4183385"/>
              <a:ext cx="2317369" cy="3872753"/>
              <a:chOff x="3424855" y="4183385"/>
              <a:chExt cx="2317369" cy="3872753"/>
            </a:xfrm>
          </p:grpSpPr>
          <p:grpSp>
            <p:nvGrpSpPr>
              <p:cNvPr id="602" name="グループ化 601">
                <a:extLst>
                  <a:ext uri="{FF2B5EF4-FFF2-40B4-BE49-F238E27FC236}">
                    <a16:creationId xmlns:a16="http://schemas.microsoft.com/office/drawing/2014/main" id="{40256517-7D90-9356-0908-4B10239865F4}"/>
                  </a:ext>
                </a:extLst>
              </p:cNvPr>
              <p:cNvGrpSpPr/>
              <p:nvPr/>
            </p:nvGrpSpPr>
            <p:grpSpPr>
              <a:xfrm>
                <a:off x="3424855" y="4183385"/>
                <a:ext cx="2317369" cy="3871807"/>
                <a:chOff x="3424855" y="4183385"/>
                <a:chExt cx="2317369" cy="3871807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608" name="フリーフォーム 607">
                  <a:extLst>
                    <a:ext uri="{FF2B5EF4-FFF2-40B4-BE49-F238E27FC236}">
                      <a16:creationId xmlns:a16="http://schemas.microsoft.com/office/drawing/2014/main" id="{8C4F7565-E89C-4731-E279-53051B15B5ED}"/>
                    </a:ext>
                  </a:extLst>
                </p:cNvPr>
                <p:cNvSpPr/>
                <p:nvPr/>
              </p:nvSpPr>
              <p:spPr>
                <a:xfrm>
                  <a:off x="5215950" y="4183385"/>
                  <a:ext cx="396387" cy="147009"/>
                </a:xfrm>
                <a:custGeom>
                  <a:avLst/>
                  <a:gdLst>
                    <a:gd name="connsiteX0" fmla="*/ 396346 w 396387"/>
                    <a:gd name="connsiteY0" fmla="*/ 17554 h 147009"/>
                    <a:gd name="connsiteX1" fmla="*/ 247259 w 396387"/>
                    <a:gd name="connsiteY1" fmla="*/ 7615 h 147009"/>
                    <a:gd name="connsiteX2" fmla="*/ 2093 w 396387"/>
                    <a:gd name="connsiteY2" fmla="*/ 146763 h 147009"/>
                    <a:gd name="connsiteX3" fmla="*/ 134615 w 396387"/>
                    <a:gd name="connsiteY3" fmla="*/ 40745 h 147009"/>
                    <a:gd name="connsiteX4" fmla="*/ 234007 w 396387"/>
                    <a:gd name="connsiteY4" fmla="*/ 10928 h 147009"/>
                    <a:gd name="connsiteX5" fmla="*/ 396346 w 396387"/>
                    <a:gd name="connsiteY5" fmla="*/ 17554 h 14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6387" h="147009">
                      <a:moveTo>
                        <a:pt x="396346" y="17554"/>
                      </a:moveTo>
                      <a:cubicBezTo>
                        <a:pt x="398555" y="17002"/>
                        <a:pt x="312968" y="-13920"/>
                        <a:pt x="247259" y="7615"/>
                      </a:cubicBezTo>
                      <a:cubicBezTo>
                        <a:pt x="181550" y="29150"/>
                        <a:pt x="20867" y="141241"/>
                        <a:pt x="2093" y="146763"/>
                      </a:cubicBezTo>
                      <a:cubicBezTo>
                        <a:pt x="-16681" y="152285"/>
                        <a:pt x="95963" y="63384"/>
                        <a:pt x="134615" y="40745"/>
                      </a:cubicBezTo>
                      <a:cubicBezTo>
                        <a:pt x="173267" y="18106"/>
                        <a:pt x="197564" y="17002"/>
                        <a:pt x="234007" y="10928"/>
                      </a:cubicBezTo>
                      <a:cubicBezTo>
                        <a:pt x="270450" y="4854"/>
                        <a:pt x="394137" y="18106"/>
                        <a:pt x="396346" y="175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 608">
                  <a:extLst>
                    <a:ext uri="{FF2B5EF4-FFF2-40B4-BE49-F238E27FC236}">
                      <a16:creationId xmlns:a16="http://schemas.microsoft.com/office/drawing/2014/main" id="{695F4F27-54BD-D293-F89D-73387A00DEA3}"/>
                    </a:ext>
                  </a:extLst>
                </p:cNvPr>
                <p:cNvSpPr/>
                <p:nvPr/>
              </p:nvSpPr>
              <p:spPr>
                <a:xfrm>
                  <a:off x="5416458" y="4207369"/>
                  <a:ext cx="325766" cy="126039"/>
                </a:xfrm>
                <a:custGeom>
                  <a:avLst/>
                  <a:gdLst>
                    <a:gd name="connsiteX0" fmla="*/ 195838 w 325766"/>
                    <a:gd name="connsiteY0" fmla="*/ 196 h 126039"/>
                    <a:gd name="connsiteX1" fmla="*/ 318420 w 325766"/>
                    <a:gd name="connsiteY1" fmla="*/ 119466 h 126039"/>
                    <a:gd name="connsiteX2" fmla="*/ 301855 w 325766"/>
                    <a:gd name="connsiteY2" fmla="*/ 106214 h 126039"/>
                    <a:gd name="connsiteX3" fmla="*/ 219029 w 325766"/>
                    <a:gd name="connsiteY3" fmla="*/ 69770 h 126039"/>
                    <a:gd name="connsiteX4" fmla="*/ 368 w 325766"/>
                    <a:gd name="connsiteY4" fmla="*/ 76396 h 126039"/>
                    <a:gd name="connsiteX5" fmla="*/ 169333 w 325766"/>
                    <a:gd name="connsiteY5" fmla="*/ 56518 h 126039"/>
                    <a:gd name="connsiteX6" fmla="*/ 262099 w 325766"/>
                    <a:gd name="connsiteY6" fmla="*/ 89648 h 126039"/>
                    <a:gd name="connsiteX7" fmla="*/ 195838 w 325766"/>
                    <a:gd name="connsiteY7" fmla="*/ 196 h 126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5766" h="126039">
                      <a:moveTo>
                        <a:pt x="195838" y="196"/>
                      </a:moveTo>
                      <a:cubicBezTo>
                        <a:pt x="205225" y="5166"/>
                        <a:pt x="318420" y="119466"/>
                        <a:pt x="318420" y="119466"/>
                      </a:cubicBezTo>
                      <a:cubicBezTo>
                        <a:pt x="336089" y="137136"/>
                        <a:pt x="318420" y="114497"/>
                        <a:pt x="301855" y="106214"/>
                      </a:cubicBezTo>
                      <a:cubicBezTo>
                        <a:pt x="285290" y="97931"/>
                        <a:pt x="269277" y="74740"/>
                        <a:pt x="219029" y="69770"/>
                      </a:cubicBezTo>
                      <a:cubicBezTo>
                        <a:pt x="168781" y="64800"/>
                        <a:pt x="8651" y="78605"/>
                        <a:pt x="368" y="76396"/>
                      </a:cubicBezTo>
                      <a:cubicBezTo>
                        <a:pt x="-7915" y="74187"/>
                        <a:pt x="125711" y="54309"/>
                        <a:pt x="169333" y="56518"/>
                      </a:cubicBezTo>
                      <a:cubicBezTo>
                        <a:pt x="212955" y="58727"/>
                        <a:pt x="254921" y="92961"/>
                        <a:pt x="262099" y="89648"/>
                      </a:cubicBezTo>
                      <a:cubicBezTo>
                        <a:pt x="269277" y="86335"/>
                        <a:pt x="186451" y="-4774"/>
                        <a:pt x="195838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 609">
                  <a:extLst>
                    <a:ext uri="{FF2B5EF4-FFF2-40B4-BE49-F238E27FC236}">
                      <a16:creationId xmlns:a16="http://schemas.microsoft.com/office/drawing/2014/main" id="{B3802D5E-48DE-1A7B-2DB7-70629A6E3094}"/>
                    </a:ext>
                  </a:extLst>
                </p:cNvPr>
                <p:cNvSpPr/>
                <p:nvPr/>
              </p:nvSpPr>
              <p:spPr>
                <a:xfrm>
                  <a:off x="5445029" y="4238591"/>
                  <a:ext cx="171777" cy="25824"/>
                </a:xfrm>
                <a:custGeom>
                  <a:avLst/>
                  <a:gdLst>
                    <a:gd name="connsiteX0" fmla="*/ 96 w 171777"/>
                    <a:gd name="connsiteY0" fmla="*/ 25434 h 25824"/>
                    <a:gd name="connsiteX1" fmla="*/ 101696 w 171777"/>
                    <a:gd name="connsiteY1" fmla="*/ 15909 h 25824"/>
                    <a:gd name="connsiteX2" fmla="*/ 171546 w 171777"/>
                    <a:gd name="connsiteY2" fmla="*/ 22259 h 25824"/>
                    <a:gd name="connsiteX3" fmla="*/ 120746 w 171777"/>
                    <a:gd name="connsiteY3" fmla="*/ 34 h 25824"/>
                    <a:gd name="connsiteX4" fmla="*/ 96 w 171777"/>
                    <a:gd name="connsiteY4" fmla="*/ 25434 h 2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77" h="25824">
                      <a:moveTo>
                        <a:pt x="96" y="25434"/>
                      </a:moveTo>
                      <a:cubicBezTo>
                        <a:pt x="-3079" y="28080"/>
                        <a:pt x="73121" y="16438"/>
                        <a:pt x="101696" y="15909"/>
                      </a:cubicBezTo>
                      <a:cubicBezTo>
                        <a:pt x="130271" y="15380"/>
                        <a:pt x="168371" y="24905"/>
                        <a:pt x="171546" y="22259"/>
                      </a:cubicBezTo>
                      <a:cubicBezTo>
                        <a:pt x="174721" y="19613"/>
                        <a:pt x="144558" y="1092"/>
                        <a:pt x="120746" y="34"/>
                      </a:cubicBezTo>
                      <a:cubicBezTo>
                        <a:pt x="96934" y="-1024"/>
                        <a:pt x="3271" y="22788"/>
                        <a:pt x="96" y="254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 610">
                  <a:extLst>
                    <a:ext uri="{FF2B5EF4-FFF2-40B4-BE49-F238E27FC236}">
                      <a16:creationId xmlns:a16="http://schemas.microsoft.com/office/drawing/2014/main" id="{1A3864CD-D209-E9A8-71E0-9FF15769F7AB}"/>
                    </a:ext>
                  </a:extLst>
                </p:cNvPr>
                <p:cNvSpPr/>
                <p:nvPr/>
              </p:nvSpPr>
              <p:spPr>
                <a:xfrm>
                  <a:off x="5281624" y="4276408"/>
                  <a:ext cx="163959" cy="251512"/>
                </a:xfrm>
                <a:custGeom>
                  <a:avLst/>
                  <a:gdLst>
                    <a:gd name="connsiteX0" fmla="*/ 163501 w 163959"/>
                    <a:gd name="connsiteY0" fmla="*/ 317 h 251512"/>
                    <a:gd name="connsiteX1" fmla="*/ 77776 w 163959"/>
                    <a:gd name="connsiteY1" fmla="*/ 76517 h 251512"/>
                    <a:gd name="connsiteX2" fmla="*/ 42851 w 163959"/>
                    <a:gd name="connsiteY2" fmla="*/ 114617 h 251512"/>
                    <a:gd name="connsiteX3" fmla="*/ 1576 w 163959"/>
                    <a:gd name="connsiteY3" fmla="*/ 251142 h 251512"/>
                    <a:gd name="connsiteX4" fmla="*/ 7926 w 163959"/>
                    <a:gd name="connsiteY4" fmla="*/ 155892 h 251512"/>
                    <a:gd name="connsiteX5" fmla="*/ 1576 w 163959"/>
                    <a:gd name="connsiteY5" fmla="*/ 184467 h 251512"/>
                    <a:gd name="connsiteX6" fmla="*/ 36501 w 163959"/>
                    <a:gd name="connsiteY6" fmla="*/ 108267 h 251512"/>
                    <a:gd name="connsiteX7" fmla="*/ 163501 w 163959"/>
                    <a:gd name="connsiteY7" fmla="*/ 317 h 2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959" h="251512">
                      <a:moveTo>
                        <a:pt x="163501" y="317"/>
                      </a:moveTo>
                      <a:cubicBezTo>
                        <a:pt x="170380" y="-4975"/>
                        <a:pt x="97884" y="57467"/>
                        <a:pt x="77776" y="76517"/>
                      </a:cubicBezTo>
                      <a:cubicBezTo>
                        <a:pt x="57668" y="95567"/>
                        <a:pt x="55551" y="85513"/>
                        <a:pt x="42851" y="114617"/>
                      </a:cubicBezTo>
                      <a:cubicBezTo>
                        <a:pt x="30151" y="143721"/>
                        <a:pt x="7397" y="244263"/>
                        <a:pt x="1576" y="251142"/>
                      </a:cubicBezTo>
                      <a:cubicBezTo>
                        <a:pt x="-4245" y="258021"/>
                        <a:pt x="7926" y="167004"/>
                        <a:pt x="7926" y="155892"/>
                      </a:cubicBezTo>
                      <a:cubicBezTo>
                        <a:pt x="7926" y="144780"/>
                        <a:pt x="-3187" y="192405"/>
                        <a:pt x="1576" y="184467"/>
                      </a:cubicBezTo>
                      <a:cubicBezTo>
                        <a:pt x="6338" y="176530"/>
                        <a:pt x="9513" y="137371"/>
                        <a:pt x="36501" y="108267"/>
                      </a:cubicBezTo>
                      <a:cubicBezTo>
                        <a:pt x="63488" y="79163"/>
                        <a:pt x="156622" y="5609"/>
                        <a:pt x="163501" y="3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 611">
                  <a:extLst>
                    <a:ext uri="{FF2B5EF4-FFF2-40B4-BE49-F238E27FC236}">
                      <a16:creationId xmlns:a16="http://schemas.microsoft.com/office/drawing/2014/main" id="{3A7B0AE5-32DA-2574-0728-BA9CB525B931}"/>
                    </a:ext>
                  </a:extLst>
                </p:cNvPr>
                <p:cNvSpPr/>
                <p:nvPr/>
              </p:nvSpPr>
              <p:spPr>
                <a:xfrm>
                  <a:off x="5162010" y="4483062"/>
                  <a:ext cx="114886" cy="299509"/>
                </a:xfrm>
                <a:custGeom>
                  <a:avLst/>
                  <a:gdLst>
                    <a:gd name="connsiteX0" fmla="*/ 114840 w 114886"/>
                    <a:gd name="connsiteY0" fmla="*/ 38 h 299509"/>
                    <a:gd name="connsiteX1" fmla="*/ 51340 w 114886"/>
                    <a:gd name="connsiteY1" fmla="*/ 117513 h 299509"/>
                    <a:gd name="connsiteX2" fmla="*/ 32290 w 114886"/>
                    <a:gd name="connsiteY2" fmla="*/ 196888 h 299509"/>
                    <a:gd name="connsiteX3" fmla="*/ 540 w 114886"/>
                    <a:gd name="connsiteY3" fmla="*/ 298488 h 299509"/>
                    <a:gd name="connsiteX4" fmla="*/ 60865 w 114886"/>
                    <a:gd name="connsiteY4" fmla="*/ 130213 h 299509"/>
                    <a:gd name="connsiteX5" fmla="*/ 114840 w 114886"/>
                    <a:gd name="connsiteY5" fmla="*/ 38 h 299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886" h="299509">
                      <a:moveTo>
                        <a:pt x="114840" y="38"/>
                      </a:moveTo>
                      <a:cubicBezTo>
                        <a:pt x="113252" y="-2079"/>
                        <a:pt x="65098" y="84705"/>
                        <a:pt x="51340" y="117513"/>
                      </a:cubicBezTo>
                      <a:cubicBezTo>
                        <a:pt x="37582" y="150321"/>
                        <a:pt x="40757" y="166726"/>
                        <a:pt x="32290" y="196888"/>
                      </a:cubicBezTo>
                      <a:cubicBezTo>
                        <a:pt x="23823" y="227051"/>
                        <a:pt x="-4222" y="309600"/>
                        <a:pt x="540" y="298488"/>
                      </a:cubicBezTo>
                      <a:cubicBezTo>
                        <a:pt x="5302" y="287376"/>
                        <a:pt x="44990" y="177309"/>
                        <a:pt x="60865" y="130213"/>
                      </a:cubicBezTo>
                      <a:cubicBezTo>
                        <a:pt x="76740" y="83117"/>
                        <a:pt x="116428" y="2155"/>
                        <a:pt x="114840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 612">
                  <a:extLst>
                    <a:ext uri="{FF2B5EF4-FFF2-40B4-BE49-F238E27FC236}">
                      <a16:creationId xmlns:a16="http://schemas.microsoft.com/office/drawing/2014/main" id="{72D77095-AE06-58AF-9B6D-361379335332}"/>
                    </a:ext>
                  </a:extLst>
                </p:cNvPr>
                <p:cNvSpPr/>
                <p:nvPr/>
              </p:nvSpPr>
              <p:spPr>
                <a:xfrm>
                  <a:off x="5118089" y="4285960"/>
                  <a:ext cx="228621" cy="248023"/>
                </a:xfrm>
                <a:custGeom>
                  <a:avLst/>
                  <a:gdLst>
                    <a:gd name="connsiteX0" fmla="*/ 228611 w 228621"/>
                    <a:gd name="connsiteY0" fmla="*/ 290 h 248023"/>
                    <a:gd name="connsiteX1" fmla="*/ 107961 w 228621"/>
                    <a:gd name="connsiteY1" fmla="*/ 89190 h 248023"/>
                    <a:gd name="connsiteX2" fmla="*/ 11 w 228621"/>
                    <a:gd name="connsiteY2" fmla="*/ 247940 h 248023"/>
                    <a:gd name="connsiteX3" fmla="*/ 114311 w 228621"/>
                    <a:gd name="connsiteY3" fmla="*/ 66965 h 248023"/>
                    <a:gd name="connsiteX4" fmla="*/ 228611 w 228621"/>
                    <a:gd name="connsiteY4" fmla="*/ 290 h 24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621" h="248023">
                      <a:moveTo>
                        <a:pt x="228611" y="290"/>
                      </a:moveTo>
                      <a:cubicBezTo>
                        <a:pt x="227553" y="3994"/>
                        <a:pt x="146061" y="47915"/>
                        <a:pt x="107961" y="89190"/>
                      </a:cubicBezTo>
                      <a:cubicBezTo>
                        <a:pt x="69861" y="130465"/>
                        <a:pt x="-1047" y="251644"/>
                        <a:pt x="11" y="247940"/>
                      </a:cubicBezTo>
                      <a:cubicBezTo>
                        <a:pt x="1069" y="244236"/>
                        <a:pt x="79386" y="105065"/>
                        <a:pt x="114311" y="66965"/>
                      </a:cubicBezTo>
                      <a:cubicBezTo>
                        <a:pt x="149236" y="28865"/>
                        <a:pt x="229669" y="-3414"/>
                        <a:pt x="228611" y="2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 613">
                  <a:extLst>
                    <a:ext uri="{FF2B5EF4-FFF2-40B4-BE49-F238E27FC236}">
                      <a16:creationId xmlns:a16="http://schemas.microsoft.com/office/drawing/2014/main" id="{F0EDBE9E-ECEF-8CA8-0076-03404E25CF50}"/>
                    </a:ext>
                  </a:extLst>
                </p:cNvPr>
                <p:cNvSpPr/>
                <p:nvPr/>
              </p:nvSpPr>
              <p:spPr>
                <a:xfrm>
                  <a:off x="4957497" y="4556066"/>
                  <a:ext cx="160646" cy="305919"/>
                </a:xfrm>
                <a:custGeom>
                  <a:avLst/>
                  <a:gdLst>
                    <a:gd name="connsiteX0" fmla="*/ 157428 w 160646"/>
                    <a:gd name="connsiteY0" fmla="*/ 3234 h 305919"/>
                    <a:gd name="connsiteX1" fmla="*/ 106628 w 160646"/>
                    <a:gd name="connsiteY1" fmla="*/ 92134 h 305919"/>
                    <a:gd name="connsiteX2" fmla="*/ 1853 w 160646"/>
                    <a:gd name="connsiteY2" fmla="*/ 301684 h 305919"/>
                    <a:gd name="connsiteX3" fmla="*/ 43128 w 160646"/>
                    <a:gd name="connsiteY3" fmla="*/ 219134 h 305919"/>
                    <a:gd name="connsiteX4" fmla="*/ 87578 w 160646"/>
                    <a:gd name="connsiteY4" fmla="*/ 57209 h 305919"/>
                    <a:gd name="connsiteX5" fmla="*/ 17728 w 160646"/>
                    <a:gd name="connsiteY5" fmla="*/ 196909 h 305919"/>
                    <a:gd name="connsiteX6" fmla="*/ 157428 w 160646"/>
                    <a:gd name="connsiteY6" fmla="*/ 3234 h 305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46" h="305919">
                      <a:moveTo>
                        <a:pt x="157428" y="3234"/>
                      </a:moveTo>
                      <a:cubicBezTo>
                        <a:pt x="172245" y="-14228"/>
                        <a:pt x="132557" y="42392"/>
                        <a:pt x="106628" y="92134"/>
                      </a:cubicBezTo>
                      <a:cubicBezTo>
                        <a:pt x="80699" y="141876"/>
                        <a:pt x="1853" y="301684"/>
                        <a:pt x="1853" y="301684"/>
                      </a:cubicBezTo>
                      <a:cubicBezTo>
                        <a:pt x="-8730" y="322851"/>
                        <a:pt x="28841" y="259880"/>
                        <a:pt x="43128" y="219134"/>
                      </a:cubicBezTo>
                      <a:cubicBezTo>
                        <a:pt x="57415" y="178388"/>
                        <a:pt x="91811" y="60913"/>
                        <a:pt x="87578" y="57209"/>
                      </a:cubicBezTo>
                      <a:cubicBezTo>
                        <a:pt x="83345" y="53505"/>
                        <a:pt x="10320" y="203259"/>
                        <a:pt x="17728" y="196909"/>
                      </a:cubicBezTo>
                      <a:cubicBezTo>
                        <a:pt x="25136" y="190559"/>
                        <a:pt x="142611" y="20696"/>
                        <a:pt x="157428" y="3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 614">
                  <a:extLst>
                    <a:ext uri="{FF2B5EF4-FFF2-40B4-BE49-F238E27FC236}">
                      <a16:creationId xmlns:a16="http://schemas.microsoft.com/office/drawing/2014/main" id="{D7D5FA5B-C9ED-D8F8-7289-1FA17013E91E}"/>
                    </a:ext>
                  </a:extLst>
                </p:cNvPr>
                <p:cNvSpPr/>
                <p:nvPr/>
              </p:nvSpPr>
              <p:spPr>
                <a:xfrm>
                  <a:off x="4889288" y="4780542"/>
                  <a:ext cx="79587" cy="340848"/>
                </a:xfrm>
                <a:custGeom>
                  <a:avLst/>
                  <a:gdLst>
                    <a:gd name="connsiteX0" fmla="*/ 79587 w 79587"/>
                    <a:gd name="connsiteY0" fmla="*/ 1008 h 340848"/>
                    <a:gd name="connsiteX1" fmla="*/ 28787 w 79587"/>
                    <a:gd name="connsiteY1" fmla="*/ 175633 h 340848"/>
                    <a:gd name="connsiteX2" fmla="*/ 212 w 79587"/>
                    <a:gd name="connsiteY2" fmla="*/ 340733 h 340848"/>
                    <a:gd name="connsiteX3" fmla="*/ 16087 w 79587"/>
                    <a:gd name="connsiteY3" fmla="*/ 150233 h 340848"/>
                    <a:gd name="connsiteX4" fmla="*/ 22437 w 79587"/>
                    <a:gd name="connsiteY4" fmla="*/ 220083 h 340848"/>
                    <a:gd name="connsiteX5" fmla="*/ 28787 w 79587"/>
                    <a:gd name="connsiteY5" fmla="*/ 108958 h 340848"/>
                    <a:gd name="connsiteX6" fmla="*/ 79587 w 79587"/>
                    <a:gd name="connsiteY6" fmla="*/ 1008 h 34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87" h="340848">
                      <a:moveTo>
                        <a:pt x="79587" y="1008"/>
                      </a:moveTo>
                      <a:cubicBezTo>
                        <a:pt x="79587" y="12120"/>
                        <a:pt x="42016" y="119012"/>
                        <a:pt x="28787" y="175633"/>
                      </a:cubicBezTo>
                      <a:cubicBezTo>
                        <a:pt x="15558" y="232254"/>
                        <a:pt x="2329" y="344966"/>
                        <a:pt x="212" y="340733"/>
                      </a:cubicBezTo>
                      <a:cubicBezTo>
                        <a:pt x="-1905" y="336500"/>
                        <a:pt x="12383" y="170341"/>
                        <a:pt x="16087" y="150233"/>
                      </a:cubicBezTo>
                      <a:cubicBezTo>
                        <a:pt x="19791" y="130125"/>
                        <a:pt x="20320" y="226962"/>
                        <a:pt x="22437" y="220083"/>
                      </a:cubicBezTo>
                      <a:cubicBezTo>
                        <a:pt x="24554" y="213204"/>
                        <a:pt x="24025" y="144412"/>
                        <a:pt x="28787" y="108958"/>
                      </a:cubicBezTo>
                      <a:cubicBezTo>
                        <a:pt x="33549" y="73504"/>
                        <a:pt x="79587" y="-10104"/>
                        <a:pt x="79587" y="10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 615">
                  <a:extLst>
                    <a:ext uri="{FF2B5EF4-FFF2-40B4-BE49-F238E27FC236}">
                      <a16:creationId xmlns:a16="http://schemas.microsoft.com/office/drawing/2014/main" id="{527484A0-C4DA-21B0-55C6-4BCEDD1DFF9C}"/>
                    </a:ext>
                  </a:extLst>
                </p:cNvPr>
                <p:cNvSpPr/>
                <p:nvPr/>
              </p:nvSpPr>
              <p:spPr>
                <a:xfrm>
                  <a:off x="5110915" y="4629139"/>
                  <a:ext cx="110082" cy="349937"/>
                </a:xfrm>
                <a:custGeom>
                  <a:avLst/>
                  <a:gdLst>
                    <a:gd name="connsiteX0" fmla="*/ 108785 w 110082"/>
                    <a:gd name="connsiteY0" fmla="*/ 11 h 349937"/>
                    <a:gd name="connsiteX1" fmla="*/ 86560 w 110082"/>
                    <a:gd name="connsiteY1" fmla="*/ 101611 h 349937"/>
                    <a:gd name="connsiteX2" fmla="*/ 51635 w 110082"/>
                    <a:gd name="connsiteY2" fmla="*/ 177811 h 349937"/>
                    <a:gd name="connsiteX3" fmla="*/ 835 w 110082"/>
                    <a:gd name="connsiteY3" fmla="*/ 349261 h 349937"/>
                    <a:gd name="connsiteX4" fmla="*/ 96085 w 110082"/>
                    <a:gd name="connsiteY4" fmla="*/ 107961 h 349937"/>
                    <a:gd name="connsiteX5" fmla="*/ 108785 w 110082"/>
                    <a:gd name="connsiteY5" fmla="*/ 11 h 34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082" h="349937">
                      <a:moveTo>
                        <a:pt x="108785" y="11"/>
                      </a:moveTo>
                      <a:cubicBezTo>
                        <a:pt x="107197" y="-1047"/>
                        <a:pt x="96085" y="71978"/>
                        <a:pt x="86560" y="101611"/>
                      </a:cubicBezTo>
                      <a:cubicBezTo>
                        <a:pt x="77035" y="131244"/>
                        <a:pt x="65922" y="136536"/>
                        <a:pt x="51635" y="177811"/>
                      </a:cubicBezTo>
                      <a:cubicBezTo>
                        <a:pt x="37347" y="219086"/>
                        <a:pt x="-6573" y="360903"/>
                        <a:pt x="835" y="349261"/>
                      </a:cubicBezTo>
                      <a:cubicBezTo>
                        <a:pt x="8243" y="337619"/>
                        <a:pt x="78623" y="164582"/>
                        <a:pt x="96085" y="107961"/>
                      </a:cubicBezTo>
                      <a:cubicBezTo>
                        <a:pt x="113547" y="51340"/>
                        <a:pt x="110373" y="1069"/>
                        <a:pt x="10878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 616">
                  <a:extLst>
                    <a:ext uri="{FF2B5EF4-FFF2-40B4-BE49-F238E27FC236}">
                      <a16:creationId xmlns:a16="http://schemas.microsoft.com/office/drawing/2014/main" id="{ED9CC430-5A1F-EC9C-A2A6-F30ABE27EB92}"/>
                    </a:ext>
                  </a:extLst>
                </p:cNvPr>
                <p:cNvSpPr/>
                <p:nvPr/>
              </p:nvSpPr>
              <p:spPr>
                <a:xfrm>
                  <a:off x="5066742" y="4685989"/>
                  <a:ext cx="111960" cy="443664"/>
                </a:xfrm>
                <a:custGeom>
                  <a:avLst/>
                  <a:gdLst>
                    <a:gd name="connsiteX0" fmla="*/ 111683 w 111960"/>
                    <a:gd name="connsiteY0" fmla="*/ 311 h 443664"/>
                    <a:gd name="connsiteX1" fmla="*/ 57708 w 111960"/>
                    <a:gd name="connsiteY1" fmla="*/ 159061 h 443664"/>
                    <a:gd name="connsiteX2" fmla="*/ 19608 w 111960"/>
                    <a:gd name="connsiteY2" fmla="*/ 273361 h 443664"/>
                    <a:gd name="connsiteX3" fmla="*/ 3733 w 111960"/>
                    <a:gd name="connsiteY3" fmla="*/ 441636 h 443664"/>
                    <a:gd name="connsiteX4" fmla="*/ 3733 w 111960"/>
                    <a:gd name="connsiteY4" fmla="*/ 355911 h 443664"/>
                    <a:gd name="connsiteX5" fmla="*/ 45008 w 111960"/>
                    <a:gd name="connsiteY5" fmla="*/ 200336 h 443664"/>
                    <a:gd name="connsiteX6" fmla="*/ 76758 w 111960"/>
                    <a:gd name="connsiteY6" fmla="*/ 120961 h 443664"/>
                    <a:gd name="connsiteX7" fmla="*/ 111683 w 111960"/>
                    <a:gd name="connsiteY7" fmla="*/ 311 h 443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960" h="443664">
                      <a:moveTo>
                        <a:pt x="111683" y="311"/>
                      </a:moveTo>
                      <a:cubicBezTo>
                        <a:pt x="108508" y="6661"/>
                        <a:pt x="73054" y="113553"/>
                        <a:pt x="57708" y="159061"/>
                      </a:cubicBezTo>
                      <a:cubicBezTo>
                        <a:pt x="42362" y="204569"/>
                        <a:pt x="28604" y="226265"/>
                        <a:pt x="19608" y="273361"/>
                      </a:cubicBezTo>
                      <a:cubicBezTo>
                        <a:pt x="10612" y="320457"/>
                        <a:pt x="6379" y="427878"/>
                        <a:pt x="3733" y="441636"/>
                      </a:cubicBezTo>
                      <a:cubicBezTo>
                        <a:pt x="1087" y="455394"/>
                        <a:pt x="-3146" y="396128"/>
                        <a:pt x="3733" y="355911"/>
                      </a:cubicBezTo>
                      <a:cubicBezTo>
                        <a:pt x="10612" y="315694"/>
                        <a:pt x="32837" y="239494"/>
                        <a:pt x="45008" y="200336"/>
                      </a:cubicBezTo>
                      <a:cubicBezTo>
                        <a:pt x="57179" y="161178"/>
                        <a:pt x="63529" y="155357"/>
                        <a:pt x="76758" y="120961"/>
                      </a:cubicBezTo>
                      <a:cubicBezTo>
                        <a:pt x="89987" y="86565"/>
                        <a:pt x="114858" y="-6039"/>
                        <a:pt x="111683" y="3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 617">
                  <a:extLst>
                    <a:ext uri="{FF2B5EF4-FFF2-40B4-BE49-F238E27FC236}">
                      <a16:creationId xmlns:a16="http://schemas.microsoft.com/office/drawing/2014/main" id="{5C1A6DE6-7B00-5042-A3A4-E8E99B3A9572}"/>
                    </a:ext>
                  </a:extLst>
                </p:cNvPr>
                <p:cNvSpPr/>
                <p:nvPr/>
              </p:nvSpPr>
              <p:spPr>
                <a:xfrm>
                  <a:off x="5171808" y="4238625"/>
                  <a:ext cx="273325" cy="374650"/>
                </a:xfrm>
                <a:custGeom>
                  <a:avLst/>
                  <a:gdLst>
                    <a:gd name="connsiteX0" fmla="*/ 273317 w 273325"/>
                    <a:gd name="connsiteY0" fmla="*/ 0 h 374650"/>
                    <a:gd name="connsiteX1" fmla="*/ 152667 w 273325"/>
                    <a:gd name="connsiteY1" fmla="*/ 88900 h 374650"/>
                    <a:gd name="connsiteX2" fmla="*/ 105042 w 273325"/>
                    <a:gd name="connsiteY2" fmla="*/ 180975 h 374650"/>
                    <a:gd name="connsiteX3" fmla="*/ 22492 w 273325"/>
                    <a:gd name="connsiteY3" fmla="*/ 374650 h 374650"/>
                    <a:gd name="connsiteX4" fmla="*/ 89167 w 273325"/>
                    <a:gd name="connsiteY4" fmla="*/ 180975 h 374650"/>
                    <a:gd name="connsiteX5" fmla="*/ 267 w 273325"/>
                    <a:gd name="connsiteY5" fmla="*/ 352425 h 374650"/>
                    <a:gd name="connsiteX6" fmla="*/ 124092 w 273325"/>
                    <a:gd name="connsiteY6" fmla="*/ 104775 h 374650"/>
                    <a:gd name="connsiteX7" fmla="*/ 98692 w 273325"/>
                    <a:gd name="connsiteY7" fmla="*/ 180975 h 374650"/>
                    <a:gd name="connsiteX8" fmla="*/ 146317 w 273325"/>
                    <a:gd name="connsiteY8" fmla="*/ 88900 h 374650"/>
                    <a:gd name="connsiteX9" fmla="*/ 273317 w 273325"/>
                    <a:gd name="connsiteY9" fmla="*/ 0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325" h="374650">
                      <a:moveTo>
                        <a:pt x="273317" y="0"/>
                      </a:moveTo>
                      <a:cubicBezTo>
                        <a:pt x="274375" y="0"/>
                        <a:pt x="180713" y="58738"/>
                        <a:pt x="152667" y="88900"/>
                      </a:cubicBezTo>
                      <a:cubicBezTo>
                        <a:pt x="124621" y="119062"/>
                        <a:pt x="126738" y="133350"/>
                        <a:pt x="105042" y="180975"/>
                      </a:cubicBezTo>
                      <a:cubicBezTo>
                        <a:pt x="83346" y="228600"/>
                        <a:pt x="25138" y="374650"/>
                        <a:pt x="22492" y="374650"/>
                      </a:cubicBezTo>
                      <a:cubicBezTo>
                        <a:pt x="19846" y="374650"/>
                        <a:pt x="92871" y="184679"/>
                        <a:pt x="89167" y="180975"/>
                      </a:cubicBezTo>
                      <a:cubicBezTo>
                        <a:pt x="85463" y="177271"/>
                        <a:pt x="-5554" y="365125"/>
                        <a:pt x="267" y="352425"/>
                      </a:cubicBezTo>
                      <a:cubicBezTo>
                        <a:pt x="6088" y="339725"/>
                        <a:pt x="107688" y="133350"/>
                        <a:pt x="124092" y="104775"/>
                      </a:cubicBezTo>
                      <a:cubicBezTo>
                        <a:pt x="140496" y="76200"/>
                        <a:pt x="94988" y="183621"/>
                        <a:pt x="98692" y="180975"/>
                      </a:cubicBezTo>
                      <a:cubicBezTo>
                        <a:pt x="102396" y="178329"/>
                        <a:pt x="120917" y="114829"/>
                        <a:pt x="146317" y="88900"/>
                      </a:cubicBezTo>
                      <a:cubicBezTo>
                        <a:pt x="171717" y="62971"/>
                        <a:pt x="272259" y="0"/>
                        <a:pt x="2733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 618">
                  <a:extLst>
                    <a:ext uri="{FF2B5EF4-FFF2-40B4-BE49-F238E27FC236}">
                      <a16:creationId xmlns:a16="http://schemas.microsoft.com/office/drawing/2014/main" id="{FD658432-6ED1-D56B-BE77-5278FE725380}"/>
                    </a:ext>
                  </a:extLst>
                </p:cNvPr>
                <p:cNvSpPr/>
                <p:nvPr/>
              </p:nvSpPr>
              <p:spPr>
                <a:xfrm>
                  <a:off x="4869868" y="5111733"/>
                  <a:ext cx="260860" cy="717497"/>
                </a:xfrm>
                <a:custGeom>
                  <a:avLst/>
                  <a:gdLst>
                    <a:gd name="connsiteX0" fmla="*/ 48207 w 260860"/>
                    <a:gd name="connsiteY0" fmla="*/ 17 h 717497"/>
                    <a:gd name="connsiteX1" fmla="*/ 6932 w 260860"/>
                    <a:gd name="connsiteY1" fmla="*/ 123842 h 717497"/>
                    <a:gd name="connsiteX2" fmla="*/ 22807 w 260860"/>
                    <a:gd name="connsiteY2" fmla="*/ 107967 h 717497"/>
                    <a:gd name="connsiteX3" fmla="*/ 35507 w 260860"/>
                    <a:gd name="connsiteY3" fmla="*/ 225442 h 717497"/>
                    <a:gd name="connsiteX4" fmla="*/ 35507 w 260860"/>
                    <a:gd name="connsiteY4" fmla="*/ 209567 h 717497"/>
                    <a:gd name="connsiteX5" fmla="*/ 25982 w 260860"/>
                    <a:gd name="connsiteY5" fmla="*/ 295292 h 717497"/>
                    <a:gd name="connsiteX6" fmla="*/ 32332 w 260860"/>
                    <a:gd name="connsiteY6" fmla="*/ 279417 h 717497"/>
                    <a:gd name="connsiteX7" fmla="*/ 54557 w 260860"/>
                    <a:gd name="connsiteY7" fmla="*/ 438167 h 717497"/>
                    <a:gd name="connsiteX8" fmla="*/ 48207 w 260860"/>
                    <a:gd name="connsiteY8" fmla="*/ 457217 h 717497"/>
                    <a:gd name="connsiteX9" fmla="*/ 86307 w 260860"/>
                    <a:gd name="connsiteY9" fmla="*/ 498492 h 717497"/>
                    <a:gd name="connsiteX10" fmla="*/ 73607 w 260860"/>
                    <a:gd name="connsiteY10" fmla="*/ 501667 h 717497"/>
                    <a:gd name="connsiteX11" fmla="*/ 114882 w 260860"/>
                    <a:gd name="connsiteY11" fmla="*/ 542942 h 717497"/>
                    <a:gd name="connsiteX12" fmla="*/ 99007 w 260860"/>
                    <a:gd name="connsiteY12" fmla="*/ 558817 h 717497"/>
                    <a:gd name="connsiteX13" fmla="*/ 140282 w 260860"/>
                    <a:gd name="connsiteY13" fmla="*/ 558817 h 717497"/>
                    <a:gd name="connsiteX14" fmla="*/ 118057 w 260860"/>
                    <a:gd name="connsiteY14" fmla="*/ 584217 h 717497"/>
                    <a:gd name="connsiteX15" fmla="*/ 162507 w 260860"/>
                    <a:gd name="connsiteY15" fmla="*/ 574692 h 717497"/>
                    <a:gd name="connsiteX16" fmla="*/ 149807 w 260860"/>
                    <a:gd name="connsiteY16" fmla="*/ 603267 h 717497"/>
                    <a:gd name="connsiteX17" fmla="*/ 184732 w 260860"/>
                    <a:gd name="connsiteY17" fmla="*/ 635017 h 717497"/>
                    <a:gd name="connsiteX18" fmla="*/ 257757 w 260860"/>
                    <a:gd name="connsiteY18" fmla="*/ 711217 h 717497"/>
                    <a:gd name="connsiteX19" fmla="*/ 232357 w 260860"/>
                    <a:gd name="connsiteY19" fmla="*/ 688992 h 717497"/>
                    <a:gd name="connsiteX20" fmla="*/ 99007 w 260860"/>
                    <a:gd name="connsiteY20" fmla="*/ 498492 h 717497"/>
                    <a:gd name="connsiteX21" fmla="*/ 114882 w 260860"/>
                    <a:gd name="connsiteY21" fmla="*/ 517542 h 717497"/>
                    <a:gd name="connsiteX22" fmla="*/ 54557 w 260860"/>
                    <a:gd name="connsiteY22" fmla="*/ 412767 h 717497"/>
                    <a:gd name="connsiteX23" fmla="*/ 76782 w 260860"/>
                    <a:gd name="connsiteY23" fmla="*/ 466742 h 717497"/>
                    <a:gd name="connsiteX24" fmla="*/ 51382 w 260860"/>
                    <a:gd name="connsiteY24" fmla="*/ 263542 h 717497"/>
                    <a:gd name="connsiteX25" fmla="*/ 45032 w 260860"/>
                    <a:gd name="connsiteY25" fmla="*/ 295292 h 717497"/>
                    <a:gd name="connsiteX26" fmla="*/ 582 w 260860"/>
                    <a:gd name="connsiteY26" fmla="*/ 193692 h 717497"/>
                    <a:gd name="connsiteX27" fmla="*/ 19632 w 260860"/>
                    <a:gd name="connsiteY27" fmla="*/ 228617 h 717497"/>
                    <a:gd name="connsiteX28" fmla="*/ 19632 w 260860"/>
                    <a:gd name="connsiteY28" fmla="*/ 133367 h 717497"/>
                    <a:gd name="connsiteX29" fmla="*/ 48207 w 260860"/>
                    <a:gd name="connsiteY29" fmla="*/ 17 h 717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60860" h="717497">
                      <a:moveTo>
                        <a:pt x="48207" y="17"/>
                      </a:moveTo>
                      <a:cubicBezTo>
                        <a:pt x="46090" y="-1571"/>
                        <a:pt x="11165" y="105850"/>
                        <a:pt x="6932" y="123842"/>
                      </a:cubicBezTo>
                      <a:cubicBezTo>
                        <a:pt x="2699" y="141834"/>
                        <a:pt x="18045" y="91034"/>
                        <a:pt x="22807" y="107967"/>
                      </a:cubicBezTo>
                      <a:cubicBezTo>
                        <a:pt x="27569" y="124900"/>
                        <a:pt x="33390" y="208509"/>
                        <a:pt x="35507" y="225442"/>
                      </a:cubicBezTo>
                      <a:cubicBezTo>
                        <a:pt x="37624" y="242375"/>
                        <a:pt x="37094" y="197925"/>
                        <a:pt x="35507" y="209567"/>
                      </a:cubicBezTo>
                      <a:cubicBezTo>
                        <a:pt x="33920" y="221209"/>
                        <a:pt x="26511" y="283650"/>
                        <a:pt x="25982" y="295292"/>
                      </a:cubicBezTo>
                      <a:cubicBezTo>
                        <a:pt x="25453" y="306934"/>
                        <a:pt x="27570" y="255605"/>
                        <a:pt x="32332" y="279417"/>
                      </a:cubicBezTo>
                      <a:cubicBezTo>
                        <a:pt x="37094" y="303229"/>
                        <a:pt x="54557" y="438167"/>
                        <a:pt x="54557" y="438167"/>
                      </a:cubicBezTo>
                      <a:cubicBezTo>
                        <a:pt x="57203" y="467800"/>
                        <a:pt x="42915" y="447163"/>
                        <a:pt x="48207" y="457217"/>
                      </a:cubicBezTo>
                      <a:cubicBezTo>
                        <a:pt x="53499" y="467271"/>
                        <a:pt x="86307" y="498492"/>
                        <a:pt x="86307" y="498492"/>
                      </a:cubicBezTo>
                      <a:cubicBezTo>
                        <a:pt x="90540" y="505900"/>
                        <a:pt x="68845" y="494259"/>
                        <a:pt x="73607" y="501667"/>
                      </a:cubicBezTo>
                      <a:cubicBezTo>
                        <a:pt x="78370" y="509075"/>
                        <a:pt x="114882" y="542942"/>
                        <a:pt x="114882" y="542942"/>
                      </a:cubicBezTo>
                      <a:cubicBezTo>
                        <a:pt x="119115" y="552467"/>
                        <a:pt x="94774" y="556171"/>
                        <a:pt x="99007" y="558817"/>
                      </a:cubicBezTo>
                      <a:cubicBezTo>
                        <a:pt x="103240" y="561463"/>
                        <a:pt x="137107" y="554584"/>
                        <a:pt x="140282" y="558817"/>
                      </a:cubicBezTo>
                      <a:cubicBezTo>
                        <a:pt x="143457" y="563050"/>
                        <a:pt x="114353" y="581571"/>
                        <a:pt x="118057" y="584217"/>
                      </a:cubicBezTo>
                      <a:cubicBezTo>
                        <a:pt x="121761" y="586863"/>
                        <a:pt x="157215" y="571517"/>
                        <a:pt x="162507" y="574692"/>
                      </a:cubicBezTo>
                      <a:cubicBezTo>
                        <a:pt x="167799" y="577867"/>
                        <a:pt x="146103" y="593213"/>
                        <a:pt x="149807" y="603267"/>
                      </a:cubicBezTo>
                      <a:cubicBezTo>
                        <a:pt x="153511" y="613321"/>
                        <a:pt x="166740" y="617025"/>
                        <a:pt x="184732" y="635017"/>
                      </a:cubicBezTo>
                      <a:cubicBezTo>
                        <a:pt x="202724" y="653009"/>
                        <a:pt x="249820" y="702221"/>
                        <a:pt x="257757" y="711217"/>
                      </a:cubicBezTo>
                      <a:cubicBezTo>
                        <a:pt x="265695" y="720213"/>
                        <a:pt x="258815" y="724446"/>
                        <a:pt x="232357" y="688992"/>
                      </a:cubicBezTo>
                      <a:cubicBezTo>
                        <a:pt x="205899" y="653538"/>
                        <a:pt x="118586" y="527067"/>
                        <a:pt x="99007" y="498492"/>
                      </a:cubicBezTo>
                      <a:cubicBezTo>
                        <a:pt x="79428" y="469917"/>
                        <a:pt x="122290" y="531829"/>
                        <a:pt x="114882" y="517542"/>
                      </a:cubicBezTo>
                      <a:cubicBezTo>
                        <a:pt x="107474" y="503255"/>
                        <a:pt x="60907" y="421234"/>
                        <a:pt x="54557" y="412767"/>
                      </a:cubicBezTo>
                      <a:cubicBezTo>
                        <a:pt x="48207" y="404300"/>
                        <a:pt x="77311" y="491613"/>
                        <a:pt x="76782" y="466742"/>
                      </a:cubicBezTo>
                      <a:cubicBezTo>
                        <a:pt x="76253" y="441871"/>
                        <a:pt x="56674" y="292117"/>
                        <a:pt x="51382" y="263542"/>
                      </a:cubicBezTo>
                      <a:cubicBezTo>
                        <a:pt x="46090" y="234967"/>
                        <a:pt x="53499" y="306934"/>
                        <a:pt x="45032" y="295292"/>
                      </a:cubicBezTo>
                      <a:cubicBezTo>
                        <a:pt x="36565" y="283650"/>
                        <a:pt x="4815" y="204805"/>
                        <a:pt x="582" y="193692"/>
                      </a:cubicBezTo>
                      <a:cubicBezTo>
                        <a:pt x="-3651" y="182580"/>
                        <a:pt x="16457" y="238671"/>
                        <a:pt x="19632" y="228617"/>
                      </a:cubicBezTo>
                      <a:cubicBezTo>
                        <a:pt x="22807" y="218563"/>
                        <a:pt x="15928" y="169350"/>
                        <a:pt x="19632" y="133367"/>
                      </a:cubicBezTo>
                      <a:cubicBezTo>
                        <a:pt x="23336" y="97384"/>
                        <a:pt x="50324" y="1605"/>
                        <a:pt x="48207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 619">
                  <a:extLst>
                    <a:ext uri="{FF2B5EF4-FFF2-40B4-BE49-F238E27FC236}">
                      <a16:creationId xmlns:a16="http://schemas.microsoft.com/office/drawing/2014/main" id="{40CD1B6C-0B1E-6164-3E21-61656D8EE35D}"/>
                    </a:ext>
                  </a:extLst>
                </p:cNvPr>
                <p:cNvSpPr/>
                <p:nvPr/>
              </p:nvSpPr>
              <p:spPr>
                <a:xfrm>
                  <a:off x="4844461" y="4987587"/>
                  <a:ext cx="54621" cy="545828"/>
                </a:xfrm>
                <a:custGeom>
                  <a:avLst/>
                  <a:gdLst>
                    <a:gd name="connsiteX0" fmla="*/ 48214 w 54621"/>
                    <a:gd name="connsiteY0" fmla="*/ 338 h 545828"/>
                    <a:gd name="connsiteX1" fmla="*/ 29164 w 54621"/>
                    <a:gd name="connsiteY1" fmla="*/ 127338 h 545828"/>
                    <a:gd name="connsiteX2" fmla="*/ 589 w 54621"/>
                    <a:gd name="connsiteY2" fmla="*/ 203538 h 545828"/>
                    <a:gd name="connsiteX3" fmla="*/ 10114 w 54621"/>
                    <a:gd name="connsiteY3" fmla="*/ 171788 h 545828"/>
                    <a:gd name="connsiteX4" fmla="*/ 13289 w 54621"/>
                    <a:gd name="connsiteY4" fmla="*/ 336888 h 545828"/>
                    <a:gd name="connsiteX5" fmla="*/ 16464 w 54621"/>
                    <a:gd name="connsiteY5" fmla="*/ 273388 h 545828"/>
                    <a:gd name="connsiteX6" fmla="*/ 35514 w 54621"/>
                    <a:gd name="connsiteY6" fmla="*/ 422613 h 545828"/>
                    <a:gd name="connsiteX7" fmla="*/ 54564 w 54621"/>
                    <a:gd name="connsiteY7" fmla="*/ 540088 h 545828"/>
                    <a:gd name="connsiteX8" fmla="*/ 29164 w 54621"/>
                    <a:gd name="connsiteY8" fmla="*/ 235288 h 545828"/>
                    <a:gd name="connsiteX9" fmla="*/ 38689 w 54621"/>
                    <a:gd name="connsiteY9" fmla="*/ 168613 h 545828"/>
                    <a:gd name="connsiteX10" fmla="*/ 48214 w 54621"/>
                    <a:gd name="connsiteY10" fmla="*/ 338 h 545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621" h="545828">
                      <a:moveTo>
                        <a:pt x="48214" y="338"/>
                      </a:moveTo>
                      <a:cubicBezTo>
                        <a:pt x="46627" y="-6541"/>
                        <a:pt x="37101" y="93471"/>
                        <a:pt x="29164" y="127338"/>
                      </a:cubicBezTo>
                      <a:cubicBezTo>
                        <a:pt x="21226" y="161205"/>
                        <a:pt x="3764" y="196130"/>
                        <a:pt x="589" y="203538"/>
                      </a:cubicBezTo>
                      <a:cubicBezTo>
                        <a:pt x="-2586" y="210946"/>
                        <a:pt x="7997" y="149563"/>
                        <a:pt x="10114" y="171788"/>
                      </a:cubicBezTo>
                      <a:cubicBezTo>
                        <a:pt x="12231" y="194013"/>
                        <a:pt x="12231" y="319955"/>
                        <a:pt x="13289" y="336888"/>
                      </a:cubicBezTo>
                      <a:cubicBezTo>
                        <a:pt x="14347" y="353821"/>
                        <a:pt x="12760" y="259101"/>
                        <a:pt x="16464" y="273388"/>
                      </a:cubicBezTo>
                      <a:cubicBezTo>
                        <a:pt x="20168" y="287675"/>
                        <a:pt x="29164" y="378163"/>
                        <a:pt x="35514" y="422613"/>
                      </a:cubicBezTo>
                      <a:cubicBezTo>
                        <a:pt x="41864" y="467063"/>
                        <a:pt x="55622" y="571309"/>
                        <a:pt x="54564" y="540088"/>
                      </a:cubicBezTo>
                      <a:cubicBezTo>
                        <a:pt x="53506" y="508867"/>
                        <a:pt x="31810" y="297200"/>
                        <a:pt x="29164" y="235288"/>
                      </a:cubicBezTo>
                      <a:cubicBezTo>
                        <a:pt x="26518" y="173376"/>
                        <a:pt x="37102" y="205125"/>
                        <a:pt x="38689" y="168613"/>
                      </a:cubicBezTo>
                      <a:cubicBezTo>
                        <a:pt x="40276" y="132101"/>
                        <a:pt x="49801" y="7217"/>
                        <a:pt x="48214" y="3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 620">
                  <a:extLst>
                    <a:ext uri="{FF2B5EF4-FFF2-40B4-BE49-F238E27FC236}">
                      <a16:creationId xmlns:a16="http://schemas.microsoft.com/office/drawing/2014/main" id="{51948F83-A482-6481-46FF-037E651A04E0}"/>
                    </a:ext>
                  </a:extLst>
                </p:cNvPr>
                <p:cNvSpPr/>
                <p:nvPr/>
              </p:nvSpPr>
              <p:spPr>
                <a:xfrm>
                  <a:off x="5219092" y="5400201"/>
                  <a:ext cx="398763" cy="245013"/>
                </a:xfrm>
                <a:custGeom>
                  <a:avLst/>
                  <a:gdLst>
                    <a:gd name="connsiteX0" fmla="*/ 397483 w 398763"/>
                    <a:gd name="connsiteY0" fmla="*/ 474 h 245013"/>
                    <a:gd name="connsiteX1" fmla="*/ 337158 w 398763"/>
                    <a:gd name="connsiteY1" fmla="*/ 86199 h 245013"/>
                    <a:gd name="connsiteX2" fmla="*/ 286358 w 398763"/>
                    <a:gd name="connsiteY2" fmla="*/ 136999 h 245013"/>
                    <a:gd name="connsiteX3" fmla="*/ 143483 w 398763"/>
                    <a:gd name="connsiteY3" fmla="*/ 200499 h 245013"/>
                    <a:gd name="connsiteX4" fmla="*/ 608 w 398763"/>
                    <a:gd name="connsiteY4" fmla="*/ 244949 h 245013"/>
                    <a:gd name="connsiteX5" fmla="*/ 200633 w 398763"/>
                    <a:gd name="connsiteY5" fmla="*/ 190974 h 245013"/>
                    <a:gd name="connsiteX6" fmla="*/ 276833 w 398763"/>
                    <a:gd name="connsiteY6" fmla="*/ 127474 h 245013"/>
                    <a:gd name="connsiteX7" fmla="*/ 397483 w 398763"/>
                    <a:gd name="connsiteY7" fmla="*/ 474 h 24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8763" h="245013">
                      <a:moveTo>
                        <a:pt x="397483" y="474"/>
                      </a:moveTo>
                      <a:cubicBezTo>
                        <a:pt x="407537" y="-6405"/>
                        <a:pt x="355679" y="63445"/>
                        <a:pt x="337158" y="86199"/>
                      </a:cubicBezTo>
                      <a:cubicBezTo>
                        <a:pt x="318637" y="108953"/>
                        <a:pt x="318637" y="117949"/>
                        <a:pt x="286358" y="136999"/>
                      </a:cubicBezTo>
                      <a:cubicBezTo>
                        <a:pt x="254079" y="156049"/>
                        <a:pt x="191108" y="182507"/>
                        <a:pt x="143483" y="200499"/>
                      </a:cubicBezTo>
                      <a:cubicBezTo>
                        <a:pt x="95858" y="218491"/>
                        <a:pt x="-8917" y="246537"/>
                        <a:pt x="608" y="244949"/>
                      </a:cubicBezTo>
                      <a:cubicBezTo>
                        <a:pt x="10133" y="243362"/>
                        <a:pt x="154595" y="210553"/>
                        <a:pt x="200633" y="190974"/>
                      </a:cubicBezTo>
                      <a:cubicBezTo>
                        <a:pt x="246670" y="171395"/>
                        <a:pt x="246141" y="154461"/>
                        <a:pt x="276833" y="127474"/>
                      </a:cubicBezTo>
                      <a:cubicBezTo>
                        <a:pt x="307525" y="100487"/>
                        <a:pt x="387429" y="7353"/>
                        <a:pt x="397483" y="4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 621">
                  <a:extLst>
                    <a:ext uri="{FF2B5EF4-FFF2-40B4-BE49-F238E27FC236}">
                      <a16:creationId xmlns:a16="http://schemas.microsoft.com/office/drawing/2014/main" id="{F2B06ABF-E873-42F0-D772-FCF3AB89BC27}"/>
                    </a:ext>
                  </a:extLst>
                </p:cNvPr>
                <p:cNvSpPr/>
                <p:nvPr/>
              </p:nvSpPr>
              <p:spPr>
                <a:xfrm>
                  <a:off x="5219678" y="5406997"/>
                  <a:ext cx="409655" cy="267125"/>
                </a:xfrm>
                <a:custGeom>
                  <a:avLst/>
                  <a:gdLst>
                    <a:gd name="connsiteX0" fmla="*/ 409597 w 409655"/>
                    <a:gd name="connsiteY0" fmla="*/ 28 h 267125"/>
                    <a:gd name="connsiteX1" fmla="*/ 295297 w 409655"/>
                    <a:gd name="connsiteY1" fmla="*/ 142903 h 267125"/>
                    <a:gd name="connsiteX2" fmla="*/ 231797 w 409655"/>
                    <a:gd name="connsiteY2" fmla="*/ 174653 h 267125"/>
                    <a:gd name="connsiteX3" fmla="*/ 120672 w 409655"/>
                    <a:gd name="connsiteY3" fmla="*/ 238153 h 267125"/>
                    <a:gd name="connsiteX4" fmla="*/ 22 w 409655"/>
                    <a:gd name="connsiteY4" fmla="*/ 266728 h 267125"/>
                    <a:gd name="connsiteX5" fmla="*/ 130197 w 409655"/>
                    <a:gd name="connsiteY5" fmla="*/ 219103 h 267125"/>
                    <a:gd name="connsiteX6" fmla="*/ 279422 w 409655"/>
                    <a:gd name="connsiteY6" fmla="*/ 155603 h 267125"/>
                    <a:gd name="connsiteX7" fmla="*/ 409597 w 409655"/>
                    <a:gd name="connsiteY7" fmla="*/ 28 h 267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655" h="267125">
                      <a:moveTo>
                        <a:pt x="409597" y="28"/>
                      </a:moveTo>
                      <a:cubicBezTo>
                        <a:pt x="412243" y="-2089"/>
                        <a:pt x="324930" y="113799"/>
                        <a:pt x="295297" y="142903"/>
                      </a:cubicBezTo>
                      <a:cubicBezTo>
                        <a:pt x="265664" y="172007"/>
                        <a:pt x="260901" y="158778"/>
                        <a:pt x="231797" y="174653"/>
                      </a:cubicBezTo>
                      <a:cubicBezTo>
                        <a:pt x="202693" y="190528"/>
                        <a:pt x="159301" y="222807"/>
                        <a:pt x="120672" y="238153"/>
                      </a:cubicBezTo>
                      <a:cubicBezTo>
                        <a:pt x="82043" y="253499"/>
                        <a:pt x="-1565" y="269903"/>
                        <a:pt x="22" y="266728"/>
                      </a:cubicBezTo>
                      <a:cubicBezTo>
                        <a:pt x="1609" y="263553"/>
                        <a:pt x="83630" y="237624"/>
                        <a:pt x="130197" y="219103"/>
                      </a:cubicBezTo>
                      <a:cubicBezTo>
                        <a:pt x="176764" y="200582"/>
                        <a:pt x="234443" y="186295"/>
                        <a:pt x="279422" y="155603"/>
                      </a:cubicBezTo>
                      <a:cubicBezTo>
                        <a:pt x="324401" y="124911"/>
                        <a:pt x="406951" y="2145"/>
                        <a:pt x="409597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 622">
                  <a:extLst>
                    <a:ext uri="{FF2B5EF4-FFF2-40B4-BE49-F238E27FC236}">
                      <a16:creationId xmlns:a16="http://schemas.microsoft.com/office/drawing/2014/main" id="{79F75CCE-C7F6-430B-7EEF-2FDFD58FF665}"/>
                    </a:ext>
                  </a:extLst>
                </p:cNvPr>
                <p:cNvSpPr/>
                <p:nvPr/>
              </p:nvSpPr>
              <p:spPr>
                <a:xfrm>
                  <a:off x="5481657" y="5400470"/>
                  <a:ext cx="132442" cy="487159"/>
                </a:xfrm>
                <a:custGeom>
                  <a:avLst/>
                  <a:gdLst>
                    <a:gd name="connsiteX0" fmla="*/ 131743 w 132442"/>
                    <a:gd name="connsiteY0" fmla="*/ 205 h 487159"/>
                    <a:gd name="connsiteX1" fmla="*/ 99993 w 132442"/>
                    <a:gd name="connsiteY1" fmla="*/ 219280 h 487159"/>
                    <a:gd name="connsiteX2" fmla="*/ 99993 w 132442"/>
                    <a:gd name="connsiteY2" fmla="*/ 190705 h 487159"/>
                    <a:gd name="connsiteX3" fmla="*/ 80943 w 132442"/>
                    <a:gd name="connsiteY3" fmla="*/ 266905 h 487159"/>
                    <a:gd name="connsiteX4" fmla="*/ 4743 w 132442"/>
                    <a:gd name="connsiteY4" fmla="*/ 482805 h 487159"/>
                    <a:gd name="connsiteX5" fmla="*/ 14268 w 132442"/>
                    <a:gd name="connsiteY5" fmla="*/ 400255 h 487159"/>
                    <a:gd name="connsiteX6" fmla="*/ 65068 w 132442"/>
                    <a:gd name="connsiteY6" fmla="*/ 263730 h 487159"/>
                    <a:gd name="connsiteX7" fmla="*/ 131743 w 132442"/>
                    <a:gd name="connsiteY7" fmla="*/ 205 h 48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442" h="487159">
                      <a:moveTo>
                        <a:pt x="131743" y="205"/>
                      </a:moveTo>
                      <a:cubicBezTo>
                        <a:pt x="137564" y="-7203"/>
                        <a:pt x="105285" y="187530"/>
                        <a:pt x="99993" y="219280"/>
                      </a:cubicBezTo>
                      <a:cubicBezTo>
                        <a:pt x="94701" y="251030"/>
                        <a:pt x="103168" y="182767"/>
                        <a:pt x="99993" y="190705"/>
                      </a:cubicBezTo>
                      <a:cubicBezTo>
                        <a:pt x="96818" y="198643"/>
                        <a:pt x="96818" y="218222"/>
                        <a:pt x="80943" y="266905"/>
                      </a:cubicBezTo>
                      <a:cubicBezTo>
                        <a:pt x="65068" y="315588"/>
                        <a:pt x="15855" y="460580"/>
                        <a:pt x="4743" y="482805"/>
                      </a:cubicBezTo>
                      <a:cubicBezTo>
                        <a:pt x="-6369" y="505030"/>
                        <a:pt x="4214" y="436767"/>
                        <a:pt x="14268" y="400255"/>
                      </a:cubicBezTo>
                      <a:cubicBezTo>
                        <a:pt x="24322" y="363743"/>
                        <a:pt x="46018" y="322467"/>
                        <a:pt x="65068" y="263730"/>
                      </a:cubicBezTo>
                      <a:cubicBezTo>
                        <a:pt x="84118" y="204993"/>
                        <a:pt x="125922" y="7613"/>
                        <a:pt x="131743" y="2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 623">
                  <a:extLst>
                    <a:ext uri="{FF2B5EF4-FFF2-40B4-BE49-F238E27FC236}">
                      <a16:creationId xmlns:a16="http://schemas.microsoft.com/office/drawing/2014/main" id="{BAE7F6D7-5DDD-314E-4D8D-E15AEA93D974}"/>
                    </a:ext>
                  </a:extLst>
                </p:cNvPr>
                <p:cNvSpPr/>
                <p:nvPr/>
              </p:nvSpPr>
              <p:spPr>
                <a:xfrm>
                  <a:off x="5400082" y="5543548"/>
                  <a:ext cx="178586" cy="343554"/>
                </a:xfrm>
                <a:custGeom>
                  <a:avLst/>
                  <a:gdLst>
                    <a:gd name="connsiteX0" fmla="*/ 178393 w 178586"/>
                    <a:gd name="connsiteY0" fmla="*/ 2 h 343554"/>
                    <a:gd name="connsiteX1" fmla="*/ 99018 w 178586"/>
                    <a:gd name="connsiteY1" fmla="*/ 155577 h 343554"/>
                    <a:gd name="connsiteX2" fmla="*/ 73618 w 178586"/>
                    <a:gd name="connsiteY2" fmla="*/ 212727 h 343554"/>
                    <a:gd name="connsiteX3" fmla="*/ 593 w 178586"/>
                    <a:gd name="connsiteY3" fmla="*/ 342902 h 343554"/>
                    <a:gd name="connsiteX4" fmla="*/ 118068 w 178586"/>
                    <a:gd name="connsiteY4" fmla="*/ 152402 h 343554"/>
                    <a:gd name="connsiteX5" fmla="*/ 178393 w 178586"/>
                    <a:gd name="connsiteY5" fmla="*/ 2 h 343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586" h="343554">
                      <a:moveTo>
                        <a:pt x="178393" y="2"/>
                      </a:moveTo>
                      <a:cubicBezTo>
                        <a:pt x="175218" y="531"/>
                        <a:pt x="116480" y="120123"/>
                        <a:pt x="99018" y="155577"/>
                      </a:cubicBezTo>
                      <a:cubicBezTo>
                        <a:pt x="81556" y="191031"/>
                        <a:pt x="90022" y="181506"/>
                        <a:pt x="73618" y="212727"/>
                      </a:cubicBezTo>
                      <a:cubicBezTo>
                        <a:pt x="57214" y="243948"/>
                        <a:pt x="-6815" y="352956"/>
                        <a:pt x="593" y="342902"/>
                      </a:cubicBezTo>
                      <a:cubicBezTo>
                        <a:pt x="8001" y="332848"/>
                        <a:pt x="91081" y="205319"/>
                        <a:pt x="118068" y="152402"/>
                      </a:cubicBezTo>
                      <a:cubicBezTo>
                        <a:pt x="145055" y="99485"/>
                        <a:pt x="181568" y="-527"/>
                        <a:pt x="17839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 624">
                  <a:extLst>
                    <a:ext uri="{FF2B5EF4-FFF2-40B4-BE49-F238E27FC236}">
                      <a16:creationId xmlns:a16="http://schemas.microsoft.com/office/drawing/2014/main" id="{30F59AFE-9043-3758-8719-33A1B2F7F733}"/>
                    </a:ext>
                  </a:extLst>
                </p:cNvPr>
                <p:cNvSpPr/>
                <p:nvPr/>
              </p:nvSpPr>
              <p:spPr>
                <a:xfrm>
                  <a:off x="5381512" y="5546675"/>
                  <a:ext cx="203315" cy="327084"/>
                </a:xfrm>
                <a:custGeom>
                  <a:avLst/>
                  <a:gdLst>
                    <a:gd name="connsiteX0" fmla="*/ 203313 w 203315"/>
                    <a:gd name="connsiteY0" fmla="*/ 50 h 327084"/>
                    <a:gd name="connsiteX1" fmla="*/ 108063 w 203315"/>
                    <a:gd name="connsiteY1" fmla="*/ 142925 h 327084"/>
                    <a:gd name="connsiteX2" fmla="*/ 76313 w 203315"/>
                    <a:gd name="connsiteY2" fmla="*/ 212775 h 327084"/>
                    <a:gd name="connsiteX3" fmla="*/ 113 w 203315"/>
                    <a:gd name="connsiteY3" fmla="*/ 327075 h 327084"/>
                    <a:gd name="connsiteX4" fmla="*/ 60438 w 203315"/>
                    <a:gd name="connsiteY4" fmla="*/ 206425 h 327084"/>
                    <a:gd name="connsiteX5" fmla="*/ 111238 w 203315"/>
                    <a:gd name="connsiteY5" fmla="*/ 127050 h 327084"/>
                    <a:gd name="connsiteX6" fmla="*/ 203313 w 203315"/>
                    <a:gd name="connsiteY6" fmla="*/ 50 h 327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315" h="327084">
                      <a:moveTo>
                        <a:pt x="203313" y="50"/>
                      </a:moveTo>
                      <a:cubicBezTo>
                        <a:pt x="202784" y="2696"/>
                        <a:pt x="129230" y="107471"/>
                        <a:pt x="108063" y="142925"/>
                      </a:cubicBezTo>
                      <a:cubicBezTo>
                        <a:pt x="86896" y="178379"/>
                        <a:pt x="94305" y="182083"/>
                        <a:pt x="76313" y="212775"/>
                      </a:cubicBezTo>
                      <a:cubicBezTo>
                        <a:pt x="58321" y="243467"/>
                        <a:pt x="2759" y="328133"/>
                        <a:pt x="113" y="327075"/>
                      </a:cubicBezTo>
                      <a:cubicBezTo>
                        <a:pt x="-2533" y="326017"/>
                        <a:pt x="41917" y="239763"/>
                        <a:pt x="60438" y="206425"/>
                      </a:cubicBezTo>
                      <a:cubicBezTo>
                        <a:pt x="78959" y="173088"/>
                        <a:pt x="90071" y="155096"/>
                        <a:pt x="111238" y="127050"/>
                      </a:cubicBezTo>
                      <a:cubicBezTo>
                        <a:pt x="132405" y="99004"/>
                        <a:pt x="203842" y="-2596"/>
                        <a:pt x="203313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 625">
                  <a:extLst>
                    <a:ext uri="{FF2B5EF4-FFF2-40B4-BE49-F238E27FC236}">
                      <a16:creationId xmlns:a16="http://schemas.microsoft.com/office/drawing/2014/main" id="{40849714-C617-4EE7-F64B-B9012BDAE94A}"/>
                    </a:ext>
                  </a:extLst>
                </p:cNvPr>
                <p:cNvSpPr/>
                <p:nvPr/>
              </p:nvSpPr>
              <p:spPr>
                <a:xfrm>
                  <a:off x="5049985" y="4959329"/>
                  <a:ext cx="165105" cy="718634"/>
                </a:xfrm>
                <a:custGeom>
                  <a:avLst/>
                  <a:gdLst>
                    <a:gd name="connsiteX0" fmla="*/ 64940 w 165105"/>
                    <a:gd name="connsiteY0" fmla="*/ 21 h 718634"/>
                    <a:gd name="connsiteX1" fmla="*/ 14140 w 165105"/>
                    <a:gd name="connsiteY1" fmla="*/ 200046 h 718634"/>
                    <a:gd name="connsiteX2" fmla="*/ 1440 w 165105"/>
                    <a:gd name="connsiteY2" fmla="*/ 298471 h 718634"/>
                    <a:gd name="connsiteX3" fmla="*/ 20490 w 165105"/>
                    <a:gd name="connsiteY3" fmla="*/ 460396 h 718634"/>
                    <a:gd name="connsiteX4" fmla="*/ 10965 w 165105"/>
                    <a:gd name="connsiteY4" fmla="*/ 447696 h 718634"/>
                    <a:gd name="connsiteX5" fmla="*/ 71290 w 165105"/>
                    <a:gd name="connsiteY5" fmla="*/ 612796 h 718634"/>
                    <a:gd name="connsiteX6" fmla="*/ 163365 w 165105"/>
                    <a:gd name="connsiteY6" fmla="*/ 711221 h 718634"/>
                    <a:gd name="connsiteX7" fmla="*/ 122090 w 165105"/>
                    <a:gd name="connsiteY7" fmla="*/ 676296 h 718634"/>
                    <a:gd name="connsiteX8" fmla="*/ 7790 w 165105"/>
                    <a:gd name="connsiteY8" fmla="*/ 396896 h 718634"/>
                    <a:gd name="connsiteX9" fmla="*/ 10965 w 165105"/>
                    <a:gd name="connsiteY9" fmla="*/ 438171 h 718634"/>
                    <a:gd name="connsiteX10" fmla="*/ 17315 w 165105"/>
                    <a:gd name="connsiteY10" fmla="*/ 187346 h 718634"/>
                    <a:gd name="connsiteX11" fmla="*/ 14140 w 165105"/>
                    <a:gd name="connsiteY11" fmla="*/ 212746 h 718634"/>
                    <a:gd name="connsiteX12" fmla="*/ 64940 w 165105"/>
                    <a:gd name="connsiteY12" fmla="*/ 21 h 7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105" h="718634">
                      <a:moveTo>
                        <a:pt x="64940" y="21"/>
                      </a:moveTo>
                      <a:cubicBezTo>
                        <a:pt x="64940" y="-2096"/>
                        <a:pt x="24723" y="150304"/>
                        <a:pt x="14140" y="200046"/>
                      </a:cubicBezTo>
                      <a:cubicBezTo>
                        <a:pt x="3557" y="249788"/>
                        <a:pt x="382" y="255079"/>
                        <a:pt x="1440" y="298471"/>
                      </a:cubicBezTo>
                      <a:cubicBezTo>
                        <a:pt x="2498" y="341863"/>
                        <a:pt x="20490" y="460396"/>
                        <a:pt x="20490" y="460396"/>
                      </a:cubicBezTo>
                      <a:cubicBezTo>
                        <a:pt x="22077" y="485267"/>
                        <a:pt x="2498" y="422296"/>
                        <a:pt x="10965" y="447696"/>
                      </a:cubicBezTo>
                      <a:cubicBezTo>
                        <a:pt x="19432" y="473096"/>
                        <a:pt x="45890" y="568875"/>
                        <a:pt x="71290" y="612796"/>
                      </a:cubicBezTo>
                      <a:cubicBezTo>
                        <a:pt x="96690" y="656717"/>
                        <a:pt x="154898" y="700638"/>
                        <a:pt x="163365" y="711221"/>
                      </a:cubicBezTo>
                      <a:cubicBezTo>
                        <a:pt x="171832" y="721804"/>
                        <a:pt x="148019" y="728683"/>
                        <a:pt x="122090" y="676296"/>
                      </a:cubicBezTo>
                      <a:cubicBezTo>
                        <a:pt x="96161" y="623909"/>
                        <a:pt x="26311" y="436583"/>
                        <a:pt x="7790" y="396896"/>
                      </a:cubicBezTo>
                      <a:cubicBezTo>
                        <a:pt x="-10731" y="357209"/>
                        <a:pt x="9377" y="473096"/>
                        <a:pt x="10965" y="438171"/>
                      </a:cubicBezTo>
                      <a:cubicBezTo>
                        <a:pt x="12553" y="403246"/>
                        <a:pt x="16786" y="224917"/>
                        <a:pt x="17315" y="187346"/>
                      </a:cubicBezTo>
                      <a:cubicBezTo>
                        <a:pt x="17844" y="149775"/>
                        <a:pt x="6202" y="236559"/>
                        <a:pt x="14140" y="212746"/>
                      </a:cubicBezTo>
                      <a:cubicBezTo>
                        <a:pt x="22077" y="188934"/>
                        <a:pt x="64940" y="2138"/>
                        <a:pt x="6494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 626">
                  <a:extLst>
                    <a:ext uri="{FF2B5EF4-FFF2-40B4-BE49-F238E27FC236}">
                      <a16:creationId xmlns:a16="http://schemas.microsoft.com/office/drawing/2014/main" id="{C4257D70-8377-CCAE-18BE-F4A2440F68C1}"/>
                    </a:ext>
                  </a:extLst>
                </p:cNvPr>
                <p:cNvSpPr/>
                <p:nvPr/>
              </p:nvSpPr>
              <p:spPr>
                <a:xfrm>
                  <a:off x="5146669" y="5648213"/>
                  <a:ext cx="377472" cy="180592"/>
                </a:xfrm>
                <a:custGeom>
                  <a:avLst/>
                  <a:gdLst>
                    <a:gd name="connsiteX0" fmla="*/ 6 w 377472"/>
                    <a:gd name="connsiteY0" fmla="*/ 168387 h 180592"/>
                    <a:gd name="connsiteX1" fmla="*/ 180981 w 377472"/>
                    <a:gd name="connsiteY1" fmla="*/ 158862 h 180592"/>
                    <a:gd name="connsiteX2" fmla="*/ 139706 w 377472"/>
                    <a:gd name="connsiteY2" fmla="*/ 171562 h 180592"/>
                    <a:gd name="connsiteX3" fmla="*/ 374656 w 377472"/>
                    <a:gd name="connsiteY3" fmla="*/ 3287 h 180592"/>
                    <a:gd name="connsiteX4" fmla="*/ 263531 w 377472"/>
                    <a:gd name="connsiteY4" fmla="*/ 66787 h 180592"/>
                    <a:gd name="connsiteX5" fmla="*/ 174631 w 377472"/>
                    <a:gd name="connsiteY5" fmla="*/ 149337 h 180592"/>
                    <a:gd name="connsiteX6" fmla="*/ 6 w 377472"/>
                    <a:gd name="connsiteY6" fmla="*/ 168387 h 180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7472" h="180592">
                      <a:moveTo>
                        <a:pt x="6" y="168387"/>
                      </a:moveTo>
                      <a:cubicBezTo>
                        <a:pt x="1064" y="169975"/>
                        <a:pt x="157698" y="158333"/>
                        <a:pt x="180981" y="158862"/>
                      </a:cubicBezTo>
                      <a:cubicBezTo>
                        <a:pt x="204264" y="159391"/>
                        <a:pt x="107427" y="197491"/>
                        <a:pt x="139706" y="171562"/>
                      </a:cubicBezTo>
                      <a:cubicBezTo>
                        <a:pt x="171985" y="145633"/>
                        <a:pt x="354019" y="20749"/>
                        <a:pt x="374656" y="3287"/>
                      </a:cubicBezTo>
                      <a:cubicBezTo>
                        <a:pt x="395293" y="-14175"/>
                        <a:pt x="296869" y="42445"/>
                        <a:pt x="263531" y="66787"/>
                      </a:cubicBezTo>
                      <a:cubicBezTo>
                        <a:pt x="230193" y="91129"/>
                        <a:pt x="216964" y="133991"/>
                        <a:pt x="174631" y="149337"/>
                      </a:cubicBezTo>
                      <a:cubicBezTo>
                        <a:pt x="132298" y="164683"/>
                        <a:pt x="-1052" y="166799"/>
                        <a:pt x="6" y="1683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 627">
                  <a:extLst>
                    <a:ext uri="{FF2B5EF4-FFF2-40B4-BE49-F238E27FC236}">
                      <a16:creationId xmlns:a16="http://schemas.microsoft.com/office/drawing/2014/main" id="{525F7D44-2073-03A7-CA23-F36A3CC7DB71}"/>
                    </a:ext>
                  </a:extLst>
                </p:cNvPr>
                <p:cNvSpPr/>
                <p:nvPr/>
              </p:nvSpPr>
              <p:spPr>
                <a:xfrm>
                  <a:off x="3689860" y="4302125"/>
                  <a:ext cx="369662" cy="667217"/>
                </a:xfrm>
                <a:custGeom>
                  <a:avLst/>
                  <a:gdLst>
                    <a:gd name="connsiteX0" fmla="*/ 339215 w 369662"/>
                    <a:gd name="connsiteY0" fmla="*/ 0 h 667217"/>
                    <a:gd name="connsiteX1" fmla="*/ 342390 w 369662"/>
                    <a:gd name="connsiteY1" fmla="*/ 69850 h 667217"/>
                    <a:gd name="connsiteX2" fmla="*/ 259840 w 369662"/>
                    <a:gd name="connsiteY2" fmla="*/ 196850 h 667217"/>
                    <a:gd name="connsiteX3" fmla="*/ 2665 w 369662"/>
                    <a:gd name="connsiteY3" fmla="*/ 660400 h 667217"/>
                    <a:gd name="connsiteX4" fmla="*/ 132840 w 369662"/>
                    <a:gd name="connsiteY4" fmla="*/ 457200 h 667217"/>
                    <a:gd name="connsiteX5" fmla="*/ 247140 w 369662"/>
                    <a:gd name="connsiteY5" fmla="*/ 231775 h 667217"/>
                    <a:gd name="connsiteX6" fmla="*/ 364615 w 369662"/>
                    <a:gd name="connsiteY6" fmla="*/ 69850 h 667217"/>
                    <a:gd name="connsiteX7" fmla="*/ 339215 w 369662"/>
                    <a:gd name="connsiteY7" fmla="*/ 0 h 66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9662" h="667217">
                      <a:moveTo>
                        <a:pt x="339215" y="0"/>
                      </a:moveTo>
                      <a:cubicBezTo>
                        <a:pt x="335511" y="0"/>
                        <a:pt x="355619" y="37042"/>
                        <a:pt x="342390" y="69850"/>
                      </a:cubicBezTo>
                      <a:cubicBezTo>
                        <a:pt x="329161" y="102658"/>
                        <a:pt x="316461" y="98425"/>
                        <a:pt x="259840" y="196850"/>
                      </a:cubicBezTo>
                      <a:cubicBezTo>
                        <a:pt x="203219" y="295275"/>
                        <a:pt x="23832" y="617008"/>
                        <a:pt x="2665" y="660400"/>
                      </a:cubicBezTo>
                      <a:cubicBezTo>
                        <a:pt x="-18502" y="703792"/>
                        <a:pt x="92094" y="528638"/>
                        <a:pt x="132840" y="457200"/>
                      </a:cubicBezTo>
                      <a:cubicBezTo>
                        <a:pt x="173586" y="385763"/>
                        <a:pt x="208511" y="296333"/>
                        <a:pt x="247140" y="231775"/>
                      </a:cubicBezTo>
                      <a:cubicBezTo>
                        <a:pt x="285769" y="167217"/>
                        <a:pt x="345565" y="101071"/>
                        <a:pt x="364615" y="69850"/>
                      </a:cubicBezTo>
                      <a:cubicBezTo>
                        <a:pt x="383665" y="38629"/>
                        <a:pt x="342919" y="0"/>
                        <a:pt x="3392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 628">
                  <a:extLst>
                    <a:ext uri="{FF2B5EF4-FFF2-40B4-BE49-F238E27FC236}">
                      <a16:creationId xmlns:a16="http://schemas.microsoft.com/office/drawing/2014/main" id="{B14F910A-7A42-71FE-2DC8-A5A0198271E5}"/>
                    </a:ext>
                  </a:extLst>
                </p:cNvPr>
                <p:cNvSpPr/>
                <p:nvPr/>
              </p:nvSpPr>
              <p:spPr>
                <a:xfrm>
                  <a:off x="3634699" y="4866927"/>
                  <a:ext cx="143630" cy="794100"/>
                </a:xfrm>
                <a:custGeom>
                  <a:avLst/>
                  <a:gdLst>
                    <a:gd name="connsiteX0" fmla="*/ 143551 w 143630"/>
                    <a:gd name="connsiteY0" fmla="*/ 348 h 794100"/>
                    <a:gd name="connsiteX1" fmla="*/ 45126 w 143630"/>
                    <a:gd name="connsiteY1" fmla="*/ 178148 h 794100"/>
                    <a:gd name="connsiteX2" fmla="*/ 57826 w 143630"/>
                    <a:gd name="connsiteY2" fmla="*/ 149573 h 794100"/>
                    <a:gd name="connsiteX3" fmla="*/ 35601 w 143630"/>
                    <a:gd name="connsiteY3" fmla="*/ 213073 h 794100"/>
                    <a:gd name="connsiteX4" fmla="*/ 29251 w 143630"/>
                    <a:gd name="connsiteY4" fmla="*/ 289273 h 794100"/>
                    <a:gd name="connsiteX5" fmla="*/ 676 w 143630"/>
                    <a:gd name="connsiteY5" fmla="*/ 794098 h 794100"/>
                    <a:gd name="connsiteX6" fmla="*/ 13376 w 143630"/>
                    <a:gd name="connsiteY6" fmla="*/ 295623 h 794100"/>
                    <a:gd name="connsiteX7" fmla="*/ 61001 w 143630"/>
                    <a:gd name="connsiteY7" fmla="*/ 136873 h 794100"/>
                    <a:gd name="connsiteX8" fmla="*/ 143551 w 143630"/>
                    <a:gd name="connsiteY8" fmla="*/ 348 h 794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630" h="794100">
                      <a:moveTo>
                        <a:pt x="143551" y="348"/>
                      </a:moveTo>
                      <a:cubicBezTo>
                        <a:pt x="140905" y="7227"/>
                        <a:pt x="59413" y="153277"/>
                        <a:pt x="45126" y="178148"/>
                      </a:cubicBezTo>
                      <a:cubicBezTo>
                        <a:pt x="30838" y="203019"/>
                        <a:pt x="59413" y="143752"/>
                        <a:pt x="57826" y="149573"/>
                      </a:cubicBezTo>
                      <a:cubicBezTo>
                        <a:pt x="56238" y="155394"/>
                        <a:pt x="40363" y="189790"/>
                        <a:pt x="35601" y="213073"/>
                      </a:cubicBezTo>
                      <a:cubicBezTo>
                        <a:pt x="30838" y="236356"/>
                        <a:pt x="35072" y="192436"/>
                        <a:pt x="29251" y="289273"/>
                      </a:cubicBezTo>
                      <a:cubicBezTo>
                        <a:pt x="23430" y="386111"/>
                        <a:pt x="3322" y="793040"/>
                        <a:pt x="676" y="794098"/>
                      </a:cubicBezTo>
                      <a:cubicBezTo>
                        <a:pt x="-1970" y="795156"/>
                        <a:pt x="3322" y="405161"/>
                        <a:pt x="13376" y="295623"/>
                      </a:cubicBezTo>
                      <a:cubicBezTo>
                        <a:pt x="23430" y="186085"/>
                        <a:pt x="40363" y="183440"/>
                        <a:pt x="61001" y="136873"/>
                      </a:cubicBezTo>
                      <a:cubicBezTo>
                        <a:pt x="81639" y="90306"/>
                        <a:pt x="146197" y="-6531"/>
                        <a:pt x="143551" y="3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 629">
                  <a:extLst>
                    <a:ext uri="{FF2B5EF4-FFF2-40B4-BE49-F238E27FC236}">
                      <a16:creationId xmlns:a16="http://schemas.microsoft.com/office/drawing/2014/main" id="{0D1864EE-7060-26F6-7991-2CBF8D4473D2}"/>
                    </a:ext>
                  </a:extLst>
                </p:cNvPr>
                <p:cNvSpPr/>
                <p:nvPr/>
              </p:nvSpPr>
              <p:spPr>
                <a:xfrm>
                  <a:off x="3587697" y="5651264"/>
                  <a:ext cx="55914" cy="928936"/>
                </a:xfrm>
                <a:custGeom>
                  <a:avLst/>
                  <a:gdLst>
                    <a:gd name="connsiteX0" fmla="*/ 54028 w 55914"/>
                    <a:gd name="connsiteY0" fmla="*/ 236 h 928936"/>
                    <a:gd name="connsiteX1" fmla="*/ 28628 w 55914"/>
                    <a:gd name="connsiteY1" fmla="*/ 314561 h 928936"/>
                    <a:gd name="connsiteX2" fmla="*/ 53 w 55914"/>
                    <a:gd name="connsiteY2" fmla="*/ 920986 h 928936"/>
                    <a:gd name="connsiteX3" fmla="*/ 22278 w 55914"/>
                    <a:gd name="connsiteY3" fmla="*/ 641586 h 928936"/>
                    <a:gd name="connsiteX4" fmla="*/ 50853 w 55914"/>
                    <a:gd name="connsiteY4" fmla="*/ 359011 h 928936"/>
                    <a:gd name="connsiteX5" fmla="*/ 54028 w 55914"/>
                    <a:gd name="connsiteY5" fmla="*/ 236 h 928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914" h="928936">
                      <a:moveTo>
                        <a:pt x="54028" y="236"/>
                      </a:moveTo>
                      <a:cubicBezTo>
                        <a:pt x="50324" y="-7172"/>
                        <a:pt x="37624" y="161103"/>
                        <a:pt x="28628" y="314561"/>
                      </a:cubicBezTo>
                      <a:cubicBezTo>
                        <a:pt x="19632" y="468019"/>
                        <a:pt x="1111" y="866482"/>
                        <a:pt x="53" y="920986"/>
                      </a:cubicBezTo>
                      <a:cubicBezTo>
                        <a:pt x="-1005" y="975490"/>
                        <a:pt x="13811" y="735248"/>
                        <a:pt x="22278" y="641586"/>
                      </a:cubicBezTo>
                      <a:cubicBezTo>
                        <a:pt x="30745" y="547924"/>
                        <a:pt x="46091" y="462198"/>
                        <a:pt x="50853" y="359011"/>
                      </a:cubicBezTo>
                      <a:cubicBezTo>
                        <a:pt x="55615" y="255824"/>
                        <a:pt x="57732" y="7644"/>
                        <a:pt x="54028" y="2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 630">
                  <a:extLst>
                    <a:ext uri="{FF2B5EF4-FFF2-40B4-BE49-F238E27FC236}">
                      <a16:creationId xmlns:a16="http://schemas.microsoft.com/office/drawing/2014/main" id="{39A56943-F28D-4AA9-B6A3-BF81C5B46760}"/>
                    </a:ext>
                  </a:extLst>
                </p:cNvPr>
                <p:cNvSpPr/>
                <p:nvPr/>
              </p:nvSpPr>
              <p:spPr>
                <a:xfrm>
                  <a:off x="3516353" y="6556254"/>
                  <a:ext cx="65201" cy="525598"/>
                </a:xfrm>
                <a:custGeom>
                  <a:avLst/>
                  <a:gdLst>
                    <a:gd name="connsiteX0" fmla="*/ 65047 w 65201"/>
                    <a:gd name="connsiteY0" fmla="*/ 121 h 525598"/>
                    <a:gd name="connsiteX1" fmla="*/ 36472 w 65201"/>
                    <a:gd name="connsiteY1" fmla="*/ 339846 h 525598"/>
                    <a:gd name="connsiteX2" fmla="*/ 1547 w 65201"/>
                    <a:gd name="connsiteY2" fmla="*/ 523996 h 525598"/>
                    <a:gd name="connsiteX3" fmla="*/ 7897 w 65201"/>
                    <a:gd name="connsiteY3" fmla="*/ 422396 h 525598"/>
                    <a:gd name="connsiteX4" fmla="*/ 23772 w 65201"/>
                    <a:gd name="connsiteY4" fmla="*/ 301746 h 525598"/>
                    <a:gd name="connsiteX5" fmla="*/ 65047 w 65201"/>
                    <a:gd name="connsiteY5" fmla="*/ 121 h 525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201" h="525598">
                      <a:moveTo>
                        <a:pt x="65047" y="121"/>
                      </a:moveTo>
                      <a:cubicBezTo>
                        <a:pt x="67164" y="6471"/>
                        <a:pt x="47055" y="252534"/>
                        <a:pt x="36472" y="339846"/>
                      </a:cubicBezTo>
                      <a:cubicBezTo>
                        <a:pt x="25889" y="427159"/>
                        <a:pt x="6309" y="510238"/>
                        <a:pt x="1547" y="523996"/>
                      </a:cubicBezTo>
                      <a:cubicBezTo>
                        <a:pt x="-3215" y="537754"/>
                        <a:pt x="4193" y="459438"/>
                        <a:pt x="7897" y="422396"/>
                      </a:cubicBezTo>
                      <a:cubicBezTo>
                        <a:pt x="11601" y="385354"/>
                        <a:pt x="16893" y="366304"/>
                        <a:pt x="23772" y="301746"/>
                      </a:cubicBezTo>
                      <a:cubicBezTo>
                        <a:pt x="30651" y="237188"/>
                        <a:pt x="62930" y="-6229"/>
                        <a:pt x="65047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 631">
                  <a:extLst>
                    <a:ext uri="{FF2B5EF4-FFF2-40B4-BE49-F238E27FC236}">
                      <a16:creationId xmlns:a16="http://schemas.microsoft.com/office/drawing/2014/main" id="{A6E1BFCE-DFFD-AC1E-F672-75A0C9E9C1ED}"/>
                    </a:ext>
                  </a:extLst>
                </p:cNvPr>
                <p:cNvSpPr/>
                <p:nvPr/>
              </p:nvSpPr>
              <p:spPr>
                <a:xfrm>
                  <a:off x="3424855" y="7049743"/>
                  <a:ext cx="85299" cy="514110"/>
                </a:xfrm>
                <a:custGeom>
                  <a:avLst/>
                  <a:gdLst>
                    <a:gd name="connsiteX0" fmla="*/ 80345 w 85299"/>
                    <a:gd name="connsiteY0" fmla="*/ 8282 h 514110"/>
                    <a:gd name="connsiteX1" fmla="*/ 80345 w 85299"/>
                    <a:gd name="connsiteY1" fmla="*/ 113057 h 514110"/>
                    <a:gd name="connsiteX2" fmla="*/ 58120 w 85299"/>
                    <a:gd name="connsiteY2" fmla="*/ 262282 h 514110"/>
                    <a:gd name="connsiteX3" fmla="*/ 970 w 85299"/>
                    <a:gd name="connsiteY3" fmla="*/ 513107 h 514110"/>
                    <a:gd name="connsiteX4" fmla="*/ 26370 w 85299"/>
                    <a:gd name="connsiteY4" fmla="*/ 338482 h 514110"/>
                    <a:gd name="connsiteX5" fmla="*/ 80345 w 85299"/>
                    <a:gd name="connsiteY5" fmla="*/ 8282 h 514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299" h="514110">
                      <a:moveTo>
                        <a:pt x="80345" y="8282"/>
                      </a:moveTo>
                      <a:cubicBezTo>
                        <a:pt x="89341" y="-29289"/>
                        <a:pt x="84049" y="70724"/>
                        <a:pt x="80345" y="113057"/>
                      </a:cubicBezTo>
                      <a:cubicBezTo>
                        <a:pt x="76641" y="155390"/>
                        <a:pt x="71349" y="195607"/>
                        <a:pt x="58120" y="262282"/>
                      </a:cubicBezTo>
                      <a:cubicBezTo>
                        <a:pt x="44891" y="328957"/>
                        <a:pt x="6262" y="500407"/>
                        <a:pt x="970" y="513107"/>
                      </a:cubicBezTo>
                      <a:cubicBezTo>
                        <a:pt x="-4322" y="525807"/>
                        <a:pt x="13141" y="415211"/>
                        <a:pt x="26370" y="338482"/>
                      </a:cubicBezTo>
                      <a:cubicBezTo>
                        <a:pt x="39599" y="261753"/>
                        <a:pt x="71349" y="45853"/>
                        <a:pt x="80345" y="82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 632">
                  <a:extLst>
                    <a:ext uri="{FF2B5EF4-FFF2-40B4-BE49-F238E27FC236}">
                      <a16:creationId xmlns:a16="http://schemas.microsoft.com/office/drawing/2014/main" id="{E613157A-1E2A-9607-657D-57BAAD059060}"/>
                    </a:ext>
                  </a:extLst>
                </p:cNvPr>
                <p:cNvSpPr/>
                <p:nvPr/>
              </p:nvSpPr>
              <p:spPr>
                <a:xfrm>
                  <a:off x="5330646" y="6745372"/>
                  <a:ext cx="124225" cy="364663"/>
                </a:xfrm>
                <a:custGeom>
                  <a:avLst/>
                  <a:gdLst>
                    <a:gd name="connsiteX0" fmla="*/ 179 w 124225"/>
                    <a:gd name="connsiteY0" fmla="*/ 1503 h 364663"/>
                    <a:gd name="connsiteX1" fmla="*/ 57329 w 124225"/>
                    <a:gd name="connsiteY1" fmla="*/ 131678 h 364663"/>
                    <a:gd name="connsiteX2" fmla="*/ 124004 w 124225"/>
                    <a:gd name="connsiteY2" fmla="*/ 363453 h 364663"/>
                    <a:gd name="connsiteX3" fmla="*/ 76379 w 124225"/>
                    <a:gd name="connsiteY3" fmla="*/ 214228 h 364663"/>
                    <a:gd name="connsiteX4" fmla="*/ 179 w 124225"/>
                    <a:gd name="connsiteY4" fmla="*/ 1503 h 36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225" h="364663">
                      <a:moveTo>
                        <a:pt x="179" y="1503"/>
                      </a:moveTo>
                      <a:cubicBezTo>
                        <a:pt x="-2996" y="-12255"/>
                        <a:pt x="36692" y="71353"/>
                        <a:pt x="57329" y="131678"/>
                      </a:cubicBezTo>
                      <a:cubicBezTo>
                        <a:pt x="77966" y="192003"/>
                        <a:pt x="120829" y="349695"/>
                        <a:pt x="124004" y="363453"/>
                      </a:cubicBezTo>
                      <a:cubicBezTo>
                        <a:pt x="127179" y="377211"/>
                        <a:pt x="95429" y="270320"/>
                        <a:pt x="76379" y="214228"/>
                      </a:cubicBezTo>
                      <a:cubicBezTo>
                        <a:pt x="57329" y="158136"/>
                        <a:pt x="3354" y="15261"/>
                        <a:pt x="179" y="15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 633">
                  <a:extLst>
                    <a:ext uri="{FF2B5EF4-FFF2-40B4-BE49-F238E27FC236}">
                      <a16:creationId xmlns:a16="http://schemas.microsoft.com/office/drawing/2014/main" id="{03751684-B5D2-83E5-76F3-3A3D42D4B886}"/>
                    </a:ext>
                  </a:extLst>
                </p:cNvPr>
                <p:cNvSpPr/>
                <p:nvPr/>
              </p:nvSpPr>
              <p:spPr>
                <a:xfrm>
                  <a:off x="5438264" y="7086600"/>
                  <a:ext cx="42995" cy="415925"/>
                </a:xfrm>
                <a:custGeom>
                  <a:avLst/>
                  <a:gdLst>
                    <a:gd name="connsiteX0" fmla="*/ 511 w 42995"/>
                    <a:gd name="connsiteY0" fmla="*/ 0 h 415925"/>
                    <a:gd name="connsiteX1" fmla="*/ 19561 w 42995"/>
                    <a:gd name="connsiteY1" fmla="*/ 234950 h 415925"/>
                    <a:gd name="connsiteX2" fmla="*/ 32261 w 42995"/>
                    <a:gd name="connsiteY2" fmla="*/ 415925 h 415925"/>
                    <a:gd name="connsiteX3" fmla="*/ 41786 w 42995"/>
                    <a:gd name="connsiteY3" fmla="*/ 234950 h 415925"/>
                    <a:gd name="connsiteX4" fmla="*/ 511 w 42995"/>
                    <a:gd name="connsiteY4" fmla="*/ 0 h 415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95" h="415925">
                      <a:moveTo>
                        <a:pt x="511" y="0"/>
                      </a:moveTo>
                      <a:cubicBezTo>
                        <a:pt x="-3193" y="0"/>
                        <a:pt x="14269" y="165629"/>
                        <a:pt x="19561" y="234950"/>
                      </a:cubicBezTo>
                      <a:cubicBezTo>
                        <a:pt x="24853" y="304271"/>
                        <a:pt x="28557" y="415925"/>
                        <a:pt x="32261" y="415925"/>
                      </a:cubicBezTo>
                      <a:cubicBezTo>
                        <a:pt x="35965" y="415925"/>
                        <a:pt x="46548" y="311150"/>
                        <a:pt x="41786" y="234950"/>
                      </a:cubicBezTo>
                      <a:cubicBezTo>
                        <a:pt x="37024" y="158750"/>
                        <a:pt x="4215" y="0"/>
                        <a:pt x="5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 634">
                  <a:extLst>
                    <a:ext uri="{FF2B5EF4-FFF2-40B4-BE49-F238E27FC236}">
                      <a16:creationId xmlns:a16="http://schemas.microsoft.com/office/drawing/2014/main" id="{F17FFF43-0BD7-CCEE-6DBD-C170E903E740}"/>
                    </a:ext>
                  </a:extLst>
                </p:cNvPr>
                <p:cNvSpPr/>
                <p:nvPr/>
              </p:nvSpPr>
              <p:spPr>
                <a:xfrm>
                  <a:off x="5470525" y="7496501"/>
                  <a:ext cx="31750" cy="558691"/>
                </a:xfrm>
                <a:custGeom>
                  <a:avLst/>
                  <a:gdLst>
                    <a:gd name="connsiteX0" fmla="*/ 22225 w 31750"/>
                    <a:gd name="connsiteY0" fmla="*/ 6024 h 558691"/>
                    <a:gd name="connsiteX1" fmla="*/ 31750 w 31750"/>
                    <a:gd name="connsiteY1" fmla="*/ 136199 h 558691"/>
                    <a:gd name="connsiteX2" fmla="*/ 22225 w 31750"/>
                    <a:gd name="connsiteY2" fmla="*/ 260024 h 558691"/>
                    <a:gd name="connsiteX3" fmla="*/ 12700 w 31750"/>
                    <a:gd name="connsiteY3" fmla="*/ 380674 h 558691"/>
                    <a:gd name="connsiteX4" fmla="*/ 15875 w 31750"/>
                    <a:gd name="connsiteY4" fmla="*/ 558474 h 558691"/>
                    <a:gd name="connsiteX5" fmla="*/ 0 w 31750"/>
                    <a:gd name="connsiteY5" fmla="*/ 342574 h 558691"/>
                    <a:gd name="connsiteX6" fmla="*/ 22225 w 31750"/>
                    <a:gd name="connsiteY6" fmla="*/ 6024 h 558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750" h="558691">
                      <a:moveTo>
                        <a:pt x="22225" y="6024"/>
                      </a:moveTo>
                      <a:cubicBezTo>
                        <a:pt x="27517" y="-28372"/>
                        <a:pt x="31750" y="93866"/>
                        <a:pt x="31750" y="136199"/>
                      </a:cubicBezTo>
                      <a:cubicBezTo>
                        <a:pt x="31750" y="178532"/>
                        <a:pt x="25400" y="219278"/>
                        <a:pt x="22225" y="260024"/>
                      </a:cubicBezTo>
                      <a:cubicBezTo>
                        <a:pt x="19050" y="300770"/>
                        <a:pt x="13758" y="330932"/>
                        <a:pt x="12700" y="380674"/>
                      </a:cubicBezTo>
                      <a:cubicBezTo>
                        <a:pt x="11642" y="430416"/>
                        <a:pt x="17992" y="564824"/>
                        <a:pt x="15875" y="558474"/>
                      </a:cubicBezTo>
                      <a:cubicBezTo>
                        <a:pt x="13758" y="552124"/>
                        <a:pt x="0" y="428299"/>
                        <a:pt x="0" y="342574"/>
                      </a:cubicBezTo>
                      <a:cubicBezTo>
                        <a:pt x="0" y="256849"/>
                        <a:pt x="16933" y="40420"/>
                        <a:pt x="22225" y="60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 635">
                  <a:extLst>
                    <a:ext uri="{FF2B5EF4-FFF2-40B4-BE49-F238E27FC236}">
                      <a16:creationId xmlns:a16="http://schemas.microsoft.com/office/drawing/2014/main" id="{780D971D-AD1E-4708-254E-DB932A086391}"/>
                    </a:ext>
                  </a:extLst>
                </p:cNvPr>
                <p:cNvSpPr/>
                <p:nvPr/>
              </p:nvSpPr>
              <p:spPr>
                <a:xfrm>
                  <a:off x="3751777" y="4375150"/>
                  <a:ext cx="366331" cy="589020"/>
                </a:xfrm>
                <a:custGeom>
                  <a:avLst/>
                  <a:gdLst>
                    <a:gd name="connsiteX0" fmla="*/ 366198 w 366331"/>
                    <a:gd name="connsiteY0" fmla="*/ 0 h 589020"/>
                    <a:gd name="connsiteX1" fmla="*/ 251898 w 366331"/>
                    <a:gd name="connsiteY1" fmla="*/ 111125 h 589020"/>
                    <a:gd name="connsiteX2" fmla="*/ 264598 w 366331"/>
                    <a:gd name="connsiteY2" fmla="*/ 107950 h 589020"/>
                    <a:gd name="connsiteX3" fmla="*/ 236023 w 366331"/>
                    <a:gd name="connsiteY3" fmla="*/ 231775 h 589020"/>
                    <a:gd name="connsiteX4" fmla="*/ 245548 w 366331"/>
                    <a:gd name="connsiteY4" fmla="*/ 212725 h 589020"/>
                    <a:gd name="connsiteX5" fmla="*/ 150298 w 366331"/>
                    <a:gd name="connsiteY5" fmla="*/ 384175 h 589020"/>
                    <a:gd name="connsiteX6" fmla="*/ 1073 w 366331"/>
                    <a:gd name="connsiteY6" fmla="*/ 587375 h 589020"/>
                    <a:gd name="connsiteX7" fmla="*/ 232848 w 366331"/>
                    <a:gd name="connsiteY7" fmla="*/ 266700 h 589020"/>
                    <a:gd name="connsiteX8" fmla="*/ 245548 w 366331"/>
                    <a:gd name="connsiteY8" fmla="*/ 250825 h 589020"/>
                    <a:gd name="connsiteX9" fmla="*/ 267773 w 366331"/>
                    <a:gd name="connsiteY9" fmla="*/ 314325 h 589020"/>
                    <a:gd name="connsiteX10" fmla="*/ 255073 w 366331"/>
                    <a:gd name="connsiteY10" fmla="*/ 212725 h 589020"/>
                    <a:gd name="connsiteX11" fmla="*/ 264598 w 366331"/>
                    <a:gd name="connsiteY11" fmla="*/ 330200 h 589020"/>
                    <a:gd name="connsiteX12" fmla="*/ 264598 w 366331"/>
                    <a:gd name="connsiteY12" fmla="*/ 133350 h 589020"/>
                    <a:gd name="connsiteX13" fmla="*/ 274123 w 366331"/>
                    <a:gd name="connsiteY13" fmla="*/ 111125 h 589020"/>
                    <a:gd name="connsiteX14" fmla="*/ 366198 w 366331"/>
                    <a:gd name="connsiteY14" fmla="*/ 0 h 589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6331" h="589020">
                      <a:moveTo>
                        <a:pt x="366198" y="0"/>
                      </a:moveTo>
                      <a:cubicBezTo>
                        <a:pt x="362494" y="0"/>
                        <a:pt x="251898" y="111125"/>
                        <a:pt x="251898" y="111125"/>
                      </a:cubicBezTo>
                      <a:cubicBezTo>
                        <a:pt x="234965" y="129117"/>
                        <a:pt x="267244" y="87842"/>
                        <a:pt x="264598" y="107950"/>
                      </a:cubicBezTo>
                      <a:cubicBezTo>
                        <a:pt x="261952" y="128058"/>
                        <a:pt x="239198" y="214313"/>
                        <a:pt x="236023" y="231775"/>
                      </a:cubicBezTo>
                      <a:cubicBezTo>
                        <a:pt x="232848" y="249238"/>
                        <a:pt x="259835" y="187325"/>
                        <a:pt x="245548" y="212725"/>
                      </a:cubicBezTo>
                      <a:cubicBezTo>
                        <a:pt x="231261" y="238125"/>
                        <a:pt x="191044" y="321733"/>
                        <a:pt x="150298" y="384175"/>
                      </a:cubicBezTo>
                      <a:cubicBezTo>
                        <a:pt x="109552" y="446617"/>
                        <a:pt x="-12685" y="606954"/>
                        <a:pt x="1073" y="587375"/>
                      </a:cubicBezTo>
                      <a:cubicBezTo>
                        <a:pt x="14831" y="567796"/>
                        <a:pt x="192102" y="322792"/>
                        <a:pt x="232848" y="266700"/>
                      </a:cubicBezTo>
                      <a:cubicBezTo>
                        <a:pt x="273594" y="210608"/>
                        <a:pt x="239727" y="242888"/>
                        <a:pt x="245548" y="250825"/>
                      </a:cubicBezTo>
                      <a:cubicBezTo>
                        <a:pt x="251369" y="258762"/>
                        <a:pt x="266185" y="320675"/>
                        <a:pt x="267773" y="314325"/>
                      </a:cubicBezTo>
                      <a:cubicBezTo>
                        <a:pt x="269360" y="307975"/>
                        <a:pt x="255602" y="210079"/>
                        <a:pt x="255073" y="212725"/>
                      </a:cubicBezTo>
                      <a:cubicBezTo>
                        <a:pt x="254544" y="215371"/>
                        <a:pt x="263011" y="343429"/>
                        <a:pt x="264598" y="330200"/>
                      </a:cubicBezTo>
                      <a:cubicBezTo>
                        <a:pt x="266185" y="316971"/>
                        <a:pt x="263011" y="169862"/>
                        <a:pt x="264598" y="133350"/>
                      </a:cubicBezTo>
                      <a:cubicBezTo>
                        <a:pt x="266185" y="96838"/>
                        <a:pt x="252956" y="132292"/>
                        <a:pt x="274123" y="111125"/>
                      </a:cubicBezTo>
                      <a:cubicBezTo>
                        <a:pt x="295290" y="89958"/>
                        <a:pt x="369902" y="0"/>
                        <a:pt x="3661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 636">
                  <a:extLst>
                    <a:ext uri="{FF2B5EF4-FFF2-40B4-BE49-F238E27FC236}">
                      <a16:creationId xmlns:a16="http://schemas.microsoft.com/office/drawing/2014/main" id="{FC1713A2-93C2-A640-2B90-DFAADD7AC53E}"/>
                    </a:ext>
                  </a:extLst>
                </p:cNvPr>
                <p:cNvSpPr/>
                <p:nvPr/>
              </p:nvSpPr>
              <p:spPr>
                <a:xfrm>
                  <a:off x="4451341" y="4390973"/>
                  <a:ext cx="305207" cy="276458"/>
                </a:xfrm>
                <a:custGeom>
                  <a:avLst/>
                  <a:gdLst>
                    <a:gd name="connsiteX0" fmla="*/ 304809 w 305207"/>
                    <a:gd name="connsiteY0" fmla="*/ 52 h 276458"/>
                    <a:gd name="connsiteX1" fmla="*/ 288934 w 305207"/>
                    <a:gd name="connsiteY1" fmla="*/ 174677 h 276458"/>
                    <a:gd name="connsiteX2" fmla="*/ 260359 w 305207"/>
                    <a:gd name="connsiteY2" fmla="*/ 222302 h 276458"/>
                    <a:gd name="connsiteX3" fmla="*/ 9 w 305207"/>
                    <a:gd name="connsiteY3" fmla="*/ 276277 h 276458"/>
                    <a:gd name="connsiteX4" fmla="*/ 250834 w 305207"/>
                    <a:gd name="connsiteY4" fmla="*/ 238177 h 276458"/>
                    <a:gd name="connsiteX5" fmla="*/ 273059 w 305207"/>
                    <a:gd name="connsiteY5" fmla="*/ 193727 h 276458"/>
                    <a:gd name="connsiteX6" fmla="*/ 304809 w 305207"/>
                    <a:gd name="connsiteY6" fmla="*/ 52 h 276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5207" h="276458">
                      <a:moveTo>
                        <a:pt x="304809" y="52"/>
                      </a:moveTo>
                      <a:cubicBezTo>
                        <a:pt x="307455" y="-3123"/>
                        <a:pt x="296342" y="137635"/>
                        <a:pt x="288934" y="174677"/>
                      </a:cubicBezTo>
                      <a:cubicBezTo>
                        <a:pt x="281526" y="211719"/>
                        <a:pt x="308513" y="205369"/>
                        <a:pt x="260359" y="222302"/>
                      </a:cubicBezTo>
                      <a:cubicBezTo>
                        <a:pt x="212205" y="239235"/>
                        <a:pt x="1596" y="273631"/>
                        <a:pt x="9" y="276277"/>
                      </a:cubicBezTo>
                      <a:cubicBezTo>
                        <a:pt x="-1579" y="278923"/>
                        <a:pt x="205326" y="251935"/>
                        <a:pt x="250834" y="238177"/>
                      </a:cubicBezTo>
                      <a:cubicBezTo>
                        <a:pt x="296342" y="224419"/>
                        <a:pt x="265651" y="229181"/>
                        <a:pt x="273059" y="193727"/>
                      </a:cubicBezTo>
                      <a:cubicBezTo>
                        <a:pt x="280467" y="158273"/>
                        <a:pt x="302163" y="3227"/>
                        <a:pt x="304809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 637">
                  <a:extLst>
                    <a:ext uri="{FF2B5EF4-FFF2-40B4-BE49-F238E27FC236}">
                      <a16:creationId xmlns:a16="http://schemas.microsoft.com/office/drawing/2014/main" id="{E73FC33F-0892-739F-6EFD-7327C5DD693A}"/>
                    </a:ext>
                  </a:extLst>
                </p:cNvPr>
                <p:cNvSpPr/>
                <p:nvPr/>
              </p:nvSpPr>
              <p:spPr>
                <a:xfrm>
                  <a:off x="4032544" y="4655874"/>
                  <a:ext cx="86263" cy="294053"/>
                </a:xfrm>
                <a:custGeom>
                  <a:avLst/>
                  <a:gdLst>
                    <a:gd name="connsiteX0" fmla="*/ 85431 w 86263"/>
                    <a:gd name="connsiteY0" fmla="*/ 1851 h 294053"/>
                    <a:gd name="connsiteX1" fmla="*/ 25106 w 86263"/>
                    <a:gd name="connsiteY1" fmla="*/ 103451 h 294053"/>
                    <a:gd name="connsiteX2" fmla="*/ 9231 w 86263"/>
                    <a:gd name="connsiteY2" fmla="*/ 293951 h 294053"/>
                    <a:gd name="connsiteX3" fmla="*/ 2881 w 86263"/>
                    <a:gd name="connsiteY3" fmla="*/ 128851 h 294053"/>
                    <a:gd name="connsiteX4" fmla="*/ 56856 w 86263"/>
                    <a:gd name="connsiteY4" fmla="*/ 43126 h 294053"/>
                    <a:gd name="connsiteX5" fmla="*/ 85431 w 86263"/>
                    <a:gd name="connsiteY5" fmla="*/ 1851 h 294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63" h="294053">
                      <a:moveTo>
                        <a:pt x="85431" y="1851"/>
                      </a:moveTo>
                      <a:cubicBezTo>
                        <a:pt x="80139" y="11905"/>
                        <a:pt x="37806" y="54768"/>
                        <a:pt x="25106" y="103451"/>
                      </a:cubicBezTo>
                      <a:cubicBezTo>
                        <a:pt x="12406" y="152134"/>
                        <a:pt x="12935" y="289718"/>
                        <a:pt x="9231" y="293951"/>
                      </a:cubicBezTo>
                      <a:cubicBezTo>
                        <a:pt x="5527" y="298184"/>
                        <a:pt x="-5056" y="170655"/>
                        <a:pt x="2881" y="128851"/>
                      </a:cubicBezTo>
                      <a:cubicBezTo>
                        <a:pt x="10818" y="87047"/>
                        <a:pt x="44156" y="61118"/>
                        <a:pt x="56856" y="43126"/>
                      </a:cubicBezTo>
                      <a:cubicBezTo>
                        <a:pt x="69556" y="25134"/>
                        <a:pt x="90723" y="-8203"/>
                        <a:pt x="85431" y="18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 638">
                  <a:extLst>
                    <a:ext uri="{FF2B5EF4-FFF2-40B4-BE49-F238E27FC236}">
                      <a16:creationId xmlns:a16="http://schemas.microsoft.com/office/drawing/2014/main" id="{9A9887C6-1EC2-CFF2-2331-042F2A412003}"/>
                    </a:ext>
                  </a:extLst>
                </p:cNvPr>
                <p:cNvSpPr/>
                <p:nvPr/>
              </p:nvSpPr>
              <p:spPr>
                <a:xfrm>
                  <a:off x="4087451" y="4711665"/>
                  <a:ext cx="103636" cy="244789"/>
                </a:xfrm>
                <a:custGeom>
                  <a:avLst/>
                  <a:gdLst>
                    <a:gd name="connsiteX0" fmla="*/ 84499 w 103636"/>
                    <a:gd name="connsiteY0" fmla="*/ 35 h 244789"/>
                    <a:gd name="connsiteX1" fmla="*/ 8299 w 103636"/>
                    <a:gd name="connsiteY1" fmla="*/ 50835 h 244789"/>
                    <a:gd name="connsiteX2" fmla="*/ 17824 w 103636"/>
                    <a:gd name="connsiteY2" fmla="*/ 63535 h 244789"/>
                    <a:gd name="connsiteX3" fmla="*/ 11474 w 103636"/>
                    <a:gd name="connsiteY3" fmla="*/ 241335 h 244789"/>
                    <a:gd name="connsiteX4" fmla="*/ 17824 w 103636"/>
                    <a:gd name="connsiteY4" fmla="*/ 171485 h 244789"/>
                    <a:gd name="connsiteX5" fmla="*/ 103549 w 103636"/>
                    <a:gd name="connsiteY5" fmla="*/ 54010 h 244789"/>
                    <a:gd name="connsiteX6" fmla="*/ 33699 w 103636"/>
                    <a:gd name="connsiteY6" fmla="*/ 123860 h 244789"/>
                    <a:gd name="connsiteX7" fmla="*/ 17824 w 103636"/>
                    <a:gd name="connsiteY7" fmla="*/ 152435 h 244789"/>
                    <a:gd name="connsiteX8" fmla="*/ 1949 w 103636"/>
                    <a:gd name="connsiteY8" fmla="*/ 60360 h 244789"/>
                    <a:gd name="connsiteX9" fmla="*/ 84499 w 103636"/>
                    <a:gd name="connsiteY9" fmla="*/ 35 h 244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636" h="244789">
                      <a:moveTo>
                        <a:pt x="84499" y="35"/>
                      </a:moveTo>
                      <a:cubicBezTo>
                        <a:pt x="85557" y="-1553"/>
                        <a:pt x="8299" y="50835"/>
                        <a:pt x="8299" y="50835"/>
                      </a:cubicBezTo>
                      <a:cubicBezTo>
                        <a:pt x="-2813" y="61418"/>
                        <a:pt x="17295" y="31785"/>
                        <a:pt x="17824" y="63535"/>
                      </a:cubicBezTo>
                      <a:cubicBezTo>
                        <a:pt x="18353" y="95285"/>
                        <a:pt x="11474" y="223343"/>
                        <a:pt x="11474" y="241335"/>
                      </a:cubicBezTo>
                      <a:cubicBezTo>
                        <a:pt x="11474" y="259327"/>
                        <a:pt x="2478" y="202706"/>
                        <a:pt x="17824" y="171485"/>
                      </a:cubicBezTo>
                      <a:cubicBezTo>
                        <a:pt x="33170" y="140264"/>
                        <a:pt x="100903" y="61947"/>
                        <a:pt x="103549" y="54010"/>
                      </a:cubicBezTo>
                      <a:cubicBezTo>
                        <a:pt x="106195" y="46073"/>
                        <a:pt x="47987" y="107456"/>
                        <a:pt x="33699" y="123860"/>
                      </a:cubicBezTo>
                      <a:cubicBezTo>
                        <a:pt x="19411" y="140264"/>
                        <a:pt x="23116" y="163018"/>
                        <a:pt x="17824" y="152435"/>
                      </a:cubicBezTo>
                      <a:cubicBezTo>
                        <a:pt x="12532" y="141852"/>
                        <a:pt x="-5989" y="83114"/>
                        <a:pt x="1949" y="60360"/>
                      </a:cubicBezTo>
                      <a:cubicBezTo>
                        <a:pt x="9886" y="37606"/>
                        <a:pt x="83441" y="1623"/>
                        <a:pt x="84499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 639">
                  <a:extLst>
                    <a:ext uri="{FF2B5EF4-FFF2-40B4-BE49-F238E27FC236}">
                      <a16:creationId xmlns:a16="http://schemas.microsoft.com/office/drawing/2014/main" id="{E303C3BE-8B63-14DE-BB5B-CB1B7E5A9266}"/>
                    </a:ext>
                  </a:extLst>
                </p:cNvPr>
                <p:cNvSpPr/>
                <p:nvPr/>
              </p:nvSpPr>
              <p:spPr>
                <a:xfrm>
                  <a:off x="4914491" y="4264007"/>
                  <a:ext cx="296247" cy="143200"/>
                </a:xfrm>
                <a:custGeom>
                  <a:avLst/>
                  <a:gdLst>
                    <a:gd name="connsiteX0" fmla="*/ 409 w 296247"/>
                    <a:gd name="connsiteY0" fmla="*/ 18 h 143200"/>
                    <a:gd name="connsiteX1" fmla="*/ 76609 w 296247"/>
                    <a:gd name="connsiteY1" fmla="*/ 57168 h 143200"/>
                    <a:gd name="connsiteX2" fmla="*/ 206784 w 296247"/>
                    <a:gd name="connsiteY2" fmla="*/ 53993 h 143200"/>
                    <a:gd name="connsiteX3" fmla="*/ 48034 w 296247"/>
                    <a:gd name="connsiteY3" fmla="*/ 142893 h 143200"/>
                    <a:gd name="connsiteX4" fmla="*/ 162334 w 296247"/>
                    <a:gd name="connsiteY4" fmla="*/ 82568 h 143200"/>
                    <a:gd name="connsiteX5" fmla="*/ 295684 w 296247"/>
                    <a:gd name="connsiteY5" fmla="*/ 63518 h 143200"/>
                    <a:gd name="connsiteX6" fmla="*/ 108359 w 296247"/>
                    <a:gd name="connsiteY6" fmla="*/ 50818 h 143200"/>
                    <a:gd name="connsiteX7" fmla="*/ 409 w 296247"/>
                    <a:gd name="connsiteY7" fmla="*/ 18 h 14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6247" h="143200">
                      <a:moveTo>
                        <a:pt x="409" y="18"/>
                      </a:moveTo>
                      <a:cubicBezTo>
                        <a:pt x="-4882" y="1076"/>
                        <a:pt x="42213" y="48172"/>
                        <a:pt x="76609" y="57168"/>
                      </a:cubicBezTo>
                      <a:cubicBezTo>
                        <a:pt x="111005" y="66164"/>
                        <a:pt x="211547" y="39705"/>
                        <a:pt x="206784" y="53993"/>
                      </a:cubicBezTo>
                      <a:cubicBezTo>
                        <a:pt x="202021" y="68281"/>
                        <a:pt x="55442" y="138131"/>
                        <a:pt x="48034" y="142893"/>
                      </a:cubicBezTo>
                      <a:cubicBezTo>
                        <a:pt x="40626" y="147656"/>
                        <a:pt x="121059" y="95797"/>
                        <a:pt x="162334" y="82568"/>
                      </a:cubicBezTo>
                      <a:cubicBezTo>
                        <a:pt x="203609" y="69339"/>
                        <a:pt x="304680" y="68810"/>
                        <a:pt x="295684" y="63518"/>
                      </a:cubicBezTo>
                      <a:cubicBezTo>
                        <a:pt x="286688" y="58226"/>
                        <a:pt x="153867" y="58226"/>
                        <a:pt x="108359" y="50818"/>
                      </a:cubicBezTo>
                      <a:cubicBezTo>
                        <a:pt x="62851" y="43410"/>
                        <a:pt x="5700" y="-1040"/>
                        <a:pt x="409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 640">
                  <a:extLst>
                    <a:ext uri="{FF2B5EF4-FFF2-40B4-BE49-F238E27FC236}">
                      <a16:creationId xmlns:a16="http://schemas.microsoft.com/office/drawing/2014/main" id="{52F4CE00-9722-5F4B-1B48-565F4D2E082E}"/>
                    </a:ext>
                  </a:extLst>
                </p:cNvPr>
                <p:cNvSpPr/>
                <p:nvPr/>
              </p:nvSpPr>
              <p:spPr>
                <a:xfrm>
                  <a:off x="4787777" y="4284780"/>
                  <a:ext cx="166436" cy="113228"/>
                </a:xfrm>
                <a:custGeom>
                  <a:avLst/>
                  <a:gdLst>
                    <a:gd name="connsiteX0" fmla="*/ 165223 w 166436"/>
                    <a:gd name="connsiteY0" fmla="*/ 1470 h 113228"/>
                    <a:gd name="connsiteX1" fmla="*/ 89023 w 166436"/>
                    <a:gd name="connsiteY1" fmla="*/ 106245 h 113228"/>
                    <a:gd name="connsiteX2" fmla="*/ 123 w 166436"/>
                    <a:gd name="connsiteY2" fmla="*/ 103070 h 113228"/>
                    <a:gd name="connsiteX3" fmla="*/ 69973 w 166436"/>
                    <a:gd name="connsiteY3" fmla="*/ 99895 h 113228"/>
                    <a:gd name="connsiteX4" fmla="*/ 85848 w 166436"/>
                    <a:gd name="connsiteY4" fmla="*/ 71320 h 113228"/>
                    <a:gd name="connsiteX5" fmla="*/ 98548 w 166436"/>
                    <a:gd name="connsiteY5" fmla="*/ 71320 h 113228"/>
                    <a:gd name="connsiteX6" fmla="*/ 130298 w 166436"/>
                    <a:gd name="connsiteY6" fmla="*/ 45920 h 113228"/>
                    <a:gd name="connsiteX7" fmla="*/ 165223 w 166436"/>
                    <a:gd name="connsiteY7" fmla="*/ 1470 h 113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36" h="113228">
                      <a:moveTo>
                        <a:pt x="165223" y="1470"/>
                      </a:moveTo>
                      <a:cubicBezTo>
                        <a:pt x="158344" y="11524"/>
                        <a:pt x="116540" y="89312"/>
                        <a:pt x="89023" y="106245"/>
                      </a:cubicBezTo>
                      <a:cubicBezTo>
                        <a:pt x="61506" y="123178"/>
                        <a:pt x="3298" y="104128"/>
                        <a:pt x="123" y="103070"/>
                      </a:cubicBezTo>
                      <a:cubicBezTo>
                        <a:pt x="-3052" y="102012"/>
                        <a:pt x="55686" y="105187"/>
                        <a:pt x="69973" y="99895"/>
                      </a:cubicBezTo>
                      <a:cubicBezTo>
                        <a:pt x="84260" y="94603"/>
                        <a:pt x="85848" y="71320"/>
                        <a:pt x="85848" y="71320"/>
                      </a:cubicBezTo>
                      <a:cubicBezTo>
                        <a:pt x="90610" y="66558"/>
                        <a:pt x="91140" y="75553"/>
                        <a:pt x="98548" y="71320"/>
                      </a:cubicBezTo>
                      <a:cubicBezTo>
                        <a:pt x="105956" y="67087"/>
                        <a:pt x="112306" y="55974"/>
                        <a:pt x="130298" y="45920"/>
                      </a:cubicBezTo>
                      <a:cubicBezTo>
                        <a:pt x="148290" y="35866"/>
                        <a:pt x="172102" y="-8584"/>
                        <a:pt x="165223" y="14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 641">
                  <a:extLst>
                    <a:ext uri="{FF2B5EF4-FFF2-40B4-BE49-F238E27FC236}">
                      <a16:creationId xmlns:a16="http://schemas.microsoft.com/office/drawing/2014/main" id="{11A874EB-1770-2212-2032-A2756B53D255}"/>
                    </a:ext>
                  </a:extLst>
                </p:cNvPr>
                <p:cNvSpPr/>
                <p:nvPr/>
              </p:nvSpPr>
              <p:spPr>
                <a:xfrm>
                  <a:off x="4615253" y="4321049"/>
                  <a:ext cx="356959" cy="483500"/>
                </a:xfrm>
                <a:custGeom>
                  <a:avLst/>
                  <a:gdLst>
                    <a:gd name="connsiteX0" fmla="*/ 356797 w 356959"/>
                    <a:gd name="connsiteY0" fmla="*/ 126 h 483500"/>
                    <a:gd name="connsiteX1" fmla="*/ 271072 w 356959"/>
                    <a:gd name="connsiteY1" fmla="*/ 69976 h 483500"/>
                    <a:gd name="connsiteX2" fmla="*/ 321872 w 356959"/>
                    <a:gd name="connsiteY2" fmla="*/ 92201 h 483500"/>
                    <a:gd name="connsiteX3" fmla="*/ 194872 w 356959"/>
                    <a:gd name="connsiteY3" fmla="*/ 216026 h 483500"/>
                    <a:gd name="connsiteX4" fmla="*/ 1197 w 356959"/>
                    <a:gd name="connsiteY4" fmla="*/ 482726 h 483500"/>
                    <a:gd name="connsiteX5" fmla="*/ 293297 w 356959"/>
                    <a:gd name="connsiteY5" fmla="*/ 123951 h 483500"/>
                    <a:gd name="connsiteX6" fmla="*/ 299647 w 356959"/>
                    <a:gd name="connsiteY6" fmla="*/ 82676 h 483500"/>
                    <a:gd name="connsiteX7" fmla="*/ 293297 w 356959"/>
                    <a:gd name="connsiteY7" fmla="*/ 89026 h 483500"/>
                    <a:gd name="connsiteX8" fmla="*/ 356797 w 356959"/>
                    <a:gd name="connsiteY8" fmla="*/ 126 h 48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6959" h="483500">
                      <a:moveTo>
                        <a:pt x="356797" y="126"/>
                      </a:moveTo>
                      <a:cubicBezTo>
                        <a:pt x="353093" y="-3049"/>
                        <a:pt x="276893" y="54630"/>
                        <a:pt x="271072" y="69976"/>
                      </a:cubicBezTo>
                      <a:cubicBezTo>
                        <a:pt x="265251" y="85322"/>
                        <a:pt x="334572" y="67859"/>
                        <a:pt x="321872" y="92201"/>
                      </a:cubicBezTo>
                      <a:cubicBezTo>
                        <a:pt x="309172" y="116543"/>
                        <a:pt x="248318" y="150939"/>
                        <a:pt x="194872" y="216026"/>
                      </a:cubicBezTo>
                      <a:cubicBezTo>
                        <a:pt x="141426" y="281114"/>
                        <a:pt x="-15207" y="498072"/>
                        <a:pt x="1197" y="482726"/>
                      </a:cubicBezTo>
                      <a:cubicBezTo>
                        <a:pt x="17601" y="467380"/>
                        <a:pt x="243555" y="190626"/>
                        <a:pt x="293297" y="123951"/>
                      </a:cubicBezTo>
                      <a:cubicBezTo>
                        <a:pt x="343039" y="57276"/>
                        <a:pt x="299647" y="82676"/>
                        <a:pt x="299647" y="82676"/>
                      </a:cubicBezTo>
                      <a:cubicBezTo>
                        <a:pt x="299647" y="76855"/>
                        <a:pt x="286947" y="100668"/>
                        <a:pt x="293297" y="89026"/>
                      </a:cubicBezTo>
                      <a:cubicBezTo>
                        <a:pt x="299647" y="77384"/>
                        <a:pt x="360501" y="3301"/>
                        <a:pt x="356797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 642">
                  <a:extLst>
                    <a:ext uri="{FF2B5EF4-FFF2-40B4-BE49-F238E27FC236}">
                      <a16:creationId xmlns:a16="http://schemas.microsoft.com/office/drawing/2014/main" id="{91066E94-A0C8-D110-24F8-9E349BDF98AB}"/>
                    </a:ext>
                  </a:extLst>
                </p:cNvPr>
                <p:cNvSpPr/>
                <p:nvPr/>
              </p:nvSpPr>
              <p:spPr>
                <a:xfrm>
                  <a:off x="4771720" y="4387416"/>
                  <a:ext cx="180290" cy="158378"/>
                </a:xfrm>
                <a:custGeom>
                  <a:avLst/>
                  <a:gdLst>
                    <a:gd name="connsiteX0" fmla="*/ 6655 w 180290"/>
                    <a:gd name="connsiteY0" fmla="*/ 38534 h 158378"/>
                    <a:gd name="connsiteX1" fmla="*/ 57455 w 180290"/>
                    <a:gd name="connsiteY1" fmla="*/ 92509 h 158378"/>
                    <a:gd name="connsiteX2" fmla="*/ 3480 w 180290"/>
                    <a:gd name="connsiteY2" fmla="*/ 156009 h 158378"/>
                    <a:gd name="connsiteX3" fmla="*/ 178105 w 180290"/>
                    <a:gd name="connsiteY3" fmla="*/ 3609 h 158378"/>
                    <a:gd name="connsiteX4" fmla="*/ 98730 w 180290"/>
                    <a:gd name="connsiteY4" fmla="*/ 44884 h 158378"/>
                    <a:gd name="connsiteX5" fmla="*/ 57455 w 180290"/>
                    <a:gd name="connsiteY5" fmla="*/ 9959 h 158378"/>
                    <a:gd name="connsiteX6" fmla="*/ 82855 w 180290"/>
                    <a:gd name="connsiteY6" fmla="*/ 60759 h 158378"/>
                    <a:gd name="connsiteX7" fmla="*/ 6655 w 180290"/>
                    <a:gd name="connsiteY7" fmla="*/ 38534 h 15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290" h="158378">
                      <a:moveTo>
                        <a:pt x="6655" y="38534"/>
                      </a:moveTo>
                      <a:cubicBezTo>
                        <a:pt x="2422" y="43826"/>
                        <a:pt x="57984" y="72930"/>
                        <a:pt x="57455" y="92509"/>
                      </a:cubicBezTo>
                      <a:cubicBezTo>
                        <a:pt x="56926" y="112088"/>
                        <a:pt x="-16628" y="170826"/>
                        <a:pt x="3480" y="156009"/>
                      </a:cubicBezTo>
                      <a:cubicBezTo>
                        <a:pt x="23588" y="141192"/>
                        <a:pt x="162230" y="22130"/>
                        <a:pt x="178105" y="3609"/>
                      </a:cubicBezTo>
                      <a:cubicBezTo>
                        <a:pt x="193980" y="-14912"/>
                        <a:pt x="118838" y="43826"/>
                        <a:pt x="98730" y="44884"/>
                      </a:cubicBezTo>
                      <a:cubicBezTo>
                        <a:pt x="78622" y="45942"/>
                        <a:pt x="60101" y="7313"/>
                        <a:pt x="57455" y="9959"/>
                      </a:cubicBezTo>
                      <a:cubicBezTo>
                        <a:pt x="54809" y="12605"/>
                        <a:pt x="86030" y="53351"/>
                        <a:pt x="82855" y="60759"/>
                      </a:cubicBezTo>
                      <a:cubicBezTo>
                        <a:pt x="79680" y="68167"/>
                        <a:pt x="10888" y="33242"/>
                        <a:pt x="6655" y="385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 643">
                  <a:extLst>
                    <a:ext uri="{FF2B5EF4-FFF2-40B4-BE49-F238E27FC236}">
                      <a16:creationId xmlns:a16="http://schemas.microsoft.com/office/drawing/2014/main" id="{4045ECBF-49F4-17C3-4066-414FD8FC0E38}"/>
                    </a:ext>
                  </a:extLst>
                </p:cNvPr>
                <p:cNvSpPr/>
                <p:nvPr/>
              </p:nvSpPr>
              <p:spPr>
                <a:xfrm>
                  <a:off x="4848180" y="4301557"/>
                  <a:ext cx="450892" cy="426357"/>
                </a:xfrm>
                <a:custGeom>
                  <a:avLst/>
                  <a:gdLst>
                    <a:gd name="connsiteX0" fmla="*/ 447720 w 450892"/>
                    <a:gd name="connsiteY0" fmla="*/ 6918 h 426357"/>
                    <a:gd name="connsiteX1" fmla="*/ 358820 w 450892"/>
                    <a:gd name="connsiteY1" fmla="*/ 54543 h 426357"/>
                    <a:gd name="connsiteX2" fmla="*/ 181020 w 450892"/>
                    <a:gd name="connsiteY2" fmla="*/ 235518 h 426357"/>
                    <a:gd name="connsiteX3" fmla="*/ 219120 w 450892"/>
                    <a:gd name="connsiteY3" fmla="*/ 219643 h 426357"/>
                    <a:gd name="connsiteX4" fmla="*/ 123870 w 450892"/>
                    <a:gd name="connsiteY4" fmla="*/ 305368 h 426357"/>
                    <a:gd name="connsiteX5" fmla="*/ 88945 w 450892"/>
                    <a:gd name="connsiteY5" fmla="*/ 397443 h 426357"/>
                    <a:gd name="connsiteX6" fmla="*/ 127045 w 450892"/>
                    <a:gd name="connsiteY6" fmla="*/ 356168 h 426357"/>
                    <a:gd name="connsiteX7" fmla="*/ 45 w 450892"/>
                    <a:gd name="connsiteY7" fmla="*/ 426018 h 426357"/>
                    <a:gd name="connsiteX8" fmla="*/ 142920 w 450892"/>
                    <a:gd name="connsiteY8" fmla="*/ 321243 h 426357"/>
                    <a:gd name="connsiteX9" fmla="*/ 250870 w 450892"/>
                    <a:gd name="connsiteY9" fmla="*/ 181543 h 426357"/>
                    <a:gd name="connsiteX10" fmla="*/ 447720 w 450892"/>
                    <a:gd name="connsiteY10" fmla="*/ 6918 h 426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0892" h="426357">
                      <a:moveTo>
                        <a:pt x="447720" y="6918"/>
                      </a:moveTo>
                      <a:cubicBezTo>
                        <a:pt x="465712" y="-14249"/>
                        <a:pt x="403270" y="16443"/>
                        <a:pt x="358820" y="54543"/>
                      </a:cubicBezTo>
                      <a:cubicBezTo>
                        <a:pt x="314370" y="92643"/>
                        <a:pt x="204303" y="208001"/>
                        <a:pt x="181020" y="235518"/>
                      </a:cubicBezTo>
                      <a:cubicBezTo>
                        <a:pt x="157737" y="263035"/>
                        <a:pt x="228645" y="208001"/>
                        <a:pt x="219120" y="219643"/>
                      </a:cubicBezTo>
                      <a:cubicBezTo>
                        <a:pt x="209595" y="231285"/>
                        <a:pt x="145566" y="275735"/>
                        <a:pt x="123870" y="305368"/>
                      </a:cubicBezTo>
                      <a:cubicBezTo>
                        <a:pt x="102174" y="335001"/>
                        <a:pt x="88416" y="388976"/>
                        <a:pt x="88945" y="397443"/>
                      </a:cubicBezTo>
                      <a:cubicBezTo>
                        <a:pt x="89474" y="405910"/>
                        <a:pt x="141862" y="351405"/>
                        <a:pt x="127045" y="356168"/>
                      </a:cubicBezTo>
                      <a:cubicBezTo>
                        <a:pt x="112228" y="360931"/>
                        <a:pt x="-2601" y="431839"/>
                        <a:pt x="45" y="426018"/>
                      </a:cubicBezTo>
                      <a:cubicBezTo>
                        <a:pt x="2691" y="420197"/>
                        <a:pt x="101116" y="361989"/>
                        <a:pt x="142920" y="321243"/>
                      </a:cubicBezTo>
                      <a:cubicBezTo>
                        <a:pt x="184724" y="280497"/>
                        <a:pt x="203245" y="232343"/>
                        <a:pt x="250870" y="181543"/>
                      </a:cubicBezTo>
                      <a:cubicBezTo>
                        <a:pt x="298495" y="130743"/>
                        <a:pt x="429728" y="28085"/>
                        <a:pt x="447720" y="69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 644">
                  <a:extLst>
                    <a:ext uri="{FF2B5EF4-FFF2-40B4-BE49-F238E27FC236}">
                      <a16:creationId xmlns:a16="http://schemas.microsoft.com/office/drawing/2014/main" id="{6F78ABAE-1989-6F32-02E8-28EDF79747E1}"/>
                    </a:ext>
                  </a:extLst>
                </p:cNvPr>
                <p:cNvSpPr/>
                <p:nvPr/>
              </p:nvSpPr>
              <p:spPr>
                <a:xfrm>
                  <a:off x="4892646" y="4348597"/>
                  <a:ext cx="314566" cy="267158"/>
                </a:xfrm>
                <a:custGeom>
                  <a:avLst/>
                  <a:gdLst>
                    <a:gd name="connsiteX0" fmla="*/ 314354 w 314566"/>
                    <a:gd name="connsiteY0" fmla="*/ 1153 h 267158"/>
                    <a:gd name="connsiteX1" fmla="*/ 161954 w 314566"/>
                    <a:gd name="connsiteY1" fmla="*/ 39253 h 267158"/>
                    <a:gd name="connsiteX2" fmla="*/ 187354 w 314566"/>
                    <a:gd name="connsiteY2" fmla="*/ 36078 h 267158"/>
                    <a:gd name="connsiteX3" fmla="*/ 127029 w 314566"/>
                    <a:gd name="connsiteY3" fmla="*/ 96403 h 267158"/>
                    <a:gd name="connsiteX4" fmla="*/ 101629 w 314566"/>
                    <a:gd name="connsiteY4" fmla="*/ 217053 h 267158"/>
                    <a:gd name="connsiteX5" fmla="*/ 95279 w 314566"/>
                    <a:gd name="connsiteY5" fmla="*/ 251978 h 267158"/>
                    <a:gd name="connsiteX6" fmla="*/ 85754 w 314566"/>
                    <a:gd name="connsiteY6" fmla="*/ 261503 h 267158"/>
                    <a:gd name="connsiteX7" fmla="*/ 29 w 314566"/>
                    <a:gd name="connsiteY7" fmla="*/ 166253 h 267158"/>
                    <a:gd name="connsiteX8" fmla="*/ 76229 w 314566"/>
                    <a:gd name="connsiteY8" fmla="*/ 239278 h 267158"/>
                    <a:gd name="connsiteX9" fmla="*/ 88929 w 314566"/>
                    <a:gd name="connsiteY9" fmla="*/ 166253 h 267158"/>
                    <a:gd name="connsiteX10" fmla="*/ 123854 w 314566"/>
                    <a:gd name="connsiteY10" fmla="*/ 90053 h 267158"/>
                    <a:gd name="connsiteX11" fmla="*/ 314354 w 314566"/>
                    <a:gd name="connsiteY11" fmla="*/ 1153 h 26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4566" h="267158">
                      <a:moveTo>
                        <a:pt x="314354" y="1153"/>
                      </a:moveTo>
                      <a:cubicBezTo>
                        <a:pt x="320704" y="-7314"/>
                        <a:pt x="183121" y="33432"/>
                        <a:pt x="161954" y="39253"/>
                      </a:cubicBezTo>
                      <a:cubicBezTo>
                        <a:pt x="140787" y="45074"/>
                        <a:pt x="193175" y="26553"/>
                        <a:pt x="187354" y="36078"/>
                      </a:cubicBezTo>
                      <a:cubicBezTo>
                        <a:pt x="181533" y="45603"/>
                        <a:pt x="141316" y="66241"/>
                        <a:pt x="127029" y="96403"/>
                      </a:cubicBezTo>
                      <a:cubicBezTo>
                        <a:pt x="112742" y="126565"/>
                        <a:pt x="106921" y="191124"/>
                        <a:pt x="101629" y="217053"/>
                      </a:cubicBezTo>
                      <a:cubicBezTo>
                        <a:pt x="96337" y="242982"/>
                        <a:pt x="97925" y="244570"/>
                        <a:pt x="95279" y="251978"/>
                      </a:cubicBezTo>
                      <a:cubicBezTo>
                        <a:pt x="92633" y="259386"/>
                        <a:pt x="101629" y="275791"/>
                        <a:pt x="85754" y="261503"/>
                      </a:cubicBezTo>
                      <a:cubicBezTo>
                        <a:pt x="69879" y="247216"/>
                        <a:pt x="1616" y="169957"/>
                        <a:pt x="29" y="166253"/>
                      </a:cubicBezTo>
                      <a:cubicBezTo>
                        <a:pt x="-1558" y="162549"/>
                        <a:pt x="61412" y="239278"/>
                        <a:pt x="76229" y="239278"/>
                      </a:cubicBezTo>
                      <a:cubicBezTo>
                        <a:pt x="91046" y="239278"/>
                        <a:pt x="80992" y="191124"/>
                        <a:pt x="88929" y="166253"/>
                      </a:cubicBezTo>
                      <a:cubicBezTo>
                        <a:pt x="96866" y="141382"/>
                        <a:pt x="93162" y="114924"/>
                        <a:pt x="123854" y="90053"/>
                      </a:cubicBezTo>
                      <a:cubicBezTo>
                        <a:pt x="154546" y="65182"/>
                        <a:pt x="308004" y="9620"/>
                        <a:pt x="314354" y="1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 645">
                  <a:extLst>
                    <a:ext uri="{FF2B5EF4-FFF2-40B4-BE49-F238E27FC236}">
                      <a16:creationId xmlns:a16="http://schemas.microsoft.com/office/drawing/2014/main" id="{B3278507-13AB-C51E-4766-4D236E782646}"/>
                    </a:ext>
                  </a:extLst>
                </p:cNvPr>
                <p:cNvSpPr/>
                <p:nvPr/>
              </p:nvSpPr>
              <p:spPr>
                <a:xfrm>
                  <a:off x="4593173" y="4701550"/>
                  <a:ext cx="342207" cy="401432"/>
                </a:xfrm>
                <a:custGeom>
                  <a:avLst/>
                  <a:gdLst>
                    <a:gd name="connsiteX0" fmla="*/ 340777 w 342207"/>
                    <a:gd name="connsiteY0" fmla="*/ 625 h 401432"/>
                    <a:gd name="connsiteX1" fmla="*/ 150277 w 342207"/>
                    <a:gd name="connsiteY1" fmla="*/ 241925 h 401432"/>
                    <a:gd name="connsiteX2" fmla="*/ 1052 w 342207"/>
                    <a:gd name="connsiteY2" fmla="*/ 400675 h 401432"/>
                    <a:gd name="connsiteX3" fmla="*/ 226477 w 342207"/>
                    <a:gd name="connsiteY3" fmla="*/ 178425 h 401432"/>
                    <a:gd name="connsiteX4" fmla="*/ 340777 w 342207"/>
                    <a:gd name="connsiteY4" fmla="*/ 625 h 401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207" h="401432">
                      <a:moveTo>
                        <a:pt x="340777" y="625"/>
                      </a:moveTo>
                      <a:cubicBezTo>
                        <a:pt x="328077" y="11208"/>
                        <a:pt x="206898" y="175250"/>
                        <a:pt x="150277" y="241925"/>
                      </a:cubicBezTo>
                      <a:cubicBezTo>
                        <a:pt x="93656" y="308600"/>
                        <a:pt x="-11648" y="411258"/>
                        <a:pt x="1052" y="400675"/>
                      </a:cubicBezTo>
                      <a:cubicBezTo>
                        <a:pt x="13752" y="390092"/>
                        <a:pt x="174090" y="240337"/>
                        <a:pt x="226477" y="178425"/>
                      </a:cubicBezTo>
                      <a:cubicBezTo>
                        <a:pt x="278864" y="116513"/>
                        <a:pt x="353477" y="-9958"/>
                        <a:pt x="340777" y="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 646">
                  <a:extLst>
                    <a:ext uri="{FF2B5EF4-FFF2-40B4-BE49-F238E27FC236}">
                      <a16:creationId xmlns:a16="http://schemas.microsoft.com/office/drawing/2014/main" id="{7D454F38-47B7-2BBB-E35B-8491589F3108}"/>
                    </a:ext>
                  </a:extLst>
                </p:cNvPr>
                <p:cNvSpPr/>
                <p:nvPr/>
              </p:nvSpPr>
              <p:spPr>
                <a:xfrm>
                  <a:off x="4816475" y="4716118"/>
                  <a:ext cx="60921" cy="136176"/>
                </a:xfrm>
                <a:custGeom>
                  <a:avLst/>
                  <a:gdLst>
                    <a:gd name="connsiteX0" fmla="*/ 53975 w 60921"/>
                    <a:gd name="connsiteY0" fmla="*/ 1932 h 136176"/>
                    <a:gd name="connsiteX1" fmla="*/ 0 w 60921"/>
                    <a:gd name="connsiteY1" fmla="*/ 135282 h 136176"/>
                    <a:gd name="connsiteX2" fmla="*/ 53975 w 60921"/>
                    <a:gd name="connsiteY2" fmla="*/ 59082 h 136176"/>
                    <a:gd name="connsiteX3" fmla="*/ 53975 w 60921"/>
                    <a:gd name="connsiteY3" fmla="*/ 1932 h 13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21" h="136176">
                      <a:moveTo>
                        <a:pt x="53975" y="1932"/>
                      </a:moveTo>
                      <a:cubicBezTo>
                        <a:pt x="44979" y="14632"/>
                        <a:pt x="0" y="125757"/>
                        <a:pt x="0" y="135282"/>
                      </a:cubicBezTo>
                      <a:cubicBezTo>
                        <a:pt x="0" y="144807"/>
                        <a:pt x="44450" y="75486"/>
                        <a:pt x="53975" y="59082"/>
                      </a:cubicBezTo>
                      <a:cubicBezTo>
                        <a:pt x="63500" y="42678"/>
                        <a:pt x="62971" y="-10768"/>
                        <a:pt x="53975" y="19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 647">
                  <a:extLst>
                    <a:ext uri="{FF2B5EF4-FFF2-40B4-BE49-F238E27FC236}">
                      <a16:creationId xmlns:a16="http://schemas.microsoft.com/office/drawing/2014/main" id="{686DB2FA-2CB1-804D-502B-4AFBB1DBAB66}"/>
                    </a:ext>
                  </a:extLst>
                </p:cNvPr>
                <p:cNvSpPr/>
                <p:nvPr/>
              </p:nvSpPr>
              <p:spPr>
                <a:xfrm>
                  <a:off x="4190174" y="4714227"/>
                  <a:ext cx="96661" cy="270690"/>
                </a:xfrm>
                <a:custGeom>
                  <a:avLst/>
                  <a:gdLst>
                    <a:gd name="connsiteX0" fmla="*/ 96076 w 96661"/>
                    <a:gd name="connsiteY0" fmla="*/ 648 h 270690"/>
                    <a:gd name="connsiteX1" fmla="*/ 42101 w 96661"/>
                    <a:gd name="connsiteY1" fmla="*/ 76848 h 270690"/>
                    <a:gd name="connsiteX2" fmla="*/ 16701 w 96661"/>
                    <a:gd name="connsiteY2" fmla="*/ 102248 h 270690"/>
                    <a:gd name="connsiteX3" fmla="*/ 26226 w 96661"/>
                    <a:gd name="connsiteY3" fmla="*/ 124473 h 270690"/>
                    <a:gd name="connsiteX4" fmla="*/ 4001 w 96661"/>
                    <a:gd name="connsiteY4" fmla="*/ 153048 h 270690"/>
                    <a:gd name="connsiteX5" fmla="*/ 7176 w 96661"/>
                    <a:gd name="connsiteY5" fmla="*/ 270523 h 270690"/>
                    <a:gd name="connsiteX6" fmla="*/ 4001 w 96661"/>
                    <a:gd name="connsiteY6" fmla="*/ 124473 h 270690"/>
                    <a:gd name="connsiteX7" fmla="*/ 96076 w 96661"/>
                    <a:gd name="connsiteY7" fmla="*/ 648 h 27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661" h="270690">
                      <a:moveTo>
                        <a:pt x="96076" y="648"/>
                      </a:moveTo>
                      <a:cubicBezTo>
                        <a:pt x="102426" y="-7289"/>
                        <a:pt x="55330" y="59915"/>
                        <a:pt x="42101" y="76848"/>
                      </a:cubicBezTo>
                      <a:cubicBezTo>
                        <a:pt x="28872" y="93781"/>
                        <a:pt x="16701" y="102248"/>
                        <a:pt x="16701" y="102248"/>
                      </a:cubicBezTo>
                      <a:cubicBezTo>
                        <a:pt x="14055" y="110185"/>
                        <a:pt x="28343" y="116006"/>
                        <a:pt x="26226" y="124473"/>
                      </a:cubicBezTo>
                      <a:cubicBezTo>
                        <a:pt x="24109" y="132940"/>
                        <a:pt x="7176" y="128706"/>
                        <a:pt x="4001" y="153048"/>
                      </a:cubicBezTo>
                      <a:cubicBezTo>
                        <a:pt x="826" y="177390"/>
                        <a:pt x="7176" y="275285"/>
                        <a:pt x="7176" y="270523"/>
                      </a:cubicBezTo>
                      <a:cubicBezTo>
                        <a:pt x="7176" y="265761"/>
                        <a:pt x="-6582" y="165219"/>
                        <a:pt x="4001" y="124473"/>
                      </a:cubicBezTo>
                      <a:cubicBezTo>
                        <a:pt x="14584" y="83727"/>
                        <a:pt x="89726" y="8585"/>
                        <a:pt x="96076" y="6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 648">
                  <a:extLst>
                    <a:ext uri="{FF2B5EF4-FFF2-40B4-BE49-F238E27FC236}">
                      <a16:creationId xmlns:a16="http://schemas.microsoft.com/office/drawing/2014/main" id="{DFCE9B23-129E-D9DA-1A13-10379B70D49E}"/>
                    </a:ext>
                  </a:extLst>
                </p:cNvPr>
                <p:cNvSpPr/>
                <p:nvPr/>
              </p:nvSpPr>
              <p:spPr>
                <a:xfrm>
                  <a:off x="4254282" y="4679924"/>
                  <a:ext cx="213548" cy="196907"/>
                </a:xfrm>
                <a:custGeom>
                  <a:avLst/>
                  <a:gdLst>
                    <a:gd name="connsiteX0" fmla="*/ 212943 w 213548"/>
                    <a:gd name="connsiteY0" fmla="*/ 26 h 196907"/>
                    <a:gd name="connsiteX1" fmla="*/ 152618 w 213548"/>
                    <a:gd name="connsiteY1" fmla="*/ 101626 h 196907"/>
                    <a:gd name="connsiteX2" fmla="*/ 218 w 213548"/>
                    <a:gd name="connsiteY2" fmla="*/ 196876 h 196907"/>
                    <a:gd name="connsiteX3" fmla="*/ 120868 w 213548"/>
                    <a:gd name="connsiteY3" fmla="*/ 111151 h 196907"/>
                    <a:gd name="connsiteX4" fmla="*/ 212943 w 213548"/>
                    <a:gd name="connsiteY4" fmla="*/ 26 h 196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548" h="196907">
                      <a:moveTo>
                        <a:pt x="212943" y="26"/>
                      </a:moveTo>
                      <a:cubicBezTo>
                        <a:pt x="218235" y="-1561"/>
                        <a:pt x="188072" y="68818"/>
                        <a:pt x="152618" y="101626"/>
                      </a:cubicBezTo>
                      <a:cubicBezTo>
                        <a:pt x="117164" y="134434"/>
                        <a:pt x="5510" y="195289"/>
                        <a:pt x="218" y="196876"/>
                      </a:cubicBezTo>
                      <a:cubicBezTo>
                        <a:pt x="-5074" y="198463"/>
                        <a:pt x="87001" y="140255"/>
                        <a:pt x="120868" y="111151"/>
                      </a:cubicBezTo>
                      <a:cubicBezTo>
                        <a:pt x="154735" y="82047"/>
                        <a:pt x="207651" y="1613"/>
                        <a:pt x="21294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 649">
                  <a:extLst>
                    <a:ext uri="{FF2B5EF4-FFF2-40B4-BE49-F238E27FC236}">
                      <a16:creationId xmlns:a16="http://schemas.microsoft.com/office/drawing/2014/main" id="{7688A8BE-F071-2EFF-3FA2-4C7B1527F76A}"/>
                    </a:ext>
                  </a:extLst>
                </p:cNvPr>
                <p:cNvSpPr/>
                <p:nvPr/>
              </p:nvSpPr>
              <p:spPr>
                <a:xfrm>
                  <a:off x="4387387" y="4654423"/>
                  <a:ext cx="441974" cy="224254"/>
                </a:xfrm>
                <a:custGeom>
                  <a:avLst/>
                  <a:gdLst>
                    <a:gd name="connsiteX0" fmla="*/ 276688 w 441974"/>
                    <a:gd name="connsiteY0" fmla="*/ 127 h 224254"/>
                    <a:gd name="connsiteX1" fmla="*/ 162388 w 441974"/>
                    <a:gd name="connsiteY1" fmla="*/ 111252 h 224254"/>
                    <a:gd name="connsiteX2" fmla="*/ 6813 w 441974"/>
                    <a:gd name="connsiteY2" fmla="*/ 222377 h 224254"/>
                    <a:gd name="connsiteX3" fmla="*/ 70313 w 441974"/>
                    <a:gd name="connsiteY3" fmla="*/ 181102 h 224254"/>
                    <a:gd name="connsiteX4" fmla="*/ 441788 w 441974"/>
                    <a:gd name="connsiteY4" fmla="*/ 181102 h 224254"/>
                    <a:gd name="connsiteX5" fmla="*/ 121113 w 441974"/>
                    <a:gd name="connsiteY5" fmla="*/ 162052 h 224254"/>
                    <a:gd name="connsiteX6" fmla="*/ 159213 w 441974"/>
                    <a:gd name="connsiteY6" fmla="*/ 133477 h 224254"/>
                    <a:gd name="connsiteX7" fmla="*/ 276688 w 441974"/>
                    <a:gd name="connsiteY7" fmla="*/ 127 h 224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1974" h="224254">
                      <a:moveTo>
                        <a:pt x="276688" y="127"/>
                      </a:moveTo>
                      <a:cubicBezTo>
                        <a:pt x="277217" y="-3577"/>
                        <a:pt x="207367" y="74210"/>
                        <a:pt x="162388" y="111252"/>
                      </a:cubicBezTo>
                      <a:cubicBezTo>
                        <a:pt x="117409" y="148294"/>
                        <a:pt x="22159" y="210735"/>
                        <a:pt x="6813" y="222377"/>
                      </a:cubicBezTo>
                      <a:cubicBezTo>
                        <a:pt x="-8533" y="234019"/>
                        <a:pt x="-2183" y="187981"/>
                        <a:pt x="70313" y="181102"/>
                      </a:cubicBezTo>
                      <a:cubicBezTo>
                        <a:pt x="142809" y="174223"/>
                        <a:pt x="433321" y="184277"/>
                        <a:pt x="441788" y="181102"/>
                      </a:cubicBezTo>
                      <a:cubicBezTo>
                        <a:pt x="450255" y="177927"/>
                        <a:pt x="168209" y="169989"/>
                        <a:pt x="121113" y="162052"/>
                      </a:cubicBezTo>
                      <a:cubicBezTo>
                        <a:pt x="74017" y="154115"/>
                        <a:pt x="136988" y="154644"/>
                        <a:pt x="159213" y="133477"/>
                      </a:cubicBezTo>
                      <a:cubicBezTo>
                        <a:pt x="181438" y="112310"/>
                        <a:pt x="276159" y="3831"/>
                        <a:pt x="276688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 650">
                  <a:extLst>
                    <a:ext uri="{FF2B5EF4-FFF2-40B4-BE49-F238E27FC236}">
                      <a16:creationId xmlns:a16="http://schemas.microsoft.com/office/drawing/2014/main" id="{BC86AF41-1E4D-760E-C987-D19286C6762D}"/>
                    </a:ext>
                  </a:extLst>
                </p:cNvPr>
                <p:cNvSpPr/>
                <p:nvPr/>
              </p:nvSpPr>
              <p:spPr>
                <a:xfrm>
                  <a:off x="4019625" y="5416327"/>
                  <a:ext cx="63501" cy="892527"/>
                </a:xfrm>
                <a:custGeom>
                  <a:avLst/>
                  <a:gdLst>
                    <a:gd name="connsiteX0" fmla="*/ 63425 w 63501"/>
                    <a:gd name="connsiteY0" fmla="*/ 223 h 892527"/>
                    <a:gd name="connsiteX1" fmla="*/ 3100 w 63501"/>
                    <a:gd name="connsiteY1" fmla="*/ 346298 h 892527"/>
                    <a:gd name="connsiteX2" fmla="*/ 9450 w 63501"/>
                    <a:gd name="connsiteY2" fmla="*/ 892398 h 892527"/>
                    <a:gd name="connsiteX3" fmla="*/ 15800 w 63501"/>
                    <a:gd name="connsiteY3" fmla="*/ 393923 h 892527"/>
                    <a:gd name="connsiteX4" fmla="*/ 63425 w 63501"/>
                    <a:gd name="connsiteY4" fmla="*/ 223 h 892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01" h="892527">
                      <a:moveTo>
                        <a:pt x="63425" y="223"/>
                      </a:moveTo>
                      <a:cubicBezTo>
                        <a:pt x="61308" y="-7714"/>
                        <a:pt x="12096" y="197602"/>
                        <a:pt x="3100" y="346298"/>
                      </a:cubicBezTo>
                      <a:cubicBezTo>
                        <a:pt x="-5896" y="494994"/>
                        <a:pt x="7333" y="884461"/>
                        <a:pt x="9450" y="892398"/>
                      </a:cubicBezTo>
                      <a:cubicBezTo>
                        <a:pt x="11567" y="900335"/>
                        <a:pt x="8392" y="539973"/>
                        <a:pt x="15800" y="393923"/>
                      </a:cubicBezTo>
                      <a:cubicBezTo>
                        <a:pt x="23208" y="247873"/>
                        <a:pt x="65542" y="8160"/>
                        <a:pt x="63425" y="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 651">
                  <a:extLst>
                    <a:ext uri="{FF2B5EF4-FFF2-40B4-BE49-F238E27FC236}">
                      <a16:creationId xmlns:a16="http://schemas.microsoft.com/office/drawing/2014/main" id="{8678B79B-2C78-7054-0443-7B8E51951EFD}"/>
                    </a:ext>
                  </a:extLst>
                </p:cNvPr>
                <p:cNvSpPr/>
                <p:nvPr/>
              </p:nvSpPr>
              <p:spPr>
                <a:xfrm>
                  <a:off x="3893490" y="5057431"/>
                  <a:ext cx="119876" cy="311920"/>
                </a:xfrm>
                <a:custGeom>
                  <a:avLst/>
                  <a:gdLst>
                    <a:gd name="connsiteX0" fmla="*/ 119710 w 119876"/>
                    <a:gd name="connsiteY0" fmla="*/ 344 h 311920"/>
                    <a:gd name="connsiteX1" fmla="*/ 30810 w 119876"/>
                    <a:gd name="connsiteY1" fmla="*/ 143219 h 311920"/>
                    <a:gd name="connsiteX2" fmla="*/ 27635 w 119876"/>
                    <a:gd name="connsiteY2" fmla="*/ 311494 h 311920"/>
                    <a:gd name="connsiteX3" fmla="*/ 5410 w 119876"/>
                    <a:gd name="connsiteY3" fmla="*/ 184494 h 311920"/>
                    <a:gd name="connsiteX4" fmla="*/ 119710 w 119876"/>
                    <a:gd name="connsiteY4" fmla="*/ 344 h 3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876" h="311920">
                      <a:moveTo>
                        <a:pt x="119710" y="344"/>
                      </a:moveTo>
                      <a:cubicBezTo>
                        <a:pt x="123943" y="-6535"/>
                        <a:pt x="46156" y="91361"/>
                        <a:pt x="30810" y="143219"/>
                      </a:cubicBezTo>
                      <a:cubicBezTo>
                        <a:pt x="15464" y="195077"/>
                        <a:pt x="31868" y="304615"/>
                        <a:pt x="27635" y="311494"/>
                      </a:cubicBezTo>
                      <a:cubicBezTo>
                        <a:pt x="23402" y="318373"/>
                        <a:pt x="-13640" y="240586"/>
                        <a:pt x="5410" y="184494"/>
                      </a:cubicBezTo>
                      <a:cubicBezTo>
                        <a:pt x="24460" y="128402"/>
                        <a:pt x="115477" y="7223"/>
                        <a:pt x="119710" y="3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 652">
                  <a:extLst>
                    <a:ext uri="{FF2B5EF4-FFF2-40B4-BE49-F238E27FC236}">
                      <a16:creationId xmlns:a16="http://schemas.microsoft.com/office/drawing/2014/main" id="{B8DB8C8D-42CB-490E-24C4-06D43CB8EC64}"/>
                    </a:ext>
                  </a:extLst>
                </p:cNvPr>
                <p:cNvSpPr/>
                <p:nvPr/>
              </p:nvSpPr>
              <p:spPr>
                <a:xfrm>
                  <a:off x="3676641" y="5329122"/>
                  <a:ext cx="31174" cy="571184"/>
                </a:xfrm>
                <a:custGeom>
                  <a:avLst/>
                  <a:gdLst>
                    <a:gd name="connsiteX0" fmla="*/ 25409 w 31174"/>
                    <a:gd name="connsiteY0" fmla="*/ 8053 h 571184"/>
                    <a:gd name="connsiteX1" fmla="*/ 9 w 31174"/>
                    <a:gd name="connsiteY1" fmla="*/ 566853 h 571184"/>
                    <a:gd name="connsiteX2" fmla="*/ 28584 w 31174"/>
                    <a:gd name="connsiteY2" fmla="*/ 255703 h 571184"/>
                    <a:gd name="connsiteX3" fmla="*/ 25409 w 31174"/>
                    <a:gd name="connsiteY3" fmla="*/ 8053 h 57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74" h="571184">
                      <a:moveTo>
                        <a:pt x="25409" y="8053"/>
                      </a:moveTo>
                      <a:cubicBezTo>
                        <a:pt x="20646" y="59911"/>
                        <a:pt x="-520" y="525578"/>
                        <a:pt x="9" y="566853"/>
                      </a:cubicBezTo>
                      <a:cubicBezTo>
                        <a:pt x="538" y="608128"/>
                        <a:pt x="23292" y="343016"/>
                        <a:pt x="28584" y="255703"/>
                      </a:cubicBezTo>
                      <a:cubicBezTo>
                        <a:pt x="33876" y="168391"/>
                        <a:pt x="30172" y="-43805"/>
                        <a:pt x="25409" y="80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 653">
                  <a:extLst>
                    <a:ext uri="{FF2B5EF4-FFF2-40B4-BE49-F238E27FC236}">
                      <a16:creationId xmlns:a16="http://schemas.microsoft.com/office/drawing/2014/main" id="{6398671B-C193-4A57-A8A5-6ED9C44877C5}"/>
                    </a:ext>
                  </a:extLst>
                </p:cNvPr>
                <p:cNvSpPr/>
                <p:nvPr/>
              </p:nvSpPr>
              <p:spPr>
                <a:xfrm>
                  <a:off x="3816345" y="5844629"/>
                  <a:ext cx="45807" cy="681184"/>
                </a:xfrm>
                <a:custGeom>
                  <a:avLst/>
                  <a:gdLst>
                    <a:gd name="connsiteX0" fmla="*/ 5 w 45807"/>
                    <a:gd name="connsiteY0" fmla="*/ 3721 h 681184"/>
                    <a:gd name="connsiteX1" fmla="*/ 44455 w 45807"/>
                    <a:gd name="connsiteY1" fmla="*/ 448221 h 681184"/>
                    <a:gd name="connsiteX2" fmla="*/ 34930 w 45807"/>
                    <a:gd name="connsiteY2" fmla="*/ 676821 h 681184"/>
                    <a:gd name="connsiteX3" fmla="*/ 41280 w 45807"/>
                    <a:gd name="connsiteY3" fmla="*/ 257721 h 681184"/>
                    <a:gd name="connsiteX4" fmla="*/ 5 w 45807"/>
                    <a:gd name="connsiteY4" fmla="*/ 3721 h 68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807" h="681184">
                      <a:moveTo>
                        <a:pt x="5" y="3721"/>
                      </a:moveTo>
                      <a:cubicBezTo>
                        <a:pt x="534" y="35471"/>
                        <a:pt x="38634" y="336038"/>
                        <a:pt x="44455" y="448221"/>
                      </a:cubicBezTo>
                      <a:cubicBezTo>
                        <a:pt x="50276" y="560404"/>
                        <a:pt x="35459" y="708571"/>
                        <a:pt x="34930" y="676821"/>
                      </a:cubicBezTo>
                      <a:cubicBezTo>
                        <a:pt x="34401" y="645071"/>
                        <a:pt x="46572" y="364613"/>
                        <a:pt x="41280" y="257721"/>
                      </a:cubicBezTo>
                      <a:cubicBezTo>
                        <a:pt x="35988" y="150829"/>
                        <a:pt x="-524" y="-28029"/>
                        <a:pt x="5" y="37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 654">
                  <a:extLst>
                    <a:ext uri="{FF2B5EF4-FFF2-40B4-BE49-F238E27FC236}">
                      <a16:creationId xmlns:a16="http://schemas.microsoft.com/office/drawing/2014/main" id="{DBED32A0-1C70-AE06-3AD6-DBCEF1889D99}"/>
                    </a:ext>
                  </a:extLst>
                </p:cNvPr>
                <p:cNvSpPr/>
                <p:nvPr/>
              </p:nvSpPr>
              <p:spPr>
                <a:xfrm>
                  <a:off x="4082782" y="5773325"/>
                  <a:ext cx="108551" cy="529149"/>
                </a:xfrm>
                <a:custGeom>
                  <a:avLst/>
                  <a:gdLst>
                    <a:gd name="connsiteX0" fmla="*/ 108218 w 108551"/>
                    <a:gd name="connsiteY0" fmla="*/ 2000 h 529149"/>
                    <a:gd name="connsiteX1" fmla="*/ 54243 w 108551"/>
                    <a:gd name="connsiteY1" fmla="*/ 186150 h 529149"/>
                    <a:gd name="connsiteX2" fmla="*/ 41543 w 108551"/>
                    <a:gd name="connsiteY2" fmla="*/ 363950 h 529149"/>
                    <a:gd name="connsiteX3" fmla="*/ 38368 w 108551"/>
                    <a:gd name="connsiteY3" fmla="*/ 338550 h 529149"/>
                    <a:gd name="connsiteX4" fmla="*/ 268 w 108551"/>
                    <a:gd name="connsiteY4" fmla="*/ 529050 h 529149"/>
                    <a:gd name="connsiteX5" fmla="*/ 25668 w 108551"/>
                    <a:gd name="connsiteY5" fmla="*/ 309975 h 529149"/>
                    <a:gd name="connsiteX6" fmla="*/ 108218 w 108551"/>
                    <a:gd name="connsiteY6" fmla="*/ 2000 h 52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551" h="529149">
                      <a:moveTo>
                        <a:pt x="108218" y="2000"/>
                      </a:moveTo>
                      <a:cubicBezTo>
                        <a:pt x="112980" y="-18637"/>
                        <a:pt x="65355" y="125825"/>
                        <a:pt x="54243" y="186150"/>
                      </a:cubicBezTo>
                      <a:cubicBezTo>
                        <a:pt x="43131" y="246475"/>
                        <a:pt x="44189" y="338550"/>
                        <a:pt x="41543" y="363950"/>
                      </a:cubicBezTo>
                      <a:cubicBezTo>
                        <a:pt x="38897" y="389350"/>
                        <a:pt x="45247" y="311033"/>
                        <a:pt x="38368" y="338550"/>
                      </a:cubicBezTo>
                      <a:cubicBezTo>
                        <a:pt x="31489" y="366067"/>
                        <a:pt x="2385" y="533812"/>
                        <a:pt x="268" y="529050"/>
                      </a:cubicBezTo>
                      <a:cubicBezTo>
                        <a:pt x="-1849" y="524288"/>
                        <a:pt x="8735" y="396758"/>
                        <a:pt x="25668" y="309975"/>
                      </a:cubicBezTo>
                      <a:cubicBezTo>
                        <a:pt x="42601" y="223192"/>
                        <a:pt x="103456" y="22637"/>
                        <a:pt x="108218" y="20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 655">
                  <a:extLst>
                    <a:ext uri="{FF2B5EF4-FFF2-40B4-BE49-F238E27FC236}">
                      <a16:creationId xmlns:a16="http://schemas.microsoft.com/office/drawing/2014/main" id="{C0CF9AE0-0EAE-8618-E699-63F0DB5DEEC3}"/>
                    </a:ext>
                  </a:extLst>
                </p:cNvPr>
                <p:cNvSpPr/>
                <p:nvPr/>
              </p:nvSpPr>
              <p:spPr>
                <a:xfrm>
                  <a:off x="4136773" y="6609222"/>
                  <a:ext cx="186587" cy="404828"/>
                </a:xfrm>
                <a:custGeom>
                  <a:avLst/>
                  <a:gdLst>
                    <a:gd name="connsiteX0" fmla="*/ 19302 w 186587"/>
                    <a:gd name="connsiteY0" fmla="*/ 1128 h 404828"/>
                    <a:gd name="connsiteX1" fmla="*/ 66927 w 186587"/>
                    <a:gd name="connsiteY1" fmla="*/ 150353 h 404828"/>
                    <a:gd name="connsiteX2" fmla="*/ 178052 w 186587"/>
                    <a:gd name="connsiteY2" fmla="*/ 388478 h 404828"/>
                    <a:gd name="connsiteX3" fmla="*/ 159002 w 186587"/>
                    <a:gd name="connsiteY3" fmla="*/ 363078 h 404828"/>
                    <a:gd name="connsiteX4" fmla="*/ 252 w 186587"/>
                    <a:gd name="connsiteY4" fmla="*/ 194803 h 404828"/>
                    <a:gd name="connsiteX5" fmla="*/ 120902 w 186587"/>
                    <a:gd name="connsiteY5" fmla="*/ 305928 h 404828"/>
                    <a:gd name="connsiteX6" fmla="*/ 70102 w 186587"/>
                    <a:gd name="connsiteY6" fmla="*/ 226553 h 404828"/>
                    <a:gd name="connsiteX7" fmla="*/ 19302 w 186587"/>
                    <a:gd name="connsiteY7" fmla="*/ 1128 h 404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587" h="404828">
                      <a:moveTo>
                        <a:pt x="19302" y="1128"/>
                      </a:moveTo>
                      <a:cubicBezTo>
                        <a:pt x="18773" y="-11572"/>
                        <a:pt x="40469" y="85795"/>
                        <a:pt x="66927" y="150353"/>
                      </a:cubicBezTo>
                      <a:cubicBezTo>
                        <a:pt x="93385" y="214911"/>
                        <a:pt x="178052" y="388478"/>
                        <a:pt x="178052" y="388478"/>
                      </a:cubicBezTo>
                      <a:cubicBezTo>
                        <a:pt x="193398" y="423932"/>
                        <a:pt x="188635" y="395357"/>
                        <a:pt x="159002" y="363078"/>
                      </a:cubicBezTo>
                      <a:cubicBezTo>
                        <a:pt x="129369" y="330799"/>
                        <a:pt x="6602" y="204328"/>
                        <a:pt x="252" y="194803"/>
                      </a:cubicBezTo>
                      <a:cubicBezTo>
                        <a:pt x="-6098" y="185278"/>
                        <a:pt x="109260" y="300636"/>
                        <a:pt x="120902" y="305928"/>
                      </a:cubicBezTo>
                      <a:cubicBezTo>
                        <a:pt x="132544" y="311220"/>
                        <a:pt x="84390" y="273120"/>
                        <a:pt x="70102" y="226553"/>
                      </a:cubicBezTo>
                      <a:cubicBezTo>
                        <a:pt x="55815" y="179986"/>
                        <a:pt x="19831" y="13828"/>
                        <a:pt x="19302" y="11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 656">
                  <a:extLst>
                    <a:ext uri="{FF2B5EF4-FFF2-40B4-BE49-F238E27FC236}">
                      <a16:creationId xmlns:a16="http://schemas.microsoft.com/office/drawing/2014/main" id="{6185916F-4A0C-723F-6F51-CA3E462AAF12}"/>
                    </a:ext>
                  </a:extLst>
                </p:cNvPr>
                <p:cNvSpPr/>
                <p:nvPr/>
              </p:nvSpPr>
              <p:spPr>
                <a:xfrm>
                  <a:off x="4510451" y="5101891"/>
                  <a:ext cx="169539" cy="230291"/>
                </a:xfrm>
                <a:custGeom>
                  <a:avLst/>
                  <a:gdLst>
                    <a:gd name="connsiteX0" fmla="*/ 169499 w 169539"/>
                    <a:gd name="connsiteY0" fmla="*/ 334 h 230291"/>
                    <a:gd name="connsiteX1" fmla="*/ 128224 w 169539"/>
                    <a:gd name="connsiteY1" fmla="*/ 117809 h 230291"/>
                    <a:gd name="connsiteX2" fmla="*/ 1224 w 169539"/>
                    <a:gd name="connsiteY2" fmla="*/ 228934 h 230291"/>
                    <a:gd name="connsiteX3" fmla="*/ 67899 w 169539"/>
                    <a:gd name="connsiteY3" fmla="*/ 178134 h 230291"/>
                    <a:gd name="connsiteX4" fmla="*/ 134574 w 169539"/>
                    <a:gd name="connsiteY4" fmla="*/ 155909 h 230291"/>
                    <a:gd name="connsiteX5" fmla="*/ 169499 w 169539"/>
                    <a:gd name="connsiteY5" fmla="*/ 334 h 230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539" h="230291">
                      <a:moveTo>
                        <a:pt x="169499" y="334"/>
                      </a:moveTo>
                      <a:cubicBezTo>
                        <a:pt x="168441" y="-6016"/>
                        <a:pt x="156270" y="79709"/>
                        <a:pt x="128224" y="117809"/>
                      </a:cubicBezTo>
                      <a:cubicBezTo>
                        <a:pt x="100178" y="155909"/>
                        <a:pt x="11278" y="218880"/>
                        <a:pt x="1224" y="228934"/>
                      </a:cubicBezTo>
                      <a:cubicBezTo>
                        <a:pt x="-8830" y="238988"/>
                        <a:pt x="45674" y="190305"/>
                        <a:pt x="67899" y="178134"/>
                      </a:cubicBezTo>
                      <a:cubicBezTo>
                        <a:pt x="90124" y="165963"/>
                        <a:pt x="118699" y="180251"/>
                        <a:pt x="134574" y="155909"/>
                      </a:cubicBezTo>
                      <a:cubicBezTo>
                        <a:pt x="150449" y="131567"/>
                        <a:pt x="170557" y="6684"/>
                        <a:pt x="169499" y="3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 657">
                  <a:extLst>
                    <a:ext uri="{FF2B5EF4-FFF2-40B4-BE49-F238E27FC236}">
                      <a16:creationId xmlns:a16="http://schemas.microsoft.com/office/drawing/2014/main" id="{43202DE3-AA6E-7855-E4EB-277A87A35998}"/>
                    </a:ext>
                  </a:extLst>
                </p:cNvPr>
                <p:cNvSpPr/>
                <p:nvPr/>
              </p:nvSpPr>
              <p:spPr>
                <a:xfrm>
                  <a:off x="4142791" y="5313948"/>
                  <a:ext cx="429913" cy="191680"/>
                </a:xfrm>
                <a:custGeom>
                  <a:avLst/>
                  <a:gdLst>
                    <a:gd name="connsiteX0" fmla="*/ 16459 w 429913"/>
                    <a:gd name="connsiteY0" fmla="*/ 191502 h 191680"/>
                    <a:gd name="connsiteX1" fmla="*/ 16459 w 429913"/>
                    <a:gd name="connsiteY1" fmla="*/ 10527 h 191680"/>
                    <a:gd name="connsiteX2" fmla="*/ 35509 w 429913"/>
                    <a:gd name="connsiteY2" fmla="*/ 29577 h 191680"/>
                    <a:gd name="connsiteX3" fmla="*/ 429209 w 429913"/>
                    <a:gd name="connsiteY3" fmla="*/ 96252 h 191680"/>
                    <a:gd name="connsiteX4" fmla="*/ 133934 w 429913"/>
                    <a:gd name="connsiteY4" fmla="*/ 67677 h 191680"/>
                    <a:gd name="connsiteX5" fmla="*/ 210134 w 429913"/>
                    <a:gd name="connsiteY5" fmla="*/ 67677 h 191680"/>
                    <a:gd name="connsiteX6" fmla="*/ 25984 w 429913"/>
                    <a:gd name="connsiteY6" fmla="*/ 45452 h 191680"/>
                    <a:gd name="connsiteX7" fmla="*/ 16459 w 429913"/>
                    <a:gd name="connsiteY7" fmla="*/ 191502 h 19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913" h="191680">
                      <a:moveTo>
                        <a:pt x="16459" y="191502"/>
                      </a:moveTo>
                      <a:cubicBezTo>
                        <a:pt x="14871" y="185681"/>
                        <a:pt x="16459" y="10527"/>
                        <a:pt x="16459" y="10527"/>
                      </a:cubicBezTo>
                      <a:cubicBezTo>
                        <a:pt x="19634" y="-16461"/>
                        <a:pt x="-33283" y="15289"/>
                        <a:pt x="35509" y="29577"/>
                      </a:cubicBezTo>
                      <a:cubicBezTo>
                        <a:pt x="104301" y="43864"/>
                        <a:pt x="412805" y="89902"/>
                        <a:pt x="429209" y="96252"/>
                      </a:cubicBezTo>
                      <a:cubicBezTo>
                        <a:pt x="445613" y="102602"/>
                        <a:pt x="170447" y="72439"/>
                        <a:pt x="133934" y="67677"/>
                      </a:cubicBezTo>
                      <a:cubicBezTo>
                        <a:pt x="97422" y="62914"/>
                        <a:pt x="228126" y="71381"/>
                        <a:pt x="210134" y="67677"/>
                      </a:cubicBezTo>
                      <a:cubicBezTo>
                        <a:pt x="192142" y="63973"/>
                        <a:pt x="55617" y="31694"/>
                        <a:pt x="25984" y="45452"/>
                      </a:cubicBezTo>
                      <a:cubicBezTo>
                        <a:pt x="-3649" y="59210"/>
                        <a:pt x="18047" y="197323"/>
                        <a:pt x="16459" y="1915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 658">
                  <a:extLst>
                    <a:ext uri="{FF2B5EF4-FFF2-40B4-BE49-F238E27FC236}">
                      <a16:creationId xmlns:a16="http://schemas.microsoft.com/office/drawing/2014/main" id="{6BB5BD99-A36F-3E50-F77E-FB03373DDC7A}"/>
                    </a:ext>
                  </a:extLst>
                </p:cNvPr>
                <p:cNvSpPr/>
                <p:nvPr/>
              </p:nvSpPr>
              <p:spPr>
                <a:xfrm>
                  <a:off x="4678570" y="5492750"/>
                  <a:ext cx="125239" cy="611454"/>
                </a:xfrm>
                <a:custGeom>
                  <a:avLst/>
                  <a:gdLst>
                    <a:gd name="connsiteX0" fmla="*/ 125205 w 125239"/>
                    <a:gd name="connsiteY0" fmla="*/ 0 h 611454"/>
                    <a:gd name="connsiteX1" fmla="*/ 14080 w 125239"/>
                    <a:gd name="connsiteY1" fmla="*/ 200025 h 611454"/>
                    <a:gd name="connsiteX2" fmla="*/ 14080 w 125239"/>
                    <a:gd name="connsiteY2" fmla="*/ 222250 h 611454"/>
                    <a:gd name="connsiteX3" fmla="*/ 26780 w 125239"/>
                    <a:gd name="connsiteY3" fmla="*/ 596900 h 611454"/>
                    <a:gd name="connsiteX4" fmla="*/ 33130 w 125239"/>
                    <a:gd name="connsiteY4" fmla="*/ 530225 h 611454"/>
                    <a:gd name="connsiteX5" fmla="*/ 64880 w 125239"/>
                    <a:gd name="connsiteY5" fmla="*/ 485775 h 611454"/>
                    <a:gd name="connsiteX6" fmla="*/ 106155 w 125239"/>
                    <a:gd name="connsiteY6" fmla="*/ 527050 h 611454"/>
                    <a:gd name="connsiteX7" fmla="*/ 64880 w 125239"/>
                    <a:gd name="connsiteY7" fmla="*/ 444500 h 611454"/>
                    <a:gd name="connsiteX8" fmla="*/ 36305 w 125239"/>
                    <a:gd name="connsiteY8" fmla="*/ 533400 h 611454"/>
                    <a:gd name="connsiteX9" fmla="*/ 1380 w 125239"/>
                    <a:gd name="connsiteY9" fmla="*/ 200025 h 611454"/>
                    <a:gd name="connsiteX10" fmla="*/ 125205 w 125239"/>
                    <a:gd name="connsiteY10" fmla="*/ 0 h 61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5239" h="611454">
                      <a:moveTo>
                        <a:pt x="125205" y="0"/>
                      </a:moveTo>
                      <a:cubicBezTo>
                        <a:pt x="127322" y="0"/>
                        <a:pt x="32601" y="162983"/>
                        <a:pt x="14080" y="200025"/>
                      </a:cubicBezTo>
                      <a:cubicBezTo>
                        <a:pt x="-4441" y="237067"/>
                        <a:pt x="11963" y="156104"/>
                        <a:pt x="14080" y="222250"/>
                      </a:cubicBezTo>
                      <a:cubicBezTo>
                        <a:pt x="16197" y="288396"/>
                        <a:pt x="23605" y="545571"/>
                        <a:pt x="26780" y="596900"/>
                      </a:cubicBezTo>
                      <a:cubicBezTo>
                        <a:pt x="29955" y="648229"/>
                        <a:pt x="26780" y="548746"/>
                        <a:pt x="33130" y="530225"/>
                      </a:cubicBezTo>
                      <a:cubicBezTo>
                        <a:pt x="39480" y="511704"/>
                        <a:pt x="52709" y="486304"/>
                        <a:pt x="64880" y="485775"/>
                      </a:cubicBezTo>
                      <a:cubicBezTo>
                        <a:pt x="77051" y="485246"/>
                        <a:pt x="106155" y="533929"/>
                        <a:pt x="106155" y="527050"/>
                      </a:cubicBezTo>
                      <a:cubicBezTo>
                        <a:pt x="106155" y="520171"/>
                        <a:pt x="76522" y="443442"/>
                        <a:pt x="64880" y="444500"/>
                      </a:cubicBezTo>
                      <a:cubicBezTo>
                        <a:pt x="53238" y="445558"/>
                        <a:pt x="46888" y="574146"/>
                        <a:pt x="36305" y="533400"/>
                      </a:cubicBezTo>
                      <a:cubicBezTo>
                        <a:pt x="25722" y="492654"/>
                        <a:pt x="-7087" y="284162"/>
                        <a:pt x="1380" y="200025"/>
                      </a:cubicBezTo>
                      <a:cubicBezTo>
                        <a:pt x="9847" y="115888"/>
                        <a:pt x="123088" y="0"/>
                        <a:pt x="12520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 659">
                  <a:extLst>
                    <a:ext uri="{FF2B5EF4-FFF2-40B4-BE49-F238E27FC236}">
                      <a16:creationId xmlns:a16="http://schemas.microsoft.com/office/drawing/2014/main" id="{1C0AFC42-4985-39F6-8B70-4610678ED8EB}"/>
                    </a:ext>
                  </a:extLst>
                </p:cNvPr>
                <p:cNvSpPr/>
                <p:nvPr/>
              </p:nvSpPr>
              <p:spPr>
                <a:xfrm>
                  <a:off x="4779093" y="5517330"/>
                  <a:ext cx="72307" cy="486766"/>
                </a:xfrm>
                <a:custGeom>
                  <a:avLst/>
                  <a:gdLst>
                    <a:gd name="connsiteX0" fmla="*/ 50082 w 72307"/>
                    <a:gd name="connsiteY0" fmla="*/ 820 h 486766"/>
                    <a:gd name="connsiteX1" fmla="*/ 8807 w 72307"/>
                    <a:gd name="connsiteY1" fmla="*/ 175445 h 486766"/>
                    <a:gd name="connsiteX2" fmla="*/ 15157 w 72307"/>
                    <a:gd name="connsiteY2" fmla="*/ 296095 h 486766"/>
                    <a:gd name="connsiteX3" fmla="*/ 2457 w 72307"/>
                    <a:gd name="connsiteY3" fmla="*/ 289745 h 486766"/>
                    <a:gd name="connsiteX4" fmla="*/ 72307 w 72307"/>
                    <a:gd name="connsiteY4" fmla="*/ 486595 h 486766"/>
                    <a:gd name="connsiteX5" fmla="*/ 2457 w 72307"/>
                    <a:gd name="connsiteY5" fmla="*/ 251645 h 486766"/>
                    <a:gd name="connsiteX6" fmla="*/ 50082 w 72307"/>
                    <a:gd name="connsiteY6" fmla="*/ 820 h 48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307" h="486766">
                      <a:moveTo>
                        <a:pt x="50082" y="820"/>
                      </a:moveTo>
                      <a:cubicBezTo>
                        <a:pt x="51140" y="-11880"/>
                        <a:pt x="14628" y="126233"/>
                        <a:pt x="8807" y="175445"/>
                      </a:cubicBezTo>
                      <a:cubicBezTo>
                        <a:pt x="2986" y="224657"/>
                        <a:pt x="16215" y="277045"/>
                        <a:pt x="15157" y="296095"/>
                      </a:cubicBezTo>
                      <a:cubicBezTo>
                        <a:pt x="14099" y="315145"/>
                        <a:pt x="-7068" y="257995"/>
                        <a:pt x="2457" y="289745"/>
                      </a:cubicBezTo>
                      <a:cubicBezTo>
                        <a:pt x="11982" y="321495"/>
                        <a:pt x="72307" y="492945"/>
                        <a:pt x="72307" y="486595"/>
                      </a:cubicBezTo>
                      <a:cubicBezTo>
                        <a:pt x="72307" y="480245"/>
                        <a:pt x="7219" y="331549"/>
                        <a:pt x="2457" y="251645"/>
                      </a:cubicBezTo>
                      <a:cubicBezTo>
                        <a:pt x="-2305" y="171741"/>
                        <a:pt x="49024" y="13520"/>
                        <a:pt x="50082" y="8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1" name="フリーフォーム 660">
                  <a:extLst>
                    <a:ext uri="{FF2B5EF4-FFF2-40B4-BE49-F238E27FC236}">
                      <a16:creationId xmlns:a16="http://schemas.microsoft.com/office/drawing/2014/main" id="{0E989A94-1CAD-2604-71AF-7E7A7C2C0598}"/>
                    </a:ext>
                  </a:extLst>
                </p:cNvPr>
                <p:cNvSpPr/>
                <p:nvPr/>
              </p:nvSpPr>
              <p:spPr>
                <a:xfrm>
                  <a:off x="4804237" y="5456207"/>
                  <a:ext cx="103702" cy="615098"/>
                </a:xfrm>
                <a:custGeom>
                  <a:avLst/>
                  <a:gdLst>
                    <a:gd name="connsiteX0" fmla="*/ 47163 w 103702"/>
                    <a:gd name="connsiteY0" fmla="*/ 1618 h 615098"/>
                    <a:gd name="connsiteX1" fmla="*/ 28113 w 103702"/>
                    <a:gd name="connsiteY1" fmla="*/ 157193 h 615098"/>
                    <a:gd name="connsiteX2" fmla="*/ 34463 w 103702"/>
                    <a:gd name="connsiteY2" fmla="*/ 268318 h 615098"/>
                    <a:gd name="connsiteX3" fmla="*/ 40813 w 103702"/>
                    <a:gd name="connsiteY3" fmla="*/ 239743 h 615098"/>
                    <a:gd name="connsiteX4" fmla="*/ 66213 w 103702"/>
                    <a:gd name="connsiteY4" fmla="*/ 341343 h 615098"/>
                    <a:gd name="connsiteX5" fmla="*/ 75738 w 103702"/>
                    <a:gd name="connsiteY5" fmla="*/ 287368 h 615098"/>
                    <a:gd name="connsiteX6" fmla="*/ 97963 w 103702"/>
                    <a:gd name="connsiteY6" fmla="*/ 547718 h 615098"/>
                    <a:gd name="connsiteX7" fmla="*/ 94788 w 103702"/>
                    <a:gd name="connsiteY7" fmla="*/ 503268 h 615098"/>
                    <a:gd name="connsiteX8" fmla="*/ 2713 w 103702"/>
                    <a:gd name="connsiteY8" fmla="*/ 614393 h 615098"/>
                    <a:gd name="connsiteX9" fmla="*/ 28113 w 103702"/>
                    <a:gd name="connsiteY9" fmla="*/ 547718 h 615098"/>
                    <a:gd name="connsiteX10" fmla="*/ 66213 w 103702"/>
                    <a:gd name="connsiteY10" fmla="*/ 487393 h 615098"/>
                    <a:gd name="connsiteX11" fmla="*/ 72563 w 103702"/>
                    <a:gd name="connsiteY11" fmla="*/ 347693 h 615098"/>
                    <a:gd name="connsiteX12" fmla="*/ 37638 w 103702"/>
                    <a:gd name="connsiteY12" fmla="*/ 261968 h 615098"/>
                    <a:gd name="connsiteX13" fmla="*/ 47163 w 103702"/>
                    <a:gd name="connsiteY13" fmla="*/ 1618 h 61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3702" h="615098">
                      <a:moveTo>
                        <a:pt x="47163" y="1618"/>
                      </a:moveTo>
                      <a:cubicBezTo>
                        <a:pt x="45576" y="-15844"/>
                        <a:pt x="30230" y="112743"/>
                        <a:pt x="28113" y="157193"/>
                      </a:cubicBezTo>
                      <a:cubicBezTo>
                        <a:pt x="25996" y="201643"/>
                        <a:pt x="32346" y="254560"/>
                        <a:pt x="34463" y="268318"/>
                      </a:cubicBezTo>
                      <a:cubicBezTo>
                        <a:pt x="36580" y="282076"/>
                        <a:pt x="35521" y="227572"/>
                        <a:pt x="40813" y="239743"/>
                      </a:cubicBezTo>
                      <a:cubicBezTo>
                        <a:pt x="46105" y="251914"/>
                        <a:pt x="60392" y="333406"/>
                        <a:pt x="66213" y="341343"/>
                      </a:cubicBezTo>
                      <a:cubicBezTo>
                        <a:pt x="72034" y="349280"/>
                        <a:pt x="70446" y="252972"/>
                        <a:pt x="75738" y="287368"/>
                      </a:cubicBezTo>
                      <a:cubicBezTo>
                        <a:pt x="81030" y="321764"/>
                        <a:pt x="94788" y="511735"/>
                        <a:pt x="97963" y="547718"/>
                      </a:cubicBezTo>
                      <a:cubicBezTo>
                        <a:pt x="101138" y="583701"/>
                        <a:pt x="110663" y="492156"/>
                        <a:pt x="94788" y="503268"/>
                      </a:cubicBezTo>
                      <a:cubicBezTo>
                        <a:pt x="78913" y="514381"/>
                        <a:pt x="13825" y="606985"/>
                        <a:pt x="2713" y="614393"/>
                      </a:cubicBezTo>
                      <a:cubicBezTo>
                        <a:pt x="-8400" y="621801"/>
                        <a:pt x="17530" y="568885"/>
                        <a:pt x="28113" y="547718"/>
                      </a:cubicBezTo>
                      <a:cubicBezTo>
                        <a:pt x="38696" y="526551"/>
                        <a:pt x="58805" y="520730"/>
                        <a:pt x="66213" y="487393"/>
                      </a:cubicBezTo>
                      <a:cubicBezTo>
                        <a:pt x="73621" y="454056"/>
                        <a:pt x="77325" y="385264"/>
                        <a:pt x="72563" y="347693"/>
                      </a:cubicBezTo>
                      <a:cubicBezTo>
                        <a:pt x="67801" y="310122"/>
                        <a:pt x="42930" y="311710"/>
                        <a:pt x="37638" y="261968"/>
                      </a:cubicBezTo>
                      <a:cubicBezTo>
                        <a:pt x="32346" y="212226"/>
                        <a:pt x="48750" y="19080"/>
                        <a:pt x="47163" y="16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 661">
                  <a:extLst>
                    <a:ext uri="{FF2B5EF4-FFF2-40B4-BE49-F238E27FC236}">
                      <a16:creationId xmlns:a16="http://schemas.microsoft.com/office/drawing/2014/main" id="{14591B7C-6C50-02BF-B3DA-673AE68C8433}"/>
                    </a:ext>
                  </a:extLst>
                </p:cNvPr>
                <p:cNvSpPr/>
                <p:nvPr/>
              </p:nvSpPr>
              <p:spPr>
                <a:xfrm>
                  <a:off x="5054100" y="5826077"/>
                  <a:ext cx="96195" cy="409715"/>
                </a:xfrm>
                <a:custGeom>
                  <a:avLst/>
                  <a:gdLst>
                    <a:gd name="connsiteX0" fmla="*/ 95750 w 96195"/>
                    <a:gd name="connsiteY0" fmla="*/ 48 h 409715"/>
                    <a:gd name="connsiteX1" fmla="*/ 35425 w 96195"/>
                    <a:gd name="connsiteY1" fmla="*/ 190548 h 409715"/>
                    <a:gd name="connsiteX2" fmla="*/ 16375 w 96195"/>
                    <a:gd name="connsiteY2" fmla="*/ 234998 h 409715"/>
                    <a:gd name="connsiteX3" fmla="*/ 29075 w 96195"/>
                    <a:gd name="connsiteY3" fmla="*/ 409623 h 409715"/>
                    <a:gd name="connsiteX4" fmla="*/ 500 w 96195"/>
                    <a:gd name="connsiteY4" fmla="*/ 209598 h 409715"/>
                    <a:gd name="connsiteX5" fmla="*/ 95750 w 96195"/>
                    <a:gd name="connsiteY5" fmla="*/ 48 h 40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195" h="409715">
                      <a:moveTo>
                        <a:pt x="95750" y="48"/>
                      </a:moveTo>
                      <a:cubicBezTo>
                        <a:pt x="101571" y="-3127"/>
                        <a:pt x="48654" y="151390"/>
                        <a:pt x="35425" y="190548"/>
                      </a:cubicBezTo>
                      <a:cubicBezTo>
                        <a:pt x="22196" y="229706"/>
                        <a:pt x="17433" y="198486"/>
                        <a:pt x="16375" y="234998"/>
                      </a:cubicBezTo>
                      <a:cubicBezTo>
                        <a:pt x="15317" y="271510"/>
                        <a:pt x="31721" y="413856"/>
                        <a:pt x="29075" y="409623"/>
                      </a:cubicBezTo>
                      <a:cubicBezTo>
                        <a:pt x="26429" y="405390"/>
                        <a:pt x="-4262" y="274156"/>
                        <a:pt x="500" y="209598"/>
                      </a:cubicBezTo>
                      <a:cubicBezTo>
                        <a:pt x="5262" y="145040"/>
                        <a:pt x="89929" y="3223"/>
                        <a:pt x="9575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 662">
                  <a:extLst>
                    <a:ext uri="{FF2B5EF4-FFF2-40B4-BE49-F238E27FC236}">
                      <a16:creationId xmlns:a16="http://schemas.microsoft.com/office/drawing/2014/main" id="{DCD2AE22-B22F-C55E-C2BB-64DE3AA38E77}"/>
                    </a:ext>
                  </a:extLst>
                </p:cNvPr>
                <p:cNvSpPr/>
                <p:nvPr/>
              </p:nvSpPr>
              <p:spPr>
                <a:xfrm>
                  <a:off x="4974134" y="5799761"/>
                  <a:ext cx="150823" cy="378845"/>
                </a:xfrm>
                <a:custGeom>
                  <a:avLst/>
                  <a:gdLst>
                    <a:gd name="connsiteX0" fmla="*/ 150316 w 150823"/>
                    <a:gd name="connsiteY0" fmla="*/ 4139 h 378845"/>
                    <a:gd name="connsiteX1" fmla="*/ 89991 w 150823"/>
                    <a:gd name="connsiteY1" fmla="*/ 185114 h 378845"/>
                    <a:gd name="connsiteX2" fmla="*/ 4266 w 150823"/>
                    <a:gd name="connsiteY2" fmla="*/ 204164 h 378845"/>
                    <a:gd name="connsiteX3" fmla="*/ 16966 w 150823"/>
                    <a:gd name="connsiteY3" fmla="*/ 239089 h 378845"/>
                    <a:gd name="connsiteX4" fmla="*/ 51891 w 150823"/>
                    <a:gd name="connsiteY4" fmla="*/ 378789 h 378845"/>
                    <a:gd name="connsiteX5" fmla="*/ 10616 w 150823"/>
                    <a:gd name="connsiteY5" fmla="*/ 254964 h 378845"/>
                    <a:gd name="connsiteX6" fmla="*/ 48716 w 150823"/>
                    <a:gd name="connsiteY6" fmla="*/ 166064 h 378845"/>
                    <a:gd name="connsiteX7" fmla="*/ 102691 w 150823"/>
                    <a:gd name="connsiteY7" fmla="*/ 112089 h 378845"/>
                    <a:gd name="connsiteX8" fmla="*/ 118566 w 150823"/>
                    <a:gd name="connsiteY8" fmla="*/ 61289 h 378845"/>
                    <a:gd name="connsiteX9" fmla="*/ 150316 w 150823"/>
                    <a:gd name="connsiteY9" fmla="*/ 4139 h 37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823" h="378845">
                      <a:moveTo>
                        <a:pt x="150316" y="4139"/>
                      </a:moveTo>
                      <a:cubicBezTo>
                        <a:pt x="145554" y="24776"/>
                        <a:pt x="114333" y="151776"/>
                        <a:pt x="89991" y="185114"/>
                      </a:cubicBezTo>
                      <a:cubicBezTo>
                        <a:pt x="65649" y="218452"/>
                        <a:pt x="16437" y="195168"/>
                        <a:pt x="4266" y="204164"/>
                      </a:cubicBezTo>
                      <a:cubicBezTo>
                        <a:pt x="-7905" y="213160"/>
                        <a:pt x="9029" y="209985"/>
                        <a:pt x="16966" y="239089"/>
                      </a:cubicBezTo>
                      <a:cubicBezTo>
                        <a:pt x="24903" y="268193"/>
                        <a:pt x="52949" y="376143"/>
                        <a:pt x="51891" y="378789"/>
                      </a:cubicBezTo>
                      <a:cubicBezTo>
                        <a:pt x="50833" y="381435"/>
                        <a:pt x="11145" y="290418"/>
                        <a:pt x="10616" y="254964"/>
                      </a:cubicBezTo>
                      <a:cubicBezTo>
                        <a:pt x="10087" y="219510"/>
                        <a:pt x="33370" y="189876"/>
                        <a:pt x="48716" y="166064"/>
                      </a:cubicBezTo>
                      <a:cubicBezTo>
                        <a:pt x="64062" y="142252"/>
                        <a:pt x="91049" y="129551"/>
                        <a:pt x="102691" y="112089"/>
                      </a:cubicBezTo>
                      <a:cubicBezTo>
                        <a:pt x="114333" y="94627"/>
                        <a:pt x="112216" y="76635"/>
                        <a:pt x="118566" y="61289"/>
                      </a:cubicBezTo>
                      <a:cubicBezTo>
                        <a:pt x="124916" y="45943"/>
                        <a:pt x="155078" y="-16498"/>
                        <a:pt x="150316" y="4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 663">
                  <a:extLst>
                    <a:ext uri="{FF2B5EF4-FFF2-40B4-BE49-F238E27FC236}">
                      <a16:creationId xmlns:a16="http://schemas.microsoft.com/office/drawing/2014/main" id="{B6CC7026-8741-97D9-E1D3-5D784008CDB1}"/>
                    </a:ext>
                  </a:extLst>
                </p:cNvPr>
                <p:cNvSpPr/>
                <p:nvPr/>
              </p:nvSpPr>
              <p:spPr>
                <a:xfrm>
                  <a:off x="4721183" y="6080124"/>
                  <a:ext cx="288967" cy="143045"/>
                </a:xfrm>
                <a:custGeom>
                  <a:avLst/>
                  <a:gdLst>
                    <a:gd name="connsiteX0" fmla="*/ 200067 w 288967"/>
                    <a:gd name="connsiteY0" fmla="*/ 1 h 143045"/>
                    <a:gd name="connsiteX1" fmla="*/ 257217 w 288967"/>
                    <a:gd name="connsiteY1" fmla="*/ 130176 h 143045"/>
                    <a:gd name="connsiteX2" fmla="*/ 288967 w 288967"/>
                    <a:gd name="connsiteY2" fmla="*/ 136526 h 143045"/>
                    <a:gd name="connsiteX3" fmla="*/ 168317 w 288967"/>
                    <a:gd name="connsiteY3" fmla="*/ 133351 h 143045"/>
                    <a:gd name="connsiteX4" fmla="*/ 42 w 288967"/>
                    <a:gd name="connsiteY4" fmla="*/ 142876 h 143045"/>
                    <a:gd name="connsiteX5" fmla="*/ 184192 w 288967"/>
                    <a:gd name="connsiteY5" fmla="*/ 123826 h 143045"/>
                    <a:gd name="connsiteX6" fmla="*/ 193717 w 288967"/>
                    <a:gd name="connsiteY6" fmla="*/ 120651 h 143045"/>
                    <a:gd name="connsiteX7" fmla="*/ 222292 w 288967"/>
                    <a:gd name="connsiteY7" fmla="*/ 127001 h 143045"/>
                    <a:gd name="connsiteX8" fmla="*/ 200067 w 288967"/>
                    <a:gd name="connsiteY8" fmla="*/ 1 h 143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8967" h="143045">
                      <a:moveTo>
                        <a:pt x="200067" y="1"/>
                      </a:moveTo>
                      <a:cubicBezTo>
                        <a:pt x="205888" y="530"/>
                        <a:pt x="242400" y="107422"/>
                        <a:pt x="257217" y="130176"/>
                      </a:cubicBezTo>
                      <a:cubicBezTo>
                        <a:pt x="272034" y="152930"/>
                        <a:pt x="288967" y="136526"/>
                        <a:pt x="288967" y="136526"/>
                      </a:cubicBezTo>
                      <a:cubicBezTo>
                        <a:pt x="274150" y="137055"/>
                        <a:pt x="216471" y="132293"/>
                        <a:pt x="168317" y="133351"/>
                      </a:cubicBezTo>
                      <a:cubicBezTo>
                        <a:pt x="120163" y="134409"/>
                        <a:pt x="-2604" y="144464"/>
                        <a:pt x="42" y="142876"/>
                      </a:cubicBezTo>
                      <a:cubicBezTo>
                        <a:pt x="2688" y="141289"/>
                        <a:pt x="184192" y="123826"/>
                        <a:pt x="184192" y="123826"/>
                      </a:cubicBezTo>
                      <a:cubicBezTo>
                        <a:pt x="216471" y="120122"/>
                        <a:pt x="187367" y="120122"/>
                        <a:pt x="193717" y="120651"/>
                      </a:cubicBezTo>
                      <a:cubicBezTo>
                        <a:pt x="200067" y="121180"/>
                        <a:pt x="221234" y="139172"/>
                        <a:pt x="222292" y="127001"/>
                      </a:cubicBezTo>
                      <a:cubicBezTo>
                        <a:pt x="223350" y="114830"/>
                        <a:pt x="194246" y="-528"/>
                        <a:pt x="2000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 664">
                  <a:extLst>
                    <a:ext uri="{FF2B5EF4-FFF2-40B4-BE49-F238E27FC236}">
                      <a16:creationId xmlns:a16="http://schemas.microsoft.com/office/drawing/2014/main" id="{F2A65FCE-C499-96E1-9BAB-71880CDBA95D}"/>
                    </a:ext>
                  </a:extLst>
                </p:cNvPr>
                <p:cNvSpPr/>
                <p:nvPr/>
              </p:nvSpPr>
              <p:spPr>
                <a:xfrm>
                  <a:off x="5155529" y="5880071"/>
                  <a:ext cx="194399" cy="193734"/>
                </a:xfrm>
                <a:custGeom>
                  <a:avLst/>
                  <a:gdLst>
                    <a:gd name="connsiteX0" fmla="*/ 194346 w 194399"/>
                    <a:gd name="connsiteY0" fmla="*/ 29 h 193734"/>
                    <a:gd name="connsiteX1" fmla="*/ 29246 w 194399"/>
                    <a:gd name="connsiteY1" fmla="*/ 101629 h 193734"/>
                    <a:gd name="connsiteX2" fmla="*/ 16546 w 194399"/>
                    <a:gd name="connsiteY2" fmla="*/ 193704 h 193734"/>
                    <a:gd name="connsiteX3" fmla="*/ 10196 w 194399"/>
                    <a:gd name="connsiteY3" fmla="*/ 92104 h 193734"/>
                    <a:gd name="connsiteX4" fmla="*/ 194346 w 194399"/>
                    <a:gd name="connsiteY4" fmla="*/ 29 h 193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399" h="193734">
                      <a:moveTo>
                        <a:pt x="194346" y="29"/>
                      </a:moveTo>
                      <a:cubicBezTo>
                        <a:pt x="197521" y="1616"/>
                        <a:pt x="58879" y="69350"/>
                        <a:pt x="29246" y="101629"/>
                      </a:cubicBezTo>
                      <a:cubicBezTo>
                        <a:pt x="-387" y="133908"/>
                        <a:pt x="19721" y="195291"/>
                        <a:pt x="16546" y="193704"/>
                      </a:cubicBezTo>
                      <a:cubicBezTo>
                        <a:pt x="13371" y="192117"/>
                        <a:pt x="-14675" y="122267"/>
                        <a:pt x="10196" y="92104"/>
                      </a:cubicBezTo>
                      <a:cubicBezTo>
                        <a:pt x="35067" y="61942"/>
                        <a:pt x="191171" y="-1558"/>
                        <a:pt x="1943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 665">
                  <a:extLst>
                    <a:ext uri="{FF2B5EF4-FFF2-40B4-BE49-F238E27FC236}">
                      <a16:creationId xmlns:a16="http://schemas.microsoft.com/office/drawing/2014/main" id="{104AD117-C83F-8E8B-0921-CF089BA33F49}"/>
                    </a:ext>
                  </a:extLst>
                </p:cNvPr>
                <p:cNvSpPr/>
                <p:nvPr/>
              </p:nvSpPr>
              <p:spPr>
                <a:xfrm>
                  <a:off x="5006787" y="5924283"/>
                  <a:ext cx="327568" cy="366429"/>
                </a:xfrm>
                <a:custGeom>
                  <a:avLst/>
                  <a:gdLst>
                    <a:gd name="connsiteX0" fmla="*/ 327213 w 327568"/>
                    <a:gd name="connsiteY0" fmla="*/ 267 h 366429"/>
                    <a:gd name="connsiteX1" fmla="*/ 136713 w 327568"/>
                    <a:gd name="connsiteY1" fmla="*/ 235217 h 366429"/>
                    <a:gd name="connsiteX2" fmla="*/ 188 w 327568"/>
                    <a:gd name="connsiteY2" fmla="*/ 365392 h 366429"/>
                    <a:gd name="connsiteX3" fmla="*/ 165288 w 327568"/>
                    <a:gd name="connsiteY3" fmla="*/ 168542 h 366429"/>
                    <a:gd name="connsiteX4" fmla="*/ 184338 w 327568"/>
                    <a:gd name="connsiteY4" fmla="*/ 187592 h 366429"/>
                    <a:gd name="connsiteX5" fmla="*/ 327213 w 327568"/>
                    <a:gd name="connsiteY5" fmla="*/ 267 h 366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568" h="366429">
                      <a:moveTo>
                        <a:pt x="327213" y="267"/>
                      </a:moveTo>
                      <a:cubicBezTo>
                        <a:pt x="319276" y="8204"/>
                        <a:pt x="191217" y="174363"/>
                        <a:pt x="136713" y="235217"/>
                      </a:cubicBezTo>
                      <a:cubicBezTo>
                        <a:pt x="82209" y="296071"/>
                        <a:pt x="-4574" y="376504"/>
                        <a:pt x="188" y="365392"/>
                      </a:cubicBezTo>
                      <a:cubicBezTo>
                        <a:pt x="4950" y="354280"/>
                        <a:pt x="134596" y="198175"/>
                        <a:pt x="165288" y="168542"/>
                      </a:cubicBezTo>
                      <a:cubicBezTo>
                        <a:pt x="195980" y="138909"/>
                        <a:pt x="161055" y="211405"/>
                        <a:pt x="184338" y="187592"/>
                      </a:cubicBezTo>
                      <a:cubicBezTo>
                        <a:pt x="207621" y="163780"/>
                        <a:pt x="335150" y="-7670"/>
                        <a:pt x="327213" y="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 666">
                  <a:extLst>
                    <a:ext uri="{FF2B5EF4-FFF2-40B4-BE49-F238E27FC236}">
                      <a16:creationId xmlns:a16="http://schemas.microsoft.com/office/drawing/2014/main" id="{8716E1F9-A916-8B92-5D77-DBA5A5729B73}"/>
                    </a:ext>
                  </a:extLst>
                </p:cNvPr>
                <p:cNvSpPr/>
                <p:nvPr/>
              </p:nvSpPr>
              <p:spPr>
                <a:xfrm>
                  <a:off x="5030745" y="5936511"/>
                  <a:ext cx="307800" cy="351740"/>
                </a:xfrm>
                <a:custGeom>
                  <a:avLst/>
                  <a:gdLst>
                    <a:gd name="connsiteX0" fmla="*/ 306430 w 307800"/>
                    <a:gd name="connsiteY0" fmla="*/ 739 h 351740"/>
                    <a:gd name="connsiteX1" fmla="*/ 157205 w 307800"/>
                    <a:gd name="connsiteY1" fmla="*/ 222989 h 351740"/>
                    <a:gd name="connsiteX2" fmla="*/ 96880 w 307800"/>
                    <a:gd name="connsiteY2" fmla="*/ 286489 h 351740"/>
                    <a:gd name="connsiteX3" fmla="*/ 1630 w 307800"/>
                    <a:gd name="connsiteY3" fmla="*/ 349989 h 351740"/>
                    <a:gd name="connsiteX4" fmla="*/ 182605 w 307800"/>
                    <a:gd name="connsiteY4" fmla="*/ 213464 h 351740"/>
                    <a:gd name="connsiteX5" fmla="*/ 230230 w 307800"/>
                    <a:gd name="connsiteY5" fmla="*/ 153139 h 351740"/>
                    <a:gd name="connsiteX6" fmla="*/ 306430 w 307800"/>
                    <a:gd name="connsiteY6" fmla="*/ 739 h 35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7800" h="351740">
                      <a:moveTo>
                        <a:pt x="306430" y="739"/>
                      </a:moveTo>
                      <a:cubicBezTo>
                        <a:pt x="294259" y="12381"/>
                        <a:pt x="192130" y="175364"/>
                        <a:pt x="157205" y="222989"/>
                      </a:cubicBezTo>
                      <a:cubicBezTo>
                        <a:pt x="122280" y="270614"/>
                        <a:pt x="122809" y="265322"/>
                        <a:pt x="96880" y="286489"/>
                      </a:cubicBezTo>
                      <a:cubicBezTo>
                        <a:pt x="70951" y="307656"/>
                        <a:pt x="-12657" y="362160"/>
                        <a:pt x="1630" y="349989"/>
                      </a:cubicBezTo>
                      <a:cubicBezTo>
                        <a:pt x="15917" y="337818"/>
                        <a:pt x="144505" y="246272"/>
                        <a:pt x="182605" y="213464"/>
                      </a:cubicBezTo>
                      <a:cubicBezTo>
                        <a:pt x="220705" y="180656"/>
                        <a:pt x="214355" y="188064"/>
                        <a:pt x="230230" y="153139"/>
                      </a:cubicBezTo>
                      <a:cubicBezTo>
                        <a:pt x="246105" y="118214"/>
                        <a:pt x="318601" y="-10903"/>
                        <a:pt x="306430" y="7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 667">
                  <a:extLst>
                    <a:ext uri="{FF2B5EF4-FFF2-40B4-BE49-F238E27FC236}">
                      <a16:creationId xmlns:a16="http://schemas.microsoft.com/office/drawing/2014/main" id="{D5AA2E4F-2D7B-0BB5-AB48-FCEF3208484E}"/>
                    </a:ext>
                  </a:extLst>
                </p:cNvPr>
                <p:cNvSpPr/>
                <p:nvPr/>
              </p:nvSpPr>
              <p:spPr>
                <a:xfrm>
                  <a:off x="5156183" y="6032326"/>
                  <a:ext cx="196952" cy="200345"/>
                </a:xfrm>
                <a:custGeom>
                  <a:avLst/>
                  <a:gdLst>
                    <a:gd name="connsiteX0" fmla="*/ 196867 w 196952"/>
                    <a:gd name="connsiteY0" fmla="*/ 174 h 200345"/>
                    <a:gd name="connsiteX1" fmla="*/ 139717 w 196952"/>
                    <a:gd name="connsiteY1" fmla="*/ 85899 h 200345"/>
                    <a:gd name="connsiteX2" fmla="*/ 17 w 196952"/>
                    <a:gd name="connsiteY2" fmla="*/ 200199 h 200345"/>
                    <a:gd name="connsiteX3" fmla="*/ 149242 w 196952"/>
                    <a:gd name="connsiteY3" fmla="*/ 108124 h 200345"/>
                    <a:gd name="connsiteX4" fmla="*/ 196867 w 196952"/>
                    <a:gd name="connsiteY4" fmla="*/ 174 h 200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952" h="200345">
                      <a:moveTo>
                        <a:pt x="196867" y="174"/>
                      </a:moveTo>
                      <a:cubicBezTo>
                        <a:pt x="195280" y="-3530"/>
                        <a:pt x="172525" y="52562"/>
                        <a:pt x="139717" y="85899"/>
                      </a:cubicBezTo>
                      <a:cubicBezTo>
                        <a:pt x="106909" y="119237"/>
                        <a:pt x="-1570" y="196495"/>
                        <a:pt x="17" y="200199"/>
                      </a:cubicBezTo>
                      <a:cubicBezTo>
                        <a:pt x="1604" y="203903"/>
                        <a:pt x="120667" y="136170"/>
                        <a:pt x="149242" y="108124"/>
                      </a:cubicBezTo>
                      <a:cubicBezTo>
                        <a:pt x="177817" y="80078"/>
                        <a:pt x="198454" y="3878"/>
                        <a:pt x="196867" y="1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 668">
                  <a:extLst>
                    <a:ext uri="{FF2B5EF4-FFF2-40B4-BE49-F238E27FC236}">
                      <a16:creationId xmlns:a16="http://schemas.microsoft.com/office/drawing/2014/main" id="{7E434D2B-E646-719B-F4E4-390E3F87484C}"/>
                    </a:ext>
                  </a:extLst>
                </p:cNvPr>
                <p:cNvSpPr/>
                <p:nvPr/>
              </p:nvSpPr>
              <p:spPr>
                <a:xfrm>
                  <a:off x="3819304" y="6689405"/>
                  <a:ext cx="100087" cy="557984"/>
                </a:xfrm>
                <a:custGeom>
                  <a:avLst/>
                  <a:gdLst>
                    <a:gd name="connsiteX0" fmla="*/ 57371 w 100087"/>
                    <a:gd name="connsiteY0" fmla="*/ 320 h 557984"/>
                    <a:gd name="connsiteX1" fmla="*/ 22446 w 100087"/>
                    <a:gd name="connsiteY1" fmla="*/ 225745 h 557984"/>
                    <a:gd name="connsiteX2" fmla="*/ 98646 w 100087"/>
                    <a:gd name="connsiteY2" fmla="*/ 552770 h 557984"/>
                    <a:gd name="connsiteX3" fmla="*/ 66896 w 100087"/>
                    <a:gd name="connsiteY3" fmla="*/ 416245 h 557984"/>
                    <a:gd name="connsiteX4" fmla="*/ 221 w 100087"/>
                    <a:gd name="connsiteY4" fmla="*/ 273370 h 557984"/>
                    <a:gd name="connsiteX5" fmla="*/ 57371 w 100087"/>
                    <a:gd name="connsiteY5" fmla="*/ 320 h 55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87" h="557984">
                      <a:moveTo>
                        <a:pt x="57371" y="320"/>
                      </a:moveTo>
                      <a:cubicBezTo>
                        <a:pt x="61075" y="-7617"/>
                        <a:pt x="15567" y="133670"/>
                        <a:pt x="22446" y="225745"/>
                      </a:cubicBezTo>
                      <a:cubicBezTo>
                        <a:pt x="29325" y="317820"/>
                        <a:pt x="91238" y="521020"/>
                        <a:pt x="98646" y="552770"/>
                      </a:cubicBezTo>
                      <a:cubicBezTo>
                        <a:pt x="106054" y="584520"/>
                        <a:pt x="83300" y="462812"/>
                        <a:pt x="66896" y="416245"/>
                      </a:cubicBezTo>
                      <a:cubicBezTo>
                        <a:pt x="50492" y="369678"/>
                        <a:pt x="4454" y="338458"/>
                        <a:pt x="221" y="273370"/>
                      </a:cubicBezTo>
                      <a:cubicBezTo>
                        <a:pt x="-4012" y="208282"/>
                        <a:pt x="53667" y="8257"/>
                        <a:pt x="57371" y="3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 669">
                  <a:extLst>
                    <a:ext uri="{FF2B5EF4-FFF2-40B4-BE49-F238E27FC236}">
                      <a16:creationId xmlns:a16="http://schemas.microsoft.com/office/drawing/2014/main" id="{964ECDC1-07C0-FC2E-D97F-B8014F973EFB}"/>
                    </a:ext>
                  </a:extLst>
                </p:cNvPr>
                <p:cNvSpPr/>
                <p:nvPr/>
              </p:nvSpPr>
              <p:spPr>
                <a:xfrm>
                  <a:off x="4905364" y="6751436"/>
                  <a:ext cx="140063" cy="697114"/>
                </a:xfrm>
                <a:custGeom>
                  <a:avLst/>
                  <a:gdLst>
                    <a:gd name="connsiteX0" fmla="*/ 11 w 140063"/>
                    <a:gd name="connsiteY0" fmla="*/ 1789 h 697114"/>
                    <a:gd name="connsiteX1" fmla="*/ 82561 w 140063"/>
                    <a:gd name="connsiteY1" fmla="*/ 208164 h 697114"/>
                    <a:gd name="connsiteX2" fmla="*/ 63511 w 140063"/>
                    <a:gd name="connsiteY2" fmla="*/ 331989 h 697114"/>
                    <a:gd name="connsiteX3" fmla="*/ 139711 w 140063"/>
                    <a:gd name="connsiteY3" fmla="*/ 697114 h 697114"/>
                    <a:gd name="connsiteX4" fmla="*/ 88911 w 140063"/>
                    <a:gd name="connsiteY4" fmla="*/ 335164 h 697114"/>
                    <a:gd name="connsiteX5" fmla="*/ 11 w 140063"/>
                    <a:gd name="connsiteY5" fmla="*/ 1789 h 697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063" h="697114">
                      <a:moveTo>
                        <a:pt x="11" y="1789"/>
                      </a:moveTo>
                      <a:cubicBezTo>
                        <a:pt x="-1047" y="-19378"/>
                        <a:pt x="71978" y="153131"/>
                        <a:pt x="82561" y="208164"/>
                      </a:cubicBezTo>
                      <a:cubicBezTo>
                        <a:pt x="93144" y="263197"/>
                        <a:pt x="53986" y="250497"/>
                        <a:pt x="63511" y="331989"/>
                      </a:cubicBezTo>
                      <a:cubicBezTo>
                        <a:pt x="73036" y="413481"/>
                        <a:pt x="135478" y="696585"/>
                        <a:pt x="139711" y="697114"/>
                      </a:cubicBezTo>
                      <a:cubicBezTo>
                        <a:pt x="143944" y="697643"/>
                        <a:pt x="109019" y="446818"/>
                        <a:pt x="88911" y="335164"/>
                      </a:cubicBezTo>
                      <a:cubicBezTo>
                        <a:pt x="68803" y="223510"/>
                        <a:pt x="1069" y="22956"/>
                        <a:pt x="11" y="17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 670">
                  <a:extLst>
                    <a:ext uri="{FF2B5EF4-FFF2-40B4-BE49-F238E27FC236}">
                      <a16:creationId xmlns:a16="http://schemas.microsoft.com/office/drawing/2014/main" id="{E8C34B9A-CC89-320A-6969-119B41A5A65C}"/>
                    </a:ext>
                  </a:extLst>
                </p:cNvPr>
                <p:cNvSpPr/>
                <p:nvPr/>
              </p:nvSpPr>
              <p:spPr>
                <a:xfrm>
                  <a:off x="5013107" y="6711593"/>
                  <a:ext cx="70218" cy="683912"/>
                </a:xfrm>
                <a:custGeom>
                  <a:avLst/>
                  <a:gdLst>
                    <a:gd name="connsiteX0" fmla="*/ 218 w 70218"/>
                    <a:gd name="connsiteY0" fmla="*/ 357 h 683912"/>
                    <a:gd name="connsiteX1" fmla="*/ 60543 w 70218"/>
                    <a:gd name="connsiteY1" fmla="*/ 381357 h 683912"/>
                    <a:gd name="connsiteX2" fmla="*/ 70068 w 70218"/>
                    <a:gd name="connsiteY2" fmla="*/ 682982 h 683912"/>
                    <a:gd name="connsiteX3" fmla="*/ 60543 w 70218"/>
                    <a:gd name="connsiteY3" fmla="*/ 470257 h 683912"/>
                    <a:gd name="connsiteX4" fmla="*/ 41493 w 70218"/>
                    <a:gd name="connsiteY4" fmla="*/ 314682 h 683912"/>
                    <a:gd name="connsiteX5" fmla="*/ 218 w 70218"/>
                    <a:gd name="connsiteY5" fmla="*/ 357 h 683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18" h="683912">
                      <a:moveTo>
                        <a:pt x="218" y="357"/>
                      </a:moveTo>
                      <a:cubicBezTo>
                        <a:pt x="3393" y="11470"/>
                        <a:pt x="48901" y="267586"/>
                        <a:pt x="60543" y="381357"/>
                      </a:cubicBezTo>
                      <a:cubicBezTo>
                        <a:pt x="72185" y="495128"/>
                        <a:pt x="70068" y="668165"/>
                        <a:pt x="70068" y="682982"/>
                      </a:cubicBezTo>
                      <a:cubicBezTo>
                        <a:pt x="70068" y="697799"/>
                        <a:pt x="65305" y="531640"/>
                        <a:pt x="60543" y="470257"/>
                      </a:cubicBezTo>
                      <a:cubicBezTo>
                        <a:pt x="55781" y="408874"/>
                        <a:pt x="53664" y="388765"/>
                        <a:pt x="41493" y="314682"/>
                      </a:cubicBezTo>
                      <a:cubicBezTo>
                        <a:pt x="29322" y="240599"/>
                        <a:pt x="-2957" y="-10756"/>
                        <a:pt x="218" y="3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 671">
                  <a:extLst>
                    <a:ext uri="{FF2B5EF4-FFF2-40B4-BE49-F238E27FC236}">
                      <a16:creationId xmlns:a16="http://schemas.microsoft.com/office/drawing/2014/main" id="{AE42304B-0F8B-1D9A-4B85-CD83CE00F7EC}"/>
                    </a:ext>
                  </a:extLst>
                </p:cNvPr>
                <p:cNvSpPr/>
                <p:nvPr/>
              </p:nvSpPr>
              <p:spPr>
                <a:xfrm>
                  <a:off x="5184733" y="6779265"/>
                  <a:ext cx="25676" cy="588459"/>
                </a:xfrm>
                <a:custGeom>
                  <a:avLst/>
                  <a:gdLst>
                    <a:gd name="connsiteX0" fmla="*/ 42 w 25676"/>
                    <a:gd name="connsiteY0" fmla="*/ 2535 h 588459"/>
                    <a:gd name="connsiteX1" fmla="*/ 19092 w 25676"/>
                    <a:gd name="connsiteY1" fmla="*/ 424810 h 588459"/>
                    <a:gd name="connsiteX2" fmla="*/ 6392 w 25676"/>
                    <a:gd name="connsiteY2" fmla="*/ 583560 h 588459"/>
                    <a:gd name="connsiteX3" fmla="*/ 25442 w 25676"/>
                    <a:gd name="connsiteY3" fmla="*/ 262885 h 588459"/>
                    <a:gd name="connsiteX4" fmla="*/ 42 w 25676"/>
                    <a:gd name="connsiteY4" fmla="*/ 2535 h 588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76" h="588459">
                      <a:moveTo>
                        <a:pt x="42" y="2535"/>
                      </a:moveTo>
                      <a:cubicBezTo>
                        <a:pt x="-1016" y="29522"/>
                        <a:pt x="18034" y="327973"/>
                        <a:pt x="19092" y="424810"/>
                      </a:cubicBezTo>
                      <a:cubicBezTo>
                        <a:pt x="20150" y="521647"/>
                        <a:pt x="5334" y="610547"/>
                        <a:pt x="6392" y="583560"/>
                      </a:cubicBezTo>
                      <a:cubicBezTo>
                        <a:pt x="7450" y="556573"/>
                        <a:pt x="28088" y="354960"/>
                        <a:pt x="25442" y="262885"/>
                      </a:cubicBezTo>
                      <a:cubicBezTo>
                        <a:pt x="22796" y="170810"/>
                        <a:pt x="1100" y="-24452"/>
                        <a:pt x="42" y="25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 672">
                  <a:extLst>
                    <a:ext uri="{FF2B5EF4-FFF2-40B4-BE49-F238E27FC236}">
                      <a16:creationId xmlns:a16="http://schemas.microsoft.com/office/drawing/2014/main" id="{B8FA928C-6685-DEF8-4A09-78AADDF3E329}"/>
                    </a:ext>
                  </a:extLst>
                </p:cNvPr>
                <p:cNvSpPr/>
                <p:nvPr/>
              </p:nvSpPr>
              <p:spPr>
                <a:xfrm>
                  <a:off x="5066592" y="6719577"/>
                  <a:ext cx="84334" cy="605249"/>
                </a:xfrm>
                <a:custGeom>
                  <a:avLst/>
                  <a:gdLst>
                    <a:gd name="connsiteX0" fmla="*/ 708 w 84334"/>
                    <a:gd name="connsiteY0" fmla="*/ 11423 h 605249"/>
                    <a:gd name="connsiteX1" fmla="*/ 83258 w 84334"/>
                    <a:gd name="connsiteY1" fmla="*/ 601973 h 605249"/>
                    <a:gd name="connsiteX2" fmla="*/ 45158 w 84334"/>
                    <a:gd name="connsiteY2" fmla="*/ 240023 h 605249"/>
                    <a:gd name="connsiteX3" fmla="*/ 708 w 84334"/>
                    <a:gd name="connsiteY3" fmla="*/ 11423 h 605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334" h="605249">
                      <a:moveTo>
                        <a:pt x="708" y="11423"/>
                      </a:moveTo>
                      <a:cubicBezTo>
                        <a:pt x="7058" y="71748"/>
                        <a:pt x="75850" y="563873"/>
                        <a:pt x="83258" y="601973"/>
                      </a:cubicBezTo>
                      <a:cubicBezTo>
                        <a:pt x="90666" y="640073"/>
                        <a:pt x="57858" y="335273"/>
                        <a:pt x="45158" y="240023"/>
                      </a:cubicBezTo>
                      <a:cubicBezTo>
                        <a:pt x="32458" y="144773"/>
                        <a:pt x="-5642" y="-48902"/>
                        <a:pt x="708" y="114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 673">
                  <a:extLst>
                    <a:ext uri="{FF2B5EF4-FFF2-40B4-BE49-F238E27FC236}">
                      <a16:creationId xmlns:a16="http://schemas.microsoft.com/office/drawing/2014/main" id="{912E3704-3478-43BE-C104-71F27FC5BC21}"/>
                    </a:ext>
                  </a:extLst>
                </p:cNvPr>
                <p:cNvSpPr/>
                <p:nvPr/>
              </p:nvSpPr>
              <p:spPr>
                <a:xfrm>
                  <a:off x="5185384" y="6806692"/>
                  <a:ext cx="213686" cy="498987"/>
                </a:xfrm>
                <a:custGeom>
                  <a:avLst/>
                  <a:gdLst>
                    <a:gd name="connsiteX0" fmla="*/ 97816 w 213686"/>
                    <a:gd name="connsiteY0" fmla="*/ 508 h 498987"/>
                    <a:gd name="connsiteX1" fmla="*/ 120041 w 213686"/>
                    <a:gd name="connsiteY1" fmla="*/ 187833 h 498987"/>
                    <a:gd name="connsiteX2" fmla="*/ 208941 w 213686"/>
                    <a:gd name="connsiteY2" fmla="*/ 422783 h 498987"/>
                    <a:gd name="connsiteX3" fmla="*/ 142266 w 213686"/>
                    <a:gd name="connsiteY3" fmla="*/ 321183 h 498987"/>
                    <a:gd name="connsiteX4" fmla="*/ 208941 w 213686"/>
                    <a:gd name="connsiteY4" fmla="*/ 460883 h 498987"/>
                    <a:gd name="connsiteX5" fmla="*/ 110516 w 213686"/>
                    <a:gd name="connsiteY5" fmla="*/ 318008 h 498987"/>
                    <a:gd name="connsiteX6" fmla="*/ 212116 w 213686"/>
                    <a:gd name="connsiteY6" fmla="*/ 498983 h 498987"/>
                    <a:gd name="connsiteX7" fmla="*/ 12091 w 213686"/>
                    <a:gd name="connsiteY7" fmla="*/ 311658 h 498987"/>
                    <a:gd name="connsiteX8" fmla="*/ 174016 w 213686"/>
                    <a:gd name="connsiteY8" fmla="*/ 406908 h 498987"/>
                    <a:gd name="connsiteX9" fmla="*/ 100991 w 213686"/>
                    <a:gd name="connsiteY9" fmla="*/ 302133 h 498987"/>
                    <a:gd name="connsiteX10" fmla="*/ 2566 w 213686"/>
                    <a:gd name="connsiteY10" fmla="*/ 251333 h 498987"/>
                    <a:gd name="connsiteX11" fmla="*/ 27966 w 213686"/>
                    <a:gd name="connsiteY11" fmla="*/ 184658 h 498987"/>
                    <a:gd name="connsiteX12" fmla="*/ 18441 w 213686"/>
                    <a:gd name="connsiteY12" fmla="*/ 16383 h 498987"/>
                    <a:gd name="connsiteX13" fmla="*/ 107341 w 213686"/>
                    <a:gd name="connsiteY13" fmla="*/ 356108 h 498987"/>
                    <a:gd name="connsiteX14" fmla="*/ 85116 w 213686"/>
                    <a:gd name="connsiteY14" fmla="*/ 270383 h 498987"/>
                    <a:gd name="connsiteX15" fmla="*/ 100991 w 213686"/>
                    <a:gd name="connsiteY15" fmla="*/ 244983 h 498987"/>
                    <a:gd name="connsiteX16" fmla="*/ 97816 w 213686"/>
                    <a:gd name="connsiteY16" fmla="*/ 508 h 49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3686" h="498987">
                      <a:moveTo>
                        <a:pt x="97816" y="508"/>
                      </a:moveTo>
                      <a:cubicBezTo>
                        <a:pt x="100991" y="-9017"/>
                        <a:pt x="101520" y="117454"/>
                        <a:pt x="120041" y="187833"/>
                      </a:cubicBezTo>
                      <a:cubicBezTo>
                        <a:pt x="138562" y="258212"/>
                        <a:pt x="205237" y="400558"/>
                        <a:pt x="208941" y="422783"/>
                      </a:cubicBezTo>
                      <a:cubicBezTo>
                        <a:pt x="212645" y="445008"/>
                        <a:pt x="142266" y="314833"/>
                        <a:pt x="142266" y="321183"/>
                      </a:cubicBezTo>
                      <a:cubicBezTo>
                        <a:pt x="142266" y="327533"/>
                        <a:pt x="214233" y="461412"/>
                        <a:pt x="208941" y="460883"/>
                      </a:cubicBezTo>
                      <a:cubicBezTo>
                        <a:pt x="203649" y="460354"/>
                        <a:pt x="109987" y="311658"/>
                        <a:pt x="110516" y="318008"/>
                      </a:cubicBezTo>
                      <a:cubicBezTo>
                        <a:pt x="111045" y="324358"/>
                        <a:pt x="228520" y="500041"/>
                        <a:pt x="212116" y="498983"/>
                      </a:cubicBezTo>
                      <a:cubicBezTo>
                        <a:pt x="195712" y="497925"/>
                        <a:pt x="18441" y="327004"/>
                        <a:pt x="12091" y="311658"/>
                      </a:cubicBezTo>
                      <a:cubicBezTo>
                        <a:pt x="5741" y="296312"/>
                        <a:pt x="159199" y="408495"/>
                        <a:pt x="174016" y="406908"/>
                      </a:cubicBezTo>
                      <a:cubicBezTo>
                        <a:pt x="188833" y="405321"/>
                        <a:pt x="129566" y="328062"/>
                        <a:pt x="100991" y="302133"/>
                      </a:cubicBezTo>
                      <a:cubicBezTo>
                        <a:pt x="72416" y="276204"/>
                        <a:pt x="14737" y="270912"/>
                        <a:pt x="2566" y="251333"/>
                      </a:cubicBezTo>
                      <a:cubicBezTo>
                        <a:pt x="-9605" y="231754"/>
                        <a:pt x="25320" y="223816"/>
                        <a:pt x="27966" y="184658"/>
                      </a:cubicBezTo>
                      <a:cubicBezTo>
                        <a:pt x="30612" y="145500"/>
                        <a:pt x="5212" y="-12192"/>
                        <a:pt x="18441" y="16383"/>
                      </a:cubicBezTo>
                      <a:cubicBezTo>
                        <a:pt x="31670" y="44958"/>
                        <a:pt x="96229" y="313775"/>
                        <a:pt x="107341" y="356108"/>
                      </a:cubicBezTo>
                      <a:cubicBezTo>
                        <a:pt x="118453" y="398441"/>
                        <a:pt x="86174" y="288904"/>
                        <a:pt x="85116" y="270383"/>
                      </a:cubicBezTo>
                      <a:cubicBezTo>
                        <a:pt x="84058" y="251862"/>
                        <a:pt x="102049" y="287316"/>
                        <a:pt x="100991" y="244983"/>
                      </a:cubicBezTo>
                      <a:cubicBezTo>
                        <a:pt x="99933" y="202650"/>
                        <a:pt x="94641" y="10033"/>
                        <a:pt x="97816" y="5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 674">
                  <a:extLst>
                    <a:ext uri="{FF2B5EF4-FFF2-40B4-BE49-F238E27FC236}">
                      <a16:creationId xmlns:a16="http://schemas.microsoft.com/office/drawing/2014/main" id="{DCE079BD-AB91-7C60-88E0-A293CD4E1479}"/>
                    </a:ext>
                  </a:extLst>
                </p:cNvPr>
                <p:cNvSpPr/>
                <p:nvPr/>
              </p:nvSpPr>
              <p:spPr>
                <a:xfrm>
                  <a:off x="5351991" y="7064338"/>
                  <a:ext cx="93288" cy="431854"/>
                </a:xfrm>
                <a:custGeom>
                  <a:avLst/>
                  <a:gdLst>
                    <a:gd name="connsiteX0" fmla="*/ 93134 w 93288"/>
                    <a:gd name="connsiteY0" fmla="*/ 37 h 431854"/>
                    <a:gd name="connsiteX1" fmla="*/ 23284 w 93288"/>
                    <a:gd name="connsiteY1" fmla="*/ 158787 h 431854"/>
                    <a:gd name="connsiteX2" fmla="*/ 35984 w 93288"/>
                    <a:gd name="connsiteY2" fmla="*/ 431837 h 431854"/>
                    <a:gd name="connsiteX3" fmla="*/ 1059 w 93288"/>
                    <a:gd name="connsiteY3" fmla="*/ 171487 h 431854"/>
                    <a:gd name="connsiteX4" fmla="*/ 93134 w 93288"/>
                    <a:gd name="connsiteY4" fmla="*/ 37 h 431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288" h="431854">
                      <a:moveTo>
                        <a:pt x="93134" y="37"/>
                      </a:moveTo>
                      <a:cubicBezTo>
                        <a:pt x="96838" y="-2080"/>
                        <a:pt x="32809" y="86820"/>
                        <a:pt x="23284" y="158787"/>
                      </a:cubicBezTo>
                      <a:cubicBezTo>
                        <a:pt x="13759" y="230754"/>
                        <a:pt x="39688" y="429720"/>
                        <a:pt x="35984" y="431837"/>
                      </a:cubicBezTo>
                      <a:cubicBezTo>
                        <a:pt x="32280" y="433954"/>
                        <a:pt x="-6878" y="243983"/>
                        <a:pt x="1059" y="171487"/>
                      </a:cubicBezTo>
                      <a:cubicBezTo>
                        <a:pt x="8996" y="98991"/>
                        <a:pt x="89430" y="2154"/>
                        <a:pt x="93134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03" name="フリーフォーム 602">
                <a:extLst>
                  <a:ext uri="{FF2B5EF4-FFF2-40B4-BE49-F238E27FC236}">
                    <a16:creationId xmlns:a16="http://schemas.microsoft.com/office/drawing/2014/main" id="{187D78EC-7A1F-A77A-43AE-1E553BEBF835}"/>
                  </a:ext>
                </a:extLst>
              </p:cNvPr>
              <p:cNvSpPr/>
              <p:nvPr/>
            </p:nvSpPr>
            <p:spPr>
              <a:xfrm>
                <a:off x="3517900" y="7096125"/>
                <a:ext cx="1964763" cy="415999"/>
              </a:xfrm>
              <a:custGeom>
                <a:avLst/>
                <a:gdLst>
                  <a:gd name="connsiteX0" fmla="*/ 0 w 1964763"/>
                  <a:gd name="connsiteY0" fmla="*/ 0 h 415999"/>
                  <a:gd name="connsiteX1" fmla="*/ 368300 w 1964763"/>
                  <a:gd name="connsiteY1" fmla="*/ 149225 h 415999"/>
                  <a:gd name="connsiteX2" fmla="*/ 330200 w 1964763"/>
                  <a:gd name="connsiteY2" fmla="*/ 142875 h 415999"/>
                  <a:gd name="connsiteX3" fmla="*/ 971550 w 1964763"/>
                  <a:gd name="connsiteY3" fmla="*/ 339725 h 415999"/>
                  <a:gd name="connsiteX4" fmla="*/ 987425 w 1964763"/>
                  <a:gd name="connsiteY4" fmla="*/ 342900 h 415999"/>
                  <a:gd name="connsiteX5" fmla="*/ 1495425 w 1964763"/>
                  <a:gd name="connsiteY5" fmla="*/ 387350 h 415999"/>
                  <a:gd name="connsiteX6" fmla="*/ 1339850 w 1964763"/>
                  <a:gd name="connsiteY6" fmla="*/ 396875 h 415999"/>
                  <a:gd name="connsiteX7" fmla="*/ 1952625 w 1964763"/>
                  <a:gd name="connsiteY7" fmla="*/ 403225 h 415999"/>
                  <a:gd name="connsiteX8" fmla="*/ 1701800 w 1964763"/>
                  <a:gd name="connsiteY8" fmla="*/ 415925 h 415999"/>
                  <a:gd name="connsiteX9" fmla="*/ 1149350 w 1964763"/>
                  <a:gd name="connsiteY9" fmla="*/ 396875 h 415999"/>
                  <a:gd name="connsiteX10" fmla="*/ 1174750 w 1964763"/>
                  <a:gd name="connsiteY10" fmla="*/ 390525 h 415999"/>
                  <a:gd name="connsiteX11" fmla="*/ 676275 w 1964763"/>
                  <a:gd name="connsiteY11" fmla="*/ 282575 h 415999"/>
                  <a:gd name="connsiteX12" fmla="*/ 698500 w 1964763"/>
                  <a:gd name="connsiteY12" fmla="*/ 282575 h 415999"/>
                  <a:gd name="connsiteX13" fmla="*/ 0 w 1964763"/>
                  <a:gd name="connsiteY13" fmla="*/ 0 h 41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4763" h="415999">
                    <a:moveTo>
                      <a:pt x="0" y="0"/>
                    </a:moveTo>
                    <a:lnTo>
                      <a:pt x="368300" y="149225"/>
                    </a:lnTo>
                    <a:cubicBezTo>
                      <a:pt x="423333" y="173038"/>
                      <a:pt x="330200" y="142875"/>
                      <a:pt x="330200" y="142875"/>
                    </a:cubicBezTo>
                    <a:lnTo>
                      <a:pt x="971550" y="339725"/>
                    </a:lnTo>
                    <a:cubicBezTo>
                      <a:pt x="1081087" y="373062"/>
                      <a:pt x="987425" y="342900"/>
                      <a:pt x="987425" y="342900"/>
                    </a:cubicBezTo>
                    <a:lnTo>
                      <a:pt x="1495425" y="387350"/>
                    </a:lnTo>
                    <a:cubicBezTo>
                      <a:pt x="1554162" y="396346"/>
                      <a:pt x="1263650" y="394229"/>
                      <a:pt x="1339850" y="396875"/>
                    </a:cubicBezTo>
                    <a:cubicBezTo>
                      <a:pt x="1416050" y="399521"/>
                      <a:pt x="1892300" y="400050"/>
                      <a:pt x="1952625" y="403225"/>
                    </a:cubicBezTo>
                    <a:cubicBezTo>
                      <a:pt x="2012950" y="406400"/>
                      <a:pt x="1835679" y="416983"/>
                      <a:pt x="1701800" y="415925"/>
                    </a:cubicBezTo>
                    <a:cubicBezTo>
                      <a:pt x="1567921" y="414867"/>
                      <a:pt x="1237192" y="401108"/>
                      <a:pt x="1149350" y="396875"/>
                    </a:cubicBezTo>
                    <a:cubicBezTo>
                      <a:pt x="1061508" y="392642"/>
                      <a:pt x="1253596" y="409575"/>
                      <a:pt x="1174750" y="390525"/>
                    </a:cubicBezTo>
                    <a:cubicBezTo>
                      <a:pt x="1095904" y="371475"/>
                      <a:pt x="755650" y="300567"/>
                      <a:pt x="676275" y="282575"/>
                    </a:cubicBezTo>
                    <a:cubicBezTo>
                      <a:pt x="596900" y="264583"/>
                      <a:pt x="810154" y="325967"/>
                      <a:pt x="698500" y="282575"/>
                    </a:cubicBezTo>
                    <a:cubicBezTo>
                      <a:pt x="586846" y="239183"/>
                      <a:pt x="55033" y="22225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 603">
                <a:extLst>
                  <a:ext uri="{FF2B5EF4-FFF2-40B4-BE49-F238E27FC236}">
                    <a16:creationId xmlns:a16="http://schemas.microsoft.com/office/drawing/2014/main" id="{55E8958A-E885-3AC9-6EC6-4C4E1039F3BD}"/>
                  </a:ext>
                </a:extLst>
              </p:cNvPr>
              <p:cNvSpPr/>
              <p:nvPr/>
            </p:nvSpPr>
            <p:spPr>
              <a:xfrm>
                <a:off x="3542277" y="7073052"/>
                <a:ext cx="426741" cy="192792"/>
              </a:xfrm>
              <a:custGeom>
                <a:avLst/>
                <a:gdLst>
                  <a:gd name="connsiteX0" fmla="*/ 4198 w 426741"/>
                  <a:gd name="connsiteY0" fmla="*/ 848 h 192792"/>
                  <a:gd name="connsiteX1" fmla="*/ 416948 w 426741"/>
                  <a:gd name="connsiteY1" fmla="*/ 188173 h 192792"/>
                  <a:gd name="connsiteX2" fmla="*/ 289948 w 426741"/>
                  <a:gd name="connsiteY2" fmla="*/ 134198 h 192792"/>
                  <a:gd name="connsiteX3" fmla="*/ 207398 w 426741"/>
                  <a:gd name="connsiteY3" fmla="*/ 118323 h 192792"/>
                  <a:gd name="connsiteX4" fmla="*/ 4198 w 426741"/>
                  <a:gd name="connsiteY4" fmla="*/ 848 h 19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41" h="192792">
                    <a:moveTo>
                      <a:pt x="4198" y="848"/>
                    </a:moveTo>
                    <a:cubicBezTo>
                      <a:pt x="39123" y="12490"/>
                      <a:pt x="369323" y="165948"/>
                      <a:pt x="416948" y="188173"/>
                    </a:cubicBezTo>
                    <a:cubicBezTo>
                      <a:pt x="464573" y="210398"/>
                      <a:pt x="324873" y="145840"/>
                      <a:pt x="289948" y="134198"/>
                    </a:cubicBezTo>
                    <a:cubicBezTo>
                      <a:pt x="255023" y="122556"/>
                      <a:pt x="252377" y="135785"/>
                      <a:pt x="207398" y="118323"/>
                    </a:cubicBezTo>
                    <a:cubicBezTo>
                      <a:pt x="162419" y="100861"/>
                      <a:pt x="-30727" y="-10794"/>
                      <a:pt x="4198" y="84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 604">
                <a:extLst>
                  <a:ext uri="{FF2B5EF4-FFF2-40B4-BE49-F238E27FC236}">
                    <a16:creationId xmlns:a16="http://schemas.microsoft.com/office/drawing/2014/main" id="{CE272E36-1313-3E2A-841D-8D60B4FE2F6D}"/>
                  </a:ext>
                </a:extLst>
              </p:cNvPr>
              <p:cNvSpPr/>
              <p:nvPr/>
            </p:nvSpPr>
            <p:spPr>
              <a:xfrm>
                <a:off x="3429963" y="7550033"/>
                <a:ext cx="1707613" cy="495617"/>
              </a:xfrm>
              <a:custGeom>
                <a:avLst/>
                <a:gdLst>
                  <a:gd name="connsiteX0" fmla="*/ 2212 w 1707613"/>
                  <a:gd name="connsiteY0" fmla="*/ 117 h 495617"/>
                  <a:gd name="connsiteX1" fmla="*/ 421312 w 1707613"/>
                  <a:gd name="connsiteY1" fmla="*/ 174742 h 495617"/>
                  <a:gd name="connsiteX2" fmla="*/ 376862 w 1707613"/>
                  <a:gd name="connsiteY2" fmla="*/ 165217 h 495617"/>
                  <a:gd name="connsiteX3" fmla="*/ 843587 w 1707613"/>
                  <a:gd name="connsiteY3" fmla="*/ 320792 h 495617"/>
                  <a:gd name="connsiteX4" fmla="*/ 824537 w 1707613"/>
                  <a:gd name="connsiteY4" fmla="*/ 320792 h 495617"/>
                  <a:gd name="connsiteX5" fmla="*/ 1659562 w 1707613"/>
                  <a:gd name="connsiteY5" fmla="*/ 482717 h 495617"/>
                  <a:gd name="connsiteX6" fmla="*/ 1538912 w 1707613"/>
                  <a:gd name="connsiteY6" fmla="*/ 473192 h 495617"/>
                  <a:gd name="connsiteX7" fmla="*/ 976937 w 1707613"/>
                  <a:gd name="connsiteY7" fmla="*/ 374767 h 495617"/>
                  <a:gd name="connsiteX8" fmla="*/ 983287 w 1707613"/>
                  <a:gd name="connsiteY8" fmla="*/ 387467 h 495617"/>
                  <a:gd name="connsiteX9" fmla="*/ 605462 w 1707613"/>
                  <a:gd name="connsiteY9" fmla="*/ 276342 h 495617"/>
                  <a:gd name="connsiteX10" fmla="*/ 684837 w 1707613"/>
                  <a:gd name="connsiteY10" fmla="*/ 273167 h 495617"/>
                  <a:gd name="connsiteX11" fmla="*/ 275262 w 1707613"/>
                  <a:gd name="connsiteY11" fmla="*/ 149342 h 495617"/>
                  <a:gd name="connsiteX12" fmla="*/ 2212 w 1707613"/>
                  <a:gd name="connsiteY12" fmla="*/ 117 h 49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07613" h="495617">
                    <a:moveTo>
                      <a:pt x="2212" y="117"/>
                    </a:moveTo>
                    <a:cubicBezTo>
                      <a:pt x="26554" y="4350"/>
                      <a:pt x="358870" y="147225"/>
                      <a:pt x="421312" y="174742"/>
                    </a:cubicBezTo>
                    <a:cubicBezTo>
                      <a:pt x="483754" y="202259"/>
                      <a:pt x="306483" y="140875"/>
                      <a:pt x="376862" y="165217"/>
                    </a:cubicBezTo>
                    <a:cubicBezTo>
                      <a:pt x="447241" y="189559"/>
                      <a:pt x="768975" y="294863"/>
                      <a:pt x="843587" y="320792"/>
                    </a:cubicBezTo>
                    <a:cubicBezTo>
                      <a:pt x="918199" y="346721"/>
                      <a:pt x="824537" y="320792"/>
                      <a:pt x="824537" y="320792"/>
                    </a:cubicBezTo>
                    <a:lnTo>
                      <a:pt x="1659562" y="482717"/>
                    </a:lnTo>
                    <a:cubicBezTo>
                      <a:pt x="1778625" y="508117"/>
                      <a:pt x="1652683" y="491184"/>
                      <a:pt x="1538912" y="473192"/>
                    </a:cubicBezTo>
                    <a:cubicBezTo>
                      <a:pt x="1425141" y="455200"/>
                      <a:pt x="1069541" y="389054"/>
                      <a:pt x="976937" y="374767"/>
                    </a:cubicBezTo>
                    <a:cubicBezTo>
                      <a:pt x="884333" y="360480"/>
                      <a:pt x="1045199" y="403871"/>
                      <a:pt x="983287" y="387467"/>
                    </a:cubicBezTo>
                    <a:cubicBezTo>
                      <a:pt x="921375" y="371063"/>
                      <a:pt x="655204" y="295392"/>
                      <a:pt x="605462" y="276342"/>
                    </a:cubicBezTo>
                    <a:cubicBezTo>
                      <a:pt x="555720" y="257292"/>
                      <a:pt x="739870" y="294334"/>
                      <a:pt x="684837" y="273167"/>
                    </a:cubicBezTo>
                    <a:cubicBezTo>
                      <a:pt x="629804" y="252000"/>
                      <a:pt x="390620" y="191675"/>
                      <a:pt x="275262" y="149342"/>
                    </a:cubicBezTo>
                    <a:cubicBezTo>
                      <a:pt x="159904" y="107009"/>
                      <a:pt x="-22130" y="-4116"/>
                      <a:pt x="2212" y="11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 605">
                <a:extLst>
                  <a:ext uri="{FF2B5EF4-FFF2-40B4-BE49-F238E27FC236}">
                    <a16:creationId xmlns:a16="http://schemas.microsoft.com/office/drawing/2014/main" id="{340C55D0-FD06-D47F-98AD-2DB1C6DC6F4F}"/>
                  </a:ext>
                </a:extLst>
              </p:cNvPr>
              <p:cNvSpPr/>
              <p:nvPr/>
            </p:nvSpPr>
            <p:spPr>
              <a:xfrm>
                <a:off x="5110010" y="8018204"/>
                <a:ext cx="374852" cy="37934"/>
              </a:xfrm>
              <a:custGeom>
                <a:avLst/>
                <a:gdLst>
                  <a:gd name="connsiteX0" fmla="*/ 8090 w 374852"/>
                  <a:gd name="connsiteY0" fmla="*/ 8196 h 37934"/>
                  <a:gd name="connsiteX1" fmla="*/ 373215 w 374852"/>
                  <a:gd name="connsiteY1" fmla="*/ 1846 h 37934"/>
                  <a:gd name="connsiteX2" fmla="*/ 138265 w 374852"/>
                  <a:gd name="connsiteY2" fmla="*/ 36771 h 37934"/>
                  <a:gd name="connsiteX3" fmla="*/ 8090 w 374852"/>
                  <a:gd name="connsiteY3" fmla="*/ 8196 h 3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852" h="37934">
                    <a:moveTo>
                      <a:pt x="8090" y="8196"/>
                    </a:moveTo>
                    <a:cubicBezTo>
                      <a:pt x="47248" y="2375"/>
                      <a:pt x="351519" y="-2916"/>
                      <a:pt x="373215" y="1846"/>
                    </a:cubicBezTo>
                    <a:cubicBezTo>
                      <a:pt x="394911" y="6608"/>
                      <a:pt x="194886" y="29363"/>
                      <a:pt x="138265" y="36771"/>
                    </a:cubicBezTo>
                    <a:cubicBezTo>
                      <a:pt x="81644" y="44179"/>
                      <a:pt x="-31068" y="14017"/>
                      <a:pt x="8090" y="819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 606">
                <a:extLst>
                  <a:ext uri="{FF2B5EF4-FFF2-40B4-BE49-F238E27FC236}">
                    <a16:creationId xmlns:a16="http://schemas.microsoft.com/office/drawing/2014/main" id="{D5E91EA5-7534-A331-DFEF-4266656ED8C5}"/>
                  </a:ext>
                </a:extLst>
              </p:cNvPr>
              <p:cNvSpPr/>
              <p:nvPr/>
            </p:nvSpPr>
            <p:spPr>
              <a:xfrm>
                <a:off x="5114566" y="7524507"/>
                <a:ext cx="64223" cy="498740"/>
              </a:xfrm>
              <a:custGeom>
                <a:avLst/>
                <a:gdLst>
                  <a:gd name="connsiteX0" fmla="*/ 359 w 64223"/>
                  <a:gd name="connsiteY0" fmla="*/ 243 h 498740"/>
                  <a:gd name="connsiteX1" fmla="*/ 38459 w 64223"/>
                  <a:gd name="connsiteY1" fmla="*/ 232018 h 498740"/>
                  <a:gd name="connsiteX2" fmla="*/ 47984 w 64223"/>
                  <a:gd name="connsiteY2" fmla="*/ 178043 h 498740"/>
                  <a:gd name="connsiteX3" fmla="*/ 22584 w 64223"/>
                  <a:gd name="connsiteY3" fmla="*/ 498718 h 498740"/>
                  <a:gd name="connsiteX4" fmla="*/ 63859 w 64223"/>
                  <a:gd name="connsiteY4" fmla="*/ 193918 h 498740"/>
                  <a:gd name="connsiteX5" fmla="*/ 359 w 64223"/>
                  <a:gd name="connsiteY5" fmla="*/ 243 h 49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23" h="498740">
                    <a:moveTo>
                      <a:pt x="359" y="243"/>
                    </a:moveTo>
                    <a:cubicBezTo>
                      <a:pt x="-3874" y="6593"/>
                      <a:pt x="30522" y="202385"/>
                      <a:pt x="38459" y="232018"/>
                    </a:cubicBezTo>
                    <a:cubicBezTo>
                      <a:pt x="46396" y="261651"/>
                      <a:pt x="50630" y="133593"/>
                      <a:pt x="47984" y="178043"/>
                    </a:cubicBezTo>
                    <a:cubicBezTo>
                      <a:pt x="45338" y="222493"/>
                      <a:pt x="19938" y="496072"/>
                      <a:pt x="22584" y="498718"/>
                    </a:cubicBezTo>
                    <a:cubicBezTo>
                      <a:pt x="25230" y="501364"/>
                      <a:pt x="68621" y="274880"/>
                      <a:pt x="63859" y="193918"/>
                    </a:cubicBezTo>
                    <a:cubicBezTo>
                      <a:pt x="59097" y="112956"/>
                      <a:pt x="4592" y="-6107"/>
                      <a:pt x="359" y="243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7" name="フリーフォーム 676">
              <a:extLst>
                <a:ext uri="{FF2B5EF4-FFF2-40B4-BE49-F238E27FC236}">
                  <a16:creationId xmlns:a16="http://schemas.microsoft.com/office/drawing/2014/main" id="{3DFA2C11-DEC1-DA63-74BD-44BE322FEB7A}"/>
                </a:ext>
              </a:extLst>
            </p:cNvPr>
            <p:cNvSpPr/>
            <p:nvPr/>
          </p:nvSpPr>
          <p:spPr>
            <a:xfrm>
              <a:off x="3086930" y="9211140"/>
              <a:ext cx="517600" cy="693767"/>
            </a:xfrm>
            <a:custGeom>
              <a:avLst/>
              <a:gdLst>
                <a:gd name="connsiteX0" fmla="*/ 107120 w 517600"/>
                <a:gd name="connsiteY0" fmla="*/ 2710 h 693767"/>
                <a:gd name="connsiteX1" fmla="*/ 478595 w 517600"/>
                <a:gd name="connsiteY1" fmla="*/ 31285 h 693767"/>
                <a:gd name="connsiteX2" fmla="*/ 396045 w 517600"/>
                <a:gd name="connsiteY2" fmla="*/ 53510 h 693767"/>
                <a:gd name="connsiteX3" fmla="*/ 513520 w 517600"/>
                <a:gd name="connsiteY3" fmla="*/ 24935 h 693767"/>
                <a:gd name="connsiteX4" fmla="*/ 218245 w 517600"/>
                <a:gd name="connsiteY4" fmla="*/ 247185 h 693767"/>
                <a:gd name="connsiteX5" fmla="*/ 300795 w 517600"/>
                <a:gd name="connsiteY5" fmla="*/ 205910 h 693767"/>
                <a:gd name="connsiteX6" fmla="*/ 202370 w 517600"/>
                <a:gd name="connsiteY6" fmla="*/ 358310 h 693767"/>
                <a:gd name="connsiteX7" fmla="*/ 211895 w 517600"/>
                <a:gd name="connsiteY7" fmla="*/ 348785 h 693767"/>
                <a:gd name="connsiteX8" fmla="*/ 173795 w 517600"/>
                <a:gd name="connsiteY8" fmla="*/ 405935 h 693767"/>
                <a:gd name="connsiteX9" fmla="*/ 259520 w 517600"/>
                <a:gd name="connsiteY9" fmla="*/ 583735 h 693767"/>
                <a:gd name="connsiteX10" fmla="*/ 265870 w 517600"/>
                <a:gd name="connsiteY10" fmla="*/ 571035 h 693767"/>
                <a:gd name="connsiteX11" fmla="*/ 421445 w 517600"/>
                <a:gd name="connsiteY11" fmla="*/ 659935 h 693767"/>
                <a:gd name="connsiteX12" fmla="*/ 303970 w 517600"/>
                <a:gd name="connsiteY12" fmla="*/ 599610 h 693767"/>
                <a:gd name="connsiteX13" fmla="*/ 345245 w 517600"/>
                <a:gd name="connsiteY13" fmla="*/ 634535 h 693767"/>
                <a:gd name="connsiteX14" fmla="*/ 234120 w 517600"/>
                <a:gd name="connsiteY14" fmla="*/ 618660 h 693767"/>
                <a:gd name="connsiteX15" fmla="*/ 103945 w 517600"/>
                <a:gd name="connsiteY15" fmla="*/ 678985 h 693767"/>
                <a:gd name="connsiteX16" fmla="*/ 138870 w 517600"/>
                <a:gd name="connsiteY16" fmla="*/ 634535 h 693767"/>
                <a:gd name="connsiteX17" fmla="*/ 78545 w 517600"/>
                <a:gd name="connsiteY17" fmla="*/ 688510 h 693767"/>
                <a:gd name="connsiteX18" fmla="*/ 88070 w 517600"/>
                <a:gd name="connsiteY18" fmla="*/ 478960 h 693767"/>
                <a:gd name="connsiteX19" fmla="*/ 2345 w 517600"/>
                <a:gd name="connsiteY19" fmla="*/ 634535 h 693767"/>
                <a:gd name="connsiteX20" fmla="*/ 196020 w 517600"/>
                <a:gd name="connsiteY20" fmla="*/ 180510 h 693767"/>
                <a:gd name="connsiteX21" fmla="*/ 161095 w 517600"/>
                <a:gd name="connsiteY21" fmla="*/ 234485 h 693767"/>
                <a:gd name="connsiteX22" fmla="*/ 265870 w 517600"/>
                <a:gd name="connsiteY22" fmla="*/ 110660 h 693767"/>
                <a:gd name="connsiteX23" fmla="*/ 300795 w 517600"/>
                <a:gd name="connsiteY23" fmla="*/ 104310 h 693767"/>
                <a:gd name="connsiteX24" fmla="*/ 107120 w 517600"/>
                <a:gd name="connsiteY24" fmla="*/ 2710 h 69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7600" h="693767">
                  <a:moveTo>
                    <a:pt x="107120" y="2710"/>
                  </a:moveTo>
                  <a:cubicBezTo>
                    <a:pt x="136753" y="-9461"/>
                    <a:pt x="430441" y="22818"/>
                    <a:pt x="478595" y="31285"/>
                  </a:cubicBezTo>
                  <a:cubicBezTo>
                    <a:pt x="526749" y="39752"/>
                    <a:pt x="390224" y="54568"/>
                    <a:pt x="396045" y="53510"/>
                  </a:cubicBezTo>
                  <a:cubicBezTo>
                    <a:pt x="401866" y="52452"/>
                    <a:pt x="543153" y="-7344"/>
                    <a:pt x="513520" y="24935"/>
                  </a:cubicBezTo>
                  <a:cubicBezTo>
                    <a:pt x="483887" y="57214"/>
                    <a:pt x="253699" y="217023"/>
                    <a:pt x="218245" y="247185"/>
                  </a:cubicBezTo>
                  <a:cubicBezTo>
                    <a:pt x="182791" y="277347"/>
                    <a:pt x="303441" y="187389"/>
                    <a:pt x="300795" y="205910"/>
                  </a:cubicBezTo>
                  <a:cubicBezTo>
                    <a:pt x="298149" y="224431"/>
                    <a:pt x="217187" y="334498"/>
                    <a:pt x="202370" y="358310"/>
                  </a:cubicBezTo>
                  <a:cubicBezTo>
                    <a:pt x="187553" y="382122"/>
                    <a:pt x="216658" y="340848"/>
                    <a:pt x="211895" y="348785"/>
                  </a:cubicBezTo>
                  <a:cubicBezTo>
                    <a:pt x="207133" y="356723"/>
                    <a:pt x="165858" y="366777"/>
                    <a:pt x="173795" y="405935"/>
                  </a:cubicBezTo>
                  <a:cubicBezTo>
                    <a:pt x="181732" y="445093"/>
                    <a:pt x="244174" y="556218"/>
                    <a:pt x="259520" y="583735"/>
                  </a:cubicBezTo>
                  <a:cubicBezTo>
                    <a:pt x="274866" y="611252"/>
                    <a:pt x="238883" y="558335"/>
                    <a:pt x="265870" y="571035"/>
                  </a:cubicBezTo>
                  <a:cubicBezTo>
                    <a:pt x="292857" y="583735"/>
                    <a:pt x="415095" y="655173"/>
                    <a:pt x="421445" y="659935"/>
                  </a:cubicBezTo>
                  <a:cubicBezTo>
                    <a:pt x="427795" y="664697"/>
                    <a:pt x="316670" y="603843"/>
                    <a:pt x="303970" y="599610"/>
                  </a:cubicBezTo>
                  <a:cubicBezTo>
                    <a:pt x="291270" y="595377"/>
                    <a:pt x="356887" y="631360"/>
                    <a:pt x="345245" y="634535"/>
                  </a:cubicBezTo>
                  <a:cubicBezTo>
                    <a:pt x="333603" y="637710"/>
                    <a:pt x="274337" y="611252"/>
                    <a:pt x="234120" y="618660"/>
                  </a:cubicBezTo>
                  <a:cubicBezTo>
                    <a:pt x="193903" y="626068"/>
                    <a:pt x="119820" y="676339"/>
                    <a:pt x="103945" y="678985"/>
                  </a:cubicBezTo>
                  <a:cubicBezTo>
                    <a:pt x="88070" y="681631"/>
                    <a:pt x="143103" y="632948"/>
                    <a:pt x="138870" y="634535"/>
                  </a:cubicBezTo>
                  <a:cubicBezTo>
                    <a:pt x="134637" y="636122"/>
                    <a:pt x="87012" y="714439"/>
                    <a:pt x="78545" y="688510"/>
                  </a:cubicBezTo>
                  <a:cubicBezTo>
                    <a:pt x="70078" y="662581"/>
                    <a:pt x="100770" y="487956"/>
                    <a:pt x="88070" y="478960"/>
                  </a:cubicBezTo>
                  <a:cubicBezTo>
                    <a:pt x="75370" y="469964"/>
                    <a:pt x="-15647" y="684277"/>
                    <a:pt x="2345" y="634535"/>
                  </a:cubicBezTo>
                  <a:cubicBezTo>
                    <a:pt x="20337" y="584793"/>
                    <a:pt x="169562" y="247185"/>
                    <a:pt x="196020" y="180510"/>
                  </a:cubicBezTo>
                  <a:cubicBezTo>
                    <a:pt x="222478" y="113835"/>
                    <a:pt x="149453" y="246127"/>
                    <a:pt x="161095" y="234485"/>
                  </a:cubicBezTo>
                  <a:cubicBezTo>
                    <a:pt x="172737" y="222843"/>
                    <a:pt x="242587" y="132356"/>
                    <a:pt x="265870" y="110660"/>
                  </a:cubicBezTo>
                  <a:cubicBezTo>
                    <a:pt x="289153" y="88964"/>
                    <a:pt x="321962" y="120714"/>
                    <a:pt x="300795" y="104310"/>
                  </a:cubicBezTo>
                  <a:cubicBezTo>
                    <a:pt x="279628" y="87906"/>
                    <a:pt x="77487" y="14881"/>
                    <a:pt x="107120" y="271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 677">
              <a:extLst>
                <a:ext uri="{FF2B5EF4-FFF2-40B4-BE49-F238E27FC236}">
                  <a16:creationId xmlns:a16="http://schemas.microsoft.com/office/drawing/2014/main" id="{60E048F1-5397-25DC-E5EE-B56895E532D4}"/>
                </a:ext>
              </a:extLst>
            </p:cNvPr>
            <p:cNvSpPr/>
            <p:nvPr/>
          </p:nvSpPr>
          <p:spPr>
            <a:xfrm>
              <a:off x="4005632" y="9259740"/>
              <a:ext cx="1043269" cy="1030437"/>
            </a:xfrm>
            <a:custGeom>
              <a:avLst/>
              <a:gdLst>
                <a:gd name="connsiteX0" fmla="*/ 7568 w 1043269"/>
                <a:gd name="connsiteY0" fmla="*/ 36660 h 1030437"/>
                <a:gd name="connsiteX1" fmla="*/ 191718 w 1043269"/>
                <a:gd name="connsiteY1" fmla="*/ 170010 h 1030437"/>
                <a:gd name="connsiteX2" fmla="*/ 172668 w 1043269"/>
                <a:gd name="connsiteY2" fmla="*/ 90635 h 1030437"/>
                <a:gd name="connsiteX3" fmla="*/ 286968 w 1043269"/>
                <a:gd name="connsiteY3" fmla="*/ 154135 h 1030437"/>
                <a:gd name="connsiteX4" fmla="*/ 217118 w 1043269"/>
                <a:gd name="connsiteY4" fmla="*/ 68410 h 1030437"/>
                <a:gd name="connsiteX5" fmla="*/ 639393 w 1043269"/>
                <a:gd name="connsiteY5" fmla="*/ 192235 h 1030437"/>
                <a:gd name="connsiteX6" fmla="*/ 620343 w 1043269"/>
                <a:gd name="connsiteY6" fmla="*/ 185885 h 1030437"/>
                <a:gd name="connsiteX7" fmla="*/ 721943 w 1043269"/>
                <a:gd name="connsiteY7" fmla="*/ 265260 h 1030437"/>
                <a:gd name="connsiteX8" fmla="*/ 652093 w 1043269"/>
                <a:gd name="connsiteY8" fmla="*/ 281135 h 1030437"/>
                <a:gd name="connsiteX9" fmla="*/ 563193 w 1043269"/>
                <a:gd name="connsiteY9" fmla="*/ 382735 h 1030437"/>
                <a:gd name="connsiteX10" fmla="*/ 610818 w 1043269"/>
                <a:gd name="connsiteY10" fmla="*/ 366860 h 1030437"/>
                <a:gd name="connsiteX11" fmla="*/ 540968 w 1043269"/>
                <a:gd name="connsiteY11" fmla="*/ 611335 h 1030437"/>
                <a:gd name="connsiteX12" fmla="*/ 566368 w 1043269"/>
                <a:gd name="connsiteY12" fmla="*/ 531960 h 1030437"/>
                <a:gd name="connsiteX13" fmla="*/ 575893 w 1043269"/>
                <a:gd name="connsiteY13" fmla="*/ 916135 h 1030437"/>
                <a:gd name="connsiteX14" fmla="*/ 575893 w 1043269"/>
                <a:gd name="connsiteY14" fmla="*/ 731985 h 1030437"/>
                <a:gd name="connsiteX15" fmla="*/ 629868 w 1043269"/>
                <a:gd name="connsiteY15" fmla="*/ 928835 h 1030437"/>
                <a:gd name="connsiteX16" fmla="*/ 617168 w 1043269"/>
                <a:gd name="connsiteY16" fmla="*/ 738335 h 1030437"/>
                <a:gd name="connsiteX17" fmla="*/ 728293 w 1043269"/>
                <a:gd name="connsiteY17" fmla="*/ 893910 h 1030437"/>
                <a:gd name="connsiteX18" fmla="*/ 648918 w 1043269"/>
                <a:gd name="connsiteY18" fmla="*/ 909785 h 1030437"/>
                <a:gd name="connsiteX19" fmla="*/ 1039443 w 1043269"/>
                <a:gd name="connsiteY19" fmla="*/ 1030435 h 1030437"/>
                <a:gd name="connsiteX20" fmla="*/ 845768 w 1043269"/>
                <a:gd name="connsiteY20" fmla="*/ 912960 h 1030437"/>
                <a:gd name="connsiteX21" fmla="*/ 807668 w 1043269"/>
                <a:gd name="connsiteY21" fmla="*/ 862160 h 1030437"/>
                <a:gd name="connsiteX22" fmla="*/ 756868 w 1043269"/>
                <a:gd name="connsiteY22" fmla="*/ 808185 h 1030437"/>
                <a:gd name="connsiteX23" fmla="*/ 925143 w 1043269"/>
                <a:gd name="connsiteY23" fmla="*/ 27135 h 1030437"/>
                <a:gd name="connsiteX24" fmla="*/ 763218 w 1043269"/>
                <a:gd name="connsiteY24" fmla="*/ 389085 h 1030437"/>
                <a:gd name="connsiteX25" fmla="*/ 937843 w 1043269"/>
                <a:gd name="connsiteY25" fmla="*/ 23960 h 1030437"/>
                <a:gd name="connsiteX26" fmla="*/ 744168 w 1043269"/>
                <a:gd name="connsiteY26" fmla="*/ 36660 h 1030437"/>
                <a:gd name="connsiteX27" fmla="*/ 217118 w 1043269"/>
                <a:gd name="connsiteY27" fmla="*/ 49360 h 1030437"/>
                <a:gd name="connsiteX28" fmla="*/ 486993 w 1043269"/>
                <a:gd name="connsiteY28" fmla="*/ 20785 h 1030437"/>
                <a:gd name="connsiteX29" fmla="*/ 7568 w 1043269"/>
                <a:gd name="connsiteY29" fmla="*/ 36660 h 103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3269" h="1030437">
                  <a:moveTo>
                    <a:pt x="7568" y="36660"/>
                  </a:moveTo>
                  <a:cubicBezTo>
                    <a:pt x="-41644" y="61531"/>
                    <a:pt x="164201" y="161014"/>
                    <a:pt x="191718" y="170010"/>
                  </a:cubicBezTo>
                  <a:cubicBezTo>
                    <a:pt x="219235" y="179006"/>
                    <a:pt x="156793" y="93281"/>
                    <a:pt x="172668" y="90635"/>
                  </a:cubicBezTo>
                  <a:cubicBezTo>
                    <a:pt x="188543" y="87989"/>
                    <a:pt x="279560" y="157839"/>
                    <a:pt x="286968" y="154135"/>
                  </a:cubicBezTo>
                  <a:cubicBezTo>
                    <a:pt x="294376" y="150431"/>
                    <a:pt x="158381" y="62060"/>
                    <a:pt x="217118" y="68410"/>
                  </a:cubicBezTo>
                  <a:cubicBezTo>
                    <a:pt x="275855" y="74760"/>
                    <a:pt x="639393" y="192235"/>
                    <a:pt x="639393" y="192235"/>
                  </a:cubicBezTo>
                  <a:cubicBezTo>
                    <a:pt x="706597" y="211814"/>
                    <a:pt x="606585" y="173714"/>
                    <a:pt x="620343" y="185885"/>
                  </a:cubicBezTo>
                  <a:cubicBezTo>
                    <a:pt x="634101" y="198056"/>
                    <a:pt x="716651" y="249385"/>
                    <a:pt x="721943" y="265260"/>
                  </a:cubicBezTo>
                  <a:cubicBezTo>
                    <a:pt x="727235" y="281135"/>
                    <a:pt x="678551" y="261556"/>
                    <a:pt x="652093" y="281135"/>
                  </a:cubicBezTo>
                  <a:cubicBezTo>
                    <a:pt x="625635" y="300714"/>
                    <a:pt x="570072" y="368448"/>
                    <a:pt x="563193" y="382735"/>
                  </a:cubicBezTo>
                  <a:cubicBezTo>
                    <a:pt x="556314" y="397023"/>
                    <a:pt x="614522" y="328760"/>
                    <a:pt x="610818" y="366860"/>
                  </a:cubicBezTo>
                  <a:cubicBezTo>
                    <a:pt x="607114" y="404960"/>
                    <a:pt x="548376" y="583818"/>
                    <a:pt x="540968" y="611335"/>
                  </a:cubicBezTo>
                  <a:cubicBezTo>
                    <a:pt x="533560" y="638852"/>
                    <a:pt x="560547" y="481160"/>
                    <a:pt x="566368" y="531960"/>
                  </a:cubicBezTo>
                  <a:cubicBezTo>
                    <a:pt x="572189" y="582760"/>
                    <a:pt x="574306" y="882798"/>
                    <a:pt x="575893" y="916135"/>
                  </a:cubicBezTo>
                  <a:cubicBezTo>
                    <a:pt x="577480" y="949472"/>
                    <a:pt x="566897" y="729868"/>
                    <a:pt x="575893" y="731985"/>
                  </a:cubicBezTo>
                  <a:cubicBezTo>
                    <a:pt x="584889" y="734102"/>
                    <a:pt x="622989" y="927777"/>
                    <a:pt x="629868" y="928835"/>
                  </a:cubicBezTo>
                  <a:cubicBezTo>
                    <a:pt x="636747" y="929893"/>
                    <a:pt x="600764" y="744156"/>
                    <a:pt x="617168" y="738335"/>
                  </a:cubicBezTo>
                  <a:cubicBezTo>
                    <a:pt x="633572" y="732514"/>
                    <a:pt x="723001" y="865335"/>
                    <a:pt x="728293" y="893910"/>
                  </a:cubicBezTo>
                  <a:cubicBezTo>
                    <a:pt x="733585" y="922485"/>
                    <a:pt x="597060" y="887031"/>
                    <a:pt x="648918" y="909785"/>
                  </a:cubicBezTo>
                  <a:cubicBezTo>
                    <a:pt x="700776" y="932539"/>
                    <a:pt x="1006635" y="1029906"/>
                    <a:pt x="1039443" y="1030435"/>
                  </a:cubicBezTo>
                  <a:cubicBezTo>
                    <a:pt x="1072251" y="1030964"/>
                    <a:pt x="884397" y="941006"/>
                    <a:pt x="845768" y="912960"/>
                  </a:cubicBezTo>
                  <a:cubicBezTo>
                    <a:pt x="807139" y="884914"/>
                    <a:pt x="822485" y="879622"/>
                    <a:pt x="807668" y="862160"/>
                  </a:cubicBezTo>
                  <a:cubicBezTo>
                    <a:pt x="792851" y="844698"/>
                    <a:pt x="737289" y="947356"/>
                    <a:pt x="756868" y="808185"/>
                  </a:cubicBezTo>
                  <a:cubicBezTo>
                    <a:pt x="776447" y="669014"/>
                    <a:pt x="924085" y="96985"/>
                    <a:pt x="925143" y="27135"/>
                  </a:cubicBezTo>
                  <a:cubicBezTo>
                    <a:pt x="926201" y="-42715"/>
                    <a:pt x="761101" y="389614"/>
                    <a:pt x="763218" y="389085"/>
                  </a:cubicBezTo>
                  <a:cubicBezTo>
                    <a:pt x="765335" y="388556"/>
                    <a:pt x="941018" y="82698"/>
                    <a:pt x="937843" y="23960"/>
                  </a:cubicBezTo>
                  <a:cubicBezTo>
                    <a:pt x="934668" y="-34778"/>
                    <a:pt x="864289" y="32427"/>
                    <a:pt x="744168" y="36660"/>
                  </a:cubicBezTo>
                  <a:cubicBezTo>
                    <a:pt x="624047" y="40893"/>
                    <a:pt x="259980" y="52006"/>
                    <a:pt x="217118" y="49360"/>
                  </a:cubicBezTo>
                  <a:cubicBezTo>
                    <a:pt x="174256" y="46714"/>
                    <a:pt x="524564" y="23431"/>
                    <a:pt x="486993" y="20785"/>
                  </a:cubicBezTo>
                  <a:cubicBezTo>
                    <a:pt x="449422" y="18139"/>
                    <a:pt x="56780" y="11789"/>
                    <a:pt x="7568" y="366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 678">
              <a:extLst>
                <a:ext uri="{FF2B5EF4-FFF2-40B4-BE49-F238E27FC236}">
                  <a16:creationId xmlns:a16="http://schemas.microsoft.com/office/drawing/2014/main" id="{0B4B7F2E-D604-570A-16D1-74E34F645774}"/>
                </a:ext>
              </a:extLst>
            </p:cNvPr>
            <p:cNvSpPr/>
            <p:nvPr/>
          </p:nvSpPr>
          <p:spPr>
            <a:xfrm>
              <a:off x="4670410" y="3027339"/>
              <a:ext cx="201512" cy="58786"/>
            </a:xfrm>
            <a:custGeom>
              <a:avLst/>
              <a:gdLst>
                <a:gd name="connsiteX0" fmla="*/ 15 w 201512"/>
                <a:gd name="connsiteY0" fmla="*/ 58761 h 58786"/>
                <a:gd name="connsiteX1" fmla="*/ 76215 w 201512"/>
                <a:gd name="connsiteY1" fmla="*/ 17486 h 58786"/>
                <a:gd name="connsiteX2" fmla="*/ 200040 w 201512"/>
                <a:gd name="connsiteY2" fmla="*/ 1611 h 58786"/>
                <a:gd name="connsiteX3" fmla="*/ 139715 w 201512"/>
                <a:gd name="connsiteY3" fmla="*/ 1611 h 58786"/>
                <a:gd name="connsiteX4" fmla="*/ 69865 w 201512"/>
                <a:gd name="connsiteY4" fmla="*/ 11136 h 58786"/>
                <a:gd name="connsiteX5" fmla="*/ 15 w 201512"/>
                <a:gd name="connsiteY5" fmla="*/ 58761 h 5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12" h="58786">
                  <a:moveTo>
                    <a:pt x="15" y="58761"/>
                  </a:moveTo>
                  <a:cubicBezTo>
                    <a:pt x="1073" y="59819"/>
                    <a:pt x="42878" y="27011"/>
                    <a:pt x="76215" y="17486"/>
                  </a:cubicBezTo>
                  <a:cubicBezTo>
                    <a:pt x="109553" y="7961"/>
                    <a:pt x="189457" y="4257"/>
                    <a:pt x="200040" y="1611"/>
                  </a:cubicBezTo>
                  <a:cubicBezTo>
                    <a:pt x="210623" y="-1035"/>
                    <a:pt x="161411" y="24"/>
                    <a:pt x="139715" y="1611"/>
                  </a:cubicBezTo>
                  <a:cubicBezTo>
                    <a:pt x="118019" y="3198"/>
                    <a:pt x="87327" y="4257"/>
                    <a:pt x="69865" y="11136"/>
                  </a:cubicBezTo>
                  <a:cubicBezTo>
                    <a:pt x="52403" y="18015"/>
                    <a:pt x="-1043" y="57703"/>
                    <a:pt x="15" y="587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 679">
              <a:extLst>
                <a:ext uri="{FF2B5EF4-FFF2-40B4-BE49-F238E27FC236}">
                  <a16:creationId xmlns:a16="http://schemas.microsoft.com/office/drawing/2014/main" id="{EC169A54-44B9-D667-898A-309062D254F6}"/>
                </a:ext>
              </a:extLst>
            </p:cNvPr>
            <p:cNvSpPr/>
            <p:nvPr/>
          </p:nvSpPr>
          <p:spPr>
            <a:xfrm>
              <a:off x="4883150" y="3044682"/>
              <a:ext cx="95250" cy="70015"/>
            </a:xfrm>
            <a:custGeom>
              <a:avLst/>
              <a:gdLst>
                <a:gd name="connsiteX0" fmla="*/ 0 w 95250"/>
                <a:gd name="connsiteY0" fmla="*/ 143 h 70015"/>
                <a:gd name="connsiteX1" fmla="*/ 69850 w 95250"/>
                <a:gd name="connsiteY1" fmla="*/ 22368 h 70015"/>
                <a:gd name="connsiteX2" fmla="*/ 95250 w 95250"/>
                <a:gd name="connsiteY2" fmla="*/ 69993 h 70015"/>
                <a:gd name="connsiteX3" fmla="*/ 69850 w 95250"/>
                <a:gd name="connsiteY3" fmla="*/ 16018 h 70015"/>
                <a:gd name="connsiteX4" fmla="*/ 0 w 95250"/>
                <a:gd name="connsiteY4" fmla="*/ 143 h 7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0015">
                  <a:moveTo>
                    <a:pt x="0" y="143"/>
                  </a:moveTo>
                  <a:cubicBezTo>
                    <a:pt x="0" y="1201"/>
                    <a:pt x="53975" y="10726"/>
                    <a:pt x="69850" y="22368"/>
                  </a:cubicBezTo>
                  <a:cubicBezTo>
                    <a:pt x="85725" y="34010"/>
                    <a:pt x="95250" y="71051"/>
                    <a:pt x="95250" y="69993"/>
                  </a:cubicBezTo>
                  <a:cubicBezTo>
                    <a:pt x="95250" y="68935"/>
                    <a:pt x="80963" y="28189"/>
                    <a:pt x="69850" y="16018"/>
                  </a:cubicBezTo>
                  <a:cubicBezTo>
                    <a:pt x="58737" y="3847"/>
                    <a:pt x="0" y="-915"/>
                    <a:pt x="0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 680">
              <a:extLst>
                <a:ext uri="{FF2B5EF4-FFF2-40B4-BE49-F238E27FC236}">
                  <a16:creationId xmlns:a16="http://schemas.microsoft.com/office/drawing/2014/main" id="{624F78D1-04E8-EEE4-F434-729E06AF0916}"/>
                </a:ext>
              </a:extLst>
            </p:cNvPr>
            <p:cNvSpPr/>
            <p:nvPr/>
          </p:nvSpPr>
          <p:spPr>
            <a:xfrm>
              <a:off x="4587692" y="2729053"/>
              <a:ext cx="425751" cy="400782"/>
            </a:xfrm>
            <a:custGeom>
              <a:avLst/>
              <a:gdLst>
                <a:gd name="connsiteX0" fmla="*/ 183 w 425751"/>
                <a:gd name="connsiteY0" fmla="*/ 179247 h 400782"/>
                <a:gd name="connsiteX1" fmla="*/ 60508 w 425751"/>
                <a:gd name="connsiteY1" fmla="*/ 299897 h 400782"/>
                <a:gd name="connsiteX2" fmla="*/ 63683 w 425751"/>
                <a:gd name="connsiteY2" fmla="*/ 255447 h 400782"/>
                <a:gd name="connsiteX3" fmla="*/ 92258 w 425751"/>
                <a:gd name="connsiteY3" fmla="*/ 284022 h 400782"/>
                <a:gd name="connsiteX4" fmla="*/ 92258 w 425751"/>
                <a:gd name="connsiteY4" fmla="*/ 230047 h 400782"/>
                <a:gd name="connsiteX5" fmla="*/ 146233 w 425751"/>
                <a:gd name="connsiteY5" fmla="*/ 299897 h 400782"/>
                <a:gd name="connsiteX6" fmla="*/ 139883 w 425751"/>
                <a:gd name="connsiteY6" fmla="*/ 268147 h 400782"/>
                <a:gd name="connsiteX7" fmla="*/ 146233 w 425751"/>
                <a:gd name="connsiteY7" fmla="*/ 179247 h 400782"/>
                <a:gd name="connsiteX8" fmla="*/ 171633 w 425751"/>
                <a:gd name="connsiteY8" fmla="*/ 271322 h 400782"/>
                <a:gd name="connsiteX9" fmla="*/ 174808 w 425751"/>
                <a:gd name="connsiteY9" fmla="*/ 201472 h 400782"/>
                <a:gd name="connsiteX10" fmla="*/ 209733 w 425751"/>
                <a:gd name="connsiteY10" fmla="*/ 280847 h 400782"/>
                <a:gd name="connsiteX11" fmla="*/ 209733 w 425751"/>
                <a:gd name="connsiteY11" fmla="*/ 191947 h 400782"/>
                <a:gd name="connsiteX12" fmla="*/ 279583 w 425751"/>
                <a:gd name="connsiteY12" fmla="*/ 303072 h 400782"/>
                <a:gd name="connsiteX13" fmla="*/ 270058 w 425751"/>
                <a:gd name="connsiteY13" fmla="*/ 226872 h 400782"/>
                <a:gd name="connsiteX14" fmla="*/ 416108 w 425751"/>
                <a:gd name="connsiteY14" fmla="*/ 391972 h 400782"/>
                <a:gd name="connsiteX15" fmla="*/ 387533 w 425751"/>
                <a:gd name="connsiteY15" fmla="*/ 337997 h 400782"/>
                <a:gd name="connsiteX16" fmla="*/ 190683 w 425751"/>
                <a:gd name="connsiteY16" fmla="*/ 1447 h 400782"/>
                <a:gd name="connsiteX17" fmla="*/ 231958 w 425751"/>
                <a:gd name="connsiteY17" fmla="*/ 214172 h 400782"/>
                <a:gd name="connsiteX18" fmla="*/ 197033 w 425751"/>
                <a:gd name="connsiteY18" fmla="*/ 163372 h 400782"/>
                <a:gd name="connsiteX19" fmla="*/ 177983 w 425751"/>
                <a:gd name="connsiteY19" fmla="*/ 220522 h 400782"/>
                <a:gd name="connsiteX20" fmla="*/ 117658 w 425751"/>
                <a:gd name="connsiteY20" fmla="*/ 214172 h 400782"/>
                <a:gd name="connsiteX21" fmla="*/ 98608 w 425751"/>
                <a:gd name="connsiteY21" fmla="*/ 233222 h 400782"/>
                <a:gd name="connsiteX22" fmla="*/ 82733 w 425751"/>
                <a:gd name="connsiteY22" fmla="*/ 252272 h 400782"/>
                <a:gd name="connsiteX23" fmla="*/ 183 w 425751"/>
                <a:gd name="connsiteY23" fmla="*/ 179247 h 40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5751" h="400782">
                  <a:moveTo>
                    <a:pt x="183" y="179247"/>
                  </a:moveTo>
                  <a:cubicBezTo>
                    <a:pt x="-3521" y="187184"/>
                    <a:pt x="49925" y="287197"/>
                    <a:pt x="60508" y="299897"/>
                  </a:cubicBezTo>
                  <a:cubicBezTo>
                    <a:pt x="71091" y="312597"/>
                    <a:pt x="58391" y="258093"/>
                    <a:pt x="63683" y="255447"/>
                  </a:cubicBezTo>
                  <a:cubicBezTo>
                    <a:pt x="68975" y="252801"/>
                    <a:pt x="87496" y="288255"/>
                    <a:pt x="92258" y="284022"/>
                  </a:cubicBezTo>
                  <a:cubicBezTo>
                    <a:pt x="97020" y="279789"/>
                    <a:pt x="83262" y="227401"/>
                    <a:pt x="92258" y="230047"/>
                  </a:cubicBezTo>
                  <a:cubicBezTo>
                    <a:pt x="101254" y="232693"/>
                    <a:pt x="138296" y="293547"/>
                    <a:pt x="146233" y="299897"/>
                  </a:cubicBezTo>
                  <a:cubicBezTo>
                    <a:pt x="154170" y="306247"/>
                    <a:pt x="139883" y="288255"/>
                    <a:pt x="139883" y="268147"/>
                  </a:cubicBezTo>
                  <a:cubicBezTo>
                    <a:pt x="139883" y="248039"/>
                    <a:pt x="140941" y="178718"/>
                    <a:pt x="146233" y="179247"/>
                  </a:cubicBezTo>
                  <a:cubicBezTo>
                    <a:pt x="151525" y="179776"/>
                    <a:pt x="166871" y="267618"/>
                    <a:pt x="171633" y="271322"/>
                  </a:cubicBezTo>
                  <a:cubicBezTo>
                    <a:pt x="176395" y="275026"/>
                    <a:pt x="168458" y="199885"/>
                    <a:pt x="174808" y="201472"/>
                  </a:cubicBezTo>
                  <a:cubicBezTo>
                    <a:pt x="181158" y="203060"/>
                    <a:pt x="203912" y="282435"/>
                    <a:pt x="209733" y="280847"/>
                  </a:cubicBezTo>
                  <a:cubicBezTo>
                    <a:pt x="215554" y="279260"/>
                    <a:pt x="198091" y="188243"/>
                    <a:pt x="209733" y="191947"/>
                  </a:cubicBezTo>
                  <a:cubicBezTo>
                    <a:pt x="221375" y="195651"/>
                    <a:pt x="269529" y="297251"/>
                    <a:pt x="279583" y="303072"/>
                  </a:cubicBezTo>
                  <a:cubicBezTo>
                    <a:pt x="289637" y="308893"/>
                    <a:pt x="247304" y="212055"/>
                    <a:pt x="270058" y="226872"/>
                  </a:cubicBezTo>
                  <a:cubicBezTo>
                    <a:pt x="292812" y="241689"/>
                    <a:pt x="396529" y="373451"/>
                    <a:pt x="416108" y="391972"/>
                  </a:cubicBezTo>
                  <a:cubicBezTo>
                    <a:pt x="435687" y="410493"/>
                    <a:pt x="425104" y="403084"/>
                    <a:pt x="387533" y="337997"/>
                  </a:cubicBezTo>
                  <a:cubicBezTo>
                    <a:pt x="349962" y="272910"/>
                    <a:pt x="216612" y="22084"/>
                    <a:pt x="190683" y="1447"/>
                  </a:cubicBezTo>
                  <a:cubicBezTo>
                    <a:pt x="164754" y="-19191"/>
                    <a:pt x="230900" y="187185"/>
                    <a:pt x="231958" y="214172"/>
                  </a:cubicBezTo>
                  <a:cubicBezTo>
                    <a:pt x="233016" y="241159"/>
                    <a:pt x="206029" y="162314"/>
                    <a:pt x="197033" y="163372"/>
                  </a:cubicBezTo>
                  <a:cubicBezTo>
                    <a:pt x="188037" y="164430"/>
                    <a:pt x="191212" y="212055"/>
                    <a:pt x="177983" y="220522"/>
                  </a:cubicBezTo>
                  <a:cubicBezTo>
                    <a:pt x="164754" y="228989"/>
                    <a:pt x="130887" y="212055"/>
                    <a:pt x="117658" y="214172"/>
                  </a:cubicBezTo>
                  <a:cubicBezTo>
                    <a:pt x="104429" y="216289"/>
                    <a:pt x="98608" y="233222"/>
                    <a:pt x="98608" y="233222"/>
                  </a:cubicBezTo>
                  <a:cubicBezTo>
                    <a:pt x="92787" y="239572"/>
                    <a:pt x="96491" y="257034"/>
                    <a:pt x="82733" y="252272"/>
                  </a:cubicBezTo>
                  <a:cubicBezTo>
                    <a:pt x="68975" y="247510"/>
                    <a:pt x="3887" y="171310"/>
                    <a:pt x="183" y="17924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 682">
              <a:extLst>
                <a:ext uri="{FF2B5EF4-FFF2-40B4-BE49-F238E27FC236}">
                  <a16:creationId xmlns:a16="http://schemas.microsoft.com/office/drawing/2014/main" id="{2870EA63-DD89-8E3E-DB63-B080B68D4AAE}"/>
                </a:ext>
              </a:extLst>
            </p:cNvPr>
            <p:cNvSpPr/>
            <p:nvPr/>
          </p:nvSpPr>
          <p:spPr>
            <a:xfrm>
              <a:off x="4133628" y="2631867"/>
              <a:ext cx="165707" cy="637956"/>
            </a:xfrm>
            <a:custGeom>
              <a:avLst/>
              <a:gdLst>
                <a:gd name="connsiteX0" fmla="*/ 165322 w 165707"/>
                <a:gd name="connsiteY0" fmla="*/ 270083 h 637956"/>
                <a:gd name="connsiteX1" fmla="*/ 66897 w 165707"/>
                <a:gd name="connsiteY1" fmla="*/ 384383 h 637956"/>
                <a:gd name="connsiteX2" fmla="*/ 66897 w 165707"/>
                <a:gd name="connsiteY2" fmla="*/ 495508 h 637956"/>
                <a:gd name="connsiteX3" fmla="*/ 108172 w 165707"/>
                <a:gd name="connsiteY3" fmla="*/ 406608 h 637956"/>
                <a:gd name="connsiteX4" fmla="*/ 222 w 165707"/>
                <a:gd name="connsiteY4" fmla="*/ 635208 h 637956"/>
                <a:gd name="connsiteX5" fmla="*/ 79597 w 165707"/>
                <a:gd name="connsiteY5" fmla="*/ 222458 h 637956"/>
                <a:gd name="connsiteX6" fmla="*/ 66897 w 165707"/>
                <a:gd name="connsiteY6" fmla="*/ 241508 h 637956"/>
                <a:gd name="connsiteX7" fmla="*/ 117697 w 165707"/>
                <a:gd name="connsiteY7" fmla="*/ 208 h 637956"/>
                <a:gd name="connsiteX8" fmla="*/ 101822 w 165707"/>
                <a:gd name="connsiteY8" fmla="*/ 200233 h 637956"/>
                <a:gd name="connsiteX9" fmla="*/ 101822 w 165707"/>
                <a:gd name="connsiteY9" fmla="*/ 251033 h 637956"/>
                <a:gd name="connsiteX10" fmla="*/ 165322 w 165707"/>
                <a:gd name="connsiteY10" fmla="*/ 270083 h 63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707" h="637956">
                  <a:moveTo>
                    <a:pt x="165322" y="270083"/>
                  </a:moveTo>
                  <a:cubicBezTo>
                    <a:pt x="159501" y="292308"/>
                    <a:pt x="83301" y="346812"/>
                    <a:pt x="66897" y="384383"/>
                  </a:cubicBezTo>
                  <a:cubicBezTo>
                    <a:pt x="50493" y="421954"/>
                    <a:pt x="60018" y="491804"/>
                    <a:pt x="66897" y="495508"/>
                  </a:cubicBezTo>
                  <a:cubicBezTo>
                    <a:pt x="73776" y="499212"/>
                    <a:pt x="119284" y="383325"/>
                    <a:pt x="108172" y="406608"/>
                  </a:cubicBezTo>
                  <a:cubicBezTo>
                    <a:pt x="97060" y="429891"/>
                    <a:pt x="4984" y="665899"/>
                    <a:pt x="222" y="635208"/>
                  </a:cubicBezTo>
                  <a:cubicBezTo>
                    <a:pt x="-4540" y="604517"/>
                    <a:pt x="68484" y="288075"/>
                    <a:pt x="79597" y="222458"/>
                  </a:cubicBezTo>
                  <a:cubicBezTo>
                    <a:pt x="90710" y="156841"/>
                    <a:pt x="60547" y="278550"/>
                    <a:pt x="66897" y="241508"/>
                  </a:cubicBezTo>
                  <a:cubicBezTo>
                    <a:pt x="73247" y="204466"/>
                    <a:pt x="111876" y="7087"/>
                    <a:pt x="117697" y="208"/>
                  </a:cubicBezTo>
                  <a:cubicBezTo>
                    <a:pt x="123518" y="-6671"/>
                    <a:pt x="104468" y="158429"/>
                    <a:pt x="101822" y="200233"/>
                  </a:cubicBezTo>
                  <a:cubicBezTo>
                    <a:pt x="99176" y="242037"/>
                    <a:pt x="94414" y="238862"/>
                    <a:pt x="101822" y="251033"/>
                  </a:cubicBezTo>
                  <a:cubicBezTo>
                    <a:pt x="109230" y="263204"/>
                    <a:pt x="171143" y="247858"/>
                    <a:pt x="165322" y="27008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FEB79A6C-C740-EC6B-A04D-3EFC69CE396C}"/>
                </a:ext>
              </a:extLst>
            </p:cNvPr>
            <p:cNvSpPr/>
            <p:nvPr/>
          </p:nvSpPr>
          <p:spPr>
            <a:xfrm>
              <a:off x="3565447" y="1324878"/>
              <a:ext cx="474745" cy="351939"/>
            </a:xfrm>
            <a:custGeom>
              <a:avLst/>
              <a:gdLst>
                <a:gd name="connsiteX0" fmla="*/ 390603 w 474745"/>
                <a:gd name="connsiteY0" fmla="*/ 2272 h 351939"/>
                <a:gd name="connsiteX1" fmla="*/ 311228 w 474745"/>
                <a:gd name="connsiteY1" fmla="*/ 218172 h 351939"/>
                <a:gd name="connsiteX2" fmla="*/ 317578 w 474745"/>
                <a:gd name="connsiteY2" fmla="*/ 176897 h 351939"/>
                <a:gd name="connsiteX3" fmla="*/ 336628 w 474745"/>
                <a:gd name="connsiteY3" fmla="*/ 268972 h 351939"/>
                <a:gd name="connsiteX4" fmla="*/ 336628 w 474745"/>
                <a:gd name="connsiteY4" fmla="*/ 253097 h 351939"/>
                <a:gd name="connsiteX5" fmla="*/ 139778 w 474745"/>
                <a:gd name="connsiteY5" fmla="*/ 332472 h 351939"/>
                <a:gd name="connsiteX6" fmla="*/ 120728 w 474745"/>
                <a:gd name="connsiteY6" fmla="*/ 335647 h 351939"/>
                <a:gd name="connsiteX7" fmla="*/ 12778 w 474745"/>
                <a:gd name="connsiteY7" fmla="*/ 351522 h 351939"/>
                <a:gd name="connsiteX8" fmla="*/ 454103 w 474745"/>
                <a:gd name="connsiteY8" fmla="*/ 316597 h 351939"/>
                <a:gd name="connsiteX9" fmla="*/ 403303 w 474745"/>
                <a:gd name="connsiteY9" fmla="*/ 316597 h 351939"/>
                <a:gd name="connsiteX10" fmla="*/ 412828 w 474745"/>
                <a:gd name="connsiteY10" fmla="*/ 183247 h 351939"/>
                <a:gd name="connsiteX11" fmla="*/ 393778 w 474745"/>
                <a:gd name="connsiteY11" fmla="*/ 221347 h 351939"/>
                <a:gd name="connsiteX12" fmla="*/ 412828 w 474745"/>
                <a:gd name="connsiteY12" fmla="*/ 65772 h 351939"/>
                <a:gd name="connsiteX13" fmla="*/ 384253 w 474745"/>
                <a:gd name="connsiteY13" fmla="*/ 100697 h 351939"/>
                <a:gd name="connsiteX14" fmla="*/ 390603 w 474745"/>
                <a:gd name="connsiteY14" fmla="*/ 2272 h 35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4745" h="351939">
                  <a:moveTo>
                    <a:pt x="390603" y="2272"/>
                  </a:moveTo>
                  <a:cubicBezTo>
                    <a:pt x="378432" y="21851"/>
                    <a:pt x="323399" y="189068"/>
                    <a:pt x="311228" y="218172"/>
                  </a:cubicBezTo>
                  <a:cubicBezTo>
                    <a:pt x="299057" y="247276"/>
                    <a:pt x="313345" y="168430"/>
                    <a:pt x="317578" y="176897"/>
                  </a:cubicBezTo>
                  <a:cubicBezTo>
                    <a:pt x="321811" y="185364"/>
                    <a:pt x="336628" y="268972"/>
                    <a:pt x="336628" y="268972"/>
                  </a:cubicBezTo>
                  <a:cubicBezTo>
                    <a:pt x="339803" y="281672"/>
                    <a:pt x="369436" y="242514"/>
                    <a:pt x="336628" y="253097"/>
                  </a:cubicBezTo>
                  <a:cubicBezTo>
                    <a:pt x="303820" y="263680"/>
                    <a:pt x="175761" y="318714"/>
                    <a:pt x="139778" y="332472"/>
                  </a:cubicBezTo>
                  <a:cubicBezTo>
                    <a:pt x="103795" y="346230"/>
                    <a:pt x="120728" y="335647"/>
                    <a:pt x="120728" y="335647"/>
                  </a:cubicBezTo>
                  <a:cubicBezTo>
                    <a:pt x="99561" y="338822"/>
                    <a:pt x="-42784" y="354697"/>
                    <a:pt x="12778" y="351522"/>
                  </a:cubicBezTo>
                  <a:cubicBezTo>
                    <a:pt x="68340" y="348347"/>
                    <a:pt x="389016" y="322418"/>
                    <a:pt x="454103" y="316597"/>
                  </a:cubicBezTo>
                  <a:cubicBezTo>
                    <a:pt x="519190" y="310776"/>
                    <a:pt x="410182" y="338822"/>
                    <a:pt x="403303" y="316597"/>
                  </a:cubicBezTo>
                  <a:cubicBezTo>
                    <a:pt x="396424" y="294372"/>
                    <a:pt x="414416" y="199122"/>
                    <a:pt x="412828" y="183247"/>
                  </a:cubicBezTo>
                  <a:cubicBezTo>
                    <a:pt x="411241" y="167372"/>
                    <a:pt x="393778" y="240926"/>
                    <a:pt x="393778" y="221347"/>
                  </a:cubicBezTo>
                  <a:cubicBezTo>
                    <a:pt x="393778" y="201768"/>
                    <a:pt x="414416" y="85880"/>
                    <a:pt x="412828" y="65772"/>
                  </a:cubicBezTo>
                  <a:cubicBezTo>
                    <a:pt x="411241" y="45664"/>
                    <a:pt x="387428" y="105459"/>
                    <a:pt x="384253" y="100697"/>
                  </a:cubicBezTo>
                  <a:cubicBezTo>
                    <a:pt x="381078" y="95935"/>
                    <a:pt x="402774" y="-17307"/>
                    <a:pt x="390603" y="22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3658225-AC5E-C0AA-E966-13D56B3306C3}"/>
                </a:ext>
              </a:extLst>
            </p:cNvPr>
            <p:cNvSpPr/>
            <p:nvPr/>
          </p:nvSpPr>
          <p:spPr>
            <a:xfrm>
              <a:off x="3641606" y="1609670"/>
              <a:ext cx="447812" cy="460158"/>
            </a:xfrm>
            <a:custGeom>
              <a:avLst/>
              <a:gdLst>
                <a:gd name="connsiteX0" fmla="*/ 119 w 447812"/>
                <a:gd name="connsiteY0" fmla="*/ 50855 h 460158"/>
                <a:gd name="connsiteX1" fmla="*/ 323969 w 447812"/>
                <a:gd name="connsiteY1" fmla="*/ 15930 h 460158"/>
                <a:gd name="connsiteX2" fmla="*/ 165219 w 447812"/>
                <a:gd name="connsiteY2" fmla="*/ 15930 h 460158"/>
                <a:gd name="connsiteX3" fmla="*/ 330319 w 447812"/>
                <a:gd name="connsiteY3" fmla="*/ 9580 h 460158"/>
                <a:gd name="connsiteX4" fmla="*/ 308094 w 447812"/>
                <a:gd name="connsiteY4" fmla="*/ 44505 h 460158"/>
                <a:gd name="connsiteX5" fmla="*/ 327144 w 447812"/>
                <a:gd name="connsiteY5" fmla="*/ 6405 h 460158"/>
                <a:gd name="connsiteX6" fmla="*/ 298569 w 447812"/>
                <a:gd name="connsiteY6" fmla="*/ 203255 h 460158"/>
                <a:gd name="connsiteX7" fmla="*/ 362069 w 447812"/>
                <a:gd name="connsiteY7" fmla="*/ 63555 h 460158"/>
                <a:gd name="connsiteX8" fmla="*/ 349369 w 447812"/>
                <a:gd name="connsiteY8" fmla="*/ 95305 h 460158"/>
                <a:gd name="connsiteX9" fmla="*/ 444619 w 447812"/>
                <a:gd name="connsiteY9" fmla="*/ 323905 h 460158"/>
                <a:gd name="connsiteX10" fmla="*/ 425569 w 447812"/>
                <a:gd name="connsiteY10" fmla="*/ 457255 h 460158"/>
                <a:gd name="connsiteX11" fmla="*/ 428744 w 447812"/>
                <a:gd name="connsiteY11" fmla="*/ 393755 h 460158"/>
                <a:gd name="connsiteX12" fmla="*/ 343019 w 447812"/>
                <a:gd name="connsiteY12" fmla="*/ 149280 h 460158"/>
                <a:gd name="connsiteX13" fmla="*/ 371594 w 447812"/>
                <a:gd name="connsiteY13" fmla="*/ 203255 h 460158"/>
                <a:gd name="connsiteX14" fmla="*/ 343019 w 447812"/>
                <a:gd name="connsiteY14" fmla="*/ 187380 h 460158"/>
                <a:gd name="connsiteX15" fmla="*/ 260469 w 447812"/>
                <a:gd name="connsiteY15" fmla="*/ 215955 h 460158"/>
                <a:gd name="connsiteX16" fmla="*/ 273169 w 447812"/>
                <a:gd name="connsiteY16" fmla="*/ 101655 h 460158"/>
                <a:gd name="connsiteX17" fmla="*/ 285869 w 447812"/>
                <a:gd name="connsiteY17" fmla="*/ 44505 h 460158"/>
                <a:gd name="connsiteX18" fmla="*/ 119 w 447812"/>
                <a:gd name="connsiteY18" fmla="*/ 50855 h 4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7812" h="460158">
                  <a:moveTo>
                    <a:pt x="119" y="50855"/>
                  </a:moveTo>
                  <a:cubicBezTo>
                    <a:pt x="6469" y="46093"/>
                    <a:pt x="296452" y="21751"/>
                    <a:pt x="323969" y="15930"/>
                  </a:cubicBezTo>
                  <a:cubicBezTo>
                    <a:pt x="351486" y="10109"/>
                    <a:pt x="164161" y="16988"/>
                    <a:pt x="165219" y="15930"/>
                  </a:cubicBezTo>
                  <a:cubicBezTo>
                    <a:pt x="166277" y="14872"/>
                    <a:pt x="306507" y="4818"/>
                    <a:pt x="330319" y="9580"/>
                  </a:cubicBezTo>
                  <a:cubicBezTo>
                    <a:pt x="354131" y="14342"/>
                    <a:pt x="308623" y="45034"/>
                    <a:pt x="308094" y="44505"/>
                  </a:cubicBezTo>
                  <a:cubicBezTo>
                    <a:pt x="307565" y="43976"/>
                    <a:pt x="328732" y="-20053"/>
                    <a:pt x="327144" y="6405"/>
                  </a:cubicBezTo>
                  <a:cubicBezTo>
                    <a:pt x="325557" y="32863"/>
                    <a:pt x="292748" y="193730"/>
                    <a:pt x="298569" y="203255"/>
                  </a:cubicBezTo>
                  <a:cubicBezTo>
                    <a:pt x="304390" y="212780"/>
                    <a:pt x="353602" y="81547"/>
                    <a:pt x="362069" y="63555"/>
                  </a:cubicBezTo>
                  <a:cubicBezTo>
                    <a:pt x="370536" y="45563"/>
                    <a:pt x="335611" y="51913"/>
                    <a:pt x="349369" y="95305"/>
                  </a:cubicBezTo>
                  <a:cubicBezTo>
                    <a:pt x="363127" y="138697"/>
                    <a:pt x="431919" y="263580"/>
                    <a:pt x="444619" y="323905"/>
                  </a:cubicBezTo>
                  <a:cubicBezTo>
                    <a:pt x="457319" y="384230"/>
                    <a:pt x="428215" y="445613"/>
                    <a:pt x="425569" y="457255"/>
                  </a:cubicBezTo>
                  <a:cubicBezTo>
                    <a:pt x="422923" y="468897"/>
                    <a:pt x="442502" y="445084"/>
                    <a:pt x="428744" y="393755"/>
                  </a:cubicBezTo>
                  <a:cubicBezTo>
                    <a:pt x="414986" y="342426"/>
                    <a:pt x="352544" y="181030"/>
                    <a:pt x="343019" y="149280"/>
                  </a:cubicBezTo>
                  <a:cubicBezTo>
                    <a:pt x="333494" y="117530"/>
                    <a:pt x="371594" y="196905"/>
                    <a:pt x="371594" y="203255"/>
                  </a:cubicBezTo>
                  <a:cubicBezTo>
                    <a:pt x="371594" y="209605"/>
                    <a:pt x="361540" y="185263"/>
                    <a:pt x="343019" y="187380"/>
                  </a:cubicBezTo>
                  <a:cubicBezTo>
                    <a:pt x="324498" y="189497"/>
                    <a:pt x="272111" y="230242"/>
                    <a:pt x="260469" y="215955"/>
                  </a:cubicBezTo>
                  <a:cubicBezTo>
                    <a:pt x="248827" y="201668"/>
                    <a:pt x="268936" y="130230"/>
                    <a:pt x="273169" y="101655"/>
                  </a:cubicBezTo>
                  <a:cubicBezTo>
                    <a:pt x="277402" y="73080"/>
                    <a:pt x="329261" y="51913"/>
                    <a:pt x="285869" y="44505"/>
                  </a:cubicBezTo>
                  <a:cubicBezTo>
                    <a:pt x="242477" y="37097"/>
                    <a:pt x="-6231" y="55617"/>
                    <a:pt x="119" y="5085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79886E1C-3BE6-F7E3-F710-FDE59F70AC37}"/>
                </a:ext>
              </a:extLst>
            </p:cNvPr>
            <p:cNvSpPr/>
            <p:nvPr/>
          </p:nvSpPr>
          <p:spPr>
            <a:xfrm>
              <a:off x="3818954" y="1892273"/>
              <a:ext cx="236583" cy="365520"/>
            </a:xfrm>
            <a:custGeom>
              <a:avLst/>
              <a:gdLst>
                <a:gd name="connsiteX0" fmla="*/ 235521 w 236583"/>
                <a:gd name="connsiteY0" fmla="*/ 27 h 365520"/>
                <a:gd name="connsiteX1" fmla="*/ 86296 w 236583"/>
                <a:gd name="connsiteY1" fmla="*/ 139727 h 365520"/>
                <a:gd name="connsiteX2" fmla="*/ 105346 w 236583"/>
                <a:gd name="connsiteY2" fmla="*/ 123852 h 365520"/>
                <a:gd name="connsiteX3" fmla="*/ 35496 w 236583"/>
                <a:gd name="connsiteY3" fmla="*/ 279427 h 365520"/>
                <a:gd name="connsiteX4" fmla="*/ 86296 w 236583"/>
                <a:gd name="connsiteY4" fmla="*/ 219102 h 365520"/>
                <a:gd name="connsiteX5" fmla="*/ 571 w 236583"/>
                <a:gd name="connsiteY5" fmla="*/ 365152 h 365520"/>
                <a:gd name="connsiteX6" fmla="*/ 137096 w 236583"/>
                <a:gd name="connsiteY6" fmla="*/ 168302 h 365520"/>
                <a:gd name="connsiteX7" fmla="*/ 105346 w 236583"/>
                <a:gd name="connsiteY7" fmla="*/ 212752 h 365520"/>
                <a:gd name="connsiteX8" fmla="*/ 225996 w 236583"/>
                <a:gd name="connsiteY8" fmla="*/ 177827 h 365520"/>
                <a:gd name="connsiteX9" fmla="*/ 168846 w 236583"/>
                <a:gd name="connsiteY9" fmla="*/ 184177 h 365520"/>
                <a:gd name="connsiteX10" fmla="*/ 219646 w 236583"/>
                <a:gd name="connsiteY10" fmla="*/ 95277 h 365520"/>
                <a:gd name="connsiteX11" fmla="*/ 156146 w 236583"/>
                <a:gd name="connsiteY11" fmla="*/ 127027 h 365520"/>
                <a:gd name="connsiteX12" fmla="*/ 235521 w 236583"/>
                <a:gd name="connsiteY12" fmla="*/ 27 h 36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3" h="365520">
                  <a:moveTo>
                    <a:pt x="235521" y="27"/>
                  </a:moveTo>
                  <a:cubicBezTo>
                    <a:pt x="223879" y="2144"/>
                    <a:pt x="86296" y="139727"/>
                    <a:pt x="86296" y="139727"/>
                  </a:cubicBezTo>
                  <a:cubicBezTo>
                    <a:pt x="64600" y="160365"/>
                    <a:pt x="113813" y="100569"/>
                    <a:pt x="105346" y="123852"/>
                  </a:cubicBezTo>
                  <a:cubicBezTo>
                    <a:pt x="96879" y="147135"/>
                    <a:pt x="38671" y="263552"/>
                    <a:pt x="35496" y="279427"/>
                  </a:cubicBezTo>
                  <a:cubicBezTo>
                    <a:pt x="32321" y="295302"/>
                    <a:pt x="92117" y="204815"/>
                    <a:pt x="86296" y="219102"/>
                  </a:cubicBezTo>
                  <a:cubicBezTo>
                    <a:pt x="80475" y="233389"/>
                    <a:pt x="-7896" y="373619"/>
                    <a:pt x="571" y="365152"/>
                  </a:cubicBezTo>
                  <a:cubicBezTo>
                    <a:pt x="9038" y="356685"/>
                    <a:pt x="119633" y="193702"/>
                    <a:pt x="137096" y="168302"/>
                  </a:cubicBezTo>
                  <a:cubicBezTo>
                    <a:pt x="154559" y="142902"/>
                    <a:pt x="90529" y="211165"/>
                    <a:pt x="105346" y="212752"/>
                  </a:cubicBezTo>
                  <a:cubicBezTo>
                    <a:pt x="120163" y="214339"/>
                    <a:pt x="215413" y="182590"/>
                    <a:pt x="225996" y="177827"/>
                  </a:cubicBezTo>
                  <a:cubicBezTo>
                    <a:pt x="236579" y="173065"/>
                    <a:pt x="169904" y="197935"/>
                    <a:pt x="168846" y="184177"/>
                  </a:cubicBezTo>
                  <a:cubicBezTo>
                    <a:pt x="167788" y="170419"/>
                    <a:pt x="221763" y="104802"/>
                    <a:pt x="219646" y="95277"/>
                  </a:cubicBezTo>
                  <a:cubicBezTo>
                    <a:pt x="217529" y="85752"/>
                    <a:pt x="152971" y="137081"/>
                    <a:pt x="156146" y="127027"/>
                  </a:cubicBezTo>
                  <a:cubicBezTo>
                    <a:pt x="159321" y="116973"/>
                    <a:pt x="247163" y="-2090"/>
                    <a:pt x="235521" y="2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6AF99087-1CF4-81E8-4118-19DA6D771343}"/>
                </a:ext>
              </a:extLst>
            </p:cNvPr>
            <p:cNvSpPr/>
            <p:nvPr/>
          </p:nvSpPr>
          <p:spPr>
            <a:xfrm>
              <a:off x="4009720" y="1785860"/>
              <a:ext cx="80780" cy="299807"/>
            </a:xfrm>
            <a:custGeom>
              <a:avLst/>
              <a:gdLst>
                <a:gd name="connsiteX0" fmla="*/ 6655 w 80780"/>
                <a:gd name="connsiteY0" fmla="*/ 1665 h 299807"/>
                <a:gd name="connsiteX1" fmla="*/ 79680 w 80780"/>
                <a:gd name="connsiteY1" fmla="*/ 290590 h 299807"/>
                <a:gd name="connsiteX2" fmla="*/ 51105 w 80780"/>
                <a:gd name="connsiteY2" fmla="*/ 233440 h 299807"/>
                <a:gd name="connsiteX3" fmla="*/ 57455 w 80780"/>
                <a:gd name="connsiteY3" fmla="*/ 287415 h 299807"/>
                <a:gd name="connsiteX4" fmla="*/ 9830 w 80780"/>
                <a:gd name="connsiteY4" fmla="*/ 176290 h 299807"/>
                <a:gd name="connsiteX5" fmla="*/ 6655 w 80780"/>
                <a:gd name="connsiteY5" fmla="*/ 1665 h 2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80" h="299807">
                  <a:moveTo>
                    <a:pt x="6655" y="1665"/>
                  </a:moveTo>
                  <a:cubicBezTo>
                    <a:pt x="18297" y="20715"/>
                    <a:pt x="72272" y="251961"/>
                    <a:pt x="79680" y="290590"/>
                  </a:cubicBezTo>
                  <a:cubicBezTo>
                    <a:pt x="87088" y="329219"/>
                    <a:pt x="54809" y="233969"/>
                    <a:pt x="51105" y="233440"/>
                  </a:cubicBezTo>
                  <a:cubicBezTo>
                    <a:pt x="47401" y="232911"/>
                    <a:pt x="64334" y="296940"/>
                    <a:pt x="57455" y="287415"/>
                  </a:cubicBezTo>
                  <a:cubicBezTo>
                    <a:pt x="50576" y="277890"/>
                    <a:pt x="19355" y="220211"/>
                    <a:pt x="9830" y="176290"/>
                  </a:cubicBezTo>
                  <a:cubicBezTo>
                    <a:pt x="305" y="132369"/>
                    <a:pt x="-4987" y="-17385"/>
                    <a:pt x="6655" y="1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359E6A04-1688-F29A-7AE6-B682619B6F93}"/>
                </a:ext>
              </a:extLst>
            </p:cNvPr>
            <p:cNvSpPr/>
            <p:nvPr/>
          </p:nvSpPr>
          <p:spPr>
            <a:xfrm>
              <a:off x="3921123" y="2128474"/>
              <a:ext cx="184778" cy="162308"/>
            </a:xfrm>
            <a:custGeom>
              <a:avLst/>
              <a:gdLst>
                <a:gd name="connsiteX0" fmla="*/ 180977 w 184778"/>
                <a:gd name="connsiteY0" fmla="*/ 1951 h 162308"/>
                <a:gd name="connsiteX1" fmla="*/ 53977 w 184778"/>
                <a:gd name="connsiteY1" fmla="*/ 71801 h 162308"/>
                <a:gd name="connsiteX2" fmla="*/ 107952 w 184778"/>
                <a:gd name="connsiteY2" fmla="*/ 65451 h 162308"/>
                <a:gd name="connsiteX3" fmla="*/ 2 w 184778"/>
                <a:gd name="connsiteY3" fmla="*/ 160701 h 162308"/>
                <a:gd name="connsiteX4" fmla="*/ 104777 w 184778"/>
                <a:gd name="connsiteY4" fmla="*/ 125776 h 162308"/>
                <a:gd name="connsiteX5" fmla="*/ 104777 w 184778"/>
                <a:gd name="connsiteY5" fmla="*/ 132126 h 162308"/>
                <a:gd name="connsiteX6" fmla="*/ 152402 w 184778"/>
                <a:gd name="connsiteY6" fmla="*/ 94026 h 162308"/>
                <a:gd name="connsiteX7" fmla="*/ 152402 w 184778"/>
                <a:gd name="connsiteY7" fmla="*/ 160701 h 162308"/>
                <a:gd name="connsiteX8" fmla="*/ 180977 w 184778"/>
                <a:gd name="connsiteY8" fmla="*/ 1951 h 1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78" h="162308">
                  <a:moveTo>
                    <a:pt x="180977" y="1951"/>
                  </a:moveTo>
                  <a:cubicBezTo>
                    <a:pt x="164573" y="-12866"/>
                    <a:pt x="66148" y="61218"/>
                    <a:pt x="53977" y="71801"/>
                  </a:cubicBezTo>
                  <a:cubicBezTo>
                    <a:pt x="41806" y="82384"/>
                    <a:pt x="116948" y="50634"/>
                    <a:pt x="107952" y="65451"/>
                  </a:cubicBezTo>
                  <a:cubicBezTo>
                    <a:pt x="98956" y="80268"/>
                    <a:pt x="531" y="150647"/>
                    <a:pt x="2" y="160701"/>
                  </a:cubicBezTo>
                  <a:cubicBezTo>
                    <a:pt x="-527" y="170755"/>
                    <a:pt x="87314" y="130539"/>
                    <a:pt x="104777" y="125776"/>
                  </a:cubicBezTo>
                  <a:cubicBezTo>
                    <a:pt x="122240" y="121013"/>
                    <a:pt x="96840" y="137418"/>
                    <a:pt x="104777" y="132126"/>
                  </a:cubicBezTo>
                  <a:cubicBezTo>
                    <a:pt x="112714" y="126834"/>
                    <a:pt x="144464" y="89264"/>
                    <a:pt x="152402" y="94026"/>
                  </a:cubicBezTo>
                  <a:cubicBezTo>
                    <a:pt x="160339" y="98789"/>
                    <a:pt x="149227" y="170755"/>
                    <a:pt x="152402" y="160701"/>
                  </a:cubicBezTo>
                  <a:cubicBezTo>
                    <a:pt x="155577" y="150647"/>
                    <a:pt x="197381" y="16768"/>
                    <a:pt x="180977" y="19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247C2963-A7D0-582C-78A8-D865EBC0BD30}"/>
                </a:ext>
              </a:extLst>
            </p:cNvPr>
            <p:cNvSpPr/>
            <p:nvPr/>
          </p:nvSpPr>
          <p:spPr>
            <a:xfrm>
              <a:off x="3876524" y="2269310"/>
              <a:ext cx="217686" cy="209015"/>
            </a:xfrm>
            <a:custGeom>
              <a:avLst/>
              <a:gdLst>
                <a:gd name="connsiteX0" fmla="*/ 3326 w 217686"/>
                <a:gd name="connsiteY0" fmla="*/ 26215 h 209015"/>
                <a:gd name="connsiteX1" fmla="*/ 203351 w 217686"/>
                <a:gd name="connsiteY1" fmla="*/ 815 h 209015"/>
                <a:gd name="connsiteX2" fmla="*/ 171601 w 217686"/>
                <a:gd name="connsiteY2" fmla="*/ 42090 h 209015"/>
                <a:gd name="connsiteX3" fmla="*/ 212876 w 217686"/>
                <a:gd name="connsiteY3" fmla="*/ 35740 h 209015"/>
                <a:gd name="connsiteX4" fmla="*/ 38251 w 217686"/>
                <a:gd name="connsiteY4" fmla="*/ 204015 h 209015"/>
                <a:gd name="connsiteX5" fmla="*/ 73176 w 217686"/>
                <a:gd name="connsiteY5" fmla="*/ 153215 h 209015"/>
                <a:gd name="connsiteX6" fmla="*/ 3326 w 217686"/>
                <a:gd name="connsiteY6" fmla="*/ 26215 h 20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6" h="209015">
                  <a:moveTo>
                    <a:pt x="3326" y="26215"/>
                  </a:moveTo>
                  <a:cubicBezTo>
                    <a:pt x="25022" y="815"/>
                    <a:pt x="175305" y="-1831"/>
                    <a:pt x="203351" y="815"/>
                  </a:cubicBezTo>
                  <a:cubicBezTo>
                    <a:pt x="231397" y="3461"/>
                    <a:pt x="170014" y="36269"/>
                    <a:pt x="171601" y="42090"/>
                  </a:cubicBezTo>
                  <a:cubicBezTo>
                    <a:pt x="173189" y="47911"/>
                    <a:pt x="235101" y="8753"/>
                    <a:pt x="212876" y="35740"/>
                  </a:cubicBezTo>
                  <a:cubicBezTo>
                    <a:pt x="190651" y="62727"/>
                    <a:pt x="61534" y="184436"/>
                    <a:pt x="38251" y="204015"/>
                  </a:cubicBezTo>
                  <a:cubicBezTo>
                    <a:pt x="14968" y="223594"/>
                    <a:pt x="73176" y="181261"/>
                    <a:pt x="73176" y="153215"/>
                  </a:cubicBezTo>
                  <a:cubicBezTo>
                    <a:pt x="73176" y="125169"/>
                    <a:pt x="-18370" y="51615"/>
                    <a:pt x="3326" y="262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 451">
              <a:extLst>
                <a:ext uri="{FF2B5EF4-FFF2-40B4-BE49-F238E27FC236}">
                  <a16:creationId xmlns:a16="http://schemas.microsoft.com/office/drawing/2014/main" id="{A4A0FEEE-4A13-A183-3446-2670CE5F4317}"/>
                </a:ext>
              </a:extLst>
            </p:cNvPr>
            <p:cNvSpPr/>
            <p:nvPr/>
          </p:nvSpPr>
          <p:spPr>
            <a:xfrm>
              <a:off x="3917771" y="2381221"/>
              <a:ext cx="196051" cy="257679"/>
            </a:xfrm>
            <a:custGeom>
              <a:avLst/>
              <a:gdLst>
                <a:gd name="connsiteX0" fmla="*/ 168454 w 196051"/>
                <a:gd name="connsiteY0" fmla="*/ 29 h 257679"/>
                <a:gd name="connsiteX1" fmla="*/ 12879 w 196051"/>
                <a:gd name="connsiteY1" fmla="*/ 196879 h 257679"/>
                <a:gd name="connsiteX2" fmla="*/ 108129 w 196051"/>
                <a:gd name="connsiteY2" fmla="*/ 152429 h 257679"/>
                <a:gd name="connsiteX3" fmla="*/ 3354 w 196051"/>
                <a:gd name="connsiteY3" fmla="*/ 250854 h 257679"/>
                <a:gd name="connsiteX4" fmla="*/ 41454 w 196051"/>
                <a:gd name="connsiteY4" fmla="*/ 244504 h 257679"/>
                <a:gd name="connsiteX5" fmla="*/ 193854 w 196051"/>
                <a:gd name="connsiteY5" fmla="*/ 206404 h 257679"/>
                <a:gd name="connsiteX6" fmla="*/ 133529 w 196051"/>
                <a:gd name="connsiteY6" fmla="*/ 212754 h 257679"/>
                <a:gd name="connsiteX7" fmla="*/ 168454 w 196051"/>
                <a:gd name="connsiteY7" fmla="*/ 29 h 25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051" h="257679">
                  <a:moveTo>
                    <a:pt x="168454" y="29"/>
                  </a:moveTo>
                  <a:cubicBezTo>
                    <a:pt x="148346" y="-2617"/>
                    <a:pt x="22933" y="171479"/>
                    <a:pt x="12879" y="196879"/>
                  </a:cubicBezTo>
                  <a:cubicBezTo>
                    <a:pt x="2825" y="222279"/>
                    <a:pt x="109716" y="143433"/>
                    <a:pt x="108129" y="152429"/>
                  </a:cubicBezTo>
                  <a:cubicBezTo>
                    <a:pt x="106542" y="161425"/>
                    <a:pt x="14466" y="235508"/>
                    <a:pt x="3354" y="250854"/>
                  </a:cubicBezTo>
                  <a:cubicBezTo>
                    <a:pt x="-7758" y="266200"/>
                    <a:pt x="9704" y="251912"/>
                    <a:pt x="41454" y="244504"/>
                  </a:cubicBezTo>
                  <a:cubicBezTo>
                    <a:pt x="73204" y="237096"/>
                    <a:pt x="178508" y="211696"/>
                    <a:pt x="193854" y="206404"/>
                  </a:cubicBezTo>
                  <a:cubicBezTo>
                    <a:pt x="209200" y="201112"/>
                    <a:pt x="139350" y="241329"/>
                    <a:pt x="133529" y="212754"/>
                  </a:cubicBezTo>
                  <a:cubicBezTo>
                    <a:pt x="127708" y="184179"/>
                    <a:pt x="188562" y="2675"/>
                    <a:pt x="168454" y="2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FF015C82-BFB4-A4D1-2A7E-4E40B5B043F8}"/>
                </a:ext>
              </a:extLst>
            </p:cNvPr>
            <p:cNvSpPr/>
            <p:nvPr/>
          </p:nvSpPr>
          <p:spPr>
            <a:xfrm>
              <a:off x="3720658" y="2647861"/>
              <a:ext cx="192402" cy="99013"/>
            </a:xfrm>
            <a:custGeom>
              <a:avLst/>
              <a:gdLst>
                <a:gd name="connsiteX0" fmla="*/ 442 w 192402"/>
                <a:gd name="connsiteY0" fmla="*/ 31839 h 99013"/>
                <a:gd name="connsiteX1" fmla="*/ 159192 w 192402"/>
                <a:gd name="connsiteY1" fmla="*/ 89 h 99013"/>
                <a:gd name="connsiteX2" fmla="*/ 111567 w 192402"/>
                <a:gd name="connsiteY2" fmla="*/ 22314 h 99013"/>
                <a:gd name="connsiteX3" fmla="*/ 190942 w 192402"/>
                <a:gd name="connsiteY3" fmla="*/ 22314 h 99013"/>
                <a:gd name="connsiteX4" fmla="*/ 29017 w 192402"/>
                <a:gd name="connsiteY4" fmla="*/ 95339 h 99013"/>
                <a:gd name="connsiteX5" fmla="*/ 108392 w 192402"/>
                <a:gd name="connsiteY5" fmla="*/ 82639 h 99013"/>
                <a:gd name="connsiteX6" fmla="*/ 442 w 192402"/>
                <a:gd name="connsiteY6" fmla="*/ 31839 h 9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2" h="99013">
                  <a:moveTo>
                    <a:pt x="442" y="31839"/>
                  </a:moveTo>
                  <a:cubicBezTo>
                    <a:pt x="8909" y="18081"/>
                    <a:pt x="140671" y="1676"/>
                    <a:pt x="159192" y="89"/>
                  </a:cubicBezTo>
                  <a:cubicBezTo>
                    <a:pt x="177713" y="-1498"/>
                    <a:pt x="106275" y="18610"/>
                    <a:pt x="111567" y="22314"/>
                  </a:cubicBezTo>
                  <a:cubicBezTo>
                    <a:pt x="116859" y="26018"/>
                    <a:pt x="204700" y="10143"/>
                    <a:pt x="190942" y="22314"/>
                  </a:cubicBezTo>
                  <a:cubicBezTo>
                    <a:pt x="177184" y="34485"/>
                    <a:pt x="42775" y="85285"/>
                    <a:pt x="29017" y="95339"/>
                  </a:cubicBezTo>
                  <a:cubicBezTo>
                    <a:pt x="15259" y="105393"/>
                    <a:pt x="108921" y="92693"/>
                    <a:pt x="108392" y="82639"/>
                  </a:cubicBezTo>
                  <a:cubicBezTo>
                    <a:pt x="107863" y="72585"/>
                    <a:pt x="-8025" y="45597"/>
                    <a:pt x="442" y="3183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4B5796D7-A132-5E68-3D70-015129C682AC}"/>
                </a:ext>
              </a:extLst>
            </p:cNvPr>
            <p:cNvSpPr/>
            <p:nvPr/>
          </p:nvSpPr>
          <p:spPr>
            <a:xfrm>
              <a:off x="3869724" y="2651089"/>
              <a:ext cx="125777" cy="171577"/>
            </a:xfrm>
            <a:custGeom>
              <a:avLst/>
              <a:gdLst>
                <a:gd name="connsiteX0" fmla="*/ 124426 w 125777"/>
                <a:gd name="connsiteY0" fmla="*/ 36 h 171577"/>
                <a:gd name="connsiteX1" fmla="*/ 601 w 125777"/>
                <a:gd name="connsiteY1" fmla="*/ 168311 h 171577"/>
                <a:gd name="connsiteX2" fmla="*/ 76801 w 125777"/>
                <a:gd name="connsiteY2" fmla="*/ 114336 h 171577"/>
                <a:gd name="connsiteX3" fmla="*/ 67276 w 125777"/>
                <a:gd name="connsiteY3" fmla="*/ 152436 h 171577"/>
                <a:gd name="connsiteX4" fmla="*/ 124426 w 125777"/>
                <a:gd name="connsiteY4" fmla="*/ 36 h 17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77" h="171577">
                  <a:moveTo>
                    <a:pt x="124426" y="36"/>
                  </a:moveTo>
                  <a:cubicBezTo>
                    <a:pt x="113313" y="2682"/>
                    <a:pt x="8538" y="149261"/>
                    <a:pt x="601" y="168311"/>
                  </a:cubicBezTo>
                  <a:cubicBezTo>
                    <a:pt x="-7336" y="187361"/>
                    <a:pt x="65688" y="116982"/>
                    <a:pt x="76801" y="114336"/>
                  </a:cubicBezTo>
                  <a:cubicBezTo>
                    <a:pt x="87914" y="111690"/>
                    <a:pt x="59868" y="165136"/>
                    <a:pt x="67276" y="152436"/>
                  </a:cubicBezTo>
                  <a:cubicBezTo>
                    <a:pt x="74684" y="139736"/>
                    <a:pt x="135539" y="-2610"/>
                    <a:pt x="124426" y="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 454">
              <a:extLst>
                <a:ext uri="{FF2B5EF4-FFF2-40B4-BE49-F238E27FC236}">
                  <a16:creationId xmlns:a16="http://schemas.microsoft.com/office/drawing/2014/main" id="{2E487073-5936-DFB3-9FF8-8AD104CEAD30}"/>
                </a:ext>
              </a:extLst>
            </p:cNvPr>
            <p:cNvSpPr/>
            <p:nvPr/>
          </p:nvSpPr>
          <p:spPr>
            <a:xfrm>
              <a:off x="3971512" y="2628685"/>
              <a:ext cx="202365" cy="152769"/>
            </a:xfrm>
            <a:custGeom>
              <a:avLst/>
              <a:gdLst>
                <a:gd name="connsiteX0" fmla="*/ 175038 w 202365"/>
                <a:gd name="connsiteY0" fmla="*/ 215 h 152769"/>
                <a:gd name="connsiteX1" fmla="*/ 162338 w 202365"/>
                <a:gd name="connsiteY1" fmla="*/ 60540 h 152769"/>
                <a:gd name="connsiteX2" fmla="*/ 190913 w 202365"/>
                <a:gd name="connsiteY2" fmla="*/ 114515 h 152769"/>
                <a:gd name="connsiteX3" fmla="*/ 152813 w 202365"/>
                <a:gd name="connsiteY3" fmla="*/ 127215 h 152769"/>
                <a:gd name="connsiteX4" fmla="*/ 197263 w 202365"/>
                <a:gd name="connsiteY4" fmla="*/ 130390 h 152769"/>
                <a:gd name="connsiteX5" fmla="*/ 9938 w 202365"/>
                <a:gd name="connsiteY5" fmla="*/ 152615 h 152769"/>
                <a:gd name="connsiteX6" fmla="*/ 60738 w 202365"/>
                <a:gd name="connsiteY6" fmla="*/ 139915 h 152769"/>
                <a:gd name="connsiteX7" fmla="*/ 413 w 202365"/>
                <a:gd name="connsiteY7" fmla="*/ 133565 h 152769"/>
                <a:gd name="connsiteX8" fmla="*/ 57563 w 202365"/>
                <a:gd name="connsiteY8" fmla="*/ 47840 h 152769"/>
                <a:gd name="connsiteX9" fmla="*/ 3588 w 202365"/>
                <a:gd name="connsiteY9" fmla="*/ 82765 h 152769"/>
                <a:gd name="connsiteX10" fmla="*/ 175038 w 202365"/>
                <a:gd name="connsiteY10" fmla="*/ 215 h 15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365" h="152769">
                  <a:moveTo>
                    <a:pt x="175038" y="215"/>
                  </a:moveTo>
                  <a:cubicBezTo>
                    <a:pt x="201496" y="-3489"/>
                    <a:pt x="159692" y="41490"/>
                    <a:pt x="162338" y="60540"/>
                  </a:cubicBezTo>
                  <a:cubicBezTo>
                    <a:pt x="164984" y="79590"/>
                    <a:pt x="192500" y="103403"/>
                    <a:pt x="190913" y="114515"/>
                  </a:cubicBezTo>
                  <a:cubicBezTo>
                    <a:pt x="189326" y="125627"/>
                    <a:pt x="151755" y="124569"/>
                    <a:pt x="152813" y="127215"/>
                  </a:cubicBezTo>
                  <a:cubicBezTo>
                    <a:pt x="153871" y="129861"/>
                    <a:pt x="221075" y="126157"/>
                    <a:pt x="197263" y="130390"/>
                  </a:cubicBezTo>
                  <a:cubicBezTo>
                    <a:pt x="173451" y="134623"/>
                    <a:pt x="32692" y="151028"/>
                    <a:pt x="9938" y="152615"/>
                  </a:cubicBezTo>
                  <a:cubicBezTo>
                    <a:pt x="-12816" y="154202"/>
                    <a:pt x="62325" y="143090"/>
                    <a:pt x="60738" y="139915"/>
                  </a:cubicBezTo>
                  <a:cubicBezTo>
                    <a:pt x="59151" y="136740"/>
                    <a:pt x="942" y="148911"/>
                    <a:pt x="413" y="133565"/>
                  </a:cubicBezTo>
                  <a:cubicBezTo>
                    <a:pt x="-116" y="118219"/>
                    <a:pt x="57034" y="56307"/>
                    <a:pt x="57563" y="47840"/>
                  </a:cubicBezTo>
                  <a:cubicBezTo>
                    <a:pt x="58092" y="39373"/>
                    <a:pt x="-17049" y="89115"/>
                    <a:pt x="3588" y="82765"/>
                  </a:cubicBezTo>
                  <a:cubicBezTo>
                    <a:pt x="24225" y="76415"/>
                    <a:pt x="148580" y="3919"/>
                    <a:pt x="175038" y="2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 455">
              <a:extLst>
                <a:ext uri="{FF2B5EF4-FFF2-40B4-BE49-F238E27FC236}">
                  <a16:creationId xmlns:a16="http://schemas.microsoft.com/office/drawing/2014/main" id="{24C5DA11-A037-B8E5-800E-26451499634F}"/>
                </a:ext>
              </a:extLst>
            </p:cNvPr>
            <p:cNvSpPr/>
            <p:nvPr/>
          </p:nvSpPr>
          <p:spPr>
            <a:xfrm>
              <a:off x="3828126" y="2827197"/>
              <a:ext cx="341084" cy="163661"/>
            </a:xfrm>
            <a:custGeom>
              <a:avLst/>
              <a:gdLst>
                <a:gd name="connsiteX0" fmla="*/ 340649 w 341084"/>
                <a:gd name="connsiteY0" fmla="*/ 8078 h 163661"/>
                <a:gd name="connsiteX1" fmla="*/ 134274 w 341084"/>
                <a:gd name="connsiteY1" fmla="*/ 65228 h 163661"/>
                <a:gd name="connsiteX2" fmla="*/ 153324 w 341084"/>
                <a:gd name="connsiteY2" fmla="*/ 49353 h 163661"/>
                <a:gd name="connsiteX3" fmla="*/ 924 w 341084"/>
                <a:gd name="connsiteY3" fmla="*/ 163653 h 163661"/>
                <a:gd name="connsiteX4" fmla="*/ 86649 w 341084"/>
                <a:gd name="connsiteY4" fmla="*/ 43003 h 163661"/>
                <a:gd name="connsiteX5" fmla="*/ 26324 w 341084"/>
                <a:gd name="connsiteY5" fmla="*/ 62053 h 163661"/>
                <a:gd name="connsiteX6" fmla="*/ 64424 w 341084"/>
                <a:gd name="connsiteY6" fmla="*/ 20778 h 163661"/>
                <a:gd name="connsiteX7" fmla="*/ 70774 w 341084"/>
                <a:gd name="connsiteY7" fmla="*/ 1728 h 163661"/>
                <a:gd name="connsiteX8" fmla="*/ 340649 w 341084"/>
                <a:gd name="connsiteY8" fmla="*/ 8078 h 1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084" h="163661">
                  <a:moveTo>
                    <a:pt x="340649" y="8078"/>
                  </a:moveTo>
                  <a:cubicBezTo>
                    <a:pt x="351232" y="18661"/>
                    <a:pt x="165495" y="58349"/>
                    <a:pt x="134274" y="65228"/>
                  </a:cubicBezTo>
                  <a:cubicBezTo>
                    <a:pt x="103053" y="72107"/>
                    <a:pt x="175549" y="32949"/>
                    <a:pt x="153324" y="49353"/>
                  </a:cubicBezTo>
                  <a:cubicBezTo>
                    <a:pt x="131099" y="65757"/>
                    <a:pt x="12036" y="164711"/>
                    <a:pt x="924" y="163653"/>
                  </a:cubicBezTo>
                  <a:cubicBezTo>
                    <a:pt x="-10188" y="162595"/>
                    <a:pt x="82416" y="59936"/>
                    <a:pt x="86649" y="43003"/>
                  </a:cubicBezTo>
                  <a:cubicBezTo>
                    <a:pt x="90882" y="26070"/>
                    <a:pt x="30028" y="65757"/>
                    <a:pt x="26324" y="62053"/>
                  </a:cubicBezTo>
                  <a:cubicBezTo>
                    <a:pt x="22620" y="58349"/>
                    <a:pt x="57016" y="30832"/>
                    <a:pt x="64424" y="20778"/>
                  </a:cubicBezTo>
                  <a:cubicBezTo>
                    <a:pt x="71832" y="10724"/>
                    <a:pt x="27382" y="3845"/>
                    <a:pt x="70774" y="1728"/>
                  </a:cubicBezTo>
                  <a:cubicBezTo>
                    <a:pt x="114166" y="-389"/>
                    <a:pt x="330066" y="-2505"/>
                    <a:pt x="340649" y="80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 456">
              <a:extLst>
                <a:ext uri="{FF2B5EF4-FFF2-40B4-BE49-F238E27FC236}">
                  <a16:creationId xmlns:a16="http://schemas.microsoft.com/office/drawing/2014/main" id="{032D83BA-71A4-1041-0FF5-F8414B0B48BD}"/>
                </a:ext>
              </a:extLst>
            </p:cNvPr>
            <p:cNvSpPr/>
            <p:nvPr/>
          </p:nvSpPr>
          <p:spPr>
            <a:xfrm>
              <a:off x="3949718" y="2837899"/>
              <a:ext cx="217347" cy="162955"/>
            </a:xfrm>
            <a:custGeom>
              <a:avLst/>
              <a:gdLst>
                <a:gd name="connsiteX0" fmla="*/ 203182 w 217347"/>
                <a:gd name="connsiteY0" fmla="*/ 551 h 162955"/>
                <a:gd name="connsiteX1" fmla="*/ 15857 w 217347"/>
                <a:gd name="connsiteY1" fmla="*/ 156126 h 162955"/>
                <a:gd name="connsiteX2" fmla="*/ 63482 w 217347"/>
                <a:gd name="connsiteY2" fmla="*/ 133901 h 162955"/>
                <a:gd name="connsiteX3" fmla="*/ 3157 w 217347"/>
                <a:gd name="connsiteY3" fmla="*/ 162476 h 162955"/>
                <a:gd name="connsiteX4" fmla="*/ 180957 w 217347"/>
                <a:gd name="connsiteY4" fmla="*/ 105326 h 162955"/>
                <a:gd name="connsiteX5" fmla="*/ 203182 w 217347"/>
                <a:gd name="connsiteY5" fmla="*/ 551 h 1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47" h="162955">
                  <a:moveTo>
                    <a:pt x="203182" y="551"/>
                  </a:moveTo>
                  <a:cubicBezTo>
                    <a:pt x="175665" y="9018"/>
                    <a:pt x="39140" y="133901"/>
                    <a:pt x="15857" y="156126"/>
                  </a:cubicBezTo>
                  <a:cubicBezTo>
                    <a:pt x="-7426" y="178351"/>
                    <a:pt x="65599" y="132843"/>
                    <a:pt x="63482" y="133901"/>
                  </a:cubicBezTo>
                  <a:cubicBezTo>
                    <a:pt x="61365" y="134959"/>
                    <a:pt x="-16422" y="167238"/>
                    <a:pt x="3157" y="162476"/>
                  </a:cubicBezTo>
                  <a:cubicBezTo>
                    <a:pt x="22736" y="157714"/>
                    <a:pt x="146561" y="127022"/>
                    <a:pt x="180957" y="105326"/>
                  </a:cubicBezTo>
                  <a:cubicBezTo>
                    <a:pt x="215353" y="83630"/>
                    <a:pt x="230699" y="-7916"/>
                    <a:pt x="203182" y="5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 457">
              <a:extLst>
                <a:ext uri="{FF2B5EF4-FFF2-40B4-BE49-F238E27FC236}">
                  <a16:creationId xmlns:a16="http://schemas.microsoft.com/office/drawing/2014/main" id="{F521EAA4-71C0-4FC3-1AB8-D3FF786A5F0E}"/>
                </a:ext>
              </a:extLst>
            </p:cNvPr>
            <p:cNvSpPr/>
            <p:nvPr/>
          </p:nvSpPr>
          <p:spPr>
            <a:xfrm>
              <a:off x="3965463" y="2816124"/>
              <a:ext cx="201747" cy="169928"/>
            </a:xfrm>
            <a:custGeom>
              <a:avLst/>
              <a:gdLst>
                <a:gd name="connsiteX0" fmla="*/ 200137 w 201747"/>
                <a:gd name="connsiteY0" fmla="*/ 101 h 169928"/>
                <a:gd name="connsiteX1" fmla="*/ 3287 w 201747"/>
                <a:gd name="connsiteY1" fmla="*/ 165201 h 169928"/>
                <a:gd name="connsiteX2" fmla="*/ 73137 w 201747"/>
                <a:gd name="connsiteY2" fmla="*/ 127101 h 169928"/>
                <a:gd name="connsiteX3" fmla="*/ 22337 w 201747"/>
                <a:gd name="connsiteY3" fmla="*/ 149326 h 169928"/>
                <a:gd name="connsiteX4" fmla="*/ 171562 w 201747"/>
                <a:gd name="connsiteY4" fmla="*/ 111226 h 169928"/>
                <a:gd name="connsiteX5" fmla="*/ 101712 w 201747"/>
                <a:gd name="connsiteY5" fmla="*/ 139801 h 169928"/>
                <a:gd name="connsiteX6" fmla="*/ 200137 w 201747"/>
                <a:gd name="connsiteY6" fmla="*/ 101 h 16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747" h="169928">
                  <a:moveTo>
                    <a:pt x="200137" y="101"/>
                  </a:moveTo>
                  <a:cubicBezTo>
                    <a:pt x="183733" y="4334"/>
                    <a:pt x="24454" y="144034"/>
                    <a:pt x="3287" y="165201"/>
                  </a:cubicBezTo>
                  <a:cubicBezTo>
                    <a:pt x="-17880" y="186368"/>
                    <a:pt x="69962" y="129747"/>
                    <a:pt x="73137" y="127101"/>
                  </a:cubicBezTo>
                  <a:cubicBezTo>
                    <a:pt x="76312" y="124455"/>
                    <a:pt x="5933" y="151972"/>
                    <a:pt x="22337" y="149326"/>
                  </a:cubicBezTo>
                  <a:cubicBezTo>
                    <a:pt x="38741" y="146680"/>
                    <a:pt x="158333" y="112813"/>
                    <a:pt x="171562" y="111226"/>
                  </a:cubicBezTo>
                  <a:cubicBezTo>
                    <a:pt x="184791" y="109639"/>
                    <a:pt x="101183" y="154089"/>
                    <a:pt x="101712" y="139801"/>
                  </a:cubicBezTo>
                  <a:cubicBezTo>
                    <a:pt x="102241" y="125514"/>
                    <a:pt x="216541" y="-4132"/>
                    <a:pt x="200137" y="1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BAF09618-B123-E4BA-4128-68F394ED7693}"/>
                </a:ext>
              </a:extLst>
            </p:cNvPr>
            <p:cNvSpPr/>
            <p:nvPr/>
          </p:nvSpPr>
          <p:spPr>
            <a:xfrm>
              <a:off x="3971378" y="2987517"/>
              <a:ext cx="198597" cy="279768"/>
            </a:xfrm>
            <a:custGeom>
              <a:avLst/>
              <a:gdLst>
                <a:gd name="connsiteX0" fmla="*/ 197397 w 198597"/>
                <a:gd name="connsiteY0" fmla="*/ 158 h 279768"/>
                <a:gd name="connsiteX1" fmla="*/ 57697 w 198597"/>
                <a:gd name="connsiteY1" fmla="*/ 117633 h 279768"/>
                <a:gd name="connsiteX2" fmla="*/ 35472 w 198597"/>
                <a:gd name="connsiteY2" fmla="*/ 241458 h 279768"/>
                <a:gd name="connsiteX3" fmla="*/ 102147 w 198597"/>
                <a:gd name="connsiteY3" fmla="*/ 139858 h 279768"/>
                <a:gd name="connsiteX4" fmla="*/ 547 w 198597"/>
                <a:gd name="connsiteY4" fmla="*/ 279558 h 279768"/>
                <a:gd name="connsiteX5" fmla="*/ 156122 w 198597"/>
                <a:gd name="connsiteY5" fmla="*/ 101758 h 279768"/>
                <a:gd name="connsiteX6" fmla="*/ 127547 w 198597"/>
                <a:gd name="connsiteY6" fmla="*/ 143033 h 279768"/>
                <a:gd name="connsiteX7" fmla="*/ 197397 w 198597"/>
                <a:gd name="connsiteY7" fmla="*/ 158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97" h="279768">
                  <a:moveTo>
                    <a:pt x="197397" y="158"/>
                  </a:moveTo>
                  <a:cubicBezTo>
                    <a:pt x="185755" y="-4075"/>
                    <a:pt x="84684" y="77416"/>
                    <a:pt x="57697" y="117633"/>
                  </a:cubicBezTo>
                  <a:cubicBezTo>
                    <a:pt x="30710" y="157850"/>
                    <a:pt x="28064" y="237754"/>
                    <a:pt x="35472" y="241458"/>
                  </a:cubicBezTo>
                  <a:cubicBezTo>
                    <a:pt x="42880" y="245162"/>
                    <a:pt x="107968" y="133508"/>
                    <a:pt x="102147" y="139858"/>
                  </a:cubicBezTo>
                  <a:cubicBezTo>
                    <a:pt x="96326" y="146208"/>
                    <a:pt x="-8449" y="285908"/>
                    <a:pt x="547" y="279558"/>
                  </a:cubicBezTo>
                  <a:cubicBezTo>
                    <a:pt x="9543" y="273208"/>
                    <a:pt x="134955" y="124512"/>
                    <a:pt x="156122" y="101758"/>
                  </a:cubicBezTo>
                  <a:cubicBezTo>
                    <a:pt x="177289" y="79004"/>
                    <a:pt x="122785" y="154675"/>
                    <a:pt x="127547" y="143033"/>
                  </a:cubicBezTo>
                  <a:cubicBezTo>
                    <a:pt x="132309" y="131391"/>
                    <a:pt x="209039" y="4391"/>
                    <a:pt x="197397" y="15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37F8E020-9DE0-0662-DA9C-B24583C6423E}"/>
                </a:ext>
              </a:extLst>
            </p:cNvPr>
            <p:cNvSpPr/>
            <p:nvPr/>
          </p:nvSpPr>
          <p:spPr>
            <a:xfrm>
              <a:off x="3989325" y="3669701"/>
              <a:ext cx="118554" cy="474247"/>
            </a:xfrm>
            <a:custGeom>
              <a:avLst/>
              <a:gdLst>
                <a:gd name="connsiteX0" fmla="*/ 115950 w 118554"/>
                <a:gd name="connsiteY0" fmla="*/ 599 h 474247"/>
                <a:gd name="connsiteX1" fmla="*/ 4825 w 118554"/>
                <a:gd name="connsiteY1" fmla="*/ 206974 h 474247"/>
                <a:gd name="connsiteX2" fmla="*/ 23875 w 118554"/>
                <a:gd name="connsiteY2" fmla="*/ 156174 h 474247"/>
                <a:gd name="connsiteX3" fmla="*/ 1650 w 118554"/>
                <a:gd name="connsiteY3" fmla="*/ 473674 h 474247"/>
                <a:gd name="connsiteX4" fmla="*/ 77850 w 118554"/>
                <a:gd name="connsiteY4" fmla="*/ 235549 h 474247"/>
                <a:gd name="connsiteX5" fmla="*/ 84200 w 118554"/>
                <a:gd name="connsiteY5" fmla="*/ 283174 h 474247"/>
                <a:gd name="connsiteX6" fmla="*/ 115950 w 118554"/>
                <a:gd name="connsiteY6" fmla="*/ 599 h 47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54" h="474247">
                  <a:moveTo>
                    <a:pt x="115950" y="599"/>
                  </a:moveTo>
                  <a:cubicBezTo>
                    <a:pt x="102721" y="-12101"/>
                    <a:pt x="20171" y="181045"/>
                    <a:pt x="4825" y="206974"/>
                  </a:cubicBezTo>
                  <a:cubicBezTo>
                    <a:pt x="-10521" y="232903"/>
                    <a:pt x="24404" y="111724"/>
                    <a:pt x="23875" y="156174"/>
                  </a:cubicBezTo>
                  <a:cubicBezTo>
                    <a:pt x="23346" y="200624"/>
                    <a:pt x="-7346" y="460445"/>
                    <a:pt x="1650" y="473674"/>
                  </a:cubicBezTo>
                  <a:cubicBezTo>
                    <a:pt x="10646" y="486903"/>
                    <a:pt x="64092" y="267299"/>
                    <a:pt x="77850" y="235549"/>
                  </a:cubicBezTo>
                  <a:cubicBezTo>
                    <a:pt x="91608" y="203799"/>
                    <a:pt x="80496" y="318099"/>
                    <a:pt x="84200" y="283174"/>
                  </a:cubicBezTo>
                  <a:cubicBezTo>
                    <a:pt x="87904" y="248249"/>
                    <a:pt x="129179" y="13299"/>
                    <a:pt x="115950" y="59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7D80FD8C-3B85-3C9F-C2DA-1B38D745300C}"/>
                </a:ext>
              </a:extLst>
            </p:cNvPr>
            <p:cNvSpPr/>
            <p:nvPr/>
          </p:nvSpPr>
          <p:spPr>
            <a:xfrm>
              <a:off x="4314908" y="3589078"/>
              <a:ext cx="245782" cy="610767"/>
            </a:xfrm>
            <a:custGeom>
              <a:avLst/>
              <a:gdLst>
                <a:gd name="connsiteX0" fmla="*/ 12617 w 245782"/>
                <a:gd name="connsiteY0" fmla="*/ 5022 h 610767"/>
                <a:gd name="connsiteX1" fmla="*/ 196767 w 245782"/>
                <a:gd name="connsiteY1" fmla="*/ 312997 h 610767"/>
                <a:gd name="connsiteX2" fmla="*/ 174542 w 245782"/>
                <a:gd name="connsiteY2" fmla="*/ 278072 h 610767"/>
                <a:gd name="connsiteX3" fmla="*/ 212642 w 245782"/>
                <a:gd name="connsiteY3" fmla="*/ 341572 h 610767"/>
                <a:gd name="connsiteX4" fmla="*/ 206292 w 245782"/>
                <a:gd name="connsiteY4" fmla="*/ 386022 h 610767"/>
                <a:gd name="connsiteX5" fmla="*/ 244392 w 245782"/>
                <a:gd name="connsiteY5" fmla="*/ 354272 h 610767"/>
                <a:gd name="connsiteX6" fmla="*/ 149142 w 245782"/>
                <a:gd name="connsiteY6" fmla="*/ 462222 h 610767"/>
                <a:gd name="connsiteX7" fmla="*/ 133267 w 245782"/>
                <a:gd name="connsiteY7" fmla="*/ 544772 h 610767"/>
                <a:gd name="connsiteX8" fmla="*/ 130092 w 245782"/>
                <a:gd name="connsiteY8" fmla="*/ 424122 h 610767"/>
                <a:gd name="connsiteX9" fmla="*/ 85642 w 245782"/>
                <a:gd name="connsiteY9" fmla="*/ 608272 h 610767"/>
                <a:gd name="connsiteX10" fmla="*/ 53892 w 245782"/>
                <a:gd name="connsiteY10" fmla="*/ 262197 h 610767"/>
                <a:gd name="connsiteX11" fmla="*/ 60242 w 245782"/>
                <a:gd name="connsiteY11" fmla="*/ 360622 h 610767"/>
                <a:gd name="connsiteX12" fmla="*/ 22142 w 245782"/>
                <a:gd name="connsiteY12" fmla="*/ 87572 h 610767"/>
                <a:gd name="connsiteX13" fmla="*/ 18967 w 245782"/>
                <a:gd name="connsiteY13" fmla="*/ 119322 h 610767"/>
                <a:gd name="connsiteX14" fmla="*/ 12617 w 245782"/>
                <a:gd name="connsiteY14" fmla="*/ 5022 h 6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5782" h="610767">
                  <a:moveTo>
                    <a:pt x="12617" y="5022"/>
                  </a:moveTo>
                  <a:cubicBezTo>
                    <a:pt x="42250" y="37301"/>
                    <a:pt x="169779" y="267489"/>
                    <a:pt x="196767" y="312997"/>
                  </a:cubicBezTo>
                  <a:cubicBezTo>
                    <a:pt x="223755" y="358505"/>
                    <a:pt x="171896" y="273310"/>
                    <a:pt x="174542" y="278072"/>
                  </a:cubicBezTo>
                  <a:cubicBezTo>
                    <a:pt x="177188" y="282834"/>
                    <a:pt x="207350" y="323580"/>
                    <a:pt x="212642" y="341572"/>
                  </a:cubicBezTo>
                  <a:cubicBezTo>
                    <a:pt x="217934" y="359564"/>
                    <a:pt x="201000" y="383905"/>
                    <a:pt x="206292" y="386022"/>
                  </a:cubicBezTo>
                  <a:cubicBezTo>
                    <a:pt x="211584" y="388139"/>
                    <a:pt x="253917" y="341572"/>
                    <a:pt x="244392" y="354272"/>
                  </a:cubicBezTo>
                  <a:cubicBezTo>
                    <a:pt x="234867" y="366972"/>
                    <a:pt x="167663" y="430472"/>
                    <a:pt x="149142" y="462222"/>
                  </a:cubicBezTo>
                  <a:cubicBezTo>
                    <a:pt x="130621" y="493972"/>
                    <a:pt x="136442" y="551122"/>
                    <a:pt x="133267" y="544772"/>
                  </a:cubicBezTo>
                  <a:cubicBezTo>
                    <a:pt x="130092" y="538422"/>
                    <a:pt x="138029" y="413539"/>
                    <a:pt x="130092" y="424122"/>
                  </a:cubicBezTo>
                  <a:cubicBezTo>
                    <a:pt x="122155" y="434705"/>
                    <a:pt x="98342" y="635259"/>
                    <a:pt x="85642" y="608272"/>
                  </a:cubicBezTo>
                  <a:cubicBezTo>
                    <a:pt x="72942" y="581285"/>
                    <a:pt x="58125" y="303472"/>
                    <a:pt x="53892" y="262197"/>
                  </a:cubicBezTo>
                  <a:cubicBezTo>
                    <a:pt x="49659" y="220922"/>
                    <a:pt x="65534" y="389726"/>
                    <a:pt x="60242" y="360622"/>
                  </a:cubicBezTo>
                  <a:cubicBezTo>
                    <a:pt x="54950" y="331518"/>
                    <a:pt x="29021" y="127789"/>
                    <a:pt x="22142" y="87572"/>
                  </a:cubicBezTo>
                  <a:cubicBezTo>
                    <a:pt x="15263" y="47355"/>
                    <a:pt x="23729" y="132551"/>
                    <a:pt x="18967" y="119322"/>
                  </a:cubicBezTo>
                  <a:cubicBezTo>
                    <a:pt x="14205" y="106093"/>
                    <a:pt x="-17016" y="-27257"/>
                    <a:pt x="12617" y="50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 461">
              <a:extLst>
                <a:ext uri="{FF2B5EF4-FFF2-40B4-BE49-F238E27FC236}">
                  <a16:creationId xmlns:a16="http://schemas.microsoft.com/office/drawing/2014/main" id="{7C3B3124-D53E-6A0C-B890-95706F5DAE69}"/>
                </a:ext>
              </a:extLst>
            </p:cNvPr>
            <p:cNvSpPr/>
            <p:nvPr/>
          </p:nvSpPr>
          <p:spPr>
            <a:xfrm>
              <a:off x="4571456" y="4250545"/>
              <a:ext cx="330752" cy="321832"/>
            </a:xfrm>
            <a:custGeom>
              <a:avLst/>
              <a:gdLst>
                <a:gd name="connsiteX0" fmla="*/ 330744 w 330752"/>
                <a:gd name="connsiteY0" fmla="*/ 780 h 321832"/>
                <a:gd name="connsiteX1" fmla="*/ 210094 w 330752"/>
                <a:gd name="connsiteY1" fmla="*/ 80155 h 321832"/>
                <a:gd name="connsiteX2" fmla="*/ 251369 w 330752"/>
                <a:gd name="connsiteY2" fmla="*/ 105555 h 321832"/>
                <a:gd name="connsiteX3" fmla="*/ 175169 w 330752"/>
                <a:gd name="connsiteY3" fmla="*/ 86505 h 321832"/>
                <a:gd name="connsiteX4" fmla="*/ 235494 w 330752"/>
                <a:gd name="connsiteY4" fmla="*/ 118255 h 321832"/>
                <a:gd name="connsiteX5" fmla="*/ 181519 w 330752"/>
                <a:gd name="connsiteY5" fmla="*/ 137305 h 321832"/>
                <a:gd name="connsiteX6" fmla="*/ 114844 w 330752"/>
                <a:gd name="connsiteY6" fmla="*/ 194455 h 321832"/>
                <a:gd name="connsiteX7" fmla="*/ 544 w 330752"/>
                <a:gd name="connsiteY7" fmla="*/ 321455 h 321832"/>
                <a:gd name="connsiteX8" fmla="*/ 165644 w 330752"/>
                <a:gd name="connsiteY8" fmla="*/ 150005 h 321832"/>
                <a:gd name="connsiteX9" fmla="*/ 149769 w 330752"/>
                <a:gd name="connsiteY9" fmla="*/ 134130 h 321832"/>
                <a:gd name="connsiteX10" fmla="*/ 213269 w 330752"/>
                <a:gd name="connsiteY10" fmla="*/ 23005 h 321832"/>
                <a:gd name="connsiteX11" fmla="*/ 216444 w 330752"/>
                <a:gd name="connsiteY11" fmla="*/ 38880 h 321832"/>
                <a:gd name="connsiteX12" fmla="*/ 330744 w 330752"/>
                <a:gd name="connsiteY12" fmla="*/ 780 h 32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752" h="321832">
                  <a:moveTo>
                    <a:pt x="330744" y="780"/>
                  </a:moveTo>
                  <a:cubicBezTo>
                    <a:pt x="329686" y="7659"/>
                    <a:pt x="223323" y="62693"/>
                    <a:pt x="210094" y="80155"/>
                  </a:cubicBezTo>
                  <a:cubicBezTo>
                    <a:pt x="196865" y="97618"/>
                    <a:pt x="257190" y="104497"/>
                    <a:pt x="251369" y="105555"/>
                  </a:cubicBezTo>
                  <a:cubicBezTo>
                    <a:pt x="245548" y="106613"/>
                    <a:pt x="177815" y="84388"/>
                    <a:pt x="175169" y="86505"/>
                  </a:cubicBezTo>
                  <a:cubicBezTo>
                    <a:pt x="172523" y="88622"/>
                    <a:pt x="234436" y="109788"/>
                    <a:pt x="235494" y="118255"/>
                  </a:cubicBezTo>
                  <a:cubicBezTo>
                    <a:pt x="236552" y="126722"/>
                    <a:pt x="201627" y="124605"/>
                    <a:pt x="181519" y="137305"/>
                  </a:cubicBezTo>
                  <a:cubicBezTo>
                    <a:pt x="161411" y="150005"/>
                    <a:pt x="145006" y="163763"/>
                    <a:pt x="114844" y="194455"/>
                  </a:cubicBezTo>
                  <a:cubicBezTo>
                    <a:pt x="84682" y="225147"/>
                    <a:pt x="-7923" y="328863"/>
                    <a:pt x="544" y="321455"/>
                  </a:cubicBezTo>
                  <a:cubicBezTo>
                    <a:pt x="9011" y="314047"/>
                    <a:pt x="165644" y="150005"/>
                    <a:pt x="165644" y="150005"/>
                  </a:cubicBezTo>
                  <a:cubicBezTo>
                    <a:pt x="190515" y="118784"/>
                    <a:pt x="141831" y="155297"/>
                    <a:pt x="149769" y="134130"/>
                  </a:cubicBezTo>
                  <a:cubicBezTo>
                    <a:pt x="157706" y="112963"/>
                    <a:pt x="202156" y="38880"/>
                    <a:pt x="213269" y="23005"/>
                  </a:cubicBezTo>
                  <a:cubicBezTo>
                    <a:pt x="224381" y="7130"/>
                    <a:pt x="201627" y="43113"/>
                    <a:pt x="216444" y="38880"/>
                  </a:cubicBezTo>
                  <a:cubicBezTo>
                    <a:pt x="231261" y="34647"/>
                    <a:pt x="331802" y="-6099"/>
                    <a:pt x="330744" y="78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 462">
              <a:extLst>
                <a:ext uri="{FF2B5EF4-FFF2-40B4-BE49-F238E27FC236}">
                  <a16:creationId xmlns:a16="http://schemas.microsoft.com/office/drawing/2014/main" id="{7B1CF73D-0F96-AFF7-2E28-8A4D6D022B71}"/>
                </a:ext>
              </a:extLst>
            </p:cNvPr>
            <p:cNvSpPr/>
            <p:nvPr/>
          </p:nvSpPr>
          <p:spPr>
            <a:xfrm>
              <a:off x="4755778" y="4213167"/>
              <a:ext cx="201856" cy="161989"/>
            </a:xfrm>
            <a:custGeom>
              <a:avLst/>
              <a:gdLst>
                <a:gd name="connsiteX0" fmla="*/ 200397 w 201856"/>
                <a:gd name="connsiteY0" fmla="*/ 58 h 161989"/>
                <a:gd name="connsiteX1" fmla="*/ 76572 w 201856"/>
                <a:gd name="connsiteY1" fmla="*/ 108008 h 161989"/>
                <a:gd name="connsiteX2" fmla="*/ 372 w 201856"/>
                <a:gd name="connsiteY2" fmla="*/ 139758 h 161989"/>
                <a:gd name="connsiteX3" fmla="*/ 47997 w 201856"/>
                <a:gd name="connsiteY3" fmla="*/ 127058 h 161989"/>
                <a:gd name="connsiteX4" fmla="*/ 60697 w 201856"/>
                <a:gd name="connsiteY4" fmla="*/ 161983 h 161989"/>
                <a:gd name="connsiteX5" fmla="*/ 140072 w 201856"/>
                <a:gd name="connsiteY5" fmla="*/ 123883 h 161989"/>
                <a:gd name="connsiteX6" fmla="*/ 200397 w 201856"/>
                <a:gd name="connsiteY6" fmla="*/ 58 h 16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56" h="161989">
                  <a:moveTo>
                    <a:pt x="200397" y="58"/>
                  </a:moveTo>
                  <a:cubicBezTo>
                    <a:pt x="189814" y="-2588"/>
                    <a:pt x="109909" y="84725"/>
                    <a:pt x="76572" y="108008"/>
                  </a:cubicBezTo>
                  <a:cubicBezTo>
                    <a:pt x="43235" y="131291"/>
                    <a:pt x="5134" y="136583"/>
                    <a:pt x="372" y="139758"/>
                  </a:cubicBezTo>
                  <a:cubicBezTo>
                    <a:pt x="-4390" y="142933"/>
                    <a:pt x="37943" y="123354"/>
                    <a:pt x="47997" y="127058"/>
                  </a:cubicBezTo>
                  <a:cubicBezTo>
                    <a:pt x="58051" y="130762"/>
                    <a:pt x="45351" y="162512"/>
                    <a:pt x="60697" y="161983"/>
                  </a:cubicBezTo>
                  <a:cubicBezTo>
                    <a:pt x="76043" y="161454"/>
                    <a:pt x="118905" y="143462"/>
                    <a:pt x="140072" y="123883"/>
                  </a:cubicBezTo>
                  <a:cubicBezTo>
                    <a:pt x="161239" y="104304"/>
                    <a:pt x="210980" y="2704"/>
                    <a:pt x="200397" y="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 463">
              <a:extLst>
                <a:ext uri="{FF2B5EF4-FFF2-40B4-BE49-F238E27FC236}">
                  <a16:creationId xmlns:a16="http://schemas.microsoft.com/office/drawing/2014/main" id="{1CF15FF9-EC6C-3E1D-EAFB-441E7C9D130C}"/>
                </a:ext>
              </a:extLst>
            </p:cNvPr>
            <p:cNvSpPr/>
            <p:nvPr/>
          </p:nvSpPr>
          <p:spPr>
            <a:xfrm>
              <a:off x="4356049" y="4390761"/>
              <a:ext cx="391451" cy="343363"/>
            </a:xfrm>
            <a:custGeom>
              <a:avLst/>
              <a:gdLst>
                <a:gd name="connsiteX0" fmla="*/ 390576 w 391451"/>
                <a:gd name="connsiteY0" fmla="*/ 264 h 343363"/>
                <a:gd name="connsiteX1" fmla="*/ 336601 w 391451"/>
                <a:gd name="connsiteY1" fmla="*/ 197114 h 343363"/>
                <a:gd name="connsiteX2" fmla="*/ 349301 w 391451"/>
                <a:gd name="connsiteY2" fmla="*/ 136789 h 343363"/>
                <a:gd name="connsiteX3" fmla="*/ 298501 w 391451"/>
                <a:gd name="connsiteY3" fmla="*/ 187589 h 343363"/>
                <a:gd name="connsiteX4" fmla="*/ 342951 w 391451"/>
                <a:gd name="connsiteY4" fmla="*/ 178064 h 343363"/>
                <a:gd name="connsiteX5" fmla="*/ 193726 w 391451"/>
                <a:gd name="connsiteY5" fmla="*/ 254264 h 343363"/>
                <a:gd name="connsiteX6" fmla="*/ 349301 w 391451"/>
                <a:gd name="connsiteY6" fmla="*/ 216164 h 343363"/>
                <a:gd name="connsiteX7" fmla="*/ 155626 w 391451"/>
                <a:gd name="connsiteY7" fmla="*/ 244739 h 343363"/>
                <a:gd name="connsiteX8" fmla="*/ 51 w 391451"/>
                <a:gd name="connsiteY8" fmla="*/ 343164 h 343363"/>
                <a:gd name="connsiteX9" fmla="*/ 171501 w 391451"/>
                <a:gd name="connsiteY9" fmla="*/ 216164 h 343363"/>
                <a:gd name="connsiteX10" fmla="*/ 174676 w 391451"/>
                <a:gd name="connsiteY10" fmla="*/ 219339 h 343363"/>
                <a:gd name="connsiteX11" fmla="*/ 285801 w 391451"/>
                <a:gd name="connsiteY11" fmla="*/ 155839 h 343363"/>
                <a:gd name="connsiteX12" fmla="*/ 390576 w 391451"/>
                <a:gd name="connsiteY12" fmla="*/ 264 h 3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1451" h="343363">
                  <a:moveTo>
                    <a:pt x="390576" y="264"/>
                  </a:moveTo>
                  <a:cubicBezTo>
                    <a:pt x="399043" y="7143"/>
                    <a:pt x="343480" y="174360"/>
                    <a:pt x="336601" y="197114"/>
                  </a:cubicBezTo>
                  <a:cubicBezTo>
                    <a:pt x="329722" y="219868"/>
                    <a:pt x="355651" y="138377"/>
                    <a:pt x="349301" y="136789"/>
                  </a:cubicBezTo>
                  <a:cubicBezTo>
                    <a:pt x="342951" y="135202"/>
                    <a:pt x="299559" y="180710"/>
                    <a:pt x="298501" y="187589"/>
                  </a:cubicBezTo>
                  <a:cubicBezTo>
                    <a:pt x="297443" y="194468"/>
                    <a:pt x="360413" y="166952"/>
                    <a:pt x="342951" y="178064"/>
                  </a:cubicBezTo>
                  <a:cubicBezTo>
                    <a:pt x="325489" y="189176"/>
                    <a:pt x="192668" y="247914"/>
                    <a:pt x="193726" y="254264"/>
                  </a:cubicBezTo>
                  <a:cubicBezTo>
                    <a:pt x="194784" y="260614"/>
                    <a:pt x="355651" y="217752"/>
                    <a:pt x="349301" y="216164"/>
                  </a:cubicBezTo>
                  <a:cubicBezTo>
                    <a:pt x="342951" y="214577"/>
                    <a:pt x="213834" y="223572"/>
                    <a:pt x="155626" y="244739"/>
                  </a:cubicBezTo>
                  <a:cubicBezTo>
                    <a:pt x="97418" y="265906"/>
                    <a:pt x="-2595" y="347926"/>
                    <a:pt x="51" y="343164"/>
                  </a:cubicBezTo>
                  <a:cubicBezTo>
                    <a:pt x="2697" y="338402"/>
                    <a:pt x="171501" y="216164"/>
                    <a:pt x="171501" y="216164"/>
                  </a:cubicBezTo>
                  <a:cubicBezTo>
                    <a:pt x="200605" y="195527"/>
                    <a:pt x="155626" y="229393"/>
                    <a:pt x="174676" y="219339"/>
                  </a:cubicBezTo>
                  <a:cubicBezTo>
                    <a:pt x="193726" y="209285"/>
                    <a:pt x="252464" y="189176"/>
                    <a:pt x="285801" y="155839"/>
                  </a:cubicBezTo>
                  <a:cubicBezTo>
                    <a:pt x="319138" y="122502"/>
                    <a:pt x="382109" y="-6615"/>
                    <a:pt x="390576" y="2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 464">
              <a:extLst>
                <a:ext uri="{FF2B5EF4-FFF2-40B4-BE49-F238E27FC236}">
                  <a16:creationId xmlns:a16="http://schemas.microsoft.com/office/drawing/2014/main" id="{A705092D-1AEA-4119-7441-700BE7C4CC63}"/>
                </a:ext>
              </a:extLst>
            </p:cNvPr>
            <p:cNvSpPr/>
            <p:nvPr/>
          </p:nvSpPr>
          <p:spPr>
            <a:xfrm>
              <a:off x="4209062" y="4578201"/>
              <a:ext cx="139563" cy="139849"/>
            </a:xfrm>
            <a:custGeom>
              <a:avLst/>
              <a:gdLst>
                <a:gd name="connsiteX0" fmla="*/ 137513 w 139563"/>
                <a:gd name="connsiteY0" fmla="*/ 149 h 139849"/>
                <a:gd name="connsiteX1" fmla="*/ 988 w 139563"/>
                <a:gd name="connsiteY1" fmla="*/ 127149 h 139849"/>
                <a:gd name="connsiteX2" fmla="*/ 74013 w 139563"/>
                <a:gd name="connsiteY2" fmla="*/ 101749 h 139849"/>
                <a:gd name="connsiteX3" fmla="*/ 35913 w 139563"/>
                <a:gd name="connsiteY3" fmla="*/ 139849 h 139849"/>
                <a:gd name="connsiteX4" fmla="*/ 80363 w 139563"/>
                <a:gd name="connsiteY4" fmla="*/ 101749 h 139849"/>
                <a:gd name="connsiteX5" fmla="*/ 137513 w 139563"/>
                <a:gd name="connsiteY5" fmla="*/ 149 h 1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63" h="139849">
                  <a:moveTo>
                    <a:pt x="137513" y="149"/>
                  </a:moveTo>
                  <a:cubicBezTo>
                    <a:pt x="124284" y="4382"/>
                    <a:pt x="11571" y="110216"/>
                    <a:pt x="988" y="127149"/>
                  </a:cubicBezTo>
                  <a:cubicBezTo>
                    <a:pt x="-9595" y="144082"/>
                    <a:pt x="68192" y="99632"/>
                    <a:pt x="74013" y="101749"/>
                  </a:cubicBezTo>
                  <a:cubicBezTo>
                    <a:pt x="79834" y="103866"/>
                    <a:pt x="34855" y="139849"/>
                    <a:pt x="35913" y="139849"/>
                  </a:cubicBezTo>
                  <a:cubicBezTo>
                    <a:pt x="36971" y="139849"/>
                    <a:pt x="64488" y="120799"/>
                    <a:pt x="80363" y="101749"/>
                  </a:cubicBezTo>
                  <a:cubicBezTo>
                    <a:pt x="96238" y="82699"/>
                    <a:pt x="150742" y="-4084"/>
                    <a:pt x="137513" y="14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>
              <a:extLst>
                <a:ext uri="{FF2B5EF4-FFF2-40B4-BE49-F238E27FC236}">
                  <a16:creationId xmlns:a16="http://schemas.microsoft.com/office/drawing/2014/main" id="{BB1BF1A4-92B7-8C28-D3FF-DCB1BD6880B5}"/>
                </a:ext>
              </a:extLst>
            </p:cNvPr>
            <p:cNvSpPr/>
            <p:nvPr/>
          </p:nvSpPr>
          <p:spPr>
            <a:xfrm>
              <a:off x="3786378" y="4386565"/>
              <a:ext cx="338012" cy="526205"/>
            </a:xfrm>
            <a:custGeom>
              <a:avLst/>
              <a:gdLst>
                <a:gd name="connsiteX0" fmla="*/ 337947 w 338012"/>
                <a:gd name="connsiteY0" fmla="*/ 1285 h 526205"/>
                <a:gd name="connsiteX1" fmla="*/ 210947 w 338012"/>
                <a:gd name="connsiteY1" fmla="*/ 163210 h 526205"/>
                <a:gd name="connsiteX2" fmla="*/ 233172 w 338012"/>
                <a:gd name="connsiteY2" fmla="*/ 140985 h 526205"/>
                <a:gd name="connsiteX3" fmla="*/ 150622 w 338012"/>
                <a:gd name="connsiteY3" fmla="*/ 267985 h 526205"/>
                <a:gd name="connsiteX4" fmla="*/ 166497 w 338012"/>
                <a:gd name="connsiteY4" fmla="*/ 264810 h 526205"/>
                <a:gd name="connsiteX5" fmla="*/ 64897 w 338012"/>
                <a:gd name="connsiteY5" fmla="*/ 420385 h 526205"/>
                <a:gd name="connsiteX6" fmla="*/ 112522 w 338012"/>
                <a:gd name="connsiteY6" fmla="*/ 385460 h 526205"/>
                <a:gd name="connsiteX7" fmla="*/ 1397 w 338012"/>
                <a:gd name="connsiteY7" fmla="*/ 525160 h 526205"/>
                <a:gd name="connsiteX8" fmla="*/ 204597 w 338012"/>
                <a:gd name="connsiteY8" fmla="*/ 299735 h 526205"/>
                <a:gd name="connsiteX9" fmla="*/ 153797 w 338012"/>
                <a:gd name="connsiteY9" fmla="*/ 337835 h 526205"/>
                <a:gd name="connsiteX10" fmla="*/ 287147 w 338012"/>
                <a:gd name="connsiteY10" fmla="*/ 239410 h 526205"/>
                <a:gd name="connsiteX11" fmla="*/ 191897 w 338012"/>
                <a:gd name="connsiteY11" fmla="*/ 264810 h 526205"/>
                <a:gd name="connsiteX12" fmla="*/ 337947 w 338012"/>
                <a:gd name="connsiteY12" fmla="*/ 1285 h 5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8012" h="526205">
                  <a:moveTo>
                    <a:pt x="337947" y="1285"/>
                  </a:moveTo>
                  <a:cubicBezTo>
                    <a:pt x="341122" y="-15648"/>
                    <a:pt x="228409" y="139927"/>
                    <a:pt x="210947" y="163210"/>
                  </a:cubicBezTo>
                  <a:cubicBezTo>
                    <a:pt x="193484" y="186493"/>
                    <a:pt x="243226" y="123523"/>
                    <a:pt x="233172" y="140985"/>
                  </a:cubicBezTo>
                  <a:cubicBezTo>
                    <a:pt x="223118" y="158447"/>
                    <a:pt x="150622" y="267985"/>
                    <a:pt x="150622" y="267985"/>
                  </a:cubicBezTo>
                  <a:cubicBezTo>
                    <a:pt x="139510" y="288622"/>
                    <a:pt x="180784" y="239410"/>
                    <a:pt x="166497" y="264810"/>
                  </a:cubicBezTo>
                  <a:cubicBezTo>
                    <a:pt x="152210" y="290210"/>
                    <a:pt x="73893" y="400277"/>
                    <a:pt x="64897" y="420385"/>
                  </a:cubicBezTo>
                  <a:cubicBezTo>
                    <a:pt x="55901" y="440493"/>
                    <a:pt x="123105" y="367998"/>
                    <a:pt x="112522" y="385460"/>
                  </a:cubicBezTo>
                  <a:cubicBezTo>
                    <a:pt x="101939" y="402923"/>
                    <a:pt x="-13949" y="539448"/>
                    <a:pt x="1397" y="525160"/>
                  </a:cubicBezTo>
                  <a:cubicBezTo>
                    <a:pt x="16743" y="510873"/>
                    <a:pt x="179197" y="330956"/>
                    <a:pt x="204597" y="299735"/>
                  </a:cubicBezTo>
                  <a:cubicBezTo>
                    <a:pt x="229997" y="268514"/>
                    <a:pt x="153797" y="337835"/>
                    <a:pt x="153797" y="337835"/>
                  </a:cubicBezTo>
                  <a:cubicBezTo>
                    <a:pt x="167555" y="327781"/>
                    <a:pt x="280797" y="251581"/>
                    <a:pt x="287147" y="239410"/>
                  </a:cubicBezTo>
                  <a:cubicBezTo>
                    <a:pt x="293497" y="227239"/>
                    <a:pt x="181843" y="300793"/>
                    <a:pt x="191897" y="264810"/>
                  </a:cubicBezTo>
                  <a:cubicBezTo>
                    <a:pt x="201951" y="228827"/>
                    <a:pt x="334772" y="18218"/>
                    <a:pt x="337947" y="1285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30A41691-9CA2-73FE-1BEE-C039AFDF46C0}"/>
                </a:ext>
              </a:extLst>
            </p:cNvPr>
            <p:cNvSpPr/>
            <p:nvPr/>
          </p:nvSpPr>
          <p:spPr>
            <a:xfrm>
              <a:off x="4698861" y="4307533"/>
              <a:ext cx="502619" cy="606871"/>
            </a:xfrm>
            <a:custGeom>
              <a:avLst/>
              <a:gdLst>
                <a:gd name="connsiteX0" fmla="*/ 244614 w 502619"/>
                <a:gd name="connsiteY0" fmla="*/ 4117 h 606871"/>
                <a:gd name="connsiteX1" fmla="*/ 501789 w 502619"/>
                <a:gd name="connsiteY1" fmla="*/ 16817 h 606871"/>
                <a:gd name="connsiteX2" fmla="*/ 327164 w 502619"/>
                <a:gd name="connsiteY2" fmla="*/ 108892 h 606871"/>
                <a:gd name="connsiteX3" fmla="*/ 339864 w 502619"/>
                <a:gd name="connsiteY3" fmla="*/ 108892 h 606871"/>
                <a:gd name="connsiteX4" fmla="*/ 285889 w 502619"/>
                <a:gd name="connsiteY4" fmla="*/ 156517 h 606871"/>
                <a:gd name="connsiteX5" fmla="*/ 276364 w 502619"/>
                <a:gd name="connsiteY5" fmla="*/ 242242 h 606871"/>
                <a:gd name="connsiteX6" fmla="*/ 279539 w 502619"/>
                <a:gd name="connsiteY6" fmla="*/ 194617 h 606871"/>
                <a:gd name="connsiteX7" fmla="*/ 76339 w 502619"/>
                <a:gd name="connsiteY7" fmla="*/ 445442 h 606871"/>
                <a:gd name="connsiteX8" fmla="*/ 152539 w 502619"/>
                <a:gd name="connsiteY8" fmla="*/ 356542 h 606871"/>
                <a:gd name="connsiteX9" fmla="*/ 57289 w 502619"/>
                <a:gd name="connsiteY9" fmla="*/ 496242 h 606871"/>
                <a:gd name="connsiteX10" fmla="*/ 3314 w 502619"/>
                <a:gd name="connsiteY10" fmla="*/ 601017 h 606871"/>
                <a:gd name="connsiteX11" fmla="*/ 152539 w 502619"/>
                <a:gd name="connsiteY11" fmla="*/ 315267 h 606871"/>
                <a:gd name="connsiteX12" fmla="*/ 22364 w 502619"/>
                <a:gd name="connsiteY12" fmla="*/ 448617 h 606871"/>
                <a:gd name="connsiteX13" fmla="*/ 225564 w 502619"/>
                <a:gd name="connsiteY13" fmla="*/ 146992 h 606871"/>
                <a:gd name="connsiteX14" fmla="*/ 181114 w 502619"/>
                <a:gd name="connsiteY14" fmla="*/ 188267 h 606871"/>
                <a:gd name="connsiteX15" fmla="*/ 289064 w 502619"/>
                <a:gd name="connsiteY15" fmla="*/ 89842 h 606871"/>
                <a:gd name="connsiteX16" fmla="*/ 216039 w 502619"/>
                <a:gd name="connsiteY16" fmla="*/ 115242 h 606871"/>
                <a:gd name="connsiteX17" fmla="*/ 374789 w 502619"/>
                <a:gd name="connsiteY17" fmla="*/ 64442 h 606871"/>
                <a:gd name="connsiteX18" fmla="*/ 244614 w 502619"/>
                <a:gd name="connsiteY18" fmla="*/ 4117 h 60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2619" h="606871">
                  <a:moveTo>
                    <a:pt x="244614" y="4117"/>
                  </a:moveTo>
                  <a:cubicBezTo>
                    <a:pt x="265781" y="-3821"/>
                    <a:pt x="488031" y="-645"/>
                    <a:pt x="501789" y="16817"/>
                  </a:cubicBezTo>
                  <a:cubicBezTo>
                    <a:pt x="515547" y="34279"/>
                    <a:pt x="354151" y="93546"/>
                    <a:pt x="327164" y="108892"/>
                  </a:cubicBezTo>
                  <a:cubicBezTo>
                    <a:pt x="300177" y="124238"/>
                    <a:pt x="346743" y="100954"/>
                    <a:pt x="339864" y="108892"/>
                  </a:cubicBezTo>
                  <a:cubicBezTo>
                    <a:pt x="332985" y="116830"/>
                    <a:pt x="296472" y="134292"/>
                    <a:pt x="285889" y="156517"/>
                  </a:cubicBezTo>
                  <a:cubicBezTo>
                    <a:pt x="275306" y="178742"/>
                    <a:pt x="277422" y="235892"/>
                    <a:pt x="276364" y="242242"/>
                  </a:cubicBezTo>
                  <a:cubicBezTo>
                    <a:pt x="275306" y="248592"/>
                    <a:pt x="312876" y="160750"/>
                    <a:pt x="279539" y="194617"/>
                  </a:cubicBezTo>
                  <a:cubicBezTo>
                    <a:pt x="246202" y="228484"/>
                    <a:pt x="97506" y="418455"/>
                    <a:pt x="76339" y="445442"/>
                  </a:cubicBezTo>
                  <a:cubicBezTo>
                    <a:pt x="55172" y="472430"/>
                    <a:pt x="155714" y="348075"/>
                    <a:pt x="152539" y="356542"/>
                  </a:cubicBezTo>
                  <a:cubicBezTo>
                    <a:pt x="149364" y="365009"/>
                    <a:pt x="82160" y="455496"/>
                    <a:pt x="57289" y="496242"/>
                  </a:cubicBezTo>
                  <a:cubicBezTo>
                    <a:pt x="32418" y="536988"/>
                    <a:pt x="-12561" y="631179"/>
                    <a:pt x="3314" y="601017"/>
                  </a:cubicBezTo>
                  <a:cubicBezTo>
                    <a:pt x="19189" y="570855"/>
                    <a:pt x="149364" y="340667"/>
                    <a:pt x="152539" y="315267"/>
                  </a:cubicBezTo>
                  <a:cubicBezTo>
                    <a:pt x="155714" y="289867"/>
                    <a:pt x="10193" y="476663"/>
                    <a:pt x="22364" y="448617"/>
                  </a:cubicBezTo>
                  <a:cubicBezTo>
                    <a:pt x="34535" y="420571"/>
                    <a:pt x="199106" y="190384"/>
                    <a:pt x="225564" y="146992"/>
                  </a:cubicBezTo>
                  <a:cubicBezTo>
                    <a:pt x="252022" y="103600"/>
                    <a:pt x="170531" y="197792"/>
                    <a:pt x="181114" y="188267"/>
                  </a:cubicBezTo>
                  <a:cubicBezTo>
                    <a:pt x="191697" y="178742"/>
                    <a:pt x="283243" y="102013"/>
                    <a:pt x="289064" y="89842"/>
                  </a:cubicBezTo>
                  <a:cubicBezTo>
                    <a:pt x="294885" y="77671"/>
                    <a:pt x="201752" y="119475"/>
                    <a:pt x="216039" y="115242"/>
                  </a:cubicBezTo>
                  <a:cubicBezTo>
                    <a:pt x="230326" y="111009"/>
                    <a:pt x="365264" y="78200"/>
                    <a:pt x="374789" y="64442"/>
                  </a:cubicBezTo>
                  <a:cubicBezTo>
                    <a:pt x="384314" y="50684"/>
                    <a:pt x="223447" y="12055"/>
                    <a:pt x="244614" y="4117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 600">
              <a:extLst>
                <a:ext uri="{FF2B5EF4-FFF2-40B4-BE49-F238E27FC236}">
                  <a16:creationId xmlns:a16="http://schemas.microsoft.com/office/drawing/2014/main" id="{9C7A5CDD-891C-1426-9811-3BBC31FD27E9}"/>
                </a:ext>
              </a:extLst>
            </p:cNvPr>
            <p:cNvSpPr/>
            <p:nvPr/>
          </p:nvSpPr>
          <p:spPr>
            <a:xfrm>
              <a:off x="3698849" y="4873043"/>
              <a:ext cx="236663" cy="1145682"/>
            </a:xfrm>
            <a:custGeom>
              <a:avLst/>
              <a:gdLst>
                <a:gd name="connsiteX0" fmla="*/ 234976 w 236663"/>
                <a:gd name="connsiteY0" fmla="*/ 582 h 1145682"/>
                <a:gd name="connsiteX1" fmla="*/ 130201 w 236663"/>
                <a:gd name="connsiteY1" fmla="*/ 232357 h 1145682"/>
                <a:gd name="connsiteX2" fmla="*/ 76226 w 236663"/>
                <a:gd name="connsiteY2" fmla="*/ 645107 h 1145682"/>
                <a:gd name="connsiteX3" fmla="*/ 73051 w 236663"/>
                <a:gd name="connsiteY3" fmla="*/ 476832 h 1145682"/>
                <a:gd name="connsiteX4" fmla="*/ 19076 w 236663"/>
                <a:gd name="connsiteY4" fmla="*/ 1143582 h 1145682"/>
                <a:gd name="connsiteX5" fmla="*/ 26 w 236663"/>
                <a:gd name="connsiteY5" fmla="*/ 219657 h 1145682"/>
                <a:gd name="connsiteX6" fmla="*/ 22251 w 236663"/>
                <a:gd name="connsiteY6" fmla="*/ 340307 h 1145682"/>
                <a:gd name="connsiteX7" fmla="*/ 63526 w 236663"/>
                <a:gd name="connsiteY7" fmla="*/ 149807 h 1145682"/>
                <a:gd name="connsiteX8" fmla="*/ 38126 w 236663"/>
                <a:gd name="connsiteY8" fmla="*/ 165682 h 1145682"/>
                <a:gd name="connsiteX9" fmla="*/ 234976 w 236663"/>
                <a:gd name="connsiteY9" fmla="*/ 582 h 114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63" h="1145682">
                  <a:moveTo>
                    <a:pt x="234976" y="582"/>
                  </a:moveTo>
                  <a:cubicBezTo>
                    <a:pt x="250322" y="11694"/>
                    <a:pt x="156659" y="124936"/>
                    <a:pt x="130201" y="232357"/>
                  </a:cubicBezTo>
                  <a:cubicBezTo>
                    <a:pt x="103743" y="339778"/>
                    <a:pt x="85751" y="604361"/>
                    <a:pt x="76226" y="645107"/>
                  </a:cubicBezTo>
                  <a:cubicBezTo>
                    <a:pt x="66701" y="685853"/>
                    <a:pt x="82576" y="393753"/>
                    <a:pt x="73051" y="476832"/>
                  </a:cubicBezTo>
                  <a:cubicBezTo>
                    <a:pt x="63526" y="559911"/>
                    <a:pt x="31247" y="1186444"/>
                    <a:pt x="19076" y="1143582"/>
                  </a:cubicBezTo>
                  <a:cubicBezTo>
                    <a:pt x="6905" y="1100720"/>
                    <a:pt x="-503" y="353536"/>
                    <a:pt x="26" y="219657"/>
                  </a:cubicBezTo>
                  <a:cubicBezTo>
                    <a:pt x="555" y="85778"/>
                    <a:pt x="11668" y="351949"/>
                    <a:pt x="22251" y="340307"/>
                  </a:cubicBezTo>
                  <a:cubicBezTo>
                    <a:pt x="32834" y="328665"/>
                    <a:pt x="60880" y="178911"/>
                    <a:pt x="63526" y="149807"/>
                  </a:cubicBezTo>
                  <a:cubicBezTo>
                    <a:pt x="66172" y="120703"/>
                    <a:pt x="9551" y="190553"/>
                    <a:pt x="38126" y="165682"/>
                  </a:cubicBezTo>
                  <a:cubicBezTo>
                    <a:pt x="66701" y="140811"/>
                    <a:pt x="219630" y="-10530"/>
                    <a:pt x="234976" y="582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 681">
              <a:extLst>
                <a:ext uri="{FF2B5EF4-FFF2-40B4-BE49-F238E27FC236}">
                  <a16:creationId xmlns:a16="http://schemas.microsoft.com/office/drawing/2014/main" id="{6881D92C-ABD8-CAB4-BE5B-E538F8F74F85}"/>
                </a:ext>
              </a:extLst>
            </p:cNvPr>
            <p:cNvSpPr/>
            <p:nvPr/>
          </p:nvSpPr>
          <p:spPr>
            <a:xfrm>
              <a:off x="4743157" y="5426009"/>
              <a:ext cx="143838" cy="670731"/>
            </a:xfrm>
            <a:custGeom>
              <a:avLst/>
              <a:gdLst>
                <a:gd name="connsiteX0" fmla="*/ 143168 w 143838"/>
                <a:gd name="connsiteY0" fmla="*/ 66 h 670731"/>
                <a:gd name="connsiteX1" fmla="*/ 82843 w 143838"/>
                <a:gd name="connsiteY1" fmla="*/ 139766 h 670731"/>
                <a:gd name="connsiteX2" fmla="*/ 124118 w 143838"/>
                <a:gd name="connsiteY2" fmla="*/ 393766 h 670731"/>
                <a:gd name="connsiteX3" fmla="*/ 120943 w 143838"/>
                <a:gd name="connsiteY3" fmla="*/ 346141 h 670731"/>
                <a:gd name="connsiteX4" fmla="*/ 105068 w 143838"/>
                <a:gd name="connsiteY4" fmla="*/ 612841 h 670731"/>
                <a:gd name="connsiteX5" fmla="*/ 105068 w 143838"/>
                <a:gd name="connsiteY5" fmla="*/ 549341 h 670731"/>
                <a:gd name="connsiteX6" fmla="*/ 89193 w 143838"/>
                <a:gd name="connsiteY6" fmla="*/ 619191 h 670731"/>
                <a:gd name="connsiteX7" fmla="*/ 22518 w 143838"/>
                <a:gd name="connsiteY7" fmla="*/ 463616 h 670731"/>
                <a:gd name="connsiteX8" fmla="*/ 293 w 143838"/>
                <a:gd name="connsiteY8" fmla="*/ 663641 h 670731"/>
                <a:gd name="connsiteX9" fmla="*/ 35218 w 143838"/>
                <a:gd name="connsiteY9" fmla="*/ 155641 h 670731"/>
                <a:gd name="connsiteX10" fmla="*/ 143168 w 143838"/>
                <a:gd name="connsiteY10" fmla="*/ 66 h 67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838" h="670731">
                  <a:moveTo>
                    <a:pt x="143168" y="66"/>
                  </a:moveTo>
                  <a:cubicBezTo>
                    <a:pt x="151105" y="-2580"/>
                    <a:pt x="86018" y="74149"/>
                    <a:pt x="82843" y="139766"/>
                  </a:cubicBezTo>
                  <a:cubicBezTo>
                    <a:pt x="79668" y="205383"/>
                    <a:pt x="117768" y="359370"/>
                    <a:pt x="124118" y="393766"/>
                  </a:cubicBezTo>
                  <a:cubicBezTo>
                    <a:pt x="130468" y="428162"/>
                    <a:pt x="124118" y="309629"/>
                    <a:pt x="120943" y="346141"/>
                  </a:cubicBezTo>
                  <a:cubicBezTo>
                    <a:pt x="117768" y="382653"/>
                    <a:pt x="107714" y="578974"/>
                    <a:pt x="105068" y="612841"/>
                  </a:cubicBezTo>
                  <a:cubicBezTo>
                    <a:pt x="102422" y="646708"/>
                    <a:pt x="107714" y="548283"/>
                    <a:pt x="105068" y="549341"/>
                  </a:cubicBezTo>
                  <a:cubicBezTo>
                    <a:pt x="102422" y="550399"/>
                    <a:pt x="102951" y="633479"/>
                    <a:pt x="89193" y="619191"/>
                  </a:cubicBezTo>
                  <a:cubicBezTo>
                    <a:pt x="75435" y="604903"/>
                    <a:pt x="37335" y="456208"/>
                    <a:pt x="22518" y="463616"/>
                  </a:cubicBezTo>
                  <a:cubicBezTo>
                    <a:pt x="7701" y="471024"/>
                    <a:pt x="-1824" y="714970"/>
                    <a:pt x="293" y="663641"/>
                  </a:cubicBezTo>
                  <a:cubicBezTo>
                    <a:pt x="2410" y="612312"/>
                    <a:pt x="13522" y="262533"/>
                    <a:pt x="35218" y="155641"/>
                  </a:cubicBezTo>
                  <a:cubicBezTo>
                    <a:pt x="56914" y="48749"/>
                    <a:pt x="135231" y="2712"/>
                    <a:pt x="143168" y="66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 683">
              <a:extLst>
                <a:ext uri="{FF2B5EF4-FFF2-40B4-BE49-F238E27FC236}">
                  <a16:creationId xmlns:a16="http://schemas.microsoft.com/office/drawing/2014/main" id="{178C611B-7C5C-20CE-B7B0-4E54FF32F240}"/>
                </a:ext>
              </a:extLst>
            </p:cNvPr>
            <p:cNvSpPr/>
            <p:nvPr/>
          </p:nvSpPr>
          <p:spPr>
            <a:xfrm>
              <a:off x="4081790" y="5845129"/>
              <a:ext cx="182643" cy="1028760"/>
            </a:xfrm>
            <a:custGeom>
              <a:avLst/>
              <a:gdLst>
                <a:gd name="connsiteX0" fmla="*/ 106035 w 182643"/>
                <a:gd name="connsiteY0" fmla="*/ 46 h 1028760"/>
                <a:gd name="connsiteX1" fmla="*/ 17135 w 182643"/>
                <a:gd name="connsiteY1" fmla="*/ 327071 h 1028760"/>
                <a:gd name="connsiteX2" fmla="*/ 61585 w 182643"/>
                <a:gd name="connsiteY2" fmla="*/ 269921 h 1028760"/>
                <a:gd name="connsiteX3" fmla="*/ 13960 w 182643"/>
                <a:gd name="connsiteY3" fmla="*/ 501696 h 1028760"/>
                <a:gd name="connsiteX4" fmla="*/ 13960 w 182643"/>
                <a:gd name="connsiteY4" fmla="*/ 473121 h 1028760"/>
                <a:gd name="connsiteX5" fmla="*/ 175885 w 182643"/>
                <a:gd name="connsiteY5" fmla="*/ 1028746 h 1028760"/>
                <a:gd name="connsiteX6" fmla="*/ 48885 w 182643"/>
                <a:gd name="connsiteY6" fmla="*/ 492171 h 1028760"/>
                <a:gd name="connsiteX7" fmla="*/ 182235 w 182643"/>
                <a:gd name="connsiteY7" fmla="*/ 914446 h 1028760"/>
                <a:gd name="connsiteX8" fmla="*/ 90160 w 182643"/>
                <a:gd name="connsiteY8" fmla="*/ 212771 h 1028760"/>
                <a:gd name="connsiteX9" fmla="*/ 80635 w 182643"/>
                <a:gd name="connsiteY9" fmla="*/ 352471 h 1028760"/>
                <a:gd name="connsiteX10" fmla="*/ 106035 w 182643"/>
                <a:gd name="connsiteY10" fmla="*/ 46 h 102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43" h="1028760">
                  <a:moveTo>
                    <a:pt x="106035" y="46"/>
                  </a:moveTo>
                  <a:cubicBezTo>
                    <a:pt x="95452" y="-4187"/>
                    <a:pt x="24543" y="282092"/>
                    <a:pt x="17135" y="327071"/>
                  </a:cubicBezTo>
                  <a:cubicBezTo>
                    <a:pt x="9727" y="372050"/>
                    <a:pt x="62114" y="240817"/>
                    <a:pt x="61585" y="269921"/>
                  </a:cubicBezTo>
                  <a:cubicBezTo>
                    <a:pt x="61056" y="299025"/>
                    <a:pt x="21897" y="467829"/>
                    <a:pt x="13960" y="501696"/>
                  </a:cubicBezTo>
                  <a:cubicBezTo>
                    <a:pt x="6022" y="535563"/>
                    <a:pt x="-13027" y="385279"/>
                    <a:pt x="13960" y="473121"/>
                  </a:cubicBezTo>
                  <a:cubicBezTo>
                    <a:pt x="40947" y="560963"/>
                    <a:pt x="170064" y="1025571"/>
                    <a:pt x="175885" y="1028746"/>
                  </a:cubicBezTo>
                  <a:cubicBezTo>
                    <a:pt x="181706" y="1031921"/>
                    <a:pt x="47827" y="511221"/>
                    <a:pt x="48885" y="492171"/>
                  </a:cubicBezTo>
                  <a:cubicBezTo>
                    <a:pt x="49943" y="473121"/>
                    <a:pt x="175356" y="961013"/>
                    <a:pt x="182235" y="914446"/>
                  </a:cubicBezTo>
                  <a:cubicBezTo>
                    <a:pt x="189114" y="867879"/>
                    <a:pt x="107093" y="306434"/>
                    <a:pt x="90160" y="212771"/>
                  </a:cubicBezTo>
                  <a:cubicBezTo>
                    <a:pt x="73227" y="119109"/>
                    <a:pt x="76402" y="382633"/>
                    <a:pt x="80635" y="352471"/>
                  </a:cubicBezTo>
                  <a:cubicBezTo>
                    <a:pt x="84868" y="322309"/>
                    <a:pt x="116618" y="4279"/>
                    <a:pt x="106035" y="46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 684">
              <a:extLst>
                <a:ext uri="{FF2B5EF4-FFF2-40B4-BE49-F238E27FC236}">
                  <a16:creationId xmlns:a16="http://schemas.microsoft.com/office/drawing/2014/main" id="{B775399A-C975-A508-1AFC-8D3438902276}"/>
                </a:ext>
              </a:extLst>
            </p:cNvPr>
            <p:cNvSpPr/>
            <p:nvPr/>
          </p:nvSpPr>
          <p:spPr>
            <a:xfrm>
              <a:off x="4308475" y="6630883"/>
              <a:ext cx="816235" cy="186139"/>
            </a:xfrm>
            <a:custGeom>
              <a:avLst/>
              <a:gdLst>
                <a:gd name="connsiteX0" fmla="*/ 0 w 816235"/>
                <a:gd name="connsiteY0" fmla="*/ 128692 h 186139"/>
                <a:gd name="connsiteX1" fmla="*/ 708025 w 816235"/>
                <a:gd name="connsiteY1" fmla="*/ 1692 h 186139"/>
                <a:gd name="connsiteX2" fmla="*/ 517525 w 816235"/>
                <a:gd name="connsiteY2" fmla="*/ 55667 h 186139"/>
                <a:gd name="connsiteX3" fmla="*/ 812800 w 816235"/>
                <a:gd name="connsiteY3" fmla="*/ 55667 h 186139"/>
                <a:gd name="connsiteX4" fmla="*/ 679450 w 816235"/>
                <a:gd name="connsiteY4" fmla="*/ 84242 h 186139"/>
                <a:gd name="connsiteX5" fmla="*/ 692150 w 816235"/>
                <a:gd name="connsiteY5" fmla="*/ 93767 h 186139"/>
                <a:gd name="connsiteX6" fmla="*/ 682625 w 816235"/>
                <a:gd name="connsiteY6" fmla="*/ 119167 h 186139"/>
                <a:gd name="connsiteX7" fmla="*/ 758825 w 816235"/>
                <a:gd name="connsiteY7" fmla="*/ 185842 h 186139"/>
                <a:gd name="connsiteX8" fmla="*/ 574675 w 816235"/>
                <a:gd name="connsiteY8" fmla="*/ 144567 h 186139"/>
                <a:gd name="connsiteX9" fmla="*/ 593725 w 816235"/>
                <a:gd name="connsiteY9" fmla="*/ 166792 h 186139"/>
                <a:gd name="connsiteX10" fmla="*/ 574675 w 816235"/>
                <a:gd name="connsiteY10" fmla="*/ 150917 h 186139"/>
                <a:gd name="connsiteX11" fmla="*/ 434975 w 816235"/>
                <a:gd name="connsiteY11" fmla="*/ 144567 h 186139"/>
                <a:gd name="connsiteX12" fmla="*/ 0 w 816235"/>
                <a:gd name="connsiteY12" fmla="*/ 128692 h 18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6235" h="186139">
                  <a:moveTo>
                    <a:pt x="0" y="128692"/>
                  </a:moveTo>
                  <a:lnTo>
                    <a:pt x="708025" y="1692"/>
                  </a:lnTo>
                  <a:cubicBezTo>
                    <a:pt x="794279" y="-10479"/>
                    <a:pt x="500063" y="46671"/>
                    <a:pt x="517525" y="55667"/>
                  </a:cubicBezTo>
                  <a:cubicBezTo>
                    <a:pt x="534988" y="64663"/>
                    <a:pt x="785813" y="50905"/>
                    <a:pt x="812800" y="55667"/>
                  </a:cubicBezTo>
                  <a:cubicBezTo>
                    <a:pt x="839787" y="60429"/>
                    <a:pt x="699558" y="77892"/>
                    <a:pt x="679450" y="84242"/>
                  </a:cubicBezTo>
                  <a:cubicBezTo>
                    <a:pt x="659342" y="90592"/>
                    <a:pt x="691621" y="87946"/>
                    <a:pt x="692150" y="93767"/>
                  </a:cubicBezTo>
                  <a:cubicBezTo>
                    <a:pt x="692679" y="99588"/>
                    <a:pt x="671513" y="103821"/>
                    <a:pt x="682625" y="119167"/>
                  </a:cubicBezTo>
                  <a:cubicBezTo>
                    <a:pt x="693737" y="134513"/>
                    <a:pt x="776817" y="181609"/>
                    <a:pt x="758825" y="185842"/>
                  </a:cubicBezTo>
                  <a:cubicBezTo>
                    <a:pt x="740833" y="190075"/>
                    <a:pt x="602192" y="147742"/>
                    <a:pt x="574675" y="144567"/>
                  </a:cubicBezTo>
                  <a:cubicBezTo>
                    <a:pt x="547158" y="141392"/>
                    <a:pt x="593725" y="165734"/>
                    <a:pt x="593725" y="166792"/>
                  </a:cubicBezTo>
                  <a:cubicBezTo>
                    <a:pt x="593725" y="167850"/>
                    <a:pt x="601133" y="154621"/>
                    <a:pt x="574675" y="150917"/>
                  </a:cubicBezTo>
                  <a:cubicBezTo>
                    <a:pt x="548217" y="147213"/>
                    <a:pt x="434975" y="144567"/>
                    <a:pt x="434975" y="144567"/>
                  </a:cubicBezTo>
                  <a:lnTo>
                    <a:pt x="0" y="128692"/>
                  </a:ln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 685">
              <a:extLst>
                <a:ext uri="{FF2B5EF4-FFF2-40B4-BE49-F238E27FC236}">
                  <a16:creationId xmlns:a16="http://schemas.microsoft.com/office/drawing/2014/main" id="{28DF5FCC-0C60-9A70-3DE2-98F4240E85BC}"/>
                </a:ext>
              </a:extLst>
            </p:cNvPr>
            <p:cNvSpPr/>
            <p:nvPr/>
          </p:nvSpPr>
          <p:spPr>
            <a:xfrm>
              <a:off x="4657482" y="6692900"/>
              <a:ext cx="848094" cy="768634"/>
            </a:xfrm>
            <a:custGeom>
              <a:avLst/>
              <a:gdLst>
                <a:gd name="connsiteX0" fmla="*/ 676518 w 848094"/>
                <a:gd name="connsiteY0" fmla="*/ 60325 h 768634"/>
                <a:gd name="connsiteX1" fmla="*/ 793993 w 848094"/>
                <a:gd name="connsiteY1" fmla="*/ 638175 h 768634"/>
                <a:gd name="connsiteX2" fmla="*/ 784468 w 848094"/>
                <a:gd name="connsiteY2" fmla="*/ 523875 h 768634"/>
                <a:gd name="connsiteX3" fmla="*/ 847968 w 848094"/>
                <a:gd name="connsiteY3" fmla="*/ 768350 h 768634"/>
                <a:gd name="connsiteX4" fmla="*/ 765418 w 848094"/>
                <a:gd name="connsiteY4" fmla="*/ 466725 h 768634"/>
                <a:gd name="connsiteX5" fmla="*/ 781293 w 848094"/>
                <a:gd name="connsiteY5" fmla="*/ 571500 h 768634"/>
                <a:gd name="connsiteX6" fmla="*/ 593968 w 848094"/>
                <a:gd name="connsiteY6" fmla="*/ 314325 h 768634"/>
                <a:gd name="connsiteX7" fmla="*/ 568568 w 848094"/>
                <a:gd name="connsiteY7" fmla="*/ 625475 h 768634"/>
                <a:gd name="connsiteX8" fmla="*/ 536818 w 848094"/>
                <a:gd name="connsiteY8" fmla="*/ 434975 h 768634"/>
                <a:gd name="connsiteX9" fmla="*/ 486018 w 848094"/>
                <a:gd name="connsiteY9" fmla="*/ 663575 h 768634"/>
                <a:gd name="connsiteX10" fmla="*/ 466968 w 848094"/>
                <a:gd name="connsiteY10" fmla="*/ 415925 h 768634"/>
                <a:gd name="connsiteX11" fmla="*/ 451093 w 848094"/>
                <a:gd name="connsiteY11" fmla="*/ 631825 h 768634"/>
                <a:gd name="connsiteX12" fmla="*/ 416168 w 848094"/>
                <a:gd name="connsiteY12" fmla="*/ 196850 h 768634"/>
                <a:gd name="connsiteX13" fmla="*/ 457443 w 848094"/>
                <a:gd name="connsiteY13" fmla="*/ 228600 h 768634"/>
                <a:gd name="connsiteX14" fmla="*/ 362193 w 848094"/>
                <a:gd name="connsiteY14" fmla="*/ 107950 h 768634"/>
                <a:gd name="connsiteX15" fmla="*/ 92318 w 848094"/>
                <a:gd name="connsiteY15" fmla="*/ 101600 h 768634"/>
                <a:gd name="connsiteX16" fmla="*/ 343143 w 848094"/>
                <a:gd name="connsiteY16" fmla="*/ 47625 h 768634"/>
                <a:gd name="connsiteX17" fmla="*/ 243 w 848094"/>
                <a:gd name="connsiteY17" fmla="*/ 22225 h 768634"/>
                <a:gd name="connsiteX18" fmla="*/ 406643 w 848094"/>
                <a:gd name="connsiteY18" fmla="*/ 0 h 768634"/>
                <a:gd name="connsiteX19" fmla="*/ 406643 w 848094"/>
                <a:gd name="connsiteY19" fmla="*/ 22225 h 768634"/>
                <a:gd name="connsiteX20" fmla="*/ 517768 w 848094"/>
                <a:gd name="connsiteY20" fmla="*/ 130175 h 768634"/>
                <a:gd name="connsiteX21" fmla="*/ 476493 w 848094"/>
                <a:gd name="connsiteY21" fmla="*/ 19050 h 768634"/>
                <a:gd name="connsiteX22" fmla="*/ 593968 w 848094"/>
                <a:gd name="connsiteY22" fmla="*/ 133350 h 768634"/>
                <a:gd name="connsiteX23" fmla="*/ 562218 w 848094"/>
                <a:gd name="connsiteY23" fmla="*/ 120650 h 768634"/>
                <a:gd name="connsiteX24" fmla="*/ 676518 w 848094"/>
                <a:gd name="connsiteY24" fmla="*/ 60325 h 7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48094" h="768634">
                  <a:moveTo>
                    <a:pt x="676518" y="60325"/>
                  </a:moveTo>
                  <a:cubicBezTo>
                    <a:pt x="715147" y="146579"/>
                    <a:pt x="776001" y="560917"/>
                    <a:pt x="793993" y="638175"/>
                  </a:cubicBezTo>
                  <a:cubicBezTo>
                    <a:pt x="811985" y="715433"/>
                    <a:pt x="775472" y="502179"/>
                    <a:pt x="784468" y="523875"/>
                  </a:cubicBezTo>
                  <a:cubicBezTo>
                    <a:pt x="793464" y="545571"/>
                    <a:pt x="851143" y="777875"/>
                    <a:pt x="847968" y="768350"/>
                  </a:cubicBezTo>
                  <a:cubicBezTo>
                    <a:pt x="844793" y="758825"/>
                    <a:pt x="776531" y="499533"/>
                    <a:pt x="765418" y="466725"/>
                  </a:cubicBezTo>
                  <a:cubicBezTo>
                    <a:pt x="754306" y="433917"/>
                    <a:pt x="809868" y="596900"/>
                    <a:pt x="781293" y="571500"/>
                  </a:cubicBezTo>
                  <a:cubicBezTo>
                    <a:pt x="752718" y="546100"/>
                    <a:pt x="629422" y="305329"/>
                    <a:pt x="593968" y="314325"/>
                  </a:cubicBezTo>
                  <a:cubicBezTo>
                    <a:pt x="558514" y="323321"/>
                    <a:pt x="578093" y="605367"/>
                    <a:pt x="568568" y="625475"/>
                  </a:cubicBezTo>
                  <a:cubicBezTo>
                    <a:pt x="559043" y="645583"/>
                    <a:pt x="550576" y="428625"/>
                    <a:pt x="536818" y="434975"/>
                  </a:cubicBezTo>
                  <a:cubicBezTo>
                    <a:pt x="523060" y="441325"/>
                    <a:pt x="497660" y="666750"/>
                    <a:pt x="486018" y="663575"/>
                  </a:cubicBezTo>
                  <a:cubicBezTo>
                    <a:pt x="474376" y="660400"/>
                    <a:pt x="472789" y="421217"/>
                    <a:pt x="466968" y="415925"/>
                  </a:cubicBezTo>
                  <a:cubicBezTo>
                    <a:pt x="461147" y="410633"/>
                    <a:pt x="459560" y="668338"/>
                    <a:pt x="451093" y="631825"/>
                  </a:cubicBezTo>
                  <a:cubicBezTo>
                    <a:pt x="442626" y="595313"/>
                    <a:pt x="415110" y="264054"/>
                    <a:pt x="416168" y="196850"/>
                  </a:cubicBezTo>
                  <a:cubicBezTo>
                    <a:pt x="417226" y="129646"/>
                    <a:pt x="466439" y="243417"/>
                    <a:pt x="457443" y="228600"/>
                  </a:cubicBezTo>
                  <a:cubicBezTo>
                    <a:pt x="448447" y="213783"/>
                    <a:pt x="423047" y="129117"/>
                    <a:pt x="362193" y="107950"/>
                  </a:cubicBezTo>
                  <a:cubicBezTo>
                    <a:pt x="301339" y="86783"/>
                    <a:pt x="95493" y="111654"/>
                    <a:pt x="92318" y="101600"/>
                  </a:cubicBezTo>
                  <a:cubicBezTo>
                    <a:pt x="89143" y="91546"/>
                    <a:pt x="358489" y="60854"/>
                    <a:pt x="343143" y="47625"/>
                  </a:cubicBezTo>
                  <a:cubicBezTo>
                    <a:pt x="327797" y="34396"/>
                    <a:pt x="-10340" y="30162"/>
                    <a:pt x="243" y="22225"/>
                  </a:cubicBezTo>
                  <a:cubicBezTo>
                    <a:pt x="10826" y="14288"/>
                    <a:pt x="338910" y="0"/>
                    <a:pt x="406643" y="0"/>
                  </a:cubicBezTo>
                  <a:cubicBezTo>
                    <a:pt x="474376" y="0"/>
                    <a:pt x="388122" y="529"/>
                    <a:pt x="406643" y="22225"/>
                  </a:cubicBezTo>
                  <a:cubicBezTo>
                    <a:pt x="425164" y="43921"/>
                    <a:pt x="506126" y="130704"/>
                    <a:pt x="517768" y="130175"/>
                  </a:cubicBezTo>
                  <a:cubicBezTo>
                    <a:pt x="529410" y="129646"/>
                    <a:pt x="463793" y="18521"/>
                    <a:pt x="476493" y="19050"/>
                  </a:cubicBezTo>
                  <a:cubicBezTo>
                    <a:pt x="489193" y="19579"/>
                    <a:pt x="579681" y="116417"/>
                    <a:pt x="593968" y="133350"/>
                  </a:cubicBezTo>
                  <a:cubicBezTo>
                    <a:pt x="608255" y="150283"/>
                    <a:pt x="547402" y="131762"/>
                    <a:pt x="562218" y="120650"/>
                  </a:cubicBezTo>
                  <a:cubicBezTo>
                    <a:pt x="577034" y="109538"/>
                    <a:pt x="637889" y="-25929"/>
                    <a:pt x="676518" y="60325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 686">
              <a:extLst>
                <a:ext uri="{FF2B5EF4-FFF2-40B4-BE49-F238E27FC236}">
                  <a16:creationId xmlns:a16="http://schemas.microsoft.com/office/drawing/2014/main" id="{26BDDE76-FC52-721C-BD26-2A08C1EFEE71}"/>
                </a:ext>
              </a:extLst>
            </p:cNvPr>
            <p:cNvSpPr/>
            <p:nvPr/>
          </p:nvSpPr>
          <p:spPr>
            <a:xfrm>
              <a:off x="4223425" y="6691562"/>
              <a:ext cx="908773" cy="334718"/>
            </a:xfrm>
            <a:custGeom>
              <a:avLst/>
              <a:gdLst>
                <a:gd name="connsiteX0" fmla="*/ 177125 w 908773"/>
                <a:gd name="connsiteY0" fmla="*/ 96588 h 334718"/>
                <a:gd name="connsiteX1" fmla="*/ 745450 w 908773"/>
                <a:gd name="connsiteY1" fmla="*/ 36263 h 334718"/>
                <a:gd name="connsiteX2" fmla="*/ 713700 w 908773"/>
                <a:gd name="connsiteY2" fmla="*/ 58488 h 334718"/>
                <a:gd name="connsiteX3" fmla="*/ 751800 w 908773"/>
                <a:gd name="connsiteY3" fmla="*/ 80713 h 334718"/>
                <a:gd name="connsiteX4" fmla="*/ 789900 w 908773"/>
                <a:gd name="connsiteY4" fmla="*/ 150563 h 334718"/>
                <a:gd name="connsiteX5" fmla="*/ 843875 w 908773"/>
                <a:gd name="connsiteY5" fmla="*/ 334713 h 334718"/>
                <a:gd name="connsiteX6" fmla="*/ 859750 w 908773"/>
                <a:gd name="connsiteY6" fmla="*/ 144213 h 334718"/>
                <a:gd name="connsiteX7" fmla="*/ 907375 w 908773"/>
                <a:gd name="connsiteY7" fmla="*/ 125163 h 334718"/>
                <a:gd name="connsiteX8" fmla="*/ 799425 w 908773"/>
                <a:gd name="connsiteY8" fmla="*/ 10863 h 334718"/>
                <a:gd name="connsiteX9" fmla="*/ 621625 w 908773"/>
                <a:gd name="connsiteY9" fmla="*/ 14038 h 334718"/>
                <a:gd name="connsiteX10" fmla="*/ 24725 w 908773"/>
                <a:gd name="connsiteY10" fmla="*/ 93413 h 334718"/>
                <a:gd name="connsiteX11" fmla="*/ 177125 w 908773"/>
                <a:gd name="connsiteY11" fmla="*/ 96588 h 33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8773" h="334718">
                  <a:moveTo>
                    <a:pt x="177125" y="96588"/>
                  </a:moveTo>
                  <a:cubicBezTo>
                    <a:pt x="297246" y="87063"/>
                    <a:pt x="656021" y="42613"/>
                    <a:pt x="745450" y="36263"/>
                  </a:cubicBezTo>
                  <a:cubicBezTo>
                    <a:pt x="834879" y="29913"/>
                    <a:pt x="712642" y="51080"/>
                    <a:pt x="713700" y="58488"/>
                  </a:cubicBezTo>
                  <a:cubicBezTo>
                    <a:pt x="714758" y="65896"/>
                    <a:pt x="739100" y="65367"/>
                    <a:pt x="751800" y="80713"/>
                  </a:cubicBezTo>
                  <a:cubicBezTo>
                    <a:pt x="764500" y="96059"/>
                    <a:pt x="774554" y="108230"/>
                    <a:pt x="789900" y="150563"/>
                  </a:cubicBezTo>
                  <a:cubicBezTo>
                    <a:pt x="805246" y="192896"/>
                    <a:pt x="832233" y="335771"/>
                    <a:pt x="843875" y="334713"/>
                  </a:cubicBezTo>
                  <a:cubicBezTo>
                    <a:pt x="855517" y="333655"/>
                    <a:pt x="849167" y="179138"/>
                    <a:pt x="859750" y="144213"/>
                  </a:cubicBezTo>
                  <a:cubicBezTo>
                    <a:pt x="870333" y="109288"/>
                    <a:pt x="917429" y="147388"/>
                    <a:pt x="907375" y="125163"/>
                  </a:cubicBezTo>
                  <a:cubicBezTo>
                    <a:pt x="897321" y="102938"/>
                    <a:pt x="847050" y="29384"/>
                    <a:pt x="799425" y="10863"/>
                  </a:cubicBezTo>
                  <a:cubicBezTo>
                    <a:pt x="751800" y="-7658"/>
                    <a:pt x="750742" y="280"/>
                    <a:pt x="621625" y="14038"/>
                  </a:cubicBezTo>
                  <a:cubicBezTo>
                    <a:pt x="492508" y="27796"/>
                    <a:pt x="99337" y="83888"/>
                    <a:pt x="24725" y="93413"/>
                  </a:cubicBezTo>
                  <a:cubicBezTo>
                    <a:pt x="-49887" y="102938"/>
                    <a:pt x="57004" y="106113"/>
                    <a:pt x="177125" y="96588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 687">
              <a:extLst>
                <a:ext uri="{FF2B5EF4-FFF2-40B4-BE49-F238E27FC236}">
                  <a16:creationId xmlns:a16="http://schemas.microsoft.com/office/drawing/2014/main" id="{7AAB61F2-E1F4-5726-B557-A11B33B36BC1}"/>
                </a:ext>
              </a:extLst>
            </p:cNvPr>
            <p:cNvSpPr/>
            <p:nvPr/>
          </p:nvSpPr>
          <p:spPr>
            <a:xfrm>
              <a:off x="5056531" y="7396963"/>
              <a:ext cx="422402" cy="641348"/>
            </a:xfrm>
            <a:custGeom>
              <a:avLst/>
              <a:gdLst>
                <a:gd name="connsiteX0" fmla="*/ 404469 w 422402"/>
                <a:gd name="connsiteY0" fmla="*/ 76987 h 641348"/>
                <a:gd name="connsiteX1" fmla="*/ 407644 w 422402"/>
                <a:gd name="connsiteY1" fmla="*/ 623087 h 641348"/>
                <a:gd name="connsiteX2" fmla="*/ 379069 w 422402"/>
                <a:gd name="connsiteY2" fmla="*/ 518312 h 641348"/>
                <a:gd name="connsiteX3" fmla="*/ 385419 w 422402"/>
                <a:gd name="connsiteY3" fmla="*/ 584987 h 641348"/>
                <a:gd name="connsiteX4" fmla="*/ 115544 w 422402"/>
                <a:gd name="connsiteY4" fmla="*/ 619912 h 641348"/>
                <a:gd name="connsiteX5" fmla="*/ 226669 w 422402"/>
                <a:gd name="connsiteY5" fmla="*/ 578637 h 641348"/>
                <a:gd name="connsiteX6" fmla="*/ 131419 w 422402"/>
                <a:gd name="connsiteY6" fmla="*/ 594512 h 641348"/>
                <a:gd name="connsiteX7" fmla="*/ 118719 w 422402"/>
                <a:gd name="connsiteY7" fmla="*/ 372262 h 641348"/>
                <a:gd name="connsiteX8" fmla="*/ 55219 w 422402"/>
                <a:gd name="connsiteY8" fmla="*/ 162712 h 641348"/>
                <a:gd name="connsiteX9" fmla="*/ 10769 w 422402"/>
                <a:gd name="connsiteY9" fmla="*/ 140487 h 641348"/>
                <a:gd name="connsiteX10" fmla="*/ 267944 w 422402"/>
                <a:gd name="connsiteY10" fmla="*/ 48412 h 641348"/>
                <a:gd name="connsiteX11" fmla="*/ 115544 w 422402"/>
                <a:gd name="connsiteY11" fmla="*/ 73812 h 641348"/>
                <a:gd name="connsiteX12" fmla="*/ 118719 w 422402"/>
                <a:gd name="connsiteY12" fmla="*/ 3962 h 641348"/>
                <a:gd name="connsiteX13" fmla="*/ 191744 w 422402"/>
                <a:gd name="connsiteY13" fmla="*/ 16662 h 641348"/>
                <a:gd name="connsiteX14" fmla="*/ 404469 w 422402"/>
                <a:gd name="connsiteY14" fmla="*/ 76987 h 64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402" h="641348">
                  <a:moveTo>
                    <a:pt x="404469" y="76987"/>
                  </a:moveTo>
                  <a:cubicBezTo>
                    <a:pt x="440452" y="178058"/>
                    <a:pt x="411877" y="549533"/>
                    <a:pt x="407644" y="623087"/>
                  </a:cubicBezTo>
                  <a:cubicBezTo>
                    <a:pt x="403411" y="696641"/>
                    <a:pt x="382773" y="524662"/>
                    <a:pt x="379069" y="518312"/>
                  </a:cubicBezTo>
                  <a:cubicBezTo>
                    <a:pt x="375365" y="511962"/>
                    <a:pt x="429340" y="568054"/>
                    <a:pt x="385419" y="584987"/>
                  </a:cubicBezTo>
                  <a:cubicBezTo>
                    <a:pt x="341498" y="601920"/>
                    <a:pt x="142002" y="620970"/>
                    <a:pt x="115544" y="619912"/>
                  </a:cubicBezTo>
                  <a:cubicBezTo>
                    <a:pt x="89086" y="618854"/>
                    <a:pt x="224023" y="582870"/>
                    <a:pt x="226669" y="578637"/>
                  </a:cubicBezTo>
                  <a:cubicBezTo>
                    <a:pt x="229315" y="574404"/>
                    <a:pt x="149411" y="628908"/>
                    <a:pt x="131419" y="594512"/>
                  </a:cubicBezTo>
                  <a:cubicBezTo>
                    <a:pt x="113427" y="560116"/>
                    <a:pt x="131419" y="444229"/>
                    <a:pt x="118719" y="372262"/>
                  </a:cubicBezTo>
                  <a:cubicBezTo>
                    <a:pt x="106019" y="300295"/>
                    <a:pt x="73211" y="201341"/>
                    <a:pt x="55219" y="162712"/>
                  </a:cubicBezTo>
                  <a:cubicBezTo>
                    <a:pt x="37227" y="124083"/>
                    <a:pt x="-24685" y="159537"/>
                    <a:pt x="10769" y="140487"/>
                  </a:cubicBezTo>
                  <a:cubicBezTo>
                    <a:pt x="46223" y="121437"/>
                    <a:pt x="250482" y="59524"/>
                    <a:pt x="267944" y="48412"/>
                  </a:cubicBezTo>
                  <a:cubicBezTo>
                    <a:pt x="285406" y="37300"/>
                    <a:pt x="140415" y="81220"/>
                    <a:pt x="115544" y="73812"/>
                  </a:cubicBezTo>
                  <a:cubicBezTo>
                    <a:pt x="90673" y="66404"/>
                    <a:pt x="106019" y="13487"/>
                    <a:pt x="118719" y="3962"/>
                  </a:cubicBezTo>
                  <a:cubicBezTo>
                    <a:pt x="131419" y="-5563"/>
                    <a:pt x="144648" y="3433"/>
                    <a:pt x="191744" y="16662"/>
                  </a:cubicBezTo>
                  <a:cubicBezTo>
                    <a:pt x="238840" y="29891"/>
                    <a:pt x="368486" y="-24084"/>
                    <a:pt x="404469" y="76987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 688">
              <a:extLst>
                <a:ext uri="{FF2B5EF4-FFF2-40B4-BE49-F238E27FC236}">
                  <a16:creationId xmlns:a16="http://schemas.microsoft.com/office/drawing/2014/main" id="{3AEAC26C-0405-9BA7-573C-C4E3A6628D85}"/>
                </a:ext>
              </a:extLst>
            </p:cNvPr>
            <p:cNvSpPr/>
            <p:nvPr/>
          </p:nvSpPr>
          <p:spPr>
            <a:xfrm>
              <a:off x="2592218" y="9441790"/>
              <a:ext cx="46277" cy="185690"/>
            </a:xfrm>
            <a:custGeom>
              <a:avLst/>
              <a:gdLst>
                <a:gd name="connsiteX0" fmla="*/ 17851 w 46277"/>
                <a:gd name="connsiteY0" fmla="*/ 3 h 185690"/>
                <a:gd name="connsiteX1" fmla="*/ 24858 w 46277"/>
                <a:gd name="connsiteY1" fmla="*/ 101603 h 185690"/>
                <a:gd name="connsiteX2" fmla="*/ 334 w 46277"/>
                <a:gd name="connsiteY2" fmla="*/ 185686 h 185690"/>
                <a:gd name="connsiteX3" fmla="*/ 45879 w 46277"/>
                <a:gd name="connsiteY3" fmla="*/ 98100 h 185690"/>
                <a:gd name="connsiteX4" fmla="*/ 17851 w 46277"/>
                <a:gd name="connsiteY4" fmla="*/ 3 h 18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7" h="185690">
                  <a:moveTo>
                    <a:pt x="17851" y="3"/>
                  </a:moveTo>
                  <a:cubicBezTo>
                    <a:pt x="14347" y="587"/>
                    <a:pt x="27778" y="70656"/>
                    <a:pt x="24858" y="101603"/>
                  </a:cubicBezTo>
                  <a:cubicBezTo>
                    <a:pt x="21939" y="132550"/>
                    <a:pt x="-3170" y="186270"/>
                    <a:pt x="334" y="185686"/>
                  </a:cubicBezTo>
                  <a:cubicBezTo>
                    <a:pt x="3837" y="185102"/>
                    <a:pt x="41792" y="122624"/>
                    <a:pt x="45879" y="98100"/>
                  </a:cubicBezTo>
                  <a:cubicBezTo>
                    <a:pt x="49966" y="73576"/>
                    <a:pt x="21355" y="-581"/>
                    <a:pt x="17851" y="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 689">
              <a:extLst>
                <a:ext uri="{FF2B5EF4-FFF2-40B4-BE49-F238E27FC236}">
                  <a16:creationId xmlns:a16="http://schemas.microsoft.com/office/drawing/2014/main" id="{F17B2EDD-302F-A8B3-FCB6-E9A32AB950EF}"/>
                </a:ext>
              </a:extLst>
            </p:cNvPr>
            <p:cNvSpPr/>
            <p:nvPr/>
          </p:nvSpPr>
          <p:spPr>
            <a:xfrm>
              <a:off x="2718197" y="9049080"/>
              <a:ext cx="147888" cy="240120"/>
            </a:xfrm>
            <a:custGeom>
              <a:avLst/>
              <a:gdLst>
                <a:gd name="connsiteX0" fmla="*/ 144120 w 147888"/>
                <a:gd name="connsiteY0" fmla="*/ 3830 h 240120"/>
                <a:gd name="connsiteX1" fmla="*/ 479 w 147888"/>
                <a:gd name="connsiteY1" fmla="*/ 238561 h 240120"/>
                <a:gd name="connsiteX2" fmla="*/ 98575 w 147888"/>
                <a:gd name="connsiteY2" fmla="*/ 101927 h 240120"/>
                <a:gd name="connsiteX3" fmla="*/ 144120 w 147888"/>
                <a:gd name="connsiteY3" fmla="*/ 3830 h 24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888" h="240120">
                  <a:moveTo>
                    <a:pt x="144120" y="3830"/>
                  </a:moveTo>
                  <a:cubicBezTo>
                    <a:pt x="127771" y="26602"/>
                    <a:pt x="8070" y="222212"/>
                    <a:pt x="479" y="238561"/>
                  </a:cubicBezTo>
                  <a:cubicBezTo>
                    <a:pt x="-7112" y="254911"/>
                    <a:pt x="77554" y="138129"/>
                    <a:pt x="98575" y="101927"/>
                  </a:cubicBezTo>
                  <a:cubicBezTo>
                    <a:pt x="119596" y="65725"/>
                    <a:pt x="160469" y="-18942"/>
                    <a:pt x="144120" y="38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 690">
              <a:extLst>
                <a:ext uri="{FF2B5EF4-FFF2-40B4-BE49-F238E27FC236}">
                  <a16:creationId xmlns:a16="http://schemas.microsoft.com/office/drawing/2014/main" id="{9978B244-2A3C-824D-E2B3-B81DCFBE8B05}"/>
                </a:ext>
              </a:extLst>
            </p:cNvPr>
            <p:cNvSpPr/>
            <p:nvPr/>
          </p:nvSpPr>
          <p:spPr>
            <a:xfrm>
              <a:off x="2785238" y="9671464"/>
              <a:ext cx="206369" cy="54131"/>
            </a:xfrm>
            <a:custGeom>
              <a:avLst/>
              <a:gdLst>
                <a:gd name="connsiteX0" fmla="*/ 3 w 206369"/>
                <a:gd name="connsiteY0" fmla="*/ 8564 h 54131"/>
                <a:gd name="connsiteX1" fmla="*/ 101603 w 206369"/>
                <a:gd name="connsiteY1" fmla="*/ 54108 h 54131"/>
                <a:gd name="connsiteX2" fmla="*/ 196196 w 206369"/>
                <a:gd name="connsiteY2" fmla="*/ 1557 h 54131"/>
                <a:gd name="connsiteX3" fmla="*/ 192693 w 206369"/>
                <a:gd name="connsiteY3" fmla="*/ 15570 h 54131"/>
                <a:gd name="connsiteX4" fmla="*/ 98100 w 206369"/>
                <a:gd name="connsiteY4" fmla="*/ 33088 h 54131"/>
                <a:gd name="connsiteX5" fmla="*/ 3 w 206369"/>
                <a:gd name="connsiteY5" fmla="*/ 8564 h 5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69" h="54131">
                  <a:moveTo>
                    <a:pt x="3" y="8564"/>
                  </a:moveTo>
                  <a:cubicBezTo>
                    <a:pt x="587" y="12067"/>
                    <a:pt x="68904" y="55276"/>
                    <a:pt x="101603" y="54108"/>
                  </a:cubicBezTo>
                  <a:cubicBezTo>
                    <a:pt x="134302" y="52940"/>
                    <a:pt x="196196" y="1557"/>
                    <a:pt x="196196" y="1557"/>
                  </a:cubicBezTo>
                  <a:cubicBezTo>
                    <a:pt x="211378" y="-4866"/>
                    <a:pt x="209042" y="10315"/>
                    <a:pt x="192693" y="15570"/>
                  </a:cubicBezTo>
                  <a:cubicBezTo>
                    <a:pt x="176344" y="20825"/>
                    <a:pt x="124376" y="31336"/>
                    <a:pt x="98100" y="33088"/>
                  </a:cubicBezTo>
                  <a:cubicBezTo>
                    <a:pt x="71824" y="34840"/>
                    <a:pt x="-581" y="5061"/>
                    <a:pt x="3" y="85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 691">
              <a:extLst>
                <a:ext uri="{FF2B5EF4-FFF2-40B4-BE49-F238E27FC236}">
                  <a16:creationId xmlns:a16="http://schemas.microsoft.com/office/drawing/2014/main" id="{0CCE0DF8-EE55-76A3-E7FA-1B2E00C8CBDF}"/>
                </a:ext>
              </a:extLst>
            </p:cNvPr>
            <p:cNvSpPr/>
            <p:nvPr/>
          </p:nvSpPr>
          <p:spPr>
            <a:xfrm>
              <a:off x="2757118" y="9385285"/>
              <a:ext cx="31635" cy="198442"/>
            </a:xfrm>
            <a:custGeom>
              <a:avLst/>
              <a:gdLst>
                <a:gd name="connsiteX0" fmla="*/ 96 w 31635"/>
                <a:gd name="connsiteY0" fmla="*/ 453 h 198442"/>
                <a:gd name="connsiteX1" fmla="*/ 21116 w 31635"/>
                <a:gd name="connsiteY1" fmla="*/ 154605 h 198442"/>
                <a:gd name="connsiteX2" fmla="*/ 96 w 31635"/>
                <a:gd name="connsiteY2" fmla="*/ 196646 h 198442"/>
                <a:gd name="connsiteX3" fmla="*/ 31627 w 31635"/>
                <a:gd name="connsiteY3" fmla="*/ 109060 h 198442"/>
                <a:gd name="connsiteX4" fmla="*/ 96 w 31635"/>
                <a:gd name="connsiteY4" fmla="*/ 453 h 19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5" h="198442">
                  <a:moveTo>
                    <a:pt x="96" y="453"/>
                  </a:moveTo>
                  <a:cubicBezTo>
                    <a:pt x="-1656" y="8044"/>
                    <a:pt x="21116" y="121906"/>
                    <a:pt x="21116" y="154605"/>
                  </a:cubicBezTo>
                  <a:cubicBezTo>
                    <a:pt x="21116" y="187304"/>
                    <a:pt x="-1656" y="204237"/>
                    <a:pt x="96" y="196646"/>
                  </a:cubicBezTo>
                  <a:cubicBezTo>
                    <a:pt x="1848" y="189055"/>
                    <a:pt x="32211" y="135336"/>
                    <a:pt x="31627" y="109060"/>
                  </a:cubicBezTo>
                  <a:cubicBezTo>
                    <a:pt x="31043" y="82784"/>
                    <a:pt x="1848" y="-7138"/>
                    <a:pt x="96" y="4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 692">
              <a:extLst>
                <a:ext uri="{FF2B5EF4-FFF2-40B4-BE49-F238E27FC236}">
                  <a16:creationId xmlns:a16="http://schemas.microsoft.com/office/drawing/2014/main" id="{D9625A18-6D41-E1BA-C437-55E3E11712CA}"/>
                </a:ext>
              </a:extLst>
            </p:cNvPr>
            <p:cNvSpPr/>
            <p:nvPr/>
          </p:nvSpPr>
          <p:spPr>
            <a:xfrm>
              <a:off x="4147511" y="9355298"/>
              <a:ext cx="205912" cy="322967"/>
            </a:xfrm>
            <a:custGeom>
              <a:avLst/>
              <a:gdLst>
                <a:gd name="connsiteX0" fmla="*/ 200268 w 205912"/>
                <a:gd name="connsiteY0" fmla="*/ 5916 h 322967"/>
                <a:gd name="connsiteX1" fmla="*/ 572 w 205912"/>
                <a:gd name="connsiteY1" fmla="*/ 321226 h 322967"/>
                <a:gd name="connsiteX2" fmla="*/ 140710 w 205912"/>
                <a:gd name="connsiteY2" fmla="*/ 128536 h 322967"/>
                <a:gd name="connsiteX3" fmla="*/ 200268 w 205912"/>
                <a:gd name="connsiteY3" fmla="*/ 5916 h 32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912" h="322967">
                  <a:moveTo>
                    <a:pt x="200268" y="5916"/>
                  </a:moveTo>
                  <a:cubicBezTo>
                    <a:pt x="176912" y="38031"/>
                    <a:pt x="10498" y="300789"/>
                    <a:pt x="572" y="321226"/>
                  </a:cubicBezTo>
                  <a:cubicBezTo>
                    <a:pt x="-9354" y="341663"/>
                    <a:pt x="112682" y="176417"/>
                    <a:pt x="140710" y="128536"/>
                  </a:cubicBezTo>
                  <a:cubicBezTo>
                    <a:pt x="168738" y="80655"/>
                    <a:pt x="223624" y="-26199"/>
                    <a:pt x="200268" y="59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 693">
              <a:extLst>
                <a:ext uri="{FF2B5EF4-FFF2-40B4-BE49-F238E27FC236}">
                  <a16:creationId xmlns:a16="http://schemas.microsoft.com/office/drawing/2014/main" id="{CB2A18C4-5E7E-A98A-E004-3FFD17E294CE}"/>
                </a:ext>
              </a:extLst>
            </p:cNvPr>
            <p:cNvSpPr/>
            <p:nvPr/>
          </p:nvSpPr>
          <p:spPr>
            <a:xfrm>
              <a:off x="4074499" y="10135128"/>
              <a:ext cx="133466" cy="133579"/>
            </a:xfrm>
            <a:custGeom>
              <a:avLst/>
              <a:gdLst>
                <a:gd name="connsiteX0" fmla="*/ 11 w 133466"/>
                <a:gd name="connsiteY0" fmla="*/ 348 h 133579"/>
                <a:gd name="connsiteX1" fmla="*/ 108618 w 133466"/>
                <a:gd name="connsiteY1" fmla="*/ 52900 h 133579"/>
                <a:gd name="connsiteX2" fmla="*/ 133142 w 133466"/>
                <a:gd name="connsiteY2" fmla="*/ 133479 h 133579"/>
                <a:gd name="connsiteX3" fmla="*/ 115625 w 133466"/>
                <a:gd name="connsiteY3" fmla="*/ 35382 h 133579"/>
                <a:gd name="connsiteX4" fmla="*/ 11 w 133466"/>
                <a:gd name="connsiteY4" fmla="*/ 348 h 13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6" h="133579">
                  <a:moveTo>
                    <a:pt x="11" y="348"/>
                  </a:moveTo>
                  <a:cubicBezTo>
                    <a:pt x="-1157" y="3268"/>
                    <a:pt x="86430" y="30712"/>
                    <a:pt x="108618" y="52900"/>
                  </a:cubicBezTo>
                  <a:cubicBezTo>
                    <a:pt x="130806" y="75088"/>
                    <a:pt x="131974" y="136399"/>
                    <a:pt x="133142" y="133479"/>
                  </a:cubicBezTo>
                  <a:cubicBezTo>
                    <a:pt x="134310" y="130559"/>
                    <a:pt x="133142" y="57571"/>
                    <a:pt x="115625" y="35382"/>
                  </a:cubicBezTo>
                  <a:cubicBezTo>
                    <a:pt x="98108" y="13193"/>
                    <a:pt x="1179" y="-2572"/>
                    <a:pt x="11" y="34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 694">
              <a:extLst>
                <a:ext uri="{FF2B5EF4-FFF2-40B4-BE49-F238E27FC236}">
                  <a16:creationId xmlns:a16="http://schemas.microsoft.com/office/drawing/2014/main" id="{5A48982C-0A51-49C8-44AC-CB1CBF1CF05B}"/>
                </a:ext>
              </a:extLst>
            </p:cNvPr>
            <p:cNvSpPr/>
            <p:nvPr/>
          </p:nvSpPr>
          <p:spPr>
            <a:xfrm>
              <a:off x="4305176" y="9764103"/>
              <a:ext cx="169052" cy="418321"/>
            </a:xfrm>
            <a:custGeom>
              <a:avLst/>
              <a:gdLst>
                <a:gd name="connsiteX0" fmla="*/ 39100 w 169052"/>
                <a:gd name="connsiteY0" fmla="*/ 7 h 418321"/>
                <a:gd name="connsiteX1" fmla="*/ 18079 w 169052"/>
                <a:gd name="connsiteY1" fmla="*/ 206711 h 418321"/>
                <a:gd name="connsiteX2" fmla="*/ 168727 w 169052"/>
                <a:gd name="connsiteY2" fmla="*/ 416918 h 418321"/>
                <a:gd name="connsiteX3" fmla="*/ 56617 w 169052"/>
                <a:gd name="connsiteY3" fmla="*/ 294297 h 418321"/>
                <a:gd name="connsiteX4" fmla="*/ 562 w 169052"/>
                <a:gd name="connsiteY4" fmla="*/ 213718 h 418321"/>
                <a:gd name="connsiteX5" fmla="*/ 39100 w 169052"/>
                <a:gd name="connsiteY5" fmla="*/ 7 h 41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052" h="418321">
                  <a:moveTo>
                    <a:pt x="39100" y="7"/>
                  </a:moveTo>
                  <a:cubicBezTo>
                    <a:pt x="42019" y="-1161"/>
                    <a:pt x="-3526" y="137226"/>
                    <a:pt x="18079" y="206711"/>
                  </a:cubicBezTo>
                  <a:cubicBezTo>
                    <a:pt x="39684" y="276196"/>
                    <a:pt x="162304" y="402320"/>
                    <a:pt x="168727" y="416918"/>
                  </a:cubicBezTo>
                  <a:cubicBezTo>
                    <a:pt x="175150" y="431516"/>
                    <a:pt x="84644" y="328164"/>
                    <a:pt x="56617" y="294297"/>
                  </a:cubicBezTo>
                  <a:cubicBezTo>
                    <a:pt x="28590" y="260430"/>
                    <a:pt x="6401" y="258679"/>
                    <a:pt x="562" y="213718"/>
                  </a:cubicBezTo>
                  <a:cubicBezTo>
                    <a:pt x="-5277" y="168757"/>
                    <a:pt x="36181" y="1175"/>
                    <a:pt x="39100" y="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 695">
              <a:extLst>
                <a:ext uri="{FF2B5EF4-FFF2-40B4-BE49-F238E27FC236}">
                  <a16:creationId xmlns:a16="http://schemas.microsoft.com/office/drawing/2014/main" id="{F029A53F-D27E-24D8-DAE1-6C9C4F499531}"/>
                </a:ext>
              </a:extLst>
            </p:cNvPr>
            <p:cNvSpPr/>
            <p:nvPr/>
          </p:nvSpPr>
          <p:spPr>
            <a:xfrm>
              <a:off x="3479592" y="9917519"/>
              <a:ext cx="1125612" cy="1665545"/>
            </a:xfrm>
            <a:custGeom>
              <a:avLst/>
              <a:gdLst>
                <a:gd name="connsiteX0" fmla="*/ 3383 w 1125612"/>
                <a:gd name="connsiteY0" fmla="*/ 32931 h 1665545"/>
                <a:gd name="connsiteX1" fmla="*/ 295483 w 1125612"/>
                <a:gd name="connsiteY1" fmla="*/ 312331 h 1665545"/>
                <a:gd name="connsiteX2" fmla="*/ 295483 w 1125612"/>
                <a:gd name="connsiteY2" fmla="*/ 274231 h 1665545"/>
                <a:gd name="connsiteX3" fmla="*/ 549483 w 1125612"/>
                <a:gd name="connsiteY3" fmla="*/ 655231 h 1665545"/>
                <a:gd name="connsiteX4" fmla="*/ 546308 w 1125612"/>
                <a:gd name="connsiteY4" fmla="*/ 626656 h 1665545"/>
                <a:gd name="connsiteX5" fmla="*/ 790783 w 1125612"/>
                <a:gd name="connsiteY5" fmla="*/ 1112431 h 1665545"/>
                <a:gd name="connsiteX6" fmla="*/ 917783 w 1125612"/>
                <a:gd name="connsiteY6" fmla="*/ 1331506 h 1665545"/>
                <a:gd name="connsiteX7" fmla="*/ 905083 w 1125612"/>
                <a:gd name="connsiteY7" fmla="*/ 1312456 h 1665545"/>
                <a:gd name="connsiteX8" fmla="*/ 1124158 w 1125612"/>
                <a:gd name="connsiteY8" fmla="*/ 1661706 h 1665545"/>
                <a:gd name="connsiteX9" fmla="*/ 781258 w 1125612"/>
                <a:gd name="connsiteY9" fmla="*/ 1052106 h 1665545"/>
                <a:gd name="connsiteX10" fmla="*/ 774908 w 1125612"/>
                <a:gd name="connsiteY10" fmla="*/ 1045756 h 1665545"/>
                <a:gd name="connsiteX11" fmla="*/ 412958 w 1125612"/>
                <a:gd name="connsiteY11" fmla="*/ 369481 h 1665545"/>
                <a:gd name="connsiteX12" fmla="*/ 435183 w 1125612"/>
                <a:gd name="connsiteY12" fmla="*/ 404406 h 1665545"/>
                <a:gd name="connsiteX13" fmla="*/ 174833 w 1125612"/>
                <a:gd name="connsiteY13" fmla="*/ 74206 h 1665545"/>
                <a:gd name="connsiteX14" fmla="*/ 368508 w 1125612"/>
                <a:gd name="connsiteY14" fmla="*/ 258356 h 1665545"/>
                <a:gd name="connsiteX15" fmla="*/ 73233 w 1125612"/>
                <a:gd name="connsiteY15" fmla="*/ 4356 h 1665545"/>
                <a:gd name="connsiteX16" fmla="*/ 130383 w 1125612"/>
                <a:gd name="connsiteY16" fmla="*/ 93256 h 1665545"/>
                <a:gd name="connsiteX17" fmla="*/ 3383 w 1125612"/>
                <a:gd name="connsiteY17" fmla="*/ 32931 h 166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5612" h="1665545">
                  <a:moveTo>
                    <a:pt x="3383" y="32931"/>
                  </a:moveTo>
                  <a:cubicBezTo>
                    <a:pt x="30900" y="69443"/>
                    <a:pt x="246800" y="272114"/>
                    <a:pt x="295483" y="312331"/>
                  </a:cubicBezTo>
                  <a:cubicBezTo>
                    <a:pt x="344166" y="352548"/>
                    <a:pt x="253150" y="217081"/>
                    <a:pt x="295483" y="274231"/>
                  </a:cubicBezTo>
                  <a:cubicBezTo>
                    <a:pt x="337816" y="331381"/>
                    <a:pt x="507679" y="596494"/>
                    <a:pt x="549483" y="655231"/>
                  </a:cubicBezTo>
                  <a:cubicBezTo>
                    <a:pt x="591287" y="713968"/>
                    <a:pt x="506091" y="550456"/>
                    <a:pt x="546308" y="626656"/>
                  </a:cubicBezTo>
                  <a:cubicBezTo>
                    <a:pt x="586525" y="702856"/>
                    <a:pt x="728870" y="994956"/>
                    <a:pt x="790783" y="1112431"/>
                  </a:cubicBezTo>
                  <a:cubicBezTo>
                    <a:pt x="852696" y="1229906"/>
                    <a:pt x="917783" y="1331506"/>
                    <a:pt x="917783" y="1331506"/>
                  </a:cubicBezTo>
                  <a:cubicBezTo>
                    <a:pt x="936833" y="1364844"/>
                    <a:pt x="905083" y="1312456"/>
                    <a:pt x="905083" y="1312456"/>
                  </a:cubicBezTo>
                  <a:cubicBezTo>
                    <a:pt x="939479" y="1367489"/>
                    <a:pt x="1144796" y="1705098"/>
                    <a:pt x="1124158" y="1661706"/>
                  </a:cubicBezTo>
                  <a:cubicBezTo>
                    <a:pt x="1103521" y="1618314"/>
                    <a:pt x="839466" y="1154764"/>
                    <a:pt x="781258" y="1052106"/>
                  </a:cubicBezTo>
                  <a:cubicBezTo>
                    <a:pt x="723050" y="949448"/>
                    <a:pt x="836291" y="1159527"/>
                    <a:pt x="774908" y="1045756"/>
                  </a:cubicBezTo>
                  <a:cubicBezTo>
                    <a:pt x="713525" y="931985"/>
                    <a:pt x="469579" y="476373"/>
                    <a:pt x="412958" y="369481"/>
                  </a:cubicBezTo>
                  <a:cubicBezTo>
                    <a:pt x="356337" y="262589"/>
                    <a:pt x="474871" y="453619"/>
                    <a:pt x="435183" y="404406"/>
                  </a:cubicBezTo>
                  <a:cubicBezTo>
                    <a:pt x="395496" y="355194"/>
                    <a:pt x="185945" y="98548"/>
                    <a:pt x="174833" y="74206"/>
                  </a:cubicBezTo>
                  <a:cubicBezTo>
                    <a:pt x="163721" y="49864"/>
                    <a:pt x="385441" y="269998"/>
                    <a:pt x="368508" y="258356"/>
                  </a:cubicBezTo>
                  <a:cubicBezTo>
                    <a:pt x="351575" y="246714"/>
                    <a:pt x="112921" y="31873"/>
                    <a:pt x="73233" y="4356"/>
                  </a:cubicBezTo>
                  <a:cubicBezTo>
                    <a:pt x="33545" y="-23161"/>
                    <a:pt x="135675" y="88494"/>
                    <a:pt x="130383" y="93256"/>
                  </a:cubicBezTo>
                  <a:cubicBezTo>
                    <a:pt x="125091" y="98019"/>
                    <a:pt x="-24134" y="-3581"/>
                    <a:pt x="3383" y="3293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 696">
              <a:extLst>
                <a:ext uri="{FF2B5EF4-FFF2-40B4-BE49-F238E27FC236}">
                  <a16:creationId xmlns:a16="http://schemas.microsoft.com/office/drawing/2014/main" id="{D19FF681-9452-E4F3-9F39-DAAB3F9E8382}"/>
                </a:ext>
              </a:extLst>
            </p:cNvPr>
            <p:cNvSpPr/>
            <p:nvPr/>
          </p:nvSpPr>
          <p:spPr>
            <a:xfrm>
              <a:off x="3002847" y="9934575"/>
              <a:ext cx="995125" cy="1680249"/>
            </a:xfrm>
            <a:custGeom>
              <a:avLst/>
              <a:gdLst>
                <a:gd name="connsiteX0" fmla="*/ 546803 w 995125"/>
                <a:gd name="connsiteY0" fmla="*/ 0 h 1680249"/>
                <a:gd name="connsiteX1" fmla="*/ 238828 w 995125"/>
                <a:gd name="connsiteY1" fmla="*/ 260350 h 1680249"/>
                <a:gd name="connsiteX2" fmla="*/ 308678 w 995125"/>
                <a:gd name="connsiteY2" fmla="*/ 234950 h 1680249"/>
                <a:gd name="connsiteX3" fmla="*/ 99128 w 995125"/>
                <a:gd name="connsiteY3" fmla="*/ 368300 h 1680249"/>
                <a:gd name="connsiteX4" fmla="*/ 130878 w 995125"/>
                <a:gd name="connsiteY4" fmla="*/ 422275 h 1680249"/>
                <a:gd name="connsiteX5" fmla="*/ 102303 w 995125"/>
                <a:gd name="connsiteY5" fmla="*/ 409575 h 1680249"/>
                <a:gd name="connsiteX6" fmla="*/ 442028 w 995125"/>
                <a:gd name="connsiteY6" fmla="*/ 793750 h 1680249"/>
                <a:gd name="connsiteX7" fmla="*/ 410278 w 995125"/>
                <a:gd name="connsiteY7" fmla="*/ 742950 h 1680249"/>
                <a:gd name="connsiteX8" fmla="*/ 896053 w 995125"/>
                <a:gd name="connsiteY8" fmla="*/ 1317625 h 1680249"/>
                <a:gd name="connsiteX9" fmla="*/ 896053 w 995125"/>
                <a:gd name="connsiteY9" fmla="*/ 1304925 h 1680249"/>
                <a:gd name="connsiteX10" fmla="*/ 991303 w 995125"/>
                <a:gd name="connsiteY10" fmla="*/ 1520825 h 1680249"/>
                <a:gd name="connsiteX11" fmla="*/ 918278 w 995125"/>
                <a:gd name="connsiteY11" fmla="*/ 1679575 h 1680249"/>
                <a:gd name="connsiteX12" fmla="*/ 988128 w 995125"/>
                <a:gd name="connsiteY12" fmla="*/ 1577975 h 1680249"/>
                <a:gd name="connsiteX13" fmla="*/ 975428 w 995125"/>
                <a:gd name="connsiteY13" fmla="*/ 1577975 h 1680249"/>
                <a:gd name="connsiteX14" fmla="*/ 835728 w 995125"/>
                <a:gd name="connsiteY14" fmla="*/ 1250950 h 1680249"/>
                <a:gd name="connsiteX15" fmla="*/ 797628 w 995125"/>
                <a:gd name="connsiteY15" fmla="*/ 1250950 h 1680249"/>
                <a:gd name="connsiteX16" fmla="*/ 248353 w 995125"/>
                <a:gd name="connsiteY16" fmla="*/ 660400 h 1680249"/>
                <a:gd name="connsiteX17" fmla="*/ 327728 w 995125"/>
                <a:gd name="connsiteY17" fmla="*/ 727075 h 1680249"/>
                <a:gd name="connsiteX18" fmla="*/ 7053 w 995125"/>
                <a:gd name="connsiteY18" fmla="*/ 371475 h 1680249"/>
                <a:gd name="connsiteX19" fmla="*/ 102303 w 995125"/>
                <a:gd name="connsiteY19" fmla="*/ 457200 h 1680249"/>
                <a:gd name="connsiteX20" fmla="*/ 57853 w 995125"/>
                <a:gd name="connsiteY20" fmla="*/ 320675 h 1680249"/>
                <a:gd name="connsiteX21" fmla="*/ 270578 w 995125"/>
                <a:gd name="connsiteY21" fmla="*/ 152400 h 1680249"/>
                <a:gd name="connsiteX22" fmla="*/ 181678 w 995125"/>
                <a:gd name="connsiteY22" fmla="*/ 200025 h 1680249"/>
                <a:gd name="connsiteX23" fmla="*/ 546803 w 995125"/>
                <a:gd name="connsiteY23" fmla="*/ 0 h 16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25" h="1680249">
                  <a:moveTo>
                    <a:pt x="546803" y="0"/>
                  </a:moveTo>
                  <a:cubicBezTo>
                    <a:pt x="412659" y="110596"/>
                    <a:pt x="278515" y="221192"/>
                    <a:pt x="238828" y="260350"/>
                  </a:cubicBezTo>
                  <a:cubicBezTo>
                    <a:pt x="199140" y="299508"/>
                    <a:pt x="331961" y="216958"/>
                    <a:pt x="308678" y="234950"/>
                  </a:cubicBezTo>
                  <a:cubicBezTo>
                    <a:pt x="285395" y="252942"/>
                    <a:pt x="128761" y="337079"/>
                    <a:pt x="99128" y="368300"/>
                  </a:cubicBezTo>
                  <a:cubicBezTo>
                    <a:pt x="69495" y="399521"/>
                    <a:pt x="130349" y="415396"/>
                    <a:pt x="130878" y="422275"/>
                  </a:cubicBezTo>
                  <a:cubicBezTo>
                    <a:pt x="131407" y="429154"/>
                    <a:pt x="50445" y="347662"/>
                    <a:pt x="102303" y="409575"/>
                  </a:cubicBezTo>
                  <a:cubicBezTo>
                    <a:pt x="154161" y="471488"/>
                    <a:pt x="390699" y="738188"/>
                    <a:pt x="442028" y="793750"/>
                  </a:cubicBezTo>
                  <a:cubicBezTo>
                    <a:pt x="493357" y="849312"/>
                    <a:pt x="334607" y="655638"/>
                    <a:pt x="410278" y="742950"/>
                  </a:cubicBezTo>
                  <a:cubicBezTo>
                    <a:pt x="485949" y="830262"/>
                    <a:pt x="896053" y="1317625"/>
                    <a:pt x="896053" y="1317625"/>
                  </a:cubicBezTo>
                  <a:cubicBezTo>
                    <a:pt x="977015" y="1411287"/>
                    <a:pt x="880178" y="1271058"/>
                    <a:pt x="896053" y="1304925"/>
                  </a:cubicBezTo>
                  <a:cubicBezTo>
                    <a:pt x="911928" y="1338792"/>
                    <a:pt x="987599" y="1458383"/>
                    <a:pt x="991303" y="1520825"/>
                  </a:cubicBezTo>
                  <a:cubicBezTo>
                    <a:pt x="995007" y="1583267"/>
                    <a:pt x="918807" y="1670050"/>
                    <a:pt x="918278" y="1679575"/>
                  </a:cubicBezTo>
                  <a:cubicBezTo>
                    <a:pt x="917749" y="1689100"/>
                    <a:pt x="978603" y="1594908"/>
                    <a:pt x="988128" y="1577975"/>
                  </a:cubicBezTo>
                  <a:cubicBezTo>
                    <a:pt x="997653" y="1561042"/>
                    <a:pt x="1000828" y="1632479"/>
                    <a:pt x="975428" y="1577975"/>
                  </a:cubicBezTo>
                  <a:cubicBezTo>
                    <a:pt x="950028" y="1523471"/>
                    <a:pt x="865361" y="1305454"/>
                    <a:pt x="835728" y="1250950"/>
                  </a:cubicBezTo>
                  <a:cubicBezTo>
                    <a:pt x="806095" y="1196446"/>
                    <a:pt x="895524" y="1349375"/>
                    <a:pt x="797628" y="1250950"/>
                  </a:cubicBezTo>
                  <a:cubicBezTo>
                    <a:pt x="699732" y="1152525"/>
                    <a:pt x="326670" y="747712"/>
                    <a:pt x="248353" y="660400"/>
                  </a:cubicBezTo>
                  <a:cubicBezTo>
                    <a:pt x="170036" y="573088"/>
                    <a:pt x="367945" y="775229"/>
                    <a:pt x="327728" y="727075"/>
                  </a:cubicBezTo>
                  <a:cubicBezTo>
                    <a:pt x="287511" y="678921"/>
                    <a:pt x="44624" y="416454"/>
                    <a:pt x="7053" y="371475"/>
                  </a:cubicBezTo>
                  <a:cubicBezTo>
                    <a:pt x="-30518" y="326496"/>
                    <a:pt x="93836" y="465667"/>
                    <a:pt x="102303" y="457200"/>
                  </a:cubicBezTo>
                  <a:cubicBezTo>
                    <a:pt x="110770" y="448733"/>
                    <a:pt x="29807" y="371475"/>
                    <a:pt x="57853" y="320675"/>
                  </a:cubicBezTo>
                  <a:cubicBezTo>
                    <a:pt x="85899" y="269875"/>
                    <a:pt x="249941" y="172508"/>
                    <a:pt x="270578" y="152400"/>
                  </a:cubicBezTo>
                  <a:cubicBezTo>
                    <a:pt x="291215" y="132292"/>
                    <a:pt x="181678" y="200025"/>
                    <a:pt x="181678" y="200025"/>
                  </a:cubicBezTo>
                  <a:lnTo>
                    <a:pt x="54680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 697">
              <a:extLst>
                <a:ext uri="{FF2B5EF4-FFF2-40B4-BE49-F238E27FC236}">
                  <a16:creationId xmlns:a16="http://schemas.microsoft.com/office/drawing/2014/main" id="{9BBFC5C1-965E-B615-23AD-0FE21E3FA8BE}"/>
                </a:ext>
              </a:extLst>
            </p:cNvPr>
            <p:cNvSpPr/>
            <p:nvPr/>
          </p:nvSpPr>
          <p:spPr>
            <a:xfrm>
              <a:off x="3821677" y="10155528"/>
              <a:ext cx="789387" cy="1505209"/>
            </a:xfrm>
            <a:custGeom>
              <a:avLst/>
              <a:gdLst>
                <a:gd name="connsiteX0" fmla="*/ 165707 w 789387"/>
                <a:gd name="connsiteY0" fmla="*/ 382557 h 1505209"/>
                <a:gd name="connsiteX1" fmla="*/ 480500 w 789387"/>
                <a:gd name="connsiteY1" fmla="*/ 1120823 h 1505209"/>
                <a:gd name="connsiteX2" fmla="*/ 510480 w 789387"/>
                <a:gd name="connsiteY2" fmla="*/ 1087095 h 1505209"/>
                <a:gd name="connsiteX3" fmla="*/ 690362 w 789387"/>
                <a:gd name="connsiteY3" fmla="*/ 1375656 h 1505209"/>
                <a:gd name="connsiteX4" fmla="*/ 622907 w 789387"/>
                <a:gd name="connsiteY4" fmla="*/ 1251987 h 1505209"/>
                <a:gd name="connsiteX5" fmla="*/ 746575 w 789387"/>
                <a:gd name="connsiteY5" fmla="*/ 1503072 h 1505209"/>
                <a:gd name="connsiteX6" fmla="*/ 709100 w 789387"/>
                <a:gd name="connsiteY6" fmla="*/ 1375656 h 1505209"/>
                <a:gd name="connsiteX7" fmla="*/ 772808 w 789387"/>
                <a:gd name="connsiteY7" fmla="*/ 1424374 h 1505209"/>
                <a:gd name="connsiteX8" fmla="*/ 353084 w 789387"/>
                <a:gd name="connsiteY8" fmla="*/ 611157 h 1505209"/>
                <a:gd name="connsiteX9" fmla="*/ 386812 w 789387"/>
                <a:gd name="connsiteY9" fmla="*/ 716088 h 1505209"/>
                <a:gd name="connsiteX10" fmla="*/ 815 w 789387"/>
                <a:gd name="connsiteY10" fmla="*/ 308 h 1505209"/>
                <a:gd name="connsiteX11" fmla="*/ 281880 w 789387"/>
                <a:gd name="connsiteY11" fmla="*/ 813524 h 1505209"/>
                <a:gd name="connsiteX12" fmla="*/ 176949 w 789387"/>
                <a:gd name="connsiteY12" fmla="*/ 438770 h 1505209"/>
                <a:gd name="connsiteX13" fmla="*/ 165707 w 789387"/>
                <a:gd name="connsiteY13" fmla="*/ 382557 h 150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387" h="1505209">
                  <a:moveTo>
                    <a:pt x="165707" y="382557"/>
                  </a:moveTo>
                  <a:cubicBezTo>
                    <a:pt x="216299" y="496232"/>
                    <a:pt x="423038" y="1003400"/>
                    <a:pt x="480500" y="1120823"/>
                  </a:cubicBezTo>
                  <a:cubicBezTo>
                    <a:pt x="537962" y="1238246"/>
                    <a:pt x="475503" y="1044623"/>
                    <a:pt x="510480" y="1087095"/>
                  </a:cubicBezTo>
                  <a:cubicBezTo>
                    <a:pt x="545457" y="1129567"/>
                    <a:pt x="671624" y="1348174"/>
                    <a:pt x="690362" y="1375656"/>
                  </a:cubicBezTo>
                  <a:cubicBezTo>
                    <a:pt x="709100" y="1403138"/>
                    <a:pt x="613538" y="1230751"/>
                    <a:pt x="622907" y="1251987"/>
                  </a:cubicBezTo>
                  <a:cubicBezTo>
                    <a:pt x="632276" y="1273223"/>
                    <a:pt x="732210" y="1482461"/>
                    <a:pt x="746575" y="1503072"/>
                  </a:cubicBezTo>
                  <a:cubicBezTo>
                    <a:pt x="760940" y="1523683"/>
                    <a:pt x="704728" y="1388772"/>
                    <a:pt x="709100" y="1375656"/>
                  </a:cubicBezTo>
                  <a:cubicBezTo>
                    <a:pt x="713472" y="1362540"/>
                    <a:pt x="832144" y="1551790"/>
                    <a:pt x="772808" y="1424374"/>
                  </a:cubicBezTo>
                  <a:cubicBezTo>
                    <a:pt x="713472" y="1296958"/>
                    <a:pt x="417417" y="729205"/>
                    <a:pt x="353084" y="611157"/>
                  </a:cubicBezTo>
                  <a:cubicBezTo>
                    <a:pt x="288751" y="493109"/>
                    <a:pt x="445524" y="817896"/>
                    <a:pt x="386812" y="716088"/>
                  </a:cubicBezTo>
                  <a:cubicBezTo>
                    <a:pt x="328101" y="614280"/>
                    <a:pt x="18304" y="-15931"/>
                    <a:pt x="815" y="308"/>
                  </a:cubicBezTo>
                  <a:cubicBezTo>
                    <a:pt x="-16674" y="16547"/>
                    <a:pt x="252524" y="740447"/>
                    <a:pt x="281880" y="813524"/>
                  </a:cubicBezTo>
                  <a:cubicBezTo>
                    <a:pt x="311236" y="886601"/>
                    <a:pt x="195062" y="507475"/>
                    <a:pt x="176949" y="438770"/>
                  </a:cubicBezTo>
                  <a:cubicBezTo>
                    <a:pt x="158836" y="370065"/>
                    <a:pt x="115115" y="268882"/>
                    <a:pt x="165707" y="3825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 698">
              <a:extLst>
                <a:ext uri="{FF2B5EF4-FFF2-40B4-BE49-F238E27FC236}">
                  <a16:creationId xmlns:a16="http://schemas.microsoft.com/office/drawing/2014/main" id="{D1BB5D1D-DF4A-798B-28E8-27EA8F6EDBB7}"/>
                </a:ext>
              </a:extLst>
            </p:cNvPr>
            <p:cNvSpPr/>
            <p:nvPr/>
          </p:nvSpPr>
          <p:spPr>
            <a:xfrm>
              <a:off x="3026514" y="10031536"/>
              <a:ext cx="1020850" cy="1385238"/>
            </a:xfrm>
            <a:custGeom>
              <a:avLst/>
              <a:gdLst>
                <a:gd name="connsiteX0" fmla="*/ 106430 w 1020850"/>
                <a:gd name="connsiteY0" fmla="*/ 307930 h 1385238"/>
                <a:gd name="connsiteX1" fmla="*/ 698542 w 1020850"/>
                <a:gd name="connsiteY1" fmla="*/ 986234 h 1385238"/>
                <a:gd name="connsiteX2" fmla="*/ 713532 w 1020850"/>
                <a:gd name="connsiteY2" fmla="*/ 963749 h 1385238"/>
                <a:gd name="connsiteX3" fmla="*/ 1009588 w 1020850"/>
                <a:gd name="connsiteY3" fmla="*/ 1338503 h 1385238"/>
                <a:gd name="connsiteX4" fmla="*/ 957122 w 1020850"/>
                <a:gd name="connsiteY4" fmla="*/ 1233572 h 1385238"/>
                <a:gd name="connsiteX5" fmla="*/ 1020830 w 1020850"/>
                <a:gd name="connsiteY5" fmla="*/ 1383474 h 1385238"/>
                <a:gd name="connsiteX6" fmla="*/ 964617 w 1020850"/>
                <a:gd name="connsiteY6" fmla="*/ 1319766 h 1385238"/>
                <a:gd name="connsiteX7" fmla="*/ 260079 w 1020850"/>
                <a:gd name="connsiteY7" fmla="*/ 574005 h 1385238"/>
                <a:gd name="connsiteX8" fmla="*/ 316293 w 1020850"/>
                <a:gd name="connsiteY8" fmla="*/ 641461 h 1385238"/>
                <a:gd name="connsiteX9" fmla="*/ 23984 w 1020850"/>
                <a:gd name="connsiteY9" fmla="*/ 296687 h 1385238"/>
                <a:gd name="connsiteX10" fmla="*/ 68955 w 1020850"/>
                <a:gd name="connsiteY10" fmla="*/ 341657 h 1385238"/>
                <a:gd name="connsiteX11" fmla="*/ 481184 w 1020850"/>
                <a:gd name="connsiteY11" fmla="*/ 8126 h 1385238"/>
                <a:gd name="connsiteX12" fmla="*/ 290060 w 1020850"/>
                <a:gd name="connsiteY12" fmla="*/ 116805 h 1385238"/>
                <a:gd name="connsiteX13" fmla="*/ 106430 w 1020850"/>
                <a:gd name="connsiteY13" fmla="*/ 307930 h 138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0850" h="1385238">
                  <a:moveTo>
                    <a:pt x="106430" y="307930"/>
                  </a:moveTo>
                  <a:cubicBezTo>
                    <a:pt x="174510" y="452835"/>
                    <a:pt x="597358" y="876931"/>
                    <a:pt x="698542" y="986234"/>
                  </a:cubicBezTo>
                  <a:cubicBezTo>
                    <a:pt x="799726" y="1095537"/>
                    <a:pt x="661691" y="905038"/>
                    <a:pt x="713532" y="963749"/>
                  </a:cubicBezTo>
                  <a:cubicBezTo>
                    <a:pt x="765373" y="1022460"/>
                    <a:pt x="968990" y="1293533"/>
                    <a:pt x="1009588" y="1338503"/>
                  </a:cubicBezTo>
                  <a:cubicBezTo>
                    <a:pt x="1050186" y="1383474"/>
                    <a:pt x="955248" y="1226077"/>
                    <a:pt x="957122" y="1233572"/>
                  </a:cubicBezTo>
                  <a:cubicBezTo>
                    <a:pt x="958996" y="1241067"/>
                    <a:pt x="1019581" y="1369108"/>
                    <a:pt x="1020830" y="1383474"/>
                  </a:cubicBezTo>
                  <a:cubicBezTo>
                    <a:pt x="1022079" y="1397840"/>
                    <a:pt x="964617" y="1319766"/>
                    <a:pt x="964617" y="1319766"/>
                  </a:cubicBezTo>
                  <a:lnTo>
                    <a:pt x="260079" y="574005"/>
                  </a:lnTo>
                  <a:cubicBezTo>
                    <a:pt x="152025" y="460954"/>
                    <a:pt x="316293" y="641461"/>
                    <a:pt x="316293" y="641461"/>
                  </a:cubicBezTo>
                  <a:lnTo>
                    <a:pt x="23984" y="296687"/>
                  </a:lnTo>
                  <a:cubicBezTo>
                    <a:pt x="-17239" y="246720"/>
                    <a:pt x="-7245" y="389750"/>
                    <a:pt x="68955" y="341657"/>
                  </a:cubicBezTo>
                  <a:cubicBezTo>
                    <a:pt x="145155" y="293564"/>
                    <a:pt x="444333" y="45601"/>
                    <a:pt x="481184" y="8126"/>
                  </a:cubicBezTo>
                  <a:cubicBezTo>
                    <a:pt x="518035" y="-29349"/>
                    <a:pt x="351270" y="72459"/>
                    <a:pt x="290060" y="116805"/>
                  </a:cubicBezTo>
                  <a:cubicBezTo>
                    <a:pt x="228850" y="161151"/>
                    <a:pt x="38350" y="163025"/>
                    <a:pt x="106430" y="30793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 699">
              <a:extLst>
                <a:ext uri="{FF2B5EF4-FFF2-40B4-BE49-F238E27FC236}">
                  <a16:creationId xmlns:a16="http://schemas.microsoft.com/office/drawing/2014/main" id="{D2CD11C0-0819-0EEB-227C-F3F7B7047388}"/>
                </a:ext>
              </a:extLst>
            </p:cNvPr>
            <p:cNvSpPr/>
            <p:nvPr/>
          </p:nvSpPr>
          <p:spPr>
            <a:xfrm>
              <a:off x="3816477" y="11271642"/>
              <a:ext cx="395830" cy="526797"/>
            </a:xfrm>
            <a:custGeom>
              <a:avLst/>
              <a:gdLst>
                <a:gd name="connsiteX0" fmla="*/ 290828 w 395830"/>
                <a:gd name="connsiteY0" fmla="*/ 143368 h 526797"/>
                <a:gd name="connsiteX1" fmla="*/ 174654 w 395830"/>
                <a:gd name="connsiteY1" fmla="*/ 270784 h 526797"/>
                <a:gd name="connsiteX2" fmla="*/ 302071 w 395830"/>
                <a:gd name="connsiteY2" fmla="*/ 218319 h 526797"/>
                <a:gd name="connsiteX3" fmla="*/ 283333 w 395830"/>
                <a:gd name="connsiteY3" fmla="*/ 229561 h 526797"/>
                <a:gd name="connsiteX4" fmla="*/ 395759 w 395830"/>
                <a:gd name="connsiteY4" fmla="*/ 330745 h 526797"/>
                <a:gd name="connsiteX5" fmla="*/ 264595 w 395830"/>
                <a:gd name="connsiteY5" fmla="*/ 304512 h 526797"/>
                <a:gd name="connsiteX6" fmla="*/ 320808 w 395830"/>
                <a:gd name="connsiteY6" fmla="*/ 297017 h 526797"/>
                <a:gd name="connsiteX7" fmla="*/ 182149 w 395830"/>
                <a:gd name="connsiteY7" fmla="*/ 315755 h 526797"/>
                <a:gd name="connsiteX8" fmla="*/ 58480 w 395830"/>
                <a:gd name="connsiteY8" fmla="*/ 443171 h 526797"/>
                <a:gd name="connsiteX9" fmla="*/ 77218 w 395830"/>
                <a:gd name="connsiteY9" fmla="*/ 379463 h 526797"/>
                <a:gd name="connsiteX10" fmla="*/ 2267 w 395830"/>
                <a:gd name="connsiteY10" fmla="*/ 514374 h 526797"/>
                <a:gd name="connsiteX11" fmla="*/ 178402 w 395830"/>
                <a:gd name="connsiteY11" fmla="*/ 12204 h 526797"/>
                <a:gd name="connsiteX12" fmla="*/ 125936 w 395830"/>
                <a:gd name="connsiteY12" fmla="*/ 154610 h 526797"/>
                <a:gd name="connsiteX13" fmla="*/ 290828 w 395830"/>
                <a:gd name="connsiteY13" fmla="*/ 143368 h 52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5830" h="526797">
                  <a:moveTo>
                    <a:pt x="290828" y="143368"/>
                  </a:moveTo>
                  <a:cubicBezTo>
                    <a:pt x="298948" y="162730"/>
                    <a:pt x="172780" y="258292"/>
                    <a:pt x="174654" y="270784"/>
                  </a:cubicBezTo>
                  <a:cubicBezTo>
                    <a:pt x="176528" y="283276"/>
                    <a:pt x="283958" y="225189"/>
                    <a:pt x="302071" y="218319"/>
                  </a:cubicBezTo>
                  <a:cubicBezTo>
                    <a:pt x="320184" y="211449"/>
                    <a:pt x="267718" y="210823"/>
                    <a:pt x="283333" y="229561"/>
                  </a:cubicBezTo>
                  <a:cubicBezTo>
                    <a:pt x="298948" y="248299"/>
                    <a:pt x="398882" y="318253"/>
                    <a:pt x="395759" y="330745"/>
                  </a:cubicBezTo>
                  <a:cubicBezTo>
                    <a:pt x="392636" y="343237"/>
                    <a:pt x="277087" y="310133"/>
                    <a:pt x="264595" y="304512"/>
                  </a:cubicBezTo>
                  <a:cubicBezTo>
                    <a:pt x="252103" y="298891"/>
                    <a:pt x="320808" y="297017"/>
                    <a:pt x="320808" y="297017"/>
                  </a:cubicBezTo>
                  <a:cubicBezTo>
                    <a:pt x="307067" y="298891"/>
                    <a:pt x="225870" y="291396"/>
                    <a:pt x="182149" y="315755"/>
                  </a:cubicBezTo>
                  <a:cubicBezTo>
                    <a:pt x="138428" y="340114"/>
                    <a:pt x="75968" y="432553"/>
                    <a:pt x="58480" y="443171"/>
                  </a:cubicBezTo>
                  <a:cubicBezTo>
                    <a:pt x="40991" y="453789"/>
                    <a:pt x="86587" y="367596"/>
                    <a:pt x="77218" y="379463"/>
                  </a:cubicBezTo>
                  <a:cubicBezTo>
                    <a:pt x="67849" y="391330"/>
                    <a:pt x="-14597" y="575584"/>
                    <a:pt x="2267" y="514374"/>
                  </a:cubicBezTo>
                  <a:cubicBezTo>
                    <a:pt x="19131" y="453164"/>
                    <a:pt x="157790" y="72165"/>
                    <a:pt x="178402" y="12204"/>
                  </a:cubicBezTo>
                  <a:cubicBezTo>
                    <a:pt x="199013" y="-47757"/>
                    <a:pt x="111570" y="131500"/>
                    <a:pt x="125936" y="154610"/>
                  </a:cubicBezTo>
                  <a:cubicBezTo>
                    <a:pt x="140301" y="177720"/>
                    <a:pt x="282708" y="124006"/>
                    <a:pt x="290828" y="14336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 700">
              <a:extLst>
                <a:ext uri="{FF2B5EF4-FFF2-40B4-BE49-F238E27FC236}">
                  <a16:creationId xmlns:a16="http://schemas.microsoft.com/office/drawing/2014/main" id="{96D1431E-7152-FE57-B9A0-9AC9D69A5C33}"/>
                </a:ext>
              </a:extLst>
            </p:cNvPr>
            <p:cNvSpPr/>
            <p:nvPr/>
          </p:nvSpPr>
          <p:spPr>
            <a:xfrm>
              <a:off x="4595263" y="10775029"/>
              <a:ext cx="1747193" cy="1204747"/>
            </a:xfrm>
            <a:custGeom>
              <a:avLst/>
              <a:gdLst>
                <a:gd name="connsiteX0" fmla="*/ 162551 w 1747193"/>
                <a:gd name="connsiteY0" fmla="*/ 21737 h 1204747"/>
                <a:gd name="connsiteX1" fmla="*/ 891137 w 1747193"/>
                <a:gd name="connsiteY1" fmla="*/ 711204 h 1204747"/>
                <a:gd name="connsiteX2" fmla="*/ 886247 w 1747193"/>
                <a:gd name="connsiteY2" fmla="*/ 608518 h 1204747"/>
                <a:gd name="connsiteX3" fmla="*/ 1257875 w 1747193"/>
                <a:gd name="connsiteY3" fmla="*/ 1170849 h 1204747"/>
                <a:gd name="connsiteX4" fmla="*/ 1350782 w 1747193"/>
                <a:gd name="connsiteY4" fmla="*/ 1141510 h 1204747"/>
                <a:gd name="connsiteX5" fmla="*/ 1746859 w 1747193"/>
                <a:gd name="connsiteY5" fmla="*/ 1141510 h 1204747"/>
                <a:gd name="connsiteX6" fmla="*/ 1277434 w 1747193"/>
                <a:gd name="connsiteY6" fmla="*/ 1063273 h 1204747"/>
                <a:gd name="connsiteX7" fmla="*/ 1399680 w 1747193"/>
                <a:gd name="connsiteY7" fmla="*/ 1077942 h 1204747"/>
                <a:gd name="connsiteX8" fmla="*/ 509730 w 1747193"/>
                <a:gd name="connsiteY8" fmla="*/ 515611 h 1204747"/>
                <a:gd name="connsiteX9" fmla="*/ 583077 w 1747193"/>
                <a:gd name="connsiteY9" fmla="*/ 584068 h 1204747"/>
                <a:gd name="connsiteX10" fmla="*/ 15856 w 1747193"/>
                <a:gd name="connsiteY10" fmla="*/ 134203 h 1204747"/>
                <a:gd name="connsiteX11" fmla="*/ 152771 w 1747193"/>
                <a:gd name="connsiteY11" fmla="*/ 232000 h 1204747"/>
                <a:gd name="connsiteX12" fmla="*/ 103873 w 1747193"/>
                <a:gd name="connsiteY12" fmla="*/ 148873 h 1204747"/>
                <a:gd name="connsiteX13" fmla="*/ 142992 w 1747193"/>
                <a:gd name="connsiteY13" fmla="*/ 168432 h 1204747"/>
                <a:gd name="connsiteX14" fmla="*/ 162551 w 1747193"/>
                <a:gd name="connsiteY14" fmla="*/ 21737 h 120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7193" h="1204747">
                  <a:moveTo>
                    <a:pt x="162551" y="21737"/>
                  </a:moveTo>
                  <a:cubicBezTo>
                    <a:pt x="287242" y="112199"/>
                    <a:pt x="770521" y="613407"/>
                    <a:pt x="891137" y="711204"/>
                  </a:cubicBezTo>
                  <a:cubicBezTo>
                    <a:pt x="1011753" y="809001"/>
                    <a:pt x="825124" y="531911"/>
                    <a:pt x="886247" y="608518"/>
                  </a:cubicBezTo>
                  <a:cubicBezTo>
                    <a:pt x="947370" y="685125"/>
                    <a:pt x="1180453" y="1082017"/>
                    <a:pt x="1257875" y="1170849"/>
                  </a:cubicBezTo>
                  <a:cubicBezTo>
                    <a:pt x="1335297" y="1259681"/>
                    <a:pt x="1269285" y="1146400"/>
                    <a:pt x="1350782" y="1141510"/>
                  </a:cubicBezTo>
                  <a:cubicBezTo>
                    <a:pt x="1432279" y="1136620"/>
                    <a:pt x="1759084" y="1154549"/>
                    <a:pt x="1746859" y="1141510"/>
                  </a:cubicBezTo>
                  <a:cubicBezTo>
                    <a:pt x="1734634" y="1128471"/>
                    <a:pt x="1335297" y="1073868"/>
                    <a:pt x="1277434" y="1063273"/>
                  </a:cubicBezTo>
                  <a:cubicBezTo>
                    <a:pt x="1219571" y="1052678"/>
                    <a:pt x="1527631" y="1169219"/>
                    <a:pt x="1399680" y="1077942"/>
                  </a:cubicBezTo>
                  <a:cubicBezTo>
                    <a:pt x="1271729" y="986665"/>
                    <a:pt x="645830" y="597923"/>
                    <a:pt x="509730" y="515611"/>
                  </a:cubicBezTo>
                  <a:cubicBezTo>
                    <a:pt x="373630" y="433299"/>
                    <a:pt x="665389" y="647636"/>
                    <a:pt x="583077" y="584068"/>
                  </a:cubicBezTo>
                  <a:cubicBezTo>
                    <a:pt x="500765" y="520500"/>
                    <a:pt x="87574" y="192881"/>
                    <a:pt x="15856" y="134203"/>
                  </a:cubicBezTo>
                  <a:cubicBezTo>
                    <a:pt x="-55862" y="75525"/>
                    <a:pt x="138101" y="229555"/>
                    <a:pt x="152771" y="232000"/>
                  </a:cubicBezTo>
                  <a:cubicBezTo>
                    <a:pt x="167441" y="234445"/>
                    <a:pt x="105503" y="159468"/>
                    <a:pt x="103873" y="148873"/>
                  </a:cubicBezTo>
                  <a:cubicBezTo>
                    <a:pt x="102243" y="138278"/>
                    <a:pt x="136472" y="185546"/>
                    <a:pt x="142992" y="168432"/>
                  </a:cubicBezTo>
                  <a:cubicBezTo>
                    <a:pt x="149512" y="151318"/>
                    <a:pt x="37860" y="-68725"/>
                    <a:pt x="162551" y="217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 701">
              <a:extLst>
                <a:ext uri="{FF2B5EF4-FFF2-40B4-BE49-F238E27FC236}">
                  <a16:creationId xmlns:a16="http://schemas.microsoft.com/office/drawing/2014/main" id="{00DDF493-696E-96F8-6D81-3CF7A41C4606}"/>
                </a:ext>
              </a:extLst>
            </p:cNvPr>
            <p:cNvSpPr/>
            <p:nvPr/>
          </p:nvSpPr>
          <p:spPr>
            <a:xfrm>
              <a:off x="5055321" y="10345150"/>
              <a:ext cx="1261846" cy="1577111"/>
            </a:xfrm>
            <a:custGeom>
              <a:avLst/>
              <a:gdLst>
                <a:gd name="connsiteX0" fmla="*/ 773 w 1261846"/>
                <a:gd name="connsiteY0" fmla="*/ 216903 h 1577111"/>
                <a:gd name="connsiteX1" fmla="*/ 563105 w 1261846"/>
                <a:gd name="connsiteY1" fmla="*/ 745006 h 1577111"/>
                <a:gd name="connsiteX2" fmla="*/ 519096 w 1261846"/>
                <a:gd name="connsiteY2" fmla="*/ 696108 h 1577111"/>
                <a:gd name="connsiteX3" fmla="*/ 954292 w 1261846"/>
                <a:gd name="connsiteY3" fmla="*/ 1043286 h 1577111"/>
                <a:gd name="connsiteX4" fmla="*/ 797817 w 1261846"/>
                <a:gd name="connsiteY4" fmla="*/ 965049 h 1577111"/>
                <a:gd name="connsiteX5" fmla="*/ 1169445 w 1261846"/>
                <a:gd name="connsiteY5" fmla="*/ 1532270 h 1577111"/>
                <a:gd name="connsiteX6" fmla="*/ 1105877 w 1261846"/>
                <a:gd name="connsiteY6" fmla="*/ 1370906 h 1577111"/>
                <a:gd name="connsiteX7" fmla="*/ 1233013 w 1261846"/>
                <a:gd name="connsiteY7" fmla="*/ 1527380 h 1577111"/>
                <a:gd name="connsiteX8" fmla="*/ 465308 w 1261846"/>
                <a:gd name="connsiteY8" fmla="*/ 339149 h 1577111"/>
                <a:gd name="connsiteX9" fmla="*/ 587554 w 1261846"/>
                <a:gd name="connsiteY9" fmla="*/ 578752 h 1577111"/>
                <a:gd name="connsiteX10" fmla="*/ 30112 w 1261846"/>
                <a:gd name="connsiteY10" fmla="*/ 1751 h 1577111"/>
                <a:gd name="connsiteX11" fmla="*/ 431079 w 1261846"/>
                <a:gd name="connsiteY11" fmla="*/ 392938 h 1577111"/>
                <a:gd name="connsiteX12" fmla="*/ 773 w 1261846"/>
                <a:gd name="connsiteY12" fmla="*/ 216903 h 15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1846" h="1577111">
                  <a:moveTo>
                    <a:pt x="773" y="216903"/>
                  </a:moveTo>
                  <a:cubicBezTo>
                    <a:pt x="22777" y="275581"/>
                    <a:pt x="476718" y="665139"/>
                    <a:pt x="563105" y="745006"/>
                  </a:cubicBezTo>
                  <a:cubicBezTo>
                    <a:pt x="649492" y="824874"/>
                    <a:pt x="453898" y="646395"/>
                    <a:pt x="519096" y="696108"/>
                  </a:cubicBezTo>
                  <a:cubicBezTo>
                    <a:pt x="584294" y="745821"/>
                    <a:pt x="907839" y="998463"/>
                    <a:pt x="954292" y="1043286"/>
                  </a:cubicBezTo>
                  <a:cubicBezTo>
                    <a:pt x="1000745" y="1088109"/>
                    <a:pt x="761958" y="883552"/>
                    <a:pt x="797817" y="965049"/>
                  </a:cubicBezTo>
                  <a:cubicBezTo>
                    <a:pt x="833676" y="1046546"/>
                    <a:pt x="1118102" y="1464627"/>
                    <a:pt x="1169445" y="1532270"/>
                  </a:cubicBezTo>
                  <a:cubicBezTo>
                    <a:pt x="1220788" y="1599913"/>
                    <a:pt x="1095282" y="1371721"/>
                    <a:pt x="1105877" y="1370906"/>
                  </a:cubicBezTo>
                  <a:cubicBezTo>
                    <a:pt x="1116472" y="1370091"/>
                    <a:pt x="1339774" y="1699339"/>
                    <a:pt x="1233013" y="1527380"/>
                  </a:cubicBezTo>
                  <a:cubicBezTo>
                    <a:pt x="1126252" y="1355421"/>
                    <a:pt x="572884" y="497254"/>
                    <a:pt x="465308" y="339149"/>
                  </a:cubicBezTo>
                  <a:cubicBezTo>
                    <a:pt x="357732" y="181044"/>
                    <a:pt x="660087" y="634985"/>
                    <a:pt x="587554" y="578752"/>
                  </a:cubicBezTo>
                  <a:cubicBezTo>
                    <a:pt x="515021" y="522519"/>
                    <a:pt x="56191" y="32720"/>
                    <a:pt x="30112" y="1751"/>
                  </a:cubicBezTo>
                  <a:cubicBezTo>
                    <a:pt x="4033" y="-29218"/>
                    <a:pt x="428634" y="360339"/>
                    <a:pt x="431079" y="392938"/>
                  </a:cubicBezTo>
                  <a:cubicBezTo>
                    <a:pt x="433524" y="425537"/>
                    <a:pt x="-21231" y="158225"/>
                    <a:pt x="773" y="21690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 702">
              <a:extLst>
                <a:ext uri="{FF2B5EF4-FFF2-40B4-BE49-F238E27FC236}">
                  <a16:creationId xmlns:a16="http://schemas.microsoft.com/office/drawing/2014/main" id="{CDA08309-D8F8-56D2-2D06-60C462E75002}"/>
                </a:ext>
              </a:extLst>
            </p:cNvPr>
            <p:cNvSpPr/>
            <p:nvPr/>
          </p:nvSpPr>
          <p:spPr>
            <a:xfrm>
              <a:off x="4634997" y="10358670"/>
              <a:ext cx="847917" cy="482500"/>
            </a:xfrm>
            <a:custGeom>
              <a:avLst/>
              <a:gdLst>
                <a:gd name="connsiteX0" fmla="*/ 571 w 847917"/>
                <a:gd name="connsiteY0" fmla="*/ 482104 h 482500"/>
                <a:gd name="connsiteX1" fmla="*/ 455326 w 847917"/>
                <a:gd name="connsiteY1" fmla="*/ 61578 h 482500"/>
                <a:gd name="connsiteX2" fmla="*/ 235283 w 847917"/>
                <a:gd name="connsiteY2" fmla="*/ 144705 h 482500"/>
                <a:gd name="connsiteX3" fmla="*/ 469996 w 847917"/>
                <a:gd name="connsiteY3" fmla="*/ 2900 h 482500"/>
                <a:gd name="connsiteX4" fmla="*/ 846513 w 847917"/>
                <a:gd name="connsiteY4" fmla="*/ 301180 h 482500"/>
                <a:gd name="connsiteX5" fmla="*/ 592242 w 847917"/>
                <a:gd name="connsiteY5" fmla="*/ 42019 h 482500"/>
                <a:gd name="connsiteX6" fmla="*/ 440656 w 847917"/>
                <a:gd name="connsiteY6" fmla="*/ 51798 h 482500"/>
                <a:gd name="connsiteX7" fmla="*/ 210834 w 847917"/>
                <a:gd name="connsiteY7" fmla="*/ 203383 h 482500"/>
                <a:gd name="connsiteX8" fmla="*/ 357529 w 847917"/>
                <a:gd name="connsiteY8" fmla="*/ 139816 h 482500"/>
                <a:gd name="connsiteX9" fmla="*/ 571 w 847917"/>
                <a:gd name="connsiteY9" fmla="*/ 482104 h 4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917" h="482500">
                  <a:moveTo>
                    <a:pt x="571" y="482104"/>
                  </a:moveTo>
                  <a:cubicBezTo>
                    <a:pt x="16870" y="469064"/>
                    <a:pt x="416207" y="117811"/>
                    <a:pt x="455326" y="61578"/>
                  </a:cubicBezTo>
                  <a:cubicBezTo>
                    <a:pt x="494445" y="5345"/>
                    <a:pt x="232838" y="154485"/>
                    <a:pt x="235283" y="144705"/>
                  </a:cubicBezTo>
                  <a:cubicBezTo>
                    <a:pt x="237728" y="134925"/>
                    <a:pt x="368124" y="-23179"/>
                    <a:pt x="469996" y="2900"/>
                  </a:cubicBezTo>
                  <a:cubicBezTo>
                    <a:pt x="571868" y="28979"/>
                    <a:pt x="826139" y="294660"/>
                    <a:pt x="846513" y="301180"/>
                  </a:cubicBezTo>
                  <a:cubicBezTo>
                    <a:pt x="866887" y="307700"/>
                    <a:pt x="659885" y="83583"/>
                    <a:pt x="592242" y="42019"/>
                  </a:cubicBezTo>
                  <a:cubicBezTo>
                    <a:pt x="524599" y="455"/>
                    <a:pt x="504224" y="24904"/>
                    <a:pt x="440656" y="51798"/>
                  </a:cubicBezTo>
                  <a:cubicBezTo>
                    <a:pt x="377088" y="78692"/>
                    <a:pt x="224688" y="188713"/>
                    <a:pt x="210834" y="203383"/>
                  </a:cubicBezTo>
                  <a:cubicBezTo>
                    <a:pt x="196980" y="218053"/>
                    <a:pt x="393388" y="97437"/>
                    <a:pt x="357529" y="139816"/>
                  </a:cubicBezTo>
                  <a:cubicBezTo>
                    <a:pt x="321670" y="182195"/>
                    <a:pt x="-15728" y="495144"/>
                    <a:pt x="571" y="482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FAA8F051-7D21-EF21-55C5-0FE8C22D518E}"/>
                </a:ext>
              </a:extLst>
            </p:cNvPr>
            <p:cNvSpPr/>
            <p:nvPr/>
          </p:nvSpPr>
          <p:spPr>
            <a:xfrm>
              <a:off x="2502700" y="8942487"/>
              <a:ext cx="547034" cy="1332859"/>
            </a:xfrm>
            <a:custGeom>
              <a:avLst/>
              <a:gdLst>
                <a:gd name="connsiteX0" fmla="*/ 338297 w 547034"/>
                <a:gd name="connsiteY0" fmla="*/ 1030 h 1332859"/>
                <a:gd name="connsiteX1" fmla="*/ 176932 w 547034"/>
                <a:gd name="connsiteY1" fmla="*/ 279750 h 1332859"/>
                <a:gd name="connsiteX2" fmla="*/ 245390 w 547034"/>
                <a:gd name="connsiteY2" fmla="*/ 201513 h 1332859"/>
                <a:gd name="connsiteX3" fmla="*/ 137813 w 547034"/>
                <a:gd name="connsiteY3" fmla="*/ 401996 h 1332859"/>
                <a:gd name="connsiteX4" fmla="*/ 201381 w 547034"/>
                <a:gd name="connsiteY4" fmla="*/ 338429 h 1332859"/>
                <a:gd name="connsiteX5" fmla="*/ 132924 w 547034"/>
                <a:gd name="connsiteY5" fmla="*/ 529132 h 1332859"/>
                <a:gd name="connsiteX6" fmla="*/ 152483 w 547034"/>
                <a:gd name="connsiteY6" fmla="*/ 509573 h 1332859"/>
                <a:gd name="connsiteX7" fmla="*/ 103584 w 547034"/>
                <a:gd name="connsiteY7" fmla="*/ 695387 h 1332859"/>
                <a:gd name="connsiteX8" fmla="*/ 113364 w 547034"/>
                <a:gd name="connsiteY8" fmla="*/ 666048 h 1332859"/>
                <a:gd name="connsiteX9" fmla="*/ 538780 w 547034"/>
                <a:gd name="connsiteY9" fmla="*/ 1321286 h 1332859"/>
                <a:gd name="connsiteX10" fmla="*/ 396975 w 547034"/>
                <a:gd name="connsiteY10" fmla="*/ 1091464 h 1332859"/>
                <a:gd name="connsiteX11" fmla="*/ 426314 w 547034"/>
                <a:gd name="connsiteY11" fmla="*/ 1179481 h 1332859"/>
                <a:gd name="connsiteX12" fmla="*/ 157373 w 547034"/>
                <a:gd name="connsiteY12" fmla="*/ 822523 h 1332859"/>
                <a:gd name="connsiteX13" fmla="*/ 220941 w 547034"/>
                <a:gd name="connsiteY13" fmla="*/ 890980 h 1332859"/>
                <a:gd name="connsiteX14" fmla="*/ 898 w 547034"/>
                <a:gd name="connsiteY14" fmla="*/ 670938 h 1332859"/>
                <a:gd name="connsiteX15" fmla="*/ 142703 w 547034"/>
                <a:gd name="connsiteY15" fmla="*/ 387327 h 1332859"/>
                <a:gd name="connsiteX16" fmla="*/ 132924 w 547034"/>
                <a:gd name="connsiteY16" fmla="*/ 397107 h 1332859"/>
                <a:gd name="connsiteX17" fmla="*/ 338297 w 547034"/>
                <a:gd name="connsiteY17" fmla="*/ 1030 h 133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7034" h="1332859">
                  <a:moveTo>
                    <a:pt x="338297" y="1030"/>
                  </a:moveTo>
                  <a:cubicBezTo>
                    <a:pt x="345632" y="-18529"/>
                    <a:pt x="192416" y="246336"/>
                    <a:pt x="176932" y="279750"/>
                  </a:cubicBezTo>
                  <a:cubicBezTo>
                    <a:pt x="161448" y="313164"/>
                    <a:pt x="251910" y="181139"/>
                    <a:pt x="245390" y="201513"/>
                  </a:cubicBezTo>
                  <a:cubicBezTo>
                    <a:pt x="238870" y="221887"/>
                    <a:pt x="145148" y="379177"/>
                    <a:pt x="137813" y="401996"/>
                  </a:cubicBezTo>
                  <a:cubicBezTo>
                    <a:pt x="130478" y="424815"/>
                    <a:pt x="202196" y="317240"/>
                    <a:pt x="201381" y="338429"/>
                  </a:cubicBezTo>
                  <a:cubicBezTo>
                    <a:pt x="200566" y="359618"/>
                    <a:pt x="141074" y="500608"/>
                    <a:pt x="132924" y="529132"/>
                  </a:cubicBezTo>
                  <a:cubicBezTo>
                    <a:pt x="124774" y="557656"/>
                    <a:pt x="157373" y="481864"/>
                    <a:pt x="152483" y="509573"/>
                  </a:cubicBezTo>
                  <a:cubicBezTo>
                    <a:pt x="147593" y="537282"/>
                    <a:pt x="110104" y="669308"/>
                    <a:pt x="103584" y="695387"/>
                  </a:cubicBezTo>
                  <a:cubicBezTo>
                    <a:pt x="97064" y="721466"/>
                    <a:pt x="40831" y="561732"/>
                    <a:pt x="113364" y="666048"/>
                  </a:cubicBezTo>
                  <a:cubicBezTo>
                    <a:pt x="185897" y="770364"/>
                    <a:pt x="491512" y="1250383"/>
                    <a:pt x="538780" y="1321286"/>
                  </a:cubicBezTo>
                  <a:cubicBezTo>
                    <a:pt x="586048" y="1392189"/>
                    <a:pt x="415719" y="1115098"/>
                    <a:pt x="396975" y="1091464"/>
                  </a:cubicBezTo>
                  <a:cubicBezTo>
                    <a:pt x="378231" y="1067830"/>
                    <a:pt x="466248" y="1224304"/>
                    <a:pt x="426314" y="1179481"/>
                  </a:cubicBezTo>
                  <a:cubicBezTo>
                    <a:pt x="386380" y="1134658"/>
                    <a:pt x="191602" y="870607"/>
                    <a:pt x="157373" y="822523"/>
                  </a:cubicBezTo>
                  <a:cubicBezTo>
                    <a:pt x="123144" y="774439"/>
                    <a:pt x="247020" y="916244"/>
                    <a:pt x="220941" y="890980"/>
                  </a:cubicBezTo>
                  <a:cubicBezTo>
                    <a:pt x="194862" y="865716"/>
                    <a:pt x="13938" y="754880"/>
                    <a:pt x="898" y="670938"/>
                  </a:cubicBezTo>
                  <a:cubicBezTo>
                    <a:pt x="-12142" y="586996"/>
                    <a:pt x="120699" y="432966"/>
                    <a:pt x="142703" y="387327"/>
                  </a:cubicBezTo>
                  <a:cubicBezTo>
                    <a:pt x="164707" y="341689"/>
                    <a:pt x="103585" y="457415"/>
                    <a:pt x="132924" y="397107"/>
                  </a:cubicBezTo>
                  <a:cubicBezTo>
                    <a:pt x="162263" y="336799"/>
                    <a:pt x="330962" y="20589"/>
                    <a:pt x="338297" y="103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28F60BEC-5871-9C98-954D-3D89AF804C6D}"/>
                </a:ext>
              </a:extLst>
            </p:cNvPr>
            <p:cNvSpPr/>
            <p:nvPr/>
          </p:nvSpPr>
          <p:spPr>
            <a:xfrm>
              <a:off x="3009924" y="9894982"/>
              <a:ext cx="506208" cy="374306"/>
            </a:xfrm>
            <a:custGeom>
              <a:avLst/>
              <a:gdLst>
                <a:gd name="connsiteX0" fmla="*/ 505871 w 506208"/>
                <a:gd name="connsiteY0" fmla="*/ 2053 h 374306"/>
                <a:gd name="connsiteX1" fmla="*/ 202701 w 506208"/>
                <a:gd name="connsiteY1" fmla="*/ 178088 h 374306"/>
                <a:gd name="connsiteX2" fmla="*/ 305387 w 506208"/>
                <a:gd name="connsiteY2" fmla="*/ 148748 h 374306"/>
                <a:gd name="connsiteX3" fmla="*/ 2217 w 506208"/>
                <a:gd name="connsiteY3" fmla="*/ 373681 h 374306"/>
                <a:gd name="connsiteX4" fmla="*/ 163582 w 506208"/>
                <a:gd name="connsiteY4" fmla="*/ 217206 h 374306"/>
                <a:gd name="connsiteX5" fmla="*/ 75565 w 506208"/>
                <a:gd name="connsiteY5" fmla="*/ 256325 h 374306"/>
                <a:gd name="connsiteX6" fmla="*/ 295608 w 506208"/>
                <a:gd name="connsiteY6" fmla="*/ 168308 h 374306"/>
                <a:gd name="connsiteX7" fmla="*/ 134243 w 506208"/>
                <a:gd name="connsiteY7" fmla="*/ 315003 h 374306"/>
                <a:gd name="connsiteX8" fmla="*/ 505871 w 506208"/>
                <a:gd name="connsiteY8" fmla="*/ 2053 h 37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208" h="374306">
                  <a:moveTo>
                    <a:pt x="505871" y="2053"/>
                  </a:moveTo>
                  <a:cubicBezTo>
                    <a:pt x="517281" y="-20766"/>
                    <a:pt x="236115" y="153639"/>
                    <a:pt x="202701" y="178088"/>
                  </a:cubicBezTo>
                  <a:cubicBezTo>
                    <a:pt x="169287" y="202537"/>
                    <a:pt x="338801" y="116149"/>
                    <a:pt x="305387" y="148748"/>
                  </a:cubicBezTo>
                  <a:cubicBezTo>
                    <a:pt x="271973" y="181347"/>
                    <a:pt x="25851" y="362271"/>
                    <a:pt x="2217" y="373681"/>
                  </a:cubicBezTo>
                  <a:cubicBezTo>
                    <a:pt x="-21417" y="385091"/>
                    <a:pt x="151357" y="236765"/>
                    <a:pt x="163582" y="217206"/>
                  </a:cubicBezTo>
                  <a:cubicBezTo>
                    <a:pt x="175807" y="197647"/>
                    <a:pt x="53561" y="264475"/>
                    <a:pt x="75565" y="256325"/>
                  </a:cubicBezTo>
                  <a:cubicBezTo>
                    <a:pt x="97569" y="248175"/>
                    <a:pt x="285828" y="158528"/>
                    <a:pt x="295608" y="168308"/>
                  </a:cubicBezTo>
                  <a:cubicBezTo>
                    <a:pt x="305388" y="178088"/>
                    <a:pt x="93494" y="337822"/>
                    <a:pt x="134243" y="315003"/>
                  </a:cubicBezTo>
                  <a:cubicBezTo>
                    <a:pt x="174992" y="292184"/>
                    <a:pt x="494461" y="24872"/>
                    <a:pt x="505871" y="205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918387F2-0ADB-062B-4461-EBE49ABB7A7E}"/>
                </a:ext>
              </a:extLst>
            </p:cNvPr>
            <p:cNvSpPr/>
            <p:nvPr/>
          </p:nvSpPr>
          <p:spPr>
            <a:xfrm>
              <a:off x="3985219" y="9315765"/>
              <a:ext cx="646829" cy="1453175"/>
            </a:xfrm>
            <a:custGeom>
              <a:avLst/>
              <a:gdLst>
                <a:gd name="connsiteX0" fmla="*/ 63568 w 646829"/>
                <a:gd name="connsiteY0" fmla="*/ 4269 h 1453175"/>
                <a:gd name="connsiteX1" fmla="*/ 14670 w 646829"/>
                <a:gd name="connsiteY1" fmla="*/ 679067 h 1453175"/>
                <a:gd name="connsiteX2" fmla="*/ 19560 w 646829"/>
                <a:gd name="connsiteY2" fmla="*/ 639948 h 1453175"/>
                <a:gd name="connsiteX3" fmla="*/ 9780 w 646829"/>
                <a:gd name="connsiteY3" fmla="*/ 786644 h 1453175"/>
                <a:gd name="connsiteX4" fmla="*/ 0 w 646829"/>
                <a:gd name="connsiteY4" fmla="*/ 781754 h 1453175"/>
                <a:gd name="connsiteX5" fmla="*/ 493874 w 646829"/>
                <a:gd name="connsiteY5" fmla="*/ 1172941 h 1453175"/>
                <a:gd name="connsiteX6" fmla="*/ 171145 w 646829"/>
                <a:gd name="connsiteY6" fmla="*/ 1016466 h 1453175"/>
                <a:gd name="connsiteX7" fmla="*/ 630790 w 646829"/>
                <a:gd name="connsiteY7" fmla="*/ 1432102 h 1453175"/>
                <a:gd name="connsiteX8" fmla="*/ 503654 w 646829"/>
                <a:gd name="connsiteY8" fmla="*/ 1334306 h 1453175"/>
                <a:gd name="connsiteX9" fmla="*/ 132026 w 646829"/>
                <a:gd name="connsiteY9" fmla="*/ 840432 h 1453175"/>
                <a:gd name="connsiteX10" fmla="*/ 132026 w 646829"/>
                <a:gd name="connsiteY10" fmla="*/ 874661 h 1453175"/>
                <a:gd name="connsiteX11" fmla="*/ 78238 w 646829"/>
                <a:gd name="connsiteY11" fmla="*/ 273210 h 1453175"/>
                <a:gd name="connsiteX12" fmla="*/ 97797 w 646829"/>
                <a:gd name="connsiteY12" fmla="*/ 1050695 h 1453175"/>
                <a:gd name="connsiteX13" fmla="*/ 63568 w 646829"/>
                <a:gd name="connsiteY13" fmla="*/ 4269 h 14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6829" h="1453175">
                  <a:moveTo>
                    <a:pt x="63568" y="4269"/>
                  </a:moveTo>
                  <a:cubicBezTo>
                    <a:pt x="49714" y="-57669"/>
                    <a:pt x="22005" y="573121"/>
                    <a:pt x="14670" y="679067"/>
                  </a:cubicBezTo>
                  <a:cubicBezTo>
                    <a:pt x="7335" y="785013"/>
                    <a:pt x="20375" y="622019"/>
                    <a:pt x="19560" y="639948"/>
                  </a:cubicBezTo>
                  <a:cubicBezTo>
                    <a:pt x="18745" y="657877"/>
                    <a:pt x="9780" y="786644"/>
                    <a:pt x="9780" y="786644"/>
                  </a:cubicBezTo>
                  <a:cubicBezTo>
                    <a:pt x="6520" y="810278"/>
                    <a:pt x="0" y="781754"/>
                    <a:pt x="0" y="781754"/>
                  </a:cubicBezTo>
                  <a:cubicBezTo>
                    <a:pt x="80682" y="846137"/>
                    <a:pt x="465350" y="1133823"/>
                    <a:pt x="493874" y="1172941"/>
                  </a:cubicBezTo>
                  <a:cubicBezTo>
                    <a:pt x="522398" y="1212059"/>
                    <a:pt x="148326" y="973272"/>
                    <a:pt x="171145" y="1016466"/>
                  </a:cubicBezTo>
                  <a:cubicBezTo>
                    <a:pt x="193964" y="1059660"/>
                    <a:pt x="575372" y="1379129"/>
                    <a:pt x="630790" y="1432102"/>
                  </a:cubicBezTo>
                  <a:cubicBezTo>
                    <a:pt x="686208" y="1485075"/>
                    <a:pt x="586781" y="1432918"/>
                    <a:pt x="503654" y="1334306"/>
                  </a:cubicBezTo>
                  <a:cubicBezTo>
                    <a:pt x="420527" y="1235694"/>
                    <a:pt x="193964" y="917040"/>
                    <a:pt x="132026" y="840432"/>
                  </a:cubicBezTo>
                  <a:cubicBezTo>
                    <a:pt x="70088" y="763824"/>
                    <a:pt x="140991" y="969198"/>
                    <a:pt x="132026" y="874661"/>
                  </a:cubicBezTo>
                  <a:cubicBezTo>
                    <a:pt x="123061" y="780124"/>
                    <a:pt x="83943" y="243871"/>
                    <a:pt x="78238" y="273210"/>
                  </a:cubicBezTo>
                  <a:cubicBezTo>
                    <a:pt x="72533" y="302549"/>
                    <a:pt x="96167" y="1093888"/>
                    <a:pt x="97797" y="1050695"/>
                  </a:cubicBezTo>
                  <a:cubicBezTo>
                    <a:pt x="99427" y="1007502"/>
                    <a:pt x="77422" y="66207"/>
                    <a:pt x="63568" y="426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2B6186C8-2112-19DB-5F7D-A915F32D3EF9}"/>
                </a:ext>
              </a:extLst>
            </p:cNvPr>
            <p:cNvSpPr/>
            <p:nvPr/>
          </p:nvSpPr>
          <p:spPr>
            <a:xfrm>
              <a:off x="3953710" y="10005930"/>
              <a:ext cx="696593" cy="791323"/>
            </a:xfrm>
            <a:custGeom>
              <a:avLst/>
              <a:gdLst>
                <a:gd name="connsiteX0" fmla="*/ 90187 w 696593"/>
                <a:gd name="connsiteY0" fmla="*/ 3572 h 791323"/>
                <a:gd name="connsiteX1" fmla="*/ 388468 w 696593"/>
                <a:gd name="connsiteY1" fmla="*/ 453437 h 791323"/>
                <a:gd name="connsiteX2" fmla="*/ 383578 w 696593"/>
                <a:gd name="connsiteY2" fmla="*/ 438767 h 791323"/>
                <a:gd name="connsiteX3" fmla="*/ 696527 w 696593"/>
                <a:gd name="connsiteY3" fmla="*/ 790836 h 791323"/>
                <a:gd name="connsiteX4" fmla="*/ 354239 w 696593"/>
                <a:gd name="connsiteY4" fmla="*/ 507225 h 791323"/>
                <a:gd name="connsiteX5" fmla="*/ 11950 w 696593"/>
                <a:gd name="connsiteY5" fmla="*/ 169826 h 791323"/>
                <a:gd name="connsiteX6" fmla="*/ 75518 w 696593"/>
                <a:gd name="connsiteY6" fmla="*/ 238284 h 791323"/>
                <a:gd name="connsiteX7" fmla="*/ 90187 w 696593"/>
                <a:gd name="connsiteY7" fmla="*/ 3572 h 7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593" h="791323">
                  <a:moveTo>
                    <a:pt x="90187" y="3572"/>
                  </a:moveTo>
                  <a:cubicBezTo>
                    <a:pt x="142345" y="39431"/>
                    <a:pt x="339570" y="380905"/>
                    <a:pt x="388468" y="453437"/>
                  </a:cubicBezTo>
                  <a:cubicBezTo>
                    <a:pt x="437367" y="525970"/>
                    <a:pt x="332235" y="382534"/>
                    <a:pt x="383578" y="438767"/>
                  </a:cubicBezTo>
                  <a:cubicBezTo>
                    <a:pt x="434921" y="495000"/>
                    <a:pt x="701417" y="779426"/>
                    <a:pt x="696527" y="790836"/>
                  </a:cubicBezTo>
                  <a:cubicBezTo>
                    <a:pt x="691637" y="802246"/>
                    <a:pt x="468335" y="610727"/>
                    <a:pt x="354239" y="507225"/>
                  </a:cubicBezTo>
                  <a:cubicBezTo>
                    <a:pt x="240143" y="403723"/>
                    <a:pt x="58403" y="214649"/>
                    <a:pt x="11950" y="169826"/>
                  </a:cubicBezTo>
                  <a:cubicBezTo>
                    <a:pt x="-34503" y="125003"/>
                    <a:pt x="68998" y="263548"/>
                    <a:pt x="75518" y="238284"/>
                  </a:cubicBezTo>
                  <a:cubicBezTo>
                    <a:pt x="82038" y="213020"/>
                    <a:pt x="38029" y="-32287"/>
                    <a:pt x="90187" y="357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65C6857F-493F-FBE8-E6F2-3F2D58272680}"/>
                </a:ext>
              </a:extLst>
            </p:cNvPr>
            <p:cNvSpPr/>
            <p:nvPr/>
          </p:nvSpPr>
          <p:spPr>
            <a:xfrm>
              <a:off x="4545738" y="10302328"/>
              <a:ext cx="579357" cy="496423"/>
            </a:xfrm>
            <a:custGeom>
              <a:avLst/>
              <a:gdLst>
                <a:gd name="connsiteX0" fmla="*/ 505466 w 579357"/>
                <a:gd name="connsiteY0" fmla="*/ 15233 h 496423"/>
                <a:gd name="connsiteX1" fmla="*/ 163178 w 579357"/>
                <a:gd name="connsiteY1" fmla="*/ 230386 h 496423"/>
                <a:gd name="connsiteX2" fmla="*/ 280534 w 579357"/>
                <a:gd name="connsiteY2" fmla="*/ 235276 h 496423"/>
                <a:gd name="connsiteX3" fmla="*/ 50711 w 579357"/>
                <a:gd name="connsiteY3" fmla="*/ 445539 h 496423"/>
                <a:gd name="connsiteX4" fmla="*/ 207186 w 579357"/>
                <a:gd name="connsiteY4" fmla="*/ 357522 h 496423"/>
                <a:gd name="connsiteX5" fmla="*/ 6703 w 579357"/>
                <a:gd name="connsiteY5" fmla="*/ 489548 h 496423"/>
                <a:gd name="connsiteX6" fmla="*/ 505466 w 579357"/>
                <a:gd name="connsiteY6" fmla="*/ 103251 h 496423"/>
                <a:gd name="connsiteX7" fmla="*/ 216966 w 579357"/>
                <a:gd name="connsiteY7" fmla="*/ 342853 h 496423"/>
                <a:gd name="connsiteX8" fmla="*/ 554365 w 579357"/>
                <a:gd name="connsiteY8" fmla="*/ 54352 h 496423"/>
                <a:gd name="connsiteX9" fmla="*/ 505466 w 579357"/>
                <a:gd name="connsiteY9" fmla="*/ 15233 h 49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357" h="496423">
                  <a:moveTo>
                    <a:pt x="505466" y="15233"/>
                  </a:moveTo>
                  <a:cubicBezTo>
                    <a:pt x="440268" y="44572"/>
                    <a:pt x="200667" y="193712"/>
                    <a:pt x="163178" y="230386"/>
                  </a:cubicBezTo>
                  <a:cubicBezTo>
                    <a:pt x="125689" y="267060"/>
                    <a:pt x="299278" y="199417"/>
                    <a:pt x="280534" y="235276"/>
                  </a:cubicBezTo>
                  <a:cubicBezTo>
                    <a:pt x="261790" y="271135"/>
                    <a:pt x="62936" y="425165"/>
                    <a:pt x="50711" y="445539"/>
                  </a:cubicBezTo>
                  <a:cubicBezTo>
                    <a:pt x="38486" y="465913"/>
                    <a:pt x="214521" y="350187"/>
                    <a:pt x="207186" y="357522"/>
                  </a:cubicBezTo>
                  <a:cubicBezTo>
                    <a:pt x="199851" y="364857"/>
                    <a:pt x="-43010" y="531926"/>
                    <a:pt x="6703" y="489548"/>
                  </a:cubicBezTo>
                  <a:cubicBezTo>
                    <a:pt x="56416" y="447170"/>
                    <a:pt x="470422" y="127700"/>
                    <a:pt x="505466" y="103251"/>
                  </a:cubicBezTo>
                  <a:cubicBezTo>
                    <a:pt x="540510" y="78802"/>
                    <a:pt x="208816" y="351003"/>
                    <a:pt x="216966" y="342853"/>
                  </a:cubicBezTo>
                  <a:cubicBezTo>
                    <a:pt x="225116" y="334703"/>
                    <a:pt x="502207" y="109770"/>
                    <a:pt x="554365" y="54352"/>
                  </a:cubicBezTo>
                  <a:cubicBezTo>
                    <a:pt x="606523" y="-1066"/>
                    <a:pt x="570664" y="-14106"/>
                    <a:pt x="505466" y="1523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7AE7F54B-FDBB-F9D8-4A13-70142D1C833F}"/>
                </a:ext>
              </a:extLst>
            </p:cNvPr>
            <p:cNvSpPr/>
            <p:nvPr/>
          </p:nvSpPr>
          <p:spPr>
            <a:xfrm>
              <a:off x="2842327" y="7636001"/>
              <a:ext cx="935438" cy="1500404"/>
            </a:xfrm>
            <a:custGeom>
              <a:avLst/>
              <a:gdLst>
                <a:gd name="connsiteX0" fmla="*/ 563305 w 935438"/>
                <a:gd name="connsiteY0" fmla="*/ 8383 h 1500404"/>
                <a:gd name="connsiteX1" fmla="*/ 6537 w 935438"/>
                <a:gd name="connsiteY1" fmla="*/ 865887 h 1500404"/>
                <a:gd name="connsiteX2" fmla="*/ 246313 w 935438"/>
                <a:gd name="connsiteY2" fmla="*/ 666751 h 1500404"/>
                <a:gd name="connsiteX3" fmla="*/ 55305 w 935438"/>
                <a:gd name="connsiteY3" fmla="*/ 1186943 h 1500404"/>
                <a:gd name="connsiteX4" fmla="*/ 356041 w 935438"/>
                <a:gd name="connsiteY4" fmla="*/ 703327 h 1500404"/>
                <a:gd name="connsiteX5" fmla="*/ 205673 w 935438"/>
                <a:gd name="connsiteY5" fmla="*/ 1239775 h 1500404"/>
                <a:gd name="connsiteX6" fmla="*/ 587689 w 935438"/>
                <a:gd name="connsiteY6" fmla="*/ 280671 h 1500404"/>
                <a:gd name="connsiteX7" fmla="*/ 534857 w 935438"/>
                <a:gd name="connsiteY7" fmla="*/ 1499871 h 1500404"/>
                <a:gd name="connsiteX8" fmla="*/ 717737 w 935438"/>
                <a:gd name="connsiteY8" fmla="*/ 447295 h 1500404"/>
                <a:gd name="connsiteX9" fmla="*/ 725865 w 935438"/>
                <a:gd name="connsiteY9" fmla="*/ 1410463 h 1500404"/>
                <a:gd name="connsiteX10" fmla="*/ 933129 w 935438"/>
                <a:gd name="connsiteY10" fmla="*/ 20575 h 1500404"/>
                <a:gd name="connsiteX11" fmla="*/ 571433 w 935438"/>
                <a:gd name="connsiteY11" fmla="*/ 711455 h 1500404"/>
                <a:gd name="connsiteX12" fmla="*/ 644585 w 935438"/>
                <a:gd name="connsiteY12" fmla="*/ 203455 h 1500404"/>
                <a:gd name="connsiteX13" fmla="*/ 563305 w 935438"/>
                <a:gd name="connsiteY13" fmla="*/ 414783 h 1500404"/>
                <a:gd name="connsiteX14" fmla="*/ 563305 w 935438"/>
                <a:gd name="connsiteY14" fmla="*/ 8383 h 150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5438" h="1500404">
                  <a:moveTo>
                    <a:pt x="563305" y="8383"/>
                  </a:moveTo>
                  <a:cubicBezTo>
                    <a:pt x="470510" y="83567"/>
                    <a:pt x="59369" y="756159"/>
                    <a:pt x="6537" y="865887"/>
                  </a:cubicBezTo>
                  <a:cubicBezTo>
                    <a:pt x="-46295" y="975615"/>
                    <a:pt x="238185" y="613242"/>
                    <a:pt x="246313" y="666751"/>
                  </a:cubicBezTo>
                  <a:cubicBezTo>
                    <a:pt x="254441" y="720260"/>
                    <a:pt x="37017" y="1180847"/>
                    <a:pt x="55305" y="1186943"/>
                  </a:cubicBezTo>
                  <a:cubicBezTo>
                    <a:pt x="73593" y="1193039"/>
                    <a:pt x="330980" y="694522"/>
                    <a:pt x="356041" y="703327"/>
                  </a:cubicBezTo>
                  <a:cubicBezTo>
                    <a:pt x="381102" y="712132"/>
                    <a:pt x="167065" y="1310218"/>
                    <a:pt x="205673" y="1239775"/>
                  </a:cubicBezTo>
                  <a:cubicBezTo>
                    <a:pt x="244281" y="1169332"/>
                    <a:pt x="532825" y="237322"/>
                    <a:pt x="587689" y="280671"/>
                  </a:cubicBezTo>
                  <a:cubicBezTo>
                    <a:pt x="642553" y="324020"/>
                    <a:pt x="513182" y="1472100"/>
                    <a:pt x="534857" y="1499871"/>
                  </a:cubicBezTo>
                  <a:cubicBezTo>
                    <a:pt x="556532" y="1527642"/>
                    <a:pt x="685902" y="462196"/>
                    <a:pt x="717737" y="447295"/>
                  </a:cubicBezTo>
                  <a:cubicBezTo>
                    <a:pt x="749572" y="432394"/>
                    <a:pt x="689966" y="1481583"/>
                    <a:pt x="725865" y="1410463"/>
                  </a:cubicBezTo>
                  <a:cubicBezTo>
                    <a:pt x="761764" y="1339343"/>
                    <a:pt x="958868" y="137076"/>
                    <a:pt x="933129" y="20575"/>
                  </a:cubicBezTo>
                  <a:cubicBezTo>
                    <a:pt x="907390" y="-95926"/>
                    <a:pt x="619524" y="680975"/>
                    <a:pt x="571433" y="711455"/>
                  </a:cubicBezTo>
                  <a:cubicBezTo>
                    <a:pt x="523342" y="741935"/>
                    <a:pt x="645940" y="252900"/>
                    <a:pt x="644585" y="203455"/>
                  </a:cubicBezTo>
                  <a:cubicBezTo>
                    <a:pt x="643230" y="154010"/>
                    <a:pt x="574820" y="441876"/>
                    <a:pt x="563305" y="414783"/>
                  </a:cubicBezTo>
                  <a:cubicBezTo>
                    <a:pt x="551790" y="387690"/>
                    <a:pt x="656100" y="-66801"/>
                    <a:pt x="563305" y="8383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D1D1586D-1797-87D2-0BF1-800C9E62EDAE}"/>
                </a:ext>
              </a:extLst>
            </p:cNvPr>
            <p:cNvSpPr/>
            <p:nvPr/>
          </p:nvSpPr>
          <p:spPr>
            <a:xfrm>
              <a:off x="3616960" y="7703589"/>
              <a:ext cx="570099" cy="1766404"/>
            </a:xfrm>
            <a:custGeom>
              <a:avLst/>
              <a:gdLst>
                <a:gd name="connsiteX0" fmla="*/ 109728 w 570099"/>
                <a:gd name="connsiteY0" fmla="*/ 38331 h 1766404"/>
                <a:gd name="connsiteX1" fmla="*/ 0 w 570099"/>
                <a:gd name="connsiteY1" fmla="*/ 1411963 h 1766404"/>
                <a:gd name="connsiteX2" fmla="*/ 109728 w 570099"/>
                <a:gd name="connsiteY2" fmla="*/ 1094971 h 1766404"/>
                <a:gd name="connsiteX3" fmla="*/ 130048 w 570099"/>
                <a:gd name="connsiteY3" fmla="*/ 1615163 h 1766404"/>
                <a:gd name="connsiteX4" fmla="*/ 239776 w 570099"/>
                <a:gd name="connsiteY4" fmla="*/ 968987 h 1766404"/>
                <a:gd name="connsiteX5" fmla="*/ 292608 w 570099"/>
                <a:gd name="connsiteY5" fmla="*/ 1476987 h 1766404"/>
                <a:gd name="connsiteX6" fmla="*/ 345440 w 570099"/>
                <a:gd name="connsiteY6" fmla="*/ 1070587 h 1766404"/>
                <a:gd name="connsiteX7" fmla="*/ 308864 w 570099"/>
                <a:gd name="connsiteY7" fmla="*/ 1765531 h 1766404"/>
                <a:gd name="connsiteX8" fmla="*/ 422656 w 570099"/>
                <a:gd name="connsiteY8" fmla="*/ 899899 h 1766404"/>
                <a:gd name="connsiteX9" fmla="*/ 447040 w 570099"/>
                <a:gd name="connsiteY9" fmla="*/ 1566395 h 1766404"/>
                <a:gd name="connsiteX10" fmla="*/ 479552 w 570099"/>
                <a:gd name="connsiteY10" fmla="*/ 952731 h 1766404"/>
                <a:gd name="connsiteX11" fmla="*/ 536448 w 570099"/>
                <a:gd name="connsiteY11" fmla="*/ 1566395 h 1766404"/>
                <a:gd name="connsiteX12" fmla="*/ 560832 w 570099"/>
                <a:gd name="connsiteY12" fmla="*/ 245595 h 1766404"/>
                <a:gd name="connsiteX13" fmla="*/ 568960 w 570099"/>
                <a:gd name="connsiteY13" fmla="*/ 1021819 h 1766404"/>
                <a:gd name="connsiteX14" fmla="*/ 552704 w 570099"/>
                <a:gd name="connsiteY14" fmla="*/ 156187 h 1766404"/>
                <a:gd name="connsiteX15" fmla="*/ 414528 w 570099"/>
                <a:gd name="connsiteY15" fmla="*/ 810491 h 1766404"/>
                <a:gd name="connsiteX16" fmla="*/ 390144 w 570099"/>
                <a:gd name="connsiteY16" fmla="*/ 192763 h 1766404"/>
                <a:gd name="connsiteX17" fmla="*/ 337312 w 570099"/>
                <a:gd name="connsiteY17" fmla="*/ 725147 h 1766404"/>
                <a:gd name="connsiteX18" fmla="*/ 312928 w 570099"/>
                <a:gd name="connsiteY18" fmla="*/ 192763 h 1766404"/>
                <a:gd name="connsiteX19" fmla="*/ 227584 w 570099"/>
                <a:gd name="connsiteY19" fmla="*/ 363451 h 1766404"/>
                <a:gd name="connsiteX20" fmla="*/ 109728 w 570099"/>
                <a:gd name="connsiteY20" fmla="*/ 38331 h 17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099" h="1766404">
                  <a:moveTo>
                    <a:pt x="109728" y="38331"/>
                  </a:moveTo>
                  <a:cubicBezTo>
                    <a:pt x="71797" y="213083"/>
                    <a:pt x="0" y="1235856"/>
                    <a:pt x="0" y="1411963"/>
                  </a:cubicBezTo>
                  <a:cubicBezTo>
                    <a:pt x="0" y="1588070"/>
                    <a:pt x="88053" y="1061104"/>
                    <a:pt x="109728" y="1094971"/>
                  </a:cubicBezTo>
                  <a:cubicBezTo>
                    <a:pt x="131403" y="1128838"/>
                    <a:pt x="108373" y="1636160"/>
                    <a:pt x="130048" y="1615163"/>
                  </a:cubicBezTo>
                  <a:cubicBezTo>
                    <a:pt x="151723" y="1594166"/>
                    <a:pt x="212683" y="992016"/>
                    <a:pt x="239776" y="968987"/>
                  </a:cubicBezTo>
                  <a:cubicBezTo>
                    <a:pt x="266869" y="945958"/>
                    <a:pt x="274997" y="1460054"/>
                    <a:pt x="292608" y="1476987"/>
                  </a:cubicBezTo>
                  <a:cubicBezTo>
                    <a:pt x="310219" y="1493920"/>
                    <a:pt x="342731" y="1022496"/>
                    <a:pt x="345440" y="1070587"/>
                  </a:cubicBezTo>
                  <a:cubicBezTo>
                    <a:pt x="348149" y="1118678"/>
                    <a:pt x="295995" y="1793979"/>
                    <a:pt x="308864" y="1765531"/>
                  </a:cubicBezTo>
                  <a:cubicBezTo>
                    <a:pt x="321733" y="1737083"/>
                    <a:pt x="399627" y="933088"/>
                    <a:pt x="422656" y="899899"/>
                  </a:cubicBezTo>
                  <a:cubicBezTo>
                    <a:pt x="445685" y="866710"/>
                    <a:pt x="437557" y="1557590"/>
                    <a:pt x="447040" y="1566395"/>
                  </a:cubicBezTo>
                  <a:cubicBezTo>
                    <a:pt x="456523" y="1575200"/>
                    <a:pt x="464651" y="952731"/>
                    <a:pt x="479552" y="952731"/>
                  </a:cubicBezTo>
                  <a:cubicBezTo>
                    <a:pt x="494453" y="952731"/>
                    <a:pt x="522901" y="1684251"/>
                    <a:pt x="536448" y="1566395"/>
                  </a:cubicBezTo>
                  <a:cubicBezTo>
                    <a:pt x="549995" y="1448539"/>
                    <a:pt x="555413" y="336358"/>
                    <a:pt x="560832" y="245595"/>
                  </a:cubicBezTo>
                  <a:cubicBezTo>
                    <a:pt x="566251" y="154832"/>
                    <a:pt x="570315" y="1036720"/>
                    <a:pt x="568960" y="1021819"/>
                  </a:cubicBezTo>
                  <a:cubicBezTo>
                    <a:pt x="567605" y="1006918"/>
                    <a:pt x="578443" y="191408"/>
                    <a:pt x="552704" y="156187"/>
                  </a:cubicBezTo>
                  <a:cubicBezTo>
                    <a:pt x="526965" y="120966"/>
                    <a:pt x="441621" y="804395"/>
                    <a:pt x="414528" y="810491"/>
                  </a:cubicBezTo>
                  <a:cubicBezTo>
                    <a:pt x="387435" y="816587"/>
                    <a:pt x="403013" y="206987"/>
                    <a:pt x="390144" y="192763"/>
                  </a:cubicBezTo>
                  <a:cubicBezTo>
                    <a:pt x="377275" y="178539"/>
                    <a:pt x="350181" y="725147"/>
                    <a:pt x="337312" y="725147"/>
                  </a:cubicBezTo>
                  <a:cubicBezTo>
                    <a:pt x="324443" y="725147"/>
                    <a:pt x="331216" y="253046"/>
                    <a:pt x="312928" y="192763"/>
                  </a:cubicBezTo>
                  <a:cubicBezTo>
                    <a:pt x="294640" y="132480"/>
                    <a:pt x="258064" y="385126"/>
                    <a:pt x="227584" y="363451"/>
                  </a:cubicBezTo>
                  <a:cubicBezTo>
                    <a:pt x="197104" y="341776"/>
                    <a:pt x="147659" y="-136421"/>
                    <a:pt x="109728" y="38331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88B6508C-A797-B93E-1D78-6716843353A5}"/>
                </a:ext>
              </a:extLst>
            </p:cNvPr>
            <p:cNvSpPr/>
            <p:nvPr/>
          </p:nvSpPr>
          <p:spPr>
            <a:xfrm>
              <a:off x="4039557" y="7815053"/>
              <a:ext cx="712842" cy="1614429"/>
            </a:xfrm>
            <a:custGeom>
              <a:avLst/>
              <a:gdLst>
                <a:gd name="connsiteX0" fmla="*/ 59 w 712842"/>
                <a:gd name="connsiteY0" fmla="*/ 52851 h 1614429"/>
                <a:gd name="connsiteX1" fmla="*/ 121979 w 712842"/>
                <a:gd name="connsiteY1" fmla="*/ 804691 h 1614429"/>
                <a:gd name="connsiteX2" fmla="*/ 16315 w 712842"/>
                <a:gd name="connsiteY2" fmla="*/ 459251 h 1614429"/>
                <a:gd name="connsiteX3" fmla="*/ 203259 w 712842"/>
                <a:gd name="connsiteY3" fmla="*/ 1434611 h 1614429"/>
                <a:gd name="connsiteX4" fmla="*/ 182939 w 712842"/>
                <a:gd name="connsiteY4" fmla="*/ 1215155 h 1614429"/>
                <a:gd name="connsiteX5" fmla="*/ 142299 w 712842"/>
                <a:gd name="connsiteY5" fmla="*/ 670579 h 1614429"/>
                <a:gd name="connsiteX6" fmla="*/ 353627 w 712842"/>
                <a:gd name="connsiteY6" fmla="*/ 1483379 h 1614429"/>
                <a:gd name="connsiteX7" fmla="*/ 345499 w 712842"/>
                <a:gd name="connsiteY7" fmla="*/ 1357395 h 1614429"/>
                <a:gd name="connsiteX8" fmla="*/ 321115 w 712842"/>
                <a:gd name="connsiteY8" fmla="*/ 699027 h 1614429"/>
                <a:gd name="connsiteX9" fmla="*/ 459291 w 712842"/>
                <a:gd name="connsiteY9" fmla="*/ 1463059 h 1614429"/>
                <a:gd name="connsiteX10" fmla="*/ 451163 w 712842"/>
                <a:gd name="connsiteY10" fmla="*/ 1117619 h 1614429"/>
                <a:gd name="connsiteX11" fmla="*/ 569019 w 712842"/>
                <a:gd name="connsiteY11" fmla="*/ 1393971 h 1614429"/>
                <a:gd name="connsiteX12" fmla="*/ 593403 w 712842"/>
                <a:gd name="connsiteY12" fmla="*/ 1105427 h 1614429"/>
                <a:gd name="connsiteX13" fmla="*/ 711259 w 712842"/>
                <a:gd name="connsiteY13" fmla="*/ 1605299 h 1614429"/>
                <a:gd name="connsiteX14" fmla="*/ 662491 w 712842"/>
                <a:gd name="connsiteY14" fmla="*/ 1341139 h 1614429"/>
                <a:gd name="connsiteX15" fmla="*/ 678747 w 712842"/>
                <a:gd name="connsiteY15" fmla="*/ 308883 h 1614429"/>
                <a:gd name="connsiteX16" fmla="*/ 695003 w 712842"/>
                <a:gd name="connsiteY16" fmla="*/ 483635 h 1614429"/>
                <a:gd name="connsiteX17" fmla="*/ 629979 w 712842"/>
                <a:gd name="connsiteY17" fmla="*/ 166643 h 1614429"/>
                <a:gd name="connsiteX18" fmla="*/ 634043 w 712842"/>
                <a:gd name="connsiteY18" fmla="*/ 638067 h 1614429"/>
                <a:gd name="connsiteX19" fmla="*/ 528379 w 712842"/>
                <a:gd name="connsiteY19" fmla="*/ 109747 h 1614429"/>
                <a:gd name="connsiteX20" fmla="*/ 516187 w 712842"/>
                <a:gd name="connsiteY20" fmla="*/ 597427 h 1614429"/>
                <a:gd name="connsiteX21" fmla="*/ 288603 w 712842"/>
                <a:gd name="connsiteY21" fmla="*/ 40659 h 1614429"/>
                <a:gd name="connsiteX22" fmla="*/ 268283 w 712842"/>
                <a:gd name="connsiteY22" fmla="*/ 459251 h 1614429"/>
                <a:gd name="connsiteX23" fmla="*/ 105723 w 712842"/>
                <a:gd name="connsiteY23" fmla="*/ 19 h 1614429"/>
                <a:gd name="connsiteX24" fmla="*/ 105723 w 712842"/>
                <a:gd name="connsiteY24" fmla="*/ 438931 h 1614429"/>
                <a:gd name="connsiteX25" fmla="*/ 59 w 712842"/>
                <a:gd name="connsiteY25" fmla="*/ 52851 h 161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2842" h="1614429">
                  <a:moveTo>
                    <a:pt x="59" y="52851"/>
                  </a:moveTo>
                  <a:cubicBezTo>
                    <a:pt x="2768" y="113811"/>
                    <a:pt x="119270" y="736958"/>
                    <a:pt x="121979" y="804691"/>
                  </a:cubicBezTo>
                  <a:cubicBezTo>
                    <a:pt x="124688" y="872424"/>
                    <a:pt x="2768" y="354264"/>
                    <a:pt x="16315" y="459251"/>
                  </a:cubicBezTo>
                  <a:cubicBezTo>
                    <a:pt x="29862" y="564238"/>
                    <a:pt x="175488" y="1308627"/>
                    <a:pt x="203259" y="1434611"/>
                  </a:cubicBezTo>
                  <a:cubicBezTo>
                    <a:pt x="231030" y="1560595"/>
                    <a:pt x="193099" y="1342494"/>
                    <a:pt x="182939" y="1215155"/>
                  </a:cubicBezTo>
                  <a:cubicBezTo>
                    <a:pt x="172779" y="1087816"/>
                    <a:pt x="113851" y="625875"/>
                    <a:pt x="142299" y="670579"/>
                  </a:cubicBezTo>
                  <a:cubicBezTo>
                    <a:pt x="170747" y="715283"/>
                    <a:pt x="319760" y="1368910"/>
                    <a:pt x="353627" y="1483379"/>
                  </a:cubicBezTo>
                  <a:cubicBezTo>
                    <a:pt x="387494" y="1597848"/>
                    <a:pt x="350918" y="1488120"/>
                    <a:pt x="345499" y="1357395"/>
                  </a:cubicBezTo>
                  <a:cubicBezTo>
                    <a:pt x="340080" y="1226670"/>
                    <a:pt x="302150" y="681416"/>
                    <a:pt x="321115" y="699027"/>
                  </a:cubicBezTo>
                  <a:cubicBezTo>
                    <a:pt x="340080" y="716638"/>
                    <a:pt x="437616" y="1393294"/>
                    <a:pt x="459291" y="1463059"/>
                  </a:cubicBezTo>
                  <a:cubicBezTo>
                    <a:pt x="480966" y="1532824"/>
                    <a:pt x="432875" y="1129134"/>
                    <a:pt x="451163" y="1117619"/>
                  </a:cubicBezTo>
                  <a:cubicBezTo>
                    <a:pt x="469451" y="1106104"/>
                    <a:pt x="545312" y="1396003"/>
                    <a:pt x="569019" y="1393971"/>
                  </a:cubicBezTo>
                  <a:cubicBezTo>
                    <a:pt x="592726" y="1391939"/>
                    <a:pt x="569696" y="1070206"/>
                    <a:pt x="593403" y="1105427"/>
                  </a:cubicBezTo>
                  <a:cubicBezTo>
                    <a:pt x="617110" y="1140648"/>
                    <a:pt x="699744" y="1566014"/>
                    <a:pt x="711259" y="1605299"/>
                  </a:cubicBezTo>
                  <a:cubicBezTo>
                    <a:pt x="722774" y="1644584"/>
                    <a:pt x="667910" y="1557208"/>
                    <a:pt x="662491" y="1341139"/>
                  </a:cubicBezTo>
                  <a:cubicBezTo>
                    <a:pt x="657072" y="1125070"/>
                    <a:pt x="673328" y="451800"/>
                    <a:pt x="678747" y="308883"/>
                  </a:cubicBezTo>
                  <a:cubicBezTo>
                    <a:pt x="684166" y="165966"/>
                    <a:pt x="703131" y="507342"/>
                    <a:pt x="695003" y="483635"/>
                  </a:cubicBezTo>
                  <a:cubicBezTo>
                    <a:pt x="686875" y="459928"/>
                    <a:pt x="640139" y="140904"/>
                    <a:pt x="629979" y="166643"/>
                  </a:cubicBezTo>
                  <a:cubicBezTo>
                    <a:pt x="619819" y="192382"/>
                    <a:pt x="650976" y="647550"/>
                    <a:pt x="634043" y="638067"/>
                  </a:cubicBezTo>
                  <a:cubicBezTo>
                    <a:pt x="617110" y="628584"/>
                    <a:pt x="548022" y="116520"/>
                    <a:pt x="528379" y="109747"/>
                  </a:cubicBezTo>
                  <a:cubicBezTo>
                    <a:pt x="508736" y="102974"/>
                    <a:pt x="556150" y="608942"/>
                    <a:pt x="516187" y="597427"/>
                  </a:cubicBezTo>
                  <a:cubicBezTo>
                    <a:pt x="476224" y="585912"/>
                    <a:pt x="329920" y="63688"/>
                    <a:pt x="288603" y="40659"/>
                  </a:cubicBezTo>
                  <a:cubicBezTo>
                    <a:pt x="247286" y="17630"/>
                    <a:pt x="298763" y="466024"/>
                    <a:pt x="268283" y="459251"/>
                  </a:cubicBezTo>
                  <a:cubicBezTo>
                    <a:pt x="237803" y="452478"/>
                    <a:pt x="132816" y="3406"/>
                    <a:pt x="105723" y="19"/>
                  </a:cubicBezTo>
                  <a:cubicBezTo>
                    <a:pt x="78630" y="-3368"/>
                    <a:pt x="123334" y="425384"/>
                    <a:pt x="105723" y="438931"/>
                  </a:cubicBezTo>
                  <a:cubicBezTo>
                    <a:pt x="88112" y="452478"/>
                    <a:pt x="-2650" y="-8109"/>
                    <a:pt x="59" y="52851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03B58F7F-8793-2F2F-6614-058B3944240D}"/>
                </a:ext>
              </a:extLst>
            </p:cNvPr>
            <p:cNvSpPr/>
            <p:nvPr/>
          </p:nvSpPr>
          <p:spPr>
            <a:xfrm>
              <a:off x="4071246" y="7935379"/>
              <a:ext cx="1720804" cy="1470362"/>
            </a:xfrm>
            <a:custGeom>
              <a:avLst/>
              <a:gdLst>
                <a:gd name="connsiteX0" fmla="*/ 882 w 1720804"/>
                <a:gd name="connsiteY0" fmla="*/ 25997 h 1470362"/>
                <a:gd name="connsiteX1" fmla="*/ 273170 w 1720804"/>
                <a:gd name="connsiteY1" fmla="*/ 1216749 h 1470362"/>
                <a:gd name="connsiteX2" fmla="*/ 232530 w 1720804"/>
                <a:gd name="connsiteY2" fmla="*/ 964781 h 1470362"/>
                <a:gd name="connsiteX3" fmla="*/ 423538 w 1720804"/>
                <a:gd name="connsiteY3" fmla="*/ 1293965 h 1470362"/>
                <a:gd name="connsiteX4" fmla="*/ 321938 w 1720804"/>
                <a:gd name="connsiteY4" fmla="*/ 704685 h 1470362"/>
                <a:gd name="connsiteX5" fmla="*/ 659250 w 1720804"/>
                <a:gd name="connsiteY5" fmla="*/ 1375245 h 1470362"/>
                <a:gd name="connsiteX6" fmla="*/ 634866 w 1720804"/>
                <a:gd name="connsiteY6" fmla="*/ 1212685 h 1470362"/>
                <a:gd name="connsiteX7" fmla="*/ 626738 w 1720804"/>
                <a:gd name="connsiteY7" fmla="*/ 737197 h 1470362"/>
                <a:gd name="connsiteX8" fmla="*/ 642994 w 1720804"/>
                <a:gd name="connsiteY8" fmla="*/ 834733 h 1470362"/>
                <a:gd name="connsiteX9" fmla="*/ 764914 w 1720804"/>
                <a:gd name="connsiteY9" fmla="*/ 1383373 h 1470362"/>
                <a:gd name="connsiteX10" fmla="*/ 667378 w 1720804"/>
                <a:gd name="connsiteY10" fmla="*/ 359245 h 1470362"/>
                <a:gd name="connsiteX11" fmla="*/ 842130 w 1720804"/>
                <a:gd name="connsiteY11" fmla="*/ 1306157 h 1470362"/>
                <a:gd name="connsiteX12" fmla="*/ 894962 w 1720804"/>
                <a:gd name="connsiteY12" fmla="*/ 1395565 h 1470362"/>
                <a:gd name="connsiteX13" fmla="*/ 817746 w 1720804"/>
                <a:gd name="connsiteY13" fmla="*/ 521805 h 1470362"/>
                <a:gd name="connsiteX14" fmla="*/ 1065650 w 1720804"/>
                <a:gd name="connsiteY14" fmla="*/ 1440269 h 1470362"/>
                <a:gd name="connsiteX15" fmla="*/ 943730 w 1720804"/>
                <a:gd name="connsiteY15" fmla="*/ 448653 h 1470362"/>
                <a:gd name="connsiteX16" fmla="*/ 1163186 w 1720804"/>
                <a:gd name="connsiteY16" fmla="*/ 1358989 h 1470362"/>
                <a:gd name="connsiteX17" fmla="*/ 1134738 w 1720804"/>
                <a:gd name="connsiteY17" fmla="*/ 643725 h 1470362"/>
                <a:gd name="connsiteX18" fmla="*/ 1358258 w 1720804"/>
                <a:gd name="connsiteY18" fmla="*/ 1399629 h 1470362"/>
                <a:gd name="connsiteX19" fmla="*/ 1256658 w 1720804"/>
                <a:gd name="connsiteY19" fmla="*/ 538061 h 1470362"/>
                <a:gd name="connsiteX20" fmla="*/ 1573650 w 1720804"/>
                <a:gd name="connsiteY20" fmla="*/ 1216749 h 1470362"/>
                <a:gd name="connsiteX21" fmla="*/ 1524882 w 1720804"/>
                <a:gd name="connsiteY21" fmla="*/ 716877 h 1470362"/>
                <a:gd name="connsiteX22" fmla="*/ 1719954 w 1720804"/>
                <a:gd name="connsiteY22" fmla="*/ 1216749 h 1470362"/>
                <a:gd name="connsiteX23" fmla="*/ 1435474 w 1720804"/>
                <a:gd name="connsiteY23" fmla="*/ 86957 h 1470362"/>
                <a:gd name="connsiteX24" fmla="*/ 1423282 w 1720804"/>
                <a:gd name="connsiteY24" fmla="*/ 347053 h 1470362"/>
                <a:gd name="connsiteX25" fmla="*/ 1276978 w 1720804"/>
                <a:gd name="connsiteY25" fmla="*/ 115405 h 1470362"/>
                <a:gd name="connsiteX26" fmla="*/ 1244466 w 1720804"/>
                <a:gd name="connsiteY26" fmla="*/ 387693 h 1470362"/>
                <a:gd name="connsiteX27" fmla="*/ 1016882 w 1720804"/>
                <a:gd name="connsiteY27" fmla="*/ 123533 h 1470362"/>
                <a:gd name="connsiteX28" fmla="*/ 1012818 w 1720804"/>
                <a:gd name="connsiteY28" fmla="*/ 347053 h 1470362"/>
                <a:gd name="connsiteX29" fmla="*/ 671442 w 1720804"/>
                <a:gd name="connsiteY29" fmla="*/ 38189 h 1470362"/>
                <a:gd name="connsiteX30" fmla="*/ 691762 w 1720804"/>
                <a:gd name="connsiteY30" fmla="*/ 765645 h 1470362"/>
                <a:gd name="connsiteX31" fmla="*/ 334130 w 1720804"/>
                <a:gd name="connsiteY31" fmla="*/ 1613 h 1470362"/>
                <a:gd name="connsiteX32" fmla="*/ 378834 w 1720804"/>
                <a:gd name="connsiteY32" fmla="*/ 550253 h 1470362"/>
                <a:gd name="connsiteX33" fmla="*/ 882 w 1720804"/>
                <a:gd name="connsiteY33" fmla="*/ 25997 h 14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20804" h="1470362">
                  <a:moveTo>
                    <a:pt x="882" y="25997"/>
                  </a:moveTo>
                  <a:cubicBezTo>
                    <a:pt x="-16729" y="137080"/>
                    <a:pt x="234562" y="1060285"/>
                    <a:pt x="273170" y="1216749"/>
                  </a:cubicBezTo>
                  <a:cubicBezTo>
                    <a:pt x="311778" y="1373213"/>
                    <a:pt x="207469" y="951912"/>
                    <a:pt x="232530" y="964781"/>
                  </a:cubicBezTo>
                  <a:cubicBezTo>
                    <a:pt x="257591" y="977650"/>
                    <a:pt x="408637" y="1337314"/>
                    <a:pt x="423538" y="1293965"/>
                  </a:cubicBezTo>
                  <a:cubicBezTo>
                    <a:pt x="438439" y="1250616"/>
                    <a:pt x="282653" y="691138"/>
                    <a:pt x="321938" y="704685"/>
                  </a:cubicBezTo>
                  <a:cubicBezTo>
                    <a:pt x="361223" y="718232"/>
                    <a:pt x="607095" y="1290578"/>
                    <a:pt x="659250" y="1375245"/>
                  </a:cubicBezTo>
                  <a:cubicBezTo>
                    <a:pt x="711405" y="1459912"/>
                    <a:pt x="640285" y="1319026"/>
                    <a:pt x="634866" y="1212685"/>
                  </a:cubicBezTo>
                  <a:cubicBezTo>
                    <a:pt x="629447" y="1106344"/>
                    <a:pt x="625383" y="800189"/>
                    <a:pt x="626738" y="737197"/>
                  </a:cubicBezTo>
                  <a:cubicBezTo>
                    <a:pt x="628093" y="674205"/>
                    <a:pt x="619965" y="727037"/>
                    <a:pt x="642994" y="834733"/>
                  </a:cubicBezTo>
                  <a:cubicBezTo>
                    <a:pt x="666023" y="942429"/>
                    <a:pt x="760850" y="1462621"/>
                    <a:pt x="764914" y="1383373"/>
                  </a:cubicBezTo>
                  <a:cubicBezTo>
                    <a:pt x="768978" y="1304125"/>
                    <a:pt x="654509" y="372114"/>
                    <a:pt x="667378" y="359245"/>
                  </a:cubicBezTo>
                  <a:cubicBezTo>
                    <a:pt x="680247" y="346376"/>
                    <a:pt x="804199" y="1133437"/>
                    <a:pt x="842130" y="1306157"/>
                  </a:cubicBezTo>
                  <a:cubicBezTo>
                    <a:pt x="880061" y="1478877"/>
                    <a:pt x="899026" y="1526290"/>
                    <a:pt x="894962" y="1395565"/>
                  </a:cubicBezTo>
                  <a:cubicBezTo>
                    <a:pt x="890898" y="1264840"/>
                    <a:pt x="789298" y="514354"/>
                    <a:pt x="817746" y="521805"/>
                  </a:cubicBezTo>
                  <a:cubicBezTo>
                    <a:pt x="846194" y="529256"/>
                    <a:pt x="1044653" y="1452461"/>
                    <a:pt x="1065650" y="1440269"/>
                  </a:cubicBezTo>
                  <a:cubicBezTo>
                    <a:pt x="1086647" y="1428077"/>
                    <a:pt x="927474" y="462200"/>
                    <a:pt x="943730" y="448653"/>
                  </a:cubicBezTo>
                  <a:cubicBezTo>
                    <a:pt x="959986" y="435106"/>
                    <a:pt x="1131351" y="1326477"/>
                    <a:pt x="1163186" y="1358989"/>
                  </a:cubicBezTo>
                  <a:cubicBezTo>
                    <a:pt x="1195021" y="1391501"/>
                    <a:pt x="1102226" y="636952"/>
                    <a:pt x="1134738" y="643725"/>
                  </a:cubicBezTo>
                  <a:cubicBezTo>
                    <a:pt x="1167250" y="650498"/>
                    <a:pt x="1337938" y="1417240"/>
                    <a:pt x="1358258" y="1399629"/>
                  </a:cubicBezTo>
                  <a:cubicBezTo>
                    <a:pt x="1378578" y="1382018"/>
                    <a:pt x="1220759" y="568541"/>
                    <a:pt x="1256658" y="538061"/>
                  </a:cubicBezTo>
                  <a:cubicBezTo>
                    <a:pt x="1292557" y="507581"/>
                    <a:pt x="1528946" y="1186946"/>
                    <a:pt x="1573650" y="1216749"/>
                  </a:cubicBezTo>
                  <a:cubicBezTo>
                    <a:pt x="1618354" y="1246552"/>
                    <a:pt x="1500498" y="716877"/>
                    <a:pt x="1524882" y="716877"/>
                  </a:cubicBezTo>
                  <a:cubicBezTo>
                    <a:pt x="1549266" y="716877"/>
                    <a:pt x="1734855" y="1321736"/>
                    <a:pt x="1719954" y="1216749"/>
                  </a:cubicBezTo>
                  <a:cubicBezTo>
                    <a:pt x="1705053" y="1111762"/>
                    <a:pt x="1484919" y="231906"/>
                    <a:pt x="1435474" y="86957"/>
                  </a:cubicBezTo>
                  <a:cubicBezTo>
                    <a:pt x="1386029" y="-57992"/>
                    <a:pt x="1449698" y="342312"/>
                    <a:pt x="1423282" y="347053"/>
                  </a:cubicBezTo>
                  <a:cubicBezTo>
                    <a:pt x="1396866" y="351794"/>
                    <a:pt x="1306781" y="108632"/>
                    <a:pt x="1276978" y="115405"/>
                  </a:cubicBezTo>
                  <a:cubicBezTo>
                    <a:pt x="1247175" y="122178"/>
                    <a:pt x="1287815" y="386338"/>
                    <a:pt x="1244466" y="387693"/>
                  </a:cubicBezTo>
                  <a:cubicBezTo>
                    <a:pt x="1201117" y="389048"/>
                    <a:pt x="1055490" y="130306"/>
                    <a:pt x="1016882" y="123533"/>
                  </a:cubicBezTo>
                  <a:cubicBezTo>
                    <a:pt x="978274" y="116760"/>
                    <a:pt x="1070391" y="361277"/>
                    <a:pt x="1012818" y="347053"/>
                  </a:cubicBezTo>
                  <a:cubicBezTo>
                    <a:pt x="955245" y="332829"/>
                    <a:pt x="724951" y="-31576"/>
                    <a:pt x="671442" y="38189"/>
                  </a:cubicBezTo>
                  <a:cubicBezTo>
                    <a:pt x="617933" y="107954"/>
                    <a:pt x="747981" y="771741"/>
                    <a:pt x="691762" y="765645"/>
                  </a:cubicBezTo>
                  <a:cubicBezTo>
                    <a:pt x="635543" y="759549"/>
                    <a:pt x="386285" y="37512"/>
                    <a:pt x="334130" y="1613"/>
                  </a:cubicBezTo>
                  <a:cubicBezTo>
                    <a:pt x="281975" y="-34286"/>
                    <a:pt x="434375" y="540770"/>
                    <a:pt x="378834" y="550253"/>
                  </a:cubicBezTo>
                  <a:cubicBezTo>
                    <a:pt x="323293" y="559736"/>
                    <a:pt x="18493" y="-85086"/>
                    <a:pt x="882" y="25997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6EE64D87-FB99-B628-0F79-3C1D84065549}"/>
                </a:ext>
              </a:extLst>
            </p:cNvPr>
            <p:cNvSpPr/>
            <p:nvPr/>
          </p:nvSpPr>
          <p:spPr>
            <a:xfrm>
              <a:off x="2725533" y="7594801"/>
              <a:ext cx="859925" cy="1626686"/>
            </a:xfrm>
            <a:custGeom>
              <a:avLst/>
              <a:gdLst>
                <a:gd name="connsiteX0" fmla="*/ 728867 w 859925"/>
                <a:gd name="connsiteY0" fmla="*/ 4879 h 1626686"/>
                <a:gd name="connsiteX1" fmla="*/ 25795 w 859925"/>
                <a:gd name="connsiteY1" fmla="*/ 1008687 h 1626686"/>
                <a:gd name="connsiteX2" fmla="*/ 139587 w 859925"/>
                <a:gd name="connsiteY2" fmla="*/ 874575 h 1626686"/>
                <a:gd name="connsiteX3" fmla="*/ 13603 w 859925"/>
                <a:gd name="connsiteY3" fmla="*/ 1126543 h 1626686"/>
                <a:gd name="connsiteX4" fmla="*/ 204611 w 859925"/>
                <a:gd name="connsiteY4" fmla="*/ 882703 h 1626686"/>
                <a:gd name="connsiteX5" fmla="*/ 115203 w 859925"/>
                <a:gd name="connsiteY5" fmla="*/ 1203759 h 1626686"/>
                <a:gd name="connsiteX6" fmla="*/ 269635 w 859925"/>
                <a:gd name="connsiteY6" fmla="*/ 951791 h 1626686"/>
                <a:gd name="connsiteX7" fmla="*/ 180227 w 859925"/>
                <a:gd name="connsiteY7" fmla="*/ 1321615 h 1626686"/>
                <a:gd name="connsiteX8" fmla="*/ 558179 w 859925"/>
                <a:gd name="connsiteY8" fmla="*/ 565711 h 1626686"/>
                <a:gd name="connsiteX9" fmla="*/ 359043 w 859925"/>
                <a:gd name="connsiteY9" fmla="*/ 1354127 h 1626686"/>
                <a:gd name="connsiteX10" fmla="*/ 578499 w 859925"/>
                <a:gd name="connsiteY10" fmla="*/ 801423 h 1626686"/>
                <a:gd name="connsiteX11" fmla="*/ 359043 w 859925"/>
                <a:gd name="connsiteY11" fmla="*/ 1557327 h 1626686"/>
                <a:gd name="connsiteX12" fmla="*/ 667907 w 859925"/>
                <a:gd name="connsiteY12" fmla="*/ 801423 h 1626686"/>
                <a:gd name="connsiteX13" fmla="*/ 521603 w 859925"/>
                <a:gd name="connsiteY13" fmla="*/ 1602031 h 1626686"/>
                <a:gd name="connsiteX14" fmla="*/ 570371 w 859925"/>
                <a:gd name="connsiteY14" fmla="*/ 1439471 h 1626686"/>
                <a:gd name="connsiteX15" fmla="*/ 562243 w 859925"/>
                <a:gd name="connsiteY15" fmla="*/ 1622351 h 1626686"/>
                <a:gd name="connsiteX16" fmla="*/ 631331 w 859925"/>
                <a:gd name="connsiteY16" fmla="*/ 1309423 h 1626686"/>
                <a:gd name="connsiteX17" fmla="*/ 602883 w 859925"/>
                <a:gd name="connsiteY17" fmla="*/ 1557327 h 1626686"/>
                <a:gd name="connsiteX18" fmla="*/ 639459 w 859925"/>
                <a:gd name="connsiteY18" fmla="*/ 1443535 h 1626686"/>
                <a:gd name="connsiteX19" fmla="*/ 688227 w 859925"/>
                <a:gd name="connsiteY19" fmla="*/ 1541071 h 1626686"/>
                <a:gd name="connsiteX20" fmla="*/ 810147 w 859925"/>
                <a:gd name="connsiteY20" fmla="*/ 1154991 h 1626686"/>
                <a:gd name="connsiteX21" fmla="*/ 838595 w 859925"/>
                <a:gd name="connsiteY21" fmla="*/ 866447 h 1626686"/>
                <a:gd name="connsiteX22" fmla="*/ 850787 w 859925"/>
                <a:gd name="connsiteY22" fmla="*/ 69903 h 1626686"/>
                <a:gd name="connsiteX23" fmla="*/ 696355 w 859925"/>
                <a:gd name="connsiteY23" fmla="*/ 602287 h 1626686"/>
                <a:gd name="connsiteX24" fmla="*/ 728867 w 859925"/>
                <a:gd name="connsiteY24" fmla="*/ 4879 h 162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9925" h="1626686">
                  <a:moveTo>
                    <a:pt x="728867" y="4879"/>
                  </a:moveTo>
                  <a:cubicBezTo>
                    <a:pt x="617107" y="72612"/>
                    <a:pt x="124008" y="863738"/>
                    <a:pt x="25795" y="1008687"/>
                  </a:cubicBezTo>
                  <a:cubicBezTo>
                    <a:pt x="-72418" y="1153636"/>
                    <a:pt x="141619" y="854932"/>
                    <a:pt x="139587" y="874575"/>
                  </a:cubicBezTo>
                  <a:cubicBezTo>
                    <a:pt x="137555" y="894218"/>
                    <a:pt x="2766" y="1125188"/>
                    <a:pt x="13603" y="1126543"/>
                  </a:cubicBezTo>
                  <a:cubicBezTo>
                    <a:pt x="24440" y="1127898"/>
                    <a:pt x="187678" y="869834"/>
                    <a:pt x="204611" y="882703"/>
                  </a:cubicBezTo>
                  <a:cubicBezTo>
                    <a:pt x="221544" y="895572"/>
                    <a:pt x="104366" y="1192244"/>
                    <a:pt x="115203" y="1203759"/>
                  </a:cubicBezTo>
                  <a:cubicBezTo>
                    <a:pt x="126040" y="1215274"/>
                    <a:pt x="258798" y="932148"/>
                    <a:pt x="269635" y="951791"/>
                  </a:cubicBezTo>
                  <a:cubicBezTo>
                    <a:pt x="280472" y="971434"/>
                    <a:pt x="132136" y="1385962"/>
                    <a:pt x="180227" y="1321615"/>
                  </a:cubicBezTo>
                  <a:cubicBezTo>
                    <a:pt x="228318" y="1257268"/>
                    <a:pt x="528376" y="560292"/>
                    <a:pt x="558179" y="565711"/>
                  </a:cubicBezTo>
                  <a:cubicBezTo>
                    <a:pt x="587982" y="571130"/>
                    <a:pt x="355656" y="1314842"/>
                    <a:pt x="359043" y="1354127"/>
                  </a:cubicBezTo>
                  <a:cubicBezTo>
                    <a:pt x="362430" y="1393412"/>
                    <a:pt x="578499" y="767556"/>
                    <a:pt x="578499" y="801423"/>
                  </a:cubicBezTo>
                  <a:cubicBezTo>
                    <a:pt x="578499" y="835290"/>
                    <a:pt x="344142" y="1557327"/>
                    <a:pt x="359043" y="1557327"/>
                  </a:cubicBezTo>
                  <a:cubicBezTo>
                    <a:pt x="373944" y="1557327"/>
                    <a:pt x="640814" y="793972"/>
                    <a:pt x="667907" y="801423"/>
                  </a:cubicBezTo>
                  <a:cubicBezTo>
                    <a:pt x="695000" y="808874"/>
                    <a:pt x="537859" y="1495690"/>
                    <a:pt x="521603" y="1602031"/>
                  </a:cubicBezTo>
                  <a:cubicBezTo>
                    <a:pt x="505347" y="1708372"/>
                    <a:pt x="563598" y="1436084"/>
                    <a:pt x="570371" y="1439471"/>
                  </a:cubicBezTo>
                  <a:cubicBezTo>
                    <a:pt x="577144" y="1442858"/>
                    <a:pt x="552083" y="1644026"/>
                    <a:pt x="562243" y="1622351"/>
                  </a:cubicBezTo>
                  <a:cubicBezTo>
                    <a:pt x="572403" y="1600676"/>
                    <a:pt x="624558" y="1320260"/>
                    <a:pt x="631331" y="1309423"/>
                  </a:cubicBezTo>
                  <a:cubicBezTo>
                    <a:pt x="638104" y="1298586"/>
                    <a:pt x="601528" y="1534975"/>
                    <a:pt x="602883" y="1557327"/>
                  </a:cubicBezTo>
                  <a:cubicBezTo>
                    <a:pt x="604238" y="1579679"/>
                    <a:pt x="625235" y="1446244"/>
                    <a:pt x="639459" y="1443535"/>
                  </a:cubicBezTo>
                  <a:cubicBezTo>
                    <a:pt x="653683" y="1440826"/>
                    <a:pt x="659779" y="1589162"/>
                    <a:pt x="688227" y="1541071"/>
                  </a:cubicBezTo>
                  <a:cubicBezTo>
                    <a:pt x="716675" y="1492980"/>
                    <a:pt x="785086" y="1267428"/>
                    <a:pt x="810147" y="1154991"/>
                  </a:cubicBezTo>
                  <a:cubicBezTo>
                    <a:pt x="835208" y="1042554"/>
                    <a:pt x="831822" y="1047295"/>
                    <a:pt x="838595" y="866447"/>
                  </a:cubicBezTo>
                  <a:cubicBezTo>
                    <a:pt x="845368" y="685599"/>
                    <a:pt x="874494" y="113930"/>
                    <a:pt x="850787" y="69903"/>
                  </a:cubicBezTo>
                  <a:cubicBezTo>
                    <a:pt x="827080" y="25876"/>
                    <a:pt x="715998" y="607706"/>
                    <a:pt x="696355" y="602287"/>
                  </a:cubicBezTo>
                  <a:cubicBezTo>
                    <a:pt x="676712" y="596868"/>
                    <a:pt x="840627" y="-62854"/>
                    <a:pt x="728867" y="4879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3430E24A-3939-4463-4DA5-CCBE586E025C}"/>
                </a:ext>
              </a:extLst>
            </p:cNvPr>
            <p:cNvSpPr/>
            <p:nvPr/>
          </p:nvSpPr>
          <p:spPr>
            <a:xfrm>
              <a:off x="3943547" y="7825365"/>
              <a:ext cx="699604" cy="1612076"/>
            </a:xfrm>
            <a:custGeom>
              <a:avLst/>
              <a:gdLst>
                <a:gd name="connsiteX0" fmla="*/ 47301 w 699604"/>
                <a:gd name="connsiteY0" fmla="*/ 18155 h 1612076"/>
                <a:gd name="connsiteX1" fmla="*/ 2597 w 699604"/>
                <a:gd name="connsiteY1" fmla="*/ 1318635 h 1612076"/>
                <a:gd name="connsiteX2" fmla="*/ 10725 w 699604"/>
                <a:gd name="connsiteY2" fmla="*/ 1172331 h 1612076"/>
                <a:gd name="connsiteX3" fmla="*/ 55429 w 699604"/>
                <a:gd name="connsiteY3" fmla="*/ 1481195 h 1612076"/>
                <a:gd name="connsiteX4" fmla="*/ 112325 w 699604"/>
                <a:gd name="connsiteY4" fmla="*/ 973195 h 1612076"/>
                <a:gd name="connsiteX5" fmla="*/ 144837 w 699604"/>
                <a:gd name="connsiteY5" fmla="*/ 1481195 h 1612076"/>
                <a:gd name="connsiteX6" fmla="*/ 217989 w 699604"/>
                <a:gd name="connsiteY6" fmla="*/ 1038219 h 1612076"/>
                <a:gd name="connsiteX7" fmla="*/ 250501 w 699604"/>
                <a:gd name="connsiteY7" fmla="*/ 1529963 h 1612076"/>
                <a:gd name="connsiteX8" fmla="*/ 287077 w 699604"/>
                <a:gd name="connsiteY8" fmla="*/ 1200779 h 1612076"/>
                <a:gd name="connsiteX9" fmla="*/ 396805 w 699604"/>
                <a:gd name="connsiteY9" fmla="*/ 1611243 h 1612076"/>
                <a:gd name="connsiteX10" fmla="*/ 425253 w 699604"/>
                <a:gd name="connsiteY10" fmla="*/ 1310507 h 1612076"/>
                <a:gd name="connsiteX11" fmla="*/ 559365 w 699604"/>
                <a:gd name="connsiteY11" fmla="*/ 1428363 h 1612076"/>
                <a:gd name="connsiteX12" fmla="*/ 591877 w 699604"/>
                <a:gd name="connsiteY12" fmla="*/ 1196715 h 1612076"/>
                <a:gd name="connsiteX13" fmla="*/ 697541 w 699604"/>
                <a:gd name="connsiteY13" fmla="*/ 1525899 h 1612076"/>
                <a:gd name="connsiteX14" fmla="*/ 486213 w 699604"/>
                <a:gd name="connsiteY14" fmla="*/ 363595 h 1612076"/>
                <a:gd name="connsiteX15" fmla="*/ 498405 w 699604"/>
                <a:gd name="connsiteY15" fmla="*/ 554603 h 1612076"/>
                <a:gd name="connsiteX16" fmla="*/ 327717 w 699604"/>
                <a:gd name="connsiteY16" fmla="*/ 144139 h 1612076"/>
                <a:gd name="connsiteX17" fmla="*/ 331781 w 699604"/>
                <a:gd name="connsiteY17" fmla="*/ 806571 h 1612076"/>
                <a:gd name="connsiteX18" fmla="*/ 222053 w 699604"/>
                <a:gd name="connsiteY18" fmla="*/ 241675 h 1612076"/>
                <a:gd name="connsiteX19" fmla="*/ 193605 w 699604"/>
                <a:gd name="connsiteY19" fmla="*/ 534283 h 1612076"/>
                <a:gd name="connsiteX20" fmla="*/ 47301 w 699604"/>
                <a:gd name="connsiteY20" fmla="*/ 18155 h 161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9604" h="1612076">
                  <a:moveTo>
                    <a:pt x="47301" y="18155"/>
                  </a:moveTo>
                  <a:cubicBezTo>
                    <a:pt x="15466" y="148880"/>
                    <a:pt x="8693" y="1126272"/>
                    <a:pt x="2597" y="1318635"/>
                  </a:cubicBezTo>
                  <a:cubicBezTo>
                    <a:pt x="-3499" y="1510998"/>
                    <a:pt x="1920" y="1145238"/>
                    <a:pt x="10725" y="1172331"/>
                  </a:cubicBezTo>
                  <a:cubicBezTo>
                    <a:pt x="19530" y="1199424"/>
                    <a:pt x="38496" y="1514384"/>
                    <a:pt x="55429" y="1481195"/>
                  </a:cubicBezTo>
                  <a:cubicBezTo>
                    <a:pt x="72362" y="1448006"/>
                    <a:pt x="97424" y="973195"/>
                    <a:pt x="112325" y="973195"/>
                  </a:cubicBezTo>
                  <a:cubicBezTo>
                    <a:pt x="127226" y="973195"/>
                    <a:pt x="127226" y="1470358"/>
                    <a:pt x="144837" y="1481195"/>
                  </a:cubicBezTo>
                  <a:cubicBezTo>
                    <a:pt x="162448" y="1492032"/>
                    <a:pt x="200378" y="1030091"/>
                    <a:pt x="217989" y="1038219"/>
                  </a:cubicBezTo>
                  <a:cubicBezTo>
                    <a:pt x="235600" y="1046347"/>
                    <a:pt x="238986" y="1502870"/>
                    <a:pt x="250501" y="1529963"/>
                  </a:cubicBezTo>
                  <a:cubicBezTo>
                    <a:pt x="262016" y="1557056"/>
                    <a:pt x="262693" y="1187232"/>
                    <a:pt x="287077" y="1200779"/>
                  </a:cubicBezTo>
                  <a:cubicBezTo>
                    <a:pt x="311461" y="1214326"/>
                    <a:pt x="373776" y="1592955"/>
                    <a:pt x="396805" y="1611243"/>
                  </a:cubicBezTo>
                  <a:cubicBezTo>
                    <a:pt x="419834" y="1629531"/>
                    <a:pt x="398160" y="1340987"/>
                    <a:pt x="425253" y="1310507"/>
                  </a:cubicBezTo>
                  <a:cubicBezTo>
                    <a:pt x="452346" y="1280027"/>
                    <a:pt x="531594" y="1447328"/>
                    <a:pt x="559365" y="1428363"/>
                  </a:cubicBezTo>
                  <a:cubicBezTo>
                    <a:pt x="587136" y="1409398"/>
                    <a:pt x="568848" y="1180459"/>
                    <a:pt x="591877" y="1196715"/>
                  </a:cubicBezTo>
                  <a:cubicBezTo>
                    <a:pt x="614906" y="1212971"/>
                    <a:pt x="715152" y="1664752"/>
                    <a:pt x="697541" y="1525899"/>
                  </a:cubicBezTo>
                  <a:cubicBezTo>
                    <a:pt x="679930" y="1387046"/>
                    <a:pt x="519402" y="525478"/>
                    <a:pt x="486213" y="363595"/>
                  </a:cubicBezTo>
                  <a:cubicBezTo>
                    <a:pt x="453024" y="201712"/>
                    <a:pt x="524821" y="591179"/>
                    <a:pt x="498405" y="554603"/>
                  </a:cubicBezTo>
                  <a:cubicBezTo>
                    <a:pt x="471989" y="518027"/>
                    <a:pt x="355488" y="102144"/>
                    <a:pt x="327717" y="144139"/>
                  </a:cubicBezTo>
                  <a:cubicBezTo>
                    <a:pt x="299946" y="186134"/>
                    <a:pt x="349392" y="790315"/>
                    <a:pt x="331781" y="806571"/>
                  </a:cubicBezTo>
                  <a:cubicBezTo>
                    <a:pt x="314170" y="822827"/>
                    <a:pt x="245082" y="287056"/>
                    <a:pt x="222053" y="241675"/>
                  </a:cubicBezTo>
                  <a:cubicBezTo>
                    <a:pt x="199024" y="196294"/>
                    <a:pt x="222730" y="564086"/>
                    <a:pt x="193605" y="534283"/>
                  </a:cubicBezTo>
                  <a:cubicBezTo>
                    <a:pt x="164480" y="504480"/>
                    <a:pt x="79136" y="-112570"/>
                    <a:pt x="47301" y="18155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9157D85E-6E2F-6545-5FC7-5C289C5300E4}"/>
                </a:ext>
              </a:extLst>
            </p:cNvPr>
            <p:cNvSpPr/>
            <p:nvPr/>
          </p:nvSpPr>
          <p:spPr>
            <a:xfrm>
              <a:off x="4628892" y="7802450"/>
              <a:ext cx="1036752" cy="1617996"/>
            </a:xfrm>
            <a:custGeom>
              <a:avLst/>
              <a:gdLst>
                <a:gd name="connsiteX0" fmla="*/ 4 w 1036752"/>
                <a:gd name="connsiteY0" fmla="*/ 207694 h 1617996"/>
                <a:gd name="connsiteX1" fmla="*/ 85348 w 1036752"/>
                <a:gd name="connsiteY1" fmla="*/ 1508174 h 1617996"/>
                <a:gd name="connsiteX2" fmla="*/ 85348 w 1036752"/>
                <a:gd name="connsiteY2" fmla="*/ 1321230 h 1617996"/>
                <a:gd name="connsiteX3" fmla="*/ 134116 w 1036752"/>
                <a:gd name="connsiteY3" fmla="*/ 1439086 h 1617996"/>
                <a:gd name="connsiteX4" fmla="*/ 146308 w 1036752"/>
                <a:gd name="connsiteY4" fmla="*/ 1272462 h 1617996"/>
                <a:gd name="connsiteX5" fmla="*/ 264164 w 1036752"/>
                <a:gd name="connsiteY5" fmla="*/ 1544750 h 1617996"/>
                <a:gd name="connsiteX6" fmla="*/ 243844 w 1036752"/>
                <a:gd name="connsiteY6" fmla="*/ 1203374 h 1617996"/>
                <a:gd name="connsiteX7" fmla="*/ 345444 w 1036752"/>
                <a:gd name="connsiteY7" fmla="*/ 1617902 h 1617996"/>
                <a:gd name="connsiteX8" fmla="*/ 357636 w 1036752"/>
                <a:gd name="connsiteY8" fmla="*/ 1244014 h 1617996"/>
                <a:gd name="connsiteX9" fmla="*/ 491748 w 1036752"/>
                <a:gd name="connsiteY9" fmla="*/ 1479726 h 1617996"/>
                <a:gd name="connsiteX10" fmla="*/ 333252 w 1036752"/>
                <a:gd name="connsiteY10" fmla="*/ 740078 h 1617996"/>
                <a:gd name="connsiteX11" fmla="*/ 552708 w 1036752"/>
                <a:gd name="connsiteY11" fmla="*/ 1516302 h 1617996"/>
                <a:gd name="connsiteX12" fmla="*/ 544580 w 1036752"/>
                <a:gd name="connsiteY12" fmla="*/ 1008302 h 1617996"/>
                <a:gd name="connsiteX13" fmla="*/ 776228 w 1036752"/>
                <a:gd name="connsiteY13" fmla="*/ 1544750 h 1617996"/>
                <a:gd name="connsiteX14" fmla="*/ 674628 w 1036752"/>
                <a:gd name="connsiteY14" fmla="*/ 906702 h 1617996"/>
                <a:gd name="connsiteX15" fmla="*/ 865636 w 1036752"/>
                <a:gd name="connsiteY15" fmla="*/ 1361870 h 1617996"/>
                <a:gd name="connsiteX16" fmla="*/ 942852 w 1036752"/>
                <a:gd name="connsiteY16" fmla="*/ 1268398 h 1617996"/>
                <a:gd name="connsiteX17" fmla="*/ 1032260 w 1036752"/>
                <a:gd name="connsiteY17" fmla="*/ 1256206 h 1617996"/>
                <a:gd name="connsiteX18" fmla="*/ 792484 w 1036752"/>
                <a:gd name="connsiteY18" fmla="*/ 431214 h 1617996"/>
                <a:gd name="connsiteX19" fmla="*/ 910340 w 1036752"/>
                <a:gd name="connsiteY19" fmla="*/ 792910 h 1617996"/>
                <a:gd name="connsiteX20" fmla="*/ 690884 w 1036752"/>
                <a:gd name="connsiteY20" fmla="*/ 430 h 1617996"/>
                <a:gd name="connsiteX21" fmla="*/ 796548 w 1036752"/>
                <a:gd name="connsiteY21" fmla="*/ 675054 h 1617996"/>
                <a:gd name="connsiteX22" fmla="*/ 556772 w 1036752"/>
                <a:gd name="connsiteY22" fmla="*/ 215822 h 1617996"/>
                <a:gd name="connsiteX23" fmla="*/ 560836 w 1036752"/>
                <a:gd name="connsiteY23" fmla="*/ 508430 h 1617996"/>
                <a:gd name="connsiteX24" fmla="*/ 308868 w 1036752"/>
                <a:gd name="connsiteY24" fmla="*/ 232078 h 1617996"/>
                <a:gd name="connsiteX25" fmla="*/ 442980 w 1036752"/>
                <a:gd name="connsiteY25" fmla="*/ 451534 h 1617996"/>
                <a:gd name="connsiteX26" fmla="*/ 325124 w 1036752"/>
                <a:gd name="connsiteY26" fmla="*/ 305230 h 1617996"/>
                <a:gd name="connsiteX27" fmla="*/ 373892 w 1036752"/>
                <a:gd name="connsiteY27" fmla="*/ 520622 h 1617996"/>
                <a:gd name="connsiteX28" fmla="*/ 174756 w 1036752"/>
                <a:gd name="connsiteY28" fmla="*/ 362126 h 1617996"/>
                <a:gd name="connsiteX29" fmla="*/ 231652 w 1036752"/>
                <a:gd name="connsiteY29" fmla="*/ 955470 h 1617996"/>
                <a:gd name="connsiteX30" fmla="*/ 81284 w 1036752"/>
                <a:gd name="connsiteY30" fmla="*/ 264590 h 1617996"/>
                <a:gd name="connsiteX31" fmla="*/ 81284 w 1036752"/>
                <a:gd name="connsiteY31" fmla="*/ 386510 h 1617996"/>
                <a:gd name="connsiteX32" fmla="*/ 4 w 1036752"/>
                <a:gd name="connsiteY32" fmla="*/ 207694 h 16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36752" h="1617996">
                  <a:moveTo>
                    <a:pt x="4" y="207694"/>
                  </a:moveTo>
                  <a:cubicBezTo>
                    <a:pt x="681" y="394638"/>
                    <a:pt x="71124" y="1322585"/>
                    <a:pt x="85348" y="1508174"/>
                  </a:cubicBezTo>
                  <a:cubicBezTo>
                    <a:pt x="99572" y="1693763"/>
                    <a:pt x="77220" y="1332745"/>
                    <a:pt x="85348" y="1321230"/>
                  </a:cubicBezTo>
                  <a:cubicBezTo>
                    <a:pt x="93476" y="1309715"/>
                    <a:pt x="123956" y="1447214"/>
                    <a:pt x="134116" y="1439086"/>
                  </a:cubicBezTo>
                  <a:cubicBezTo>
                    <a:pt x="144276" y="1430958"/>
                    <a:pt x="124633" y="1254851"/>
                    <a:pt x="146308" y="1272462"/>
                  </a:cubicBezTo>
                  <a:cubicBezTo>
                    <a:pt x="167983" y="1290073"/>
                    <a:pt x="247908" y="1556265"/>
                    <a:pt x="264164" y="1544750"/>
                  </a:cubicBezTo>
                  <a:cubicBezTo>
                    <a:pt x="280420" y="1533235"/>
                    <a:pt x="230297" y="1191182"/>
                    <a:pt x="243844" y="1203374"/>
                  </a:cubicBezTo>
                  <a:cubicBezTo>
                    <a:pt x="257391" y="1215566"/>
                    <a:pt x="326479" y="1611129"/>
                    <a:pt x="345444" y="1617902"/>
                  </a:cubicBezTo>
                  <a:cubicBezTo>
                    <a:pt x="364409" y="1624675"/>
                    <a:pt x="333252" y="1267043"/>
                    <a:pt x="357636" y="1244014"/>
                  </a:cubicBezTo>
                  <a:cubicBezTo>
                    <a:pt x="382020" y="1220985"/>
                    <a:pt x="495812" y="1563715"/>
                    <a:pt x="491748" y="1479726"/>
                  </a:cubicBezTo>
                  <a:cubicBezTo>
                    <a:pt x="487684" y="1395737"/>
                    <a:pt x="323092" y="733982"/>
                    <a:pt x="333252" y="740078"/>
                  </a:cubicBezTo>
                  <a:cubicBezTo>
                    <a:pt x="343412" y="746174"/>
                    <a:pt x="517487" y="1471598"/>
                    <a:pt x="552708" y="1516302"/>
                  </a:cubicBezTo>
                  <a:cubicBezTo>
                    <a:pt x="587929" y="1561006"/>
                    <a:pt x="507327" y="1003561"/>
                    <a:pt x="544580" y="1008302"/>
                  </a:cubicBezTo>
                  <a:cubicBezTo>
                    <a:pt x="581833" y="1013043"/>
                    <a:pt x="754553" y="1561683"/>
                    <a:pt x="776228" y="1544750"/>
                  </a:cubicBezTo>
                  <a:cubicBezTo>
                    <a:pt x="797903" y="1527817"/>
                    <a:pt x="659727" y="937182"/>
                    <a:pt x="674628" y="906702"/>
                  </a:cubicBezTo>
                  <a:cubicBezTo>
                    <a:pt x="689529" y="876222"/>
                    <a:pt x="820932" y="1301587"/>
                    <a:pt x="865636" y="1361870"/>
                  </a:cubicBezTo>
                  <a:cubicBezTo>
                    <a:pt x="910340" y="1422153"/>
                    <a:pt x="915081" y="1286009"/>
                    <a:pt x="942852" y="1268398"/>
                  </a:cubicBezTo>
                  <a:cubicBezTo>
                    <a:pt x="970623" y="1250787"/>
                    <a:pt x="1057321" y="1395737"/>
                    <a:pt x="1032260" y="1256206"/>
                  </a:cubicBezTo>
                  <a:cubicBezTo>
                    <a:pt x="1007199" y="1116675"/>
                    <a:pt x="812804" y="508430"/>
                    <a:pt x="792484" y="431214"/>
                  </a:cubicBezTo>
                  <a:cubicBezTo>
                    <a:pt x="772164" y="353998"/>
                    <a:pt x="927273" y="864707"/>
                    <a:pt x="910340" y="792910"/>
                  </a:cubicBezTo>
                  <a:cubicBezTo>
                    <a:pt x="893407" y="721113"/>
                    <a:pt x="709849" y="20073"/>
                    <a:pt x="690884" y="430"/>
                  </a:cubicBezTo>
                  <a:cubicBezTo>
                    <a:pt x="671919" y="-19213"/>
                    <a:pt x="818900" y="639155"/>
                    <a:pt x="796548" y="675054"/>
                  </a:cubicBezTo>
                  <a:cubicBezTo>
                    <a:pt x="774196" y="710953"/>
                    <a:pt x="596057" y="243593"/>
                    <a:pt x="556772" y="215822"/>
                  </a:cubicBezTo>
                  <a:cubicBezTo>
                    <a:pt x="517487" y="188051"/>
                    <a:pt x="602153" y="505721"/>
                    <a:pt x="560836" y="508430"/>
                  </a:cubicBezTo>
                  <a:cubicBezTo>
                    <a:pt x="519519" y="511139"/>
                    <a:pt x="328511" y="241561"/>
                    <a:pt x="308868" y="232078"/>
                  </a:cubicBezTo>
                  <a:cubicBezTo>
                    <a:pt x="289225" y="222595"/>
                    <a:pt x="440271" y="439342"/>
                    <a:pt x="442980" y="451534"/>
                  </a:cubicBezTo>
                  <a:cubicBezTo>
                    <a:pt x="445689" y="463726"/>
                    <a:pt x="336639" y="293715"/>
                    <a:pt x="325124" y="305230"/>
                  </a:cubicBezTo>
                  <a:cubicBezTo>
                    <a:pt x="313609" y="316745"/>
                    <a:pt x="398953" y="511139"/>
                    <a:pt x="373892" y="520622"/>
                  </a:cubicBezTo>
                  <a:cubicBezTo>
                    <a:pt x="348831" y="530105"/>
                    <a:pt x="198463" y="289651"/>
                    <a:pt x="174756" y="362126"/>
                  </a:cubicBezTo>
                  <a:cubicBezTo>
                    <a:pt x="151049" y="434601"/>
                    <a:pt x="247231" y="971726"/>
                    <a:pt x="231652" y="955470"/>
                  </a:cubicBezTo>
                  <a:cubicBezTo>
                    <a:pt x="216073" y="939214"/>
                    <a:pt x="106345" y="359417"/>
                    <a:pt x="81284" y="264590"/>
                  </a:cubicBezTo>
                  <a:cubicBezTo>
                    <a:pt x="56223" y="169763"/>
                    <a:pt x="92799" y="389219"/>
                    <a:pt x="81284" y="386510"/>
                  </a:cubicBezTo>
                  <a:cubicBezTo>
                    <a:pt x="69769" y="383801"/>
                    <a:pt x="-673" y="20750"/>
                    <a:pt x="4" y="207694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35D19B8C-CA5C-CC02-9254-45DC7331DF8D}"/>
                </a:ext>
              </a:extLst>
            </p:cNvPr>
            <p:cNvSpPr/>
            <p:nvPr/>
          </p:nvSpPr>
          <p:spPr>
            <a:xfrm>
              <a:off x="3678806" y="476250"/>
              <a:ext cx="448694" cy="835482"/>
            </a:xfrm>
            <a:custGeom>
              <a:avLst/>
              <a:gdLst>
                <a:gd name="connsiteX0" fmla="*/ 305819 w 448694"/>
                <a:gd name="connsiteY0" fmla="*/ 34925 h 835482"/>
                <a:gd name="connsiteX1" fmla="*/ 188344 w 448694"/>
                <a:gd name="connsiteY1" fmla="*/ 85725 h 835482"/>
                <a:gd name="connsiteX2" fmla="*/ 197869 w 448694"/>
                <a:gd name="connsiteY2" fmla="*/ 69850 h 835482"/>
                <a:gd name="connsiteX3" fmla="*/ 134369 w 448694"/>
                <a:gd name="connsiteY3" fmla="*/ 231775 h 835482"/>
                <a:gd name="connsiteX4" fmla="*/ 140719 w 448694"/>
                <a:gd name="connsiteY4" fmla="*/ 187325 h 835482"/>
                <a:gd name="connsiteX5" fmla="*/ 67694 w 448694"/>
                <a:gd name="connsiteY5" fmla="*/ 387350 h 835482"/>
                <a:gd name="connsiteX6" fmla="*/ 48644 w 448694"/>
                <a:gd name="connsiteY6" fmla="*/ 698500 h 835482"/>
                <a:gd name="connsiteX7" fmla="*/ 51819 w 448694"/>
                <a:gd name="connsiteY7" fmla="*/ 609600 h 835482"/>
                <a:gd name="connsiteX8" fmla="*/ 26419 w 448694"/>
                <a:gd name="connsiteY8" fmla="*/ 835025 h 835482"/>
                <a:gd name="connsiteX9" fmla="*/ 13719 w 448694"/>
                <a:gd name="connsiteY9" fmla="*/ 539750 h 835482"/>
                <a:gd name="connsiteX10" fmla="*/ 1019 w 448694"/>
                <a:gd name="connsiteY10" fmla="*/ 733425 h 835482"/>
                <a:gd name="connsiteX11" fmla="*/ 42294 w 448694"/>
                <a:gd name="connsiteY11" fmla="*/ 374650 h 835482"/>
                <a:gd name="connsiteX12" fmla="*/ 150244 w 448694"/>
                <a:gd name="connsiteY12" fmla="*/ 117475 h 835482"/>
                <a:gd name="connsiteX13" fmla="*/ 131194 w 448694"/>
                <a:gd name="connsiteY13" fmla="*/ 127000 h 835482"/>
                <a:gd name="connsiteX14" fmla="*/ 204219 w 448694"/>
                <a:gd name="connsiteY14" fmla="*/ 28575 h 835482"/>
                <a:gd name="connsiteX15" fmla="*/ 185169 w 448694"/>
                <a:gd name="connsiteY15" fmla="*/ 38100 h 835482"/>
                <a:gd name="connsiteX16" fmla="*/ 448694 w 448694"/>
                <a:gd name="connsiteY16" fmla="*/ 0 h 835482"/>
                <a:gd name="connsiteX17" fmla="*/ 305819 w 448694"/>
                <a:gd name="connsiteY17" fmla="*/ 34925 h 8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8694" h="835482">
                  <a:moveTo>
                    <a:pt x="305819" y="34925"/>
                  </a:moveTo>
                  <a:lnTo>
                    <a:pt x="188344" y="85725"/>
                  </a:lnTo>
                  <a:cubicBezTo>
                    <a:pt x="170352" y="91546"/>
                    <a:pt x="206865" y="45508"/>
                    <a:pt x="197869" y="69850"/>
                  </a:cubicBezTo>
                  <a:cubicBezTo>
                    <a:pt x="188873" y="94192"/>
                    <a:pt x="143894" y="212196"/>
                    <a:pt x="134369" y="231775"/>
                  </a:cubicBezTo>
                  <a:cubicBezTo>
                    <a:pt x="124844" y="251354"/>
                    <a:pt x="151831" y="161396"/>
                    <a:pt x="140719" y="187325"/>
                  </a:cubicBezTo>
                  <a:cubicBezTo>
                    <a:pt x="129606" y="213254"/>
                    <a:pt x="83040" y="302154"/>
                    <a:pt x="67694" y="387350"/>
                  </a:cubicBezTo>
                  <a:cubicBezTo>
                    <a:pt x="52348" y="472546"/>
                    <a:pt x="51290" y="661458"/>
                    <a:pt x="48644" y="698500"/>
                  </a:cubicBezTo>
                  <a:cubicBezTo>
                    <a:pt x="45998" y="735542"/>
                    <a:pt x="55523" y="586846"/>
                    <a:pt x="51819" y="609600"/>
                  </a:cubicBezTo>
                  <a:cubicBezTo>
                    <a:pt x="48115" y="632354"/>
                    <a:pt x="32769" y="846667"/>
                    <a:pt x="26419" y="835025"/>
                  </a:cubicBezTo>
                  <a:cubicBezTo>
                    <a:pt x="20069" y="823383"/>
                    <a:pt x="17952" y="556683"/>
                    <a:pt x="13719" y="539750"/>
                  </a:cubicBezTo>
                  <a:cubicBezTo>
                    <a:pt x="9486" y="522817"/>
                    <a:pt x="-3743" y="760942"/>
                    <a:pt x="1019" y="733425"/>
                  </a:cubicBezTo>
                  <a:cubicBezTo>
                    <a:pt x="5781" y="705908"/>
                    <a:pt x="17423" y="477308"/>
                    <a:pt x="42294" y="374650"/>
                  </a:cubicBezTo>
                  <a:cubicBezTo>
                    <a:pt x="67165" y="271992"/>
                    <a:pt x="135427" y="158750"/>
                    <a:pt x="150244" y="117475"/>
                  </a:cubicBezTo>
                  <a:cubicBezTo>
                    <a:pt x="165061" y="76200"/>
                    <a:pt x="122198" y="141817"/>
                    <a:pt x="131194" y="127000"/>
                  </a:cubicBezTo>
                  <a:cubicBezTo>
                    <a:pt x="140190" y="112183"/>
                    <a:pt x="204219" y="28575"/>
                    <a:pt x="204219" y="28575"/>
                  </a:cubicBezTo>
                  <a:cubicBezTo>
                    <a:pt x="213215" y="13758"/>
                    <a:pt x="144423" y="42862"/>
                    <a:pt x="185169" y="38100"/>
                  </a:cubicBezTo>
                  <a:cubicBezTo>
                    <a:pt x="225915" y="33338"/>
                    <a:pt x="448694" y="0"/>
                    <a:pt x="448694" y="0"/>
                  </a:cubicBezTo>
                  <a:lnTo>
                    <a:pt x="305819" y="34925"/>
                  </a:ln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7FF0389E-2DC7-D060-D0F0-1BB3329DED98}"/>
                </a:ext>
              </a:extLst>
            </p:cNvPr>
            <p:cNvSpPr/>
            <p:nvPr/>
          </p:nvSpPr>
          <p:spPr>
            <a:xfrm>
              <a:off x="4851393" y="4371815"/>
              <a:ext cx="440332" cy="1482907"/>
            </a:xfrm>
            <a:custGeom>
              <a:avLst/>
              <a:gdLst>
                <a:gd name="connsiteX0" fmla="*/ 365132 w 440332"/>
                <a:gd name="connsiteY0" fmla="*/ 160 h 1482907"/>
                <a:gd name="connsiteX1" fmla="*/ 390532 w 440332"/>
                <a:gd name="connsiteY1" fmla="*/ 92235 h 1482907"/>
                <a:gd name="connsiteX2" fmla="*/ 330207 w 440332"/>
                <a:gd name="connsiteY2" fmla="*/ 92235 h 1482907"/>
                <a:gd name="connsiteX3" fmla="*/ 374657 w 440332"/>
                <a:gd name="connsiteY3" fmla="*/ 130335 h 1482907"/>
                <a:gd name="connsiteX4" fmla="*/ 269882 w 440332"/>
                <a:gd name="connsiteY4" fmla="*/ 143035 h 1482907"/>
                <a:gd name="connsiteX5" fmla="*/ 352432 w 440332"/>
                <a:gd name="connsiteY5" fmla="*/ 168435 h 1482907"/>
                <a:gd name="connsiteX6" fmla="*/ 244482 w 440332"/>
                <a:gd name="connsiteY6" fmla="*/ 200185 h 1482907"/>
                <a:gd name="connsiteX7" fmla="*/ 349257 w 440332"/>
                <a:gd name="connsiteY7" fmla="*/ 216060 h 1482907"/>
                <a:gd name="connsiteX8" fmla="*/ 209557 w 440332"/>
                <a:gd name="connsiteY8" fmla="*/ 257335 h 1482907"/>
                <a:gd name="connsiteX9" fmla="*/ 320682 w 440332"/>
                <a:gd name="connsiteY9" fmla="*/ 285910 h 1482907"/>
                <a:gd name="connsiteX10" fmla="*/ 171457 w 440332"/>
                <a:gd name="connsiteY10" fmla="*/ 352585 h 1482907"/>
                <a:gd name="connsiteX11" fmla="*/ 314332 w 440332"/>
                <a:gd name="connsiteY11" fmla="*/ 339885 h 1482907"/>
                <a:gd name="connsiteX12" fmla="*/ 111132 w 440332"/>
                <a:gd name="connsiteY12" fmla="*/ 403385 h 1482907"/>
                <a:gd name="connsiteX13" fmla="*/ 279407 w 440332"/>
                <a:gd name="connsiteY13" fmla="*/ 406560 h 1482907"/>
                <a:gd name="connsiteX14" fmla="*/ 73032 w 440332"/>
                <a:gd name="connsiteY14" fmla="*/ 495460 h 1482907"/>
                <a:gd name="connsiteX15" fmla="*/ 276232 w 440332"/>
                <a:gd name="connsiteY15" fmla="*/ 479585 h 1482907"/>
                <a:gd name="connsiteX16" fmla="*/ 15882 w 440332"/>
                <a:gd name="connsiteY16" fmla="*/ 590710 h 1482907"/>
                <a:gd name="connsiteX17" fmla="*/ 285757 w 440332"/>
                <a:gd name="connsiteY17" fmla="*/ 565310 h 1482907"/>
                <a:gd name="connsiteX18" fmla="*/ 6357 w 440332"/>
                <a:gd name="connsiteY18" fmla="*/ 701835 h 1482907"/>
                <a:gd name="connsiteX19" fmla="*/ 234957 w 440332"/>
                <a:gd name="connsiteY19" fmla="*/ 666910 h 1482907"/>
                <a:gd name="connsiteX20" fmla="*/ 25407 w 440332"/>
                <a:gd name="connsiteY20" fmla="*/ 768510 h 1482907"/>
                <a:gd name="connsiteX21" fmla="*/ 174632 w 440332"/>
                <a:gd name="connsiteY21" fmla="*/ 784385 h 1482907"/>
                <a:gd name="connsiteX22" fmla="*/ 60332 w 440332"/>
                <a:gd name="connsiteY22" fmla="*/ 851060 h 1482907"/>
                <a:gd name="connsiteX23" fmla="*/ 250832 w 440332"/>
                <a:gd name="connsiteY23" fmla="*/ 812960 h 1482907"/>
                <a:gd name="connsiteX24" fmla="*/ 19057 w 440332"/>
                <a:gd name="connsiteY24" fmla="*/ 959010 h 1482907"/>
                <a:gd name="connsiteX25" fmla="*/ 190507 w 440332"/>
                <a:gd name="connsiteY25" fmla="*/ 943135 h 1482907"/>
                <a:gd name="connsiteX26" fmla="*/ 88907 w 440332"/>
                <a:gd name="connsiteY26" fmla="*/ 1038385 h 1482907"/>
                <a:gd name="connsiteX27" fmla="*/ 212732 w 440332"/>
                <a:gd name="connsiteY27" fmla="*/ 1022510 h 1482907"/>
                <a:gd name="connsiteX28" fmla="*/ 82557 w 440332"/>
                <a:gd name="connsiteY28" fmla="*/ 1127285 h 1482907"/>
                <a:gd name="connsiteX29" fmla="*/ 234957 w 440332"/>
                <a:gd name="connsiteY29" fmla="*/ 1079660 h 1482907"/>
                <a:gd name="connsiteX30" fmla="*/ 57157 w 440332"/>
                <a:gd name="connsiteY30" fmla="*/ 1263810 h 1482907"/>
                <a:gd name="connsiteX31" fmla="*/ 266707 w 440332"/>
                <a:gd name="connsiteY31" fmla="*/ 1181260 h 1482907"/>
                <a:gd name="connsiteX32" fmla="*/ 117482 w 440332"/>
                <a:gd name="connsiteY32" fmla="*/ 1308260 h 1482907"/>
                <a:gd name="connsiteX33" fmla="*/ 295282 w 440332"/>
                <a:gd name="connsiteY33" fmla="*/ 1241585 h 1482907"/>
                <a:gd name="connsiteX34" fmla="*/ 161932 w 440332"/>
                <a:gd name="connsiteY34" fmla="*/ 1355885 h 1482907"/>
                <a:gd name="connsiteX35" fmla="*/ 311157 w 440332"/>
                <a:gd name="connsiteY35" fmla="*/ 1270160 h 1482907"/>
                <a:gd name="connsiteX36" fmla="*/ 234957 w 440332"/>
                <a:gd name="connsiteY36" fmla="*/ 1403510 h 1482907"/>
                <a:gd name="connsiteX37" fmla="*/ 361957 w 440332"/>
                <a:gd name="connsiteY37" fmla="*/ 1324135 h 1482907"/>
                <a:gd name="connsiteX38" fmla="*/ 219082 w 440332"/>
                <a:gd name="connsiteY38" fmla="*/ 1482885 h 1482907"/>
                <a:gd name="connsiteX39" fmla="*/ 381007 w 440332"/>
                <a:gd name="connsiteY39" fmla="*/ 1311435 h 1482907"/>
                <a:gd name="connsiteX40" fmla="*/ 190507 w 440332"/>
                <a:gd name="connsiteY40" fmla="*/ 1419385 h 1482907"/>
                <a:gd name="connsiteX41" fmla="*/ 323857 w 440332"/>
                <a:gd name="connsiteY41" fmla="*/ 1289210 h 1482907"/>
                <a:gd name="connsiteX42" fmla="*/ 114307 w 440332"/>
                <a:gd name="connsiteY42" fmla="*/ 1330485 h 1482907"/>
                <a:gd name="connsiteX43" fmla="*/ 361957 w 440332"/>
                <a:gd name="connsiteY43" fmla="*/ 1086010 h 1482907"/>
                <a:gd name="connsiteX44" fmla="*/ 73032 w 440332"/>
                <a:gd name="connsiteY44" fmla="*/ 1073310 h 1482907"/>
                <a:gd name="connsiteX45" fmla="*/ 285757 w 440332"/>
                <a:gd name="connsiteY45" fmla="*/ 946310 h 1482907"/>
                <a:gd name="connsiteX46" fmla="*/ 69857 w 440332"/>
                <a:gd name="connsiteY46" fmla="*/ 943135 h 1482907"/>
                <a:gd name="connsiteX47" fmla="*/ 247657 w 440332"/>
                <a:gd name="connsiteY47" fmla="*/ 873285 h 1482907"/>
                <a:gd name="connsiteX48" fmla="*/ 60332 w 440332"/>
                <a:gd name="connsiteY48" fmla="*/ 790735 h 1482907"/>
                <a:gd name="connsiteX49" fmla="*/ 266707 w 440332"/>
                <a:gd name="connsiteY49" fmla="*/ 736760 h 1482907"/>
                <a:gd name="connsiteX50" fmla="*/ 7 w 440332"/>
                <a:gd name="connsiteY50" fmla="*/ 660560 h 1482907"/>
                <a:gd name="connsiteX51" fmla="*/ 276232 w 440332"/>
                <a:gd name="connsiteY51" fmla="*/ 546260 h 1482907"/>
                <a:gd name="connsiteX52" fmla="*/ 171457 w 440332"/>
                <a:gd name="connsiteY52" fmla="*/ 508160 h 1482907"/>
                <a:gd name="connsiteX53" fmla="*/ 349257 w 440332"/>
                <a:gd name="connsiteY53" fmla="*/ 447835 h 1482907"/>
                <a:gd name="connsiteX54" fmla="*/ 215907 w 440332"/>
                <a:gd name="connsiteY54" fmla="*/ 343060 h 1482907"/>
                <a:gd name="connsiteX55" fmla="*/ 323857 w 440332"/>
                <a:gd name="connsiteY55" fmla="*/ 343060 h 1482907"/>
                <a:gd name="connsiteX56" fmla="*/ 234957 w 440332"/>
                <a:gd name="connsiteY56" fmla="*/ 270035 h 1482907"/>
                <a:gd name="connsiteX57" fmla="*/ 377832 w 440332"/>
                <a:gd name="connsiteY57" fmla="*/ 228760 h 1482907"/>
                <a:gd name="connsiteX58" fmla="*/ 247657 w 440332"/>
                <a:gd name="connsiteY58" fmla="*/ 168435 h 1482907"/>
                <a:gd name="connsiteX59" fmla="*/ 425457 w 440332"/>
                <a:gd name="connsiteY59" fmla="*/ 152560 h 1482907"/>
                <a:gd name="connsiteX60" fmla="*/ 276232 w 440332"/>
                <a:gd name="connsiteY60" fmla="*/ 136685 h 1482907"/>
                <a:gd name="connsiteX61" fmla="*/ 438157 w 440332"/>
                <a:gd name="connsiteY61" fmla="*/ 117635 h 1482907"/>
                <a:gd name="connsiteX62" fmla="*/ 365132 w 440332"/>
                <a:gd name="connsiteY62" fmla="*/ 160 h 148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40332" h="1482907">
                  <a:moveTo>
                    <a:pt x="365132" y="160"/>
                  </a:moveTo>
                  <a:cubicBezTo>
                    <a:pt x="357195" y="-4073"/>
                    <a:pt x="396353" y="76889"/>
                    <a:pt x="390532" y="92235"/>
                  </a:cubicBezTo>
                  <a:cubicBezTo>
                    <a:pt x="384711" y="107581"/>
                    <a:pt x="332853" y="85885"/>
                    <a:pt x="330207" y="92235"/>
                  </a:cubicBezTo>
                  <a:cubicBezTo>
                    <a:pt x="327561" y="98585"/>
                    <a:pt x="384711" y="121868"/>
                    <a:pt x="374657" y="130335"/>
                  </a:cubicBezTo>
                  <a:cubicBezTo>
                    <a:pt x="364603" y="138802"/>
                    <a:pt x="273586" y="136685"/>
                    <a:pt x="269882" y="143035"/>
                  </a:cubicBezTo>
                  <a:cubicBezTo>
                    <a:pt x="266178" y="149385"/>
                    <a:pt x="356665" y="158910"/>
                    <a:pt x="352432" y="168435"/>
                  </a:cubicBezTo>
                  <a:cubicBezTo>
                    <a:pt x="348199" y="177960"/>
                    <a:pt x="245011" y="192248"/>
                    <a:pt x="244482" y="200185"/>
                  </a:cubicBezTo>
                  <a:cubicBezTo>
                    <a:pt x="243953" y="208123"/>
                    <a:pt x="355078" y="206535"/>
                    <a:pt x="349257" y="216060"/>
                  </a:cubicBezTo>
                  <a:cubicBezTo>
                    <a:pt x="343436" y="225585"/>
                    <a:pt x="214319" y="245693"/>
                    <a:pt x="209557" y="257335"/>
                  </a:cubicBezTo>
                  <a:cubicBezTo>
                    <a:pt x="204795" y="268977"/>
                    <a:pt x="327032" y="270035"/>
                    <a:pt x="320682" y="285910"/>
                  </a:cubicBezTo>
                  <a:cubicBezTo>
                    <a:pt x="314332" y="301785"/>
                    <a:pt x="172515" y="343589"/>
                    <a:pt x="171457" y="352585"/>
                  </a:cubicBezTo>
                  <a:cubicBezTo>
                    <a:pt x="170399" y="361581"/>
                    <a:pt x="324386" y="331418"/>
                    <a:pt x="314332" y="339885"/>
                  </a:cubicBezTo>
                  <a:cubicBezTo>
                    <a:pt x="304278" y="348352"/>
                    <a:pt x="116953" y="392273"/>
                    <a:pt x="111132" y="403385"/>
                  </a:cubicBezTo>
                  <a:cubicBezTo>
                    <a:pt x="105311" y="414497"/>
                    <a:pt x="285757" y="391214"/>
                    <a:pt x="279407" y="406560"/>
                  </a:cubicBezTo>
                  <a:cubicBezTo>
                    <a:pt x="273057" y="421906"/>
                    <a:pt x="73561" y="483289"/>
                    <a:pt x="73032" y="495460"/>
                  </a:cubicBezTo>
                  <a:cubicBezTo>
                    <a:pt x="72503" y="507631"/>
                    <a:pt x="285757" y="463710"/>
                    <a:pt x="276232" y="479585"/>
                  </a:cubicBezTo>
                  <a:cubicBezTo>
                    <a:pt x="266707" y="495460"/>
                    <a:pt x="14295" y="576423"/>
                    <a:pt x="15882" y="590710"/>
                  </a:cubicBezTo>
                  <a:cubicBezTo>
                    <a:pt x="17469" y="604997"/>
                    <a:pt x="287344" y="546789"/>
                    <a:pt x="285757" y="565310"/>
                  </a:cubicBezTo>
                  <a:cubicBezTo>
                    <a:pt x="284170" y="583831"/>
                    <a:pt x="14824" y="684902"/>
                    <a:pt x="6357" y="701835"/>
                  </a:cubicBezTo>
                  <a:cubicBezTo>
                    <a:pt x="-2110" y="718768"/>
                    <a:pt x="231782" y="655797"/>
                    <a:pt x="234957" y="666910"/>
                  </a:cubicBezTo>
                  <a:cubicBezTo>
                    <a:pt x="238132" y="678023"/>
                    <a:pt x="35461" y="748931"/>
                    <a:pt x="25407" y="768510"/>
                  </a:cubicBezTo>
                  <a:cubicBezTo>
                    <a:pt x="15353" y="788089"/>
                    <a:pt x="168811" y="770627"/>
                    <a:pt x="174632" y="784385"/>
                  </a:cubicBezTo>
                  <a:cubicBezTo>
                    <a:pt x="180453" y="798143"/>
                    <a:pt x="47632" y="846297"/>
                    <a:pt x="60332" y="851060"/>
                  </a:cubicBezTo>
                  <a:cubicBezTo>
                    <a:pt x="73032" y="855823"/>
                    <a:pt x="257711" y="794968"/>
                    <a:pt x="250832" y="812960"/>
                  </a:cubicBezTo>
                  <a:cubicBezTo>
                    <a:pt x="243953" y="830952"/>
                    <a:pt x="29111" y="937314"/>
                    <a:pt x="19057" y="959010"/>
                  </a:cubicBezTo>
                  <a:cubicBezTo>
                    <a:pt x="9003" y="980706"/>
                    <a:pt x="178865" y="929906"/>
                    <a:pt x="190507" y="943135"/>
                  </a:cubicBezTo>
                  <a:cubicBezTo>
                    <a:pt x="202149" y="956364"/>
                    <a:pt x="85203" y="1025156"/>
                    <a:pt x="88907" y="1038385"/>
                  </a:cubicBezTo>
                  <a:cubicBezTo>
                    <a:pt x="92611" y="1051614"/>
                    <a:pt x="213790" y="1007693"/>
                    <a:pt x="212732" y="1022510"/>
                  </a:cubicBezTo>
                  <a:cubicBezTo>
                    <a:pt x="211674" y="1037327"/>
                    <a:pt x="78853" y="1117760"/>
                    <a:pt x="82557" y="1127285"/>
                  </a:cubicBezTo>
                  <a:cubicBezTo>
                    <a:pt x="86261" y="1136810"/>
                    <a:pt x="239190" y="1056906"/>
                    <a:pt x="234957" y="1079660"/>
                  </a:cubicBezTo>
                  <a:cubicBezTo>
                    <a:pt x="230724" y="1102414"/>
                    <a:pt x="51865" y="1246877"/>
                    <a:pt x="57157" y="1263810"/>
                  </a:cubicBezTo>
                  <a:cubicBezTo>
                    <a:pt x="62449" y="1280743"/>
                    <a:pt x="256653" y="1173852"/>
                    <a:pt x="266707" y="1181260"/>
                  </a:cubicBezTo>
                  <a:cubicBezTo>
                    <a:pt x="276761" y="1188668"/>
                    <a:pt x="112719" y="1298206"/>
                    <a:pt x="117482" y="1308260"/>
                  </a:cubicBezTo>
                  <a:cubicBezTo>
                    <a:pt x="122244" y="1318314"/>
                    <a:pt x="287874" y="1233648"/>
                    <a:pt x="295282" y="1241585"/>
                  </a:cubicBezTo>
                  <a:cubicBezTo>
                    <a:pt x="302690" y="1249523"/>
                    <a:pt x="159286" y="1351123"/>
                    <a:pt x="161932" y="1355885"/>
                  </a:cubicBezTo>
                  <a:cubicBezTo>
                    <a:pt x="164578" y="1360647"/>
                    <a:pt x="298986" y="1262223"/>
                    <a:pt x="311157" y="1270160"/>
                  </a:cubicBezTo>
                  <a:cubicBezTo>
                    <a:pt x="323328" y="1278097"/>
                    <a:pt x="226490" y="1394514"/>
                    <a:pt x="234957" y="1403510"/>
                  </a:cubicBezTo>
                  <a:cubicBezTo>
                    <a:pt x="243424" y="1412506"/>
                    <a:pt x="364603" y="1310906"/>
                    <a:pt x="361957" y="1324135"/>
                  </a:cubicBezTo>
                  <a:cubicBezTo>
                    <a:pt x="359311" y="1337364"/>
                    <a:pt x="215907" y="1485002"/>
                    <a:pt x="219082" y="1482885"/>
                  </a:cubicBezTo>
                  <a:cubicBezTo>
                    <a:pt x="222257" y="1480768"/>
                    <a:pt x="385770" y="1322018"/>
                    <a:pt x="381007" y="1311435"/>
                  </a:cubicBezTo>
                  <a:cubicBezTo>
                    <a:pt x="376245" y="1300852"/>
                    <a:pt x="200032" y="1423089"/>
                    <a:pt x="190507" y="1419385"/>
                  </a:cubicBezTo>
                  <a:cubicBezTo>
                    <a:pt x="180982" y="1415681"/>
                    <a:pt x="336557" y="1304027"/>
                    <a:pt x="323857" y="1289210"/>
                  </a:cubicBezTo>
                  <a:cubicBezTo>
                    <a:pt x="311157" y="1274393"/>
                    <a:pt x="107957" y="1364352"/>
                    <a:pt x="114307" y="1330485"/>
                  </a:cubicBezTo>
                  <a:cubicBezTo>
                    <a:pt x="120657" y="1296618"/>
                    <a:pt x="368836" y="1128873"/>
                    <a:pt x="361957" y="1086010"/>
                  </a:cubicBezTo>
                  <a:cubicBezTo>
                    <a:pt x="355078" y="1043148"/>
                    <a:pt x="85732" y="1096593"/>
                    <a:pt x="73032" y="1073310"/>
                  </a:cubicBezTo>
                  <a:cubicBezTo>
                    <a:pt x="60332" y="1050027"/>
                    <a:pt x="286286" y="968006"/>
                    <a:pt x="285757" y="946310"/>
                  </a:cubicBezTo>
                  <a:cubicBezTo>
                    <a:pt x="285228" y="924614"/>
                    <a:pt x="76207" y="955306"/>
                    <a:pt x="69857" y="943135"/>
                  </a:cubicBezTo>
                  <a:cubicBezTo>
                    <a:pt x="63507" y="930964"/>
                    <a:pt x="249244" y="898685"/>
                    <a:pt x="247657" y="873285"/>
                  </a:cubicBezTo>
                  <a:cubicBezTo>
                    <a:pt x="246069" y="847885"/>
                    <a:pt x="57157" y="813489"/>
                    <a:pt x="60332" y="790735"/>
                  </a:cubicBezTo>
                  <a:cubicBezTo>
                    <a:pt x="63507" y="767981"/>
                    <a:pt x="276761" y="758456"/>
                    <a:pt x="266707" y="736760"/>
                  </a:cubicBezTo>
                  <a:cubicBezTo>
                    <a:pt x="256653" y="715064"/>
                    <a:pt x="-1581" y="692310"/>
                    <a:pt x="7" y="660560"/>
                  </a:cubicBezTo>
                  <a:cubicBezTo>
                    <a:pt x="1595" y="628810"/>
                    <a:pt x="247657" y="571660"/>
                    <a:pt x="276232" y="546260"/>
                  </a:cubicBezTo>
                  <a:cubicBezTo>
                    <a:pt x="304807" y="520860"/>
                    <a:pt x="159286" y="524564"/>
                    <a:pt x="171457" y="508160"/>
                  </a:cubicBezTo>
                  <a:cubicBezTo>
                    <a:pt x="183628" y="491756"/>
                    <a:pt x="341849" y="475352"/>
                    <a:pt x="349257" y="447835"/>
                  </a:cubicBezTo>
                  <a:cubicBezTo>
                    <a:pt x="356665" y="420318"/>
                    <a:pt x="220140" y="360522"/>
                    <a:pt x="215907" y="343060"/>
                  </a:cubicBezTo>
                  <a:cubicBezTo>
                    <a:pt x="211674" y="325598"/>
                    <a:pt x="320682" y="355231"/>
                    <a:pt x="323857" y="343060"/>
                  </a:cubicBezTo>
                  <a:cubicBezTo>
                    <a:pt x="327032" y="330889"/>
                    <a:pt x="225961" y="289085"/>
                    <a:pt x="234957" y="270035"/>
                  </a:cubicBezTo>
                  <a:cubicBezTo>
                    <a:pt x="243953" y="250985"/>
                    <a:pt x="375715" y="245693"/>
                    <a:pt x="377832" y="228760"/>
                  </a:cubicBezTo>
                  <a:cubicBezTo>
                    <a:pt x="379949" y="211827"/>
                    <a:pt x="239720" y="181135"/>
                    <a:pt x="247657" y="168435"/>
                  </a:cubicBezTo>
                  <a:cubicBezTo>
                    <a:pt x="255594" y="155735"/>
                    <a:pt x="420695" y="157852"/>
                    <a:pt x="425457" y="152560"/>
                  </a:cubicBezTo>
                  <a:cubicBezTo>
                    <a:pt x="430220" y="147268"/>
                    <a:pt x="274115" y="142506"/>
                    <a:pt x="276232" y="136685"/>
                  </a:cubicBezTo>
                  <a:cubicBezTo>
                    <a:pt x="278349" y="130864"/>
                    <a:pt x="421753" y="134568"/>
                    <a:pt x="438157" y="117635"/>
                  </a:cubicBezTo>
                  <a:cubicBezTo>
                    <a:pt x="454561" y="100702"/>
                    <a:pt x="373069" y="4393"/>
                    <a:pt x="365132" y="16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1E6B2BDB-52EE-35E0-C27D-B94E07C33D0B}"/>
                </a:ext>
              </a:extLst>
            </p:cNvPr>
            <p:cNvSpPr/>
            <p:nvPr/>
          </p:nvSpPr>
          <p:spPr>
            <a:xfrm>
              <a:off x="4051299" y="5725310"/>
              <a:ext cx="312425" cy="469427"/>
            </a:xfrm>
            <a:custGeom>
              <a:avLst/>
              <a:gdLst>
                <a:gd name="connsiteX0" fmla="*/ 311151 w 312425"/>
                <a:gd name="connsiteY0" fmla="*/ 2390 h 469427"/>
                <a:gd name="connsiteX1" fmla="*/ 155576 w 312425"/>
                <a:gd name="connsiteY1" fmla="*/ 323065 h 469427"/>
                <a:gd name="connsiteX2" fmla="*/ 219076 w 312425"/>
                <a:gd name="connsiteY2" fmla="*/ 138915 h 469427"/>
                <a:gd name="connsiteX3" fmla="*/ 1 w 312425"/>
                <a:gd name="connsiteY3" fmla="*/ 469115 h 469427"/>
                <a:gd name="connsiteX4" fmla="*/ 215901 w 312425"/>
                <a:gd name="connsiteY4" fmla="*/ 69065 h 469427"/>
                <a:gd name="connsiteX5" fmla="*/ 53976 w 312425"/>
                <a:gd name="connsiteY5" fmla="*/ 170665 h 469427"/>
                <a:gd name="connsiteX6" fmla="*/ 311151 w 312425"/>
                <a:gd name="connsiteY6" fmla="*/ 2390 h 46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425" h="469427">
                  <a:moveTo>
                    <a:pt x="311151" y="2390"/>
                  </a:moveTo>
                  <a:cubicBezTo>
                    <a:pt x="328084" y="27790"/>
                    <a:pt x="170922" y="300311"/>
                    <a:pt x="155576" y="323065"/>
                  </a:cubicBezTo>
                  <a:cubicBezTo>
                    <a:pt x="140230" y="345819"/>
                    <a:pt x="245005" y="114573"/>
                    <a:pt x="219076" y="138915"/>
                  </a:cubicBezTo>
                  <a:cubicBezTo>
                    <a:pt x="193147" y="163257"/>
                    <a:pt x="530" y="480757"/>
                    <a:pt x="1" y="469115"/>
                  </a:cubicBezTo>
                  <a:cubicBezTo>
                    <a:pt x="-528" y="457473"/>
                    <a:pt x="206905" y="118807"/>
                    <a:pt x="215901" y="69065"/>
                  </a:cubicBezTo>
                  <a:cubicBezTo>
                    <a:pt x="224897" y="19323"/>
                    <a:pt x="41276" y="179132"/>
                    <a:pt x="53976" y="170665"/>
                  </a:cubicBezTo>
                  <a:cubicBezTo>
                    <a:pt x="66676" y="162198"/>
                    <a:pt x="294218" y="-23010"/>
                    <a:pt x="311151" y="239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69369378-09C4-8D68-FD76-60C56799A79A}"/>
                </a:ext>
              </a:extLst>
            </p:cNvPr>
            <p:cNvSpPr/>
            <p:nvPr/>
          </p:nvSpPr>
          <p:spPr>
            <a:xfrm>
              <a:off x="4093932" y="5199062"/>
              <a:ext cx="745924" cy="344833"/>
            </a:xfrm>
            <a:custGeom>
              <a:avLst/>
              <a:gdLst>
                <a:gd name="connsiteX0" fmla="*/ 17693 w 745924"/>
                <a:gd name="connsiteY0" fmla="*/ 344488 h 344833"/>
                <a:gd name="connsiteX1" fmla="*/ 744768 w 745924"/>
                <a:gd name="connsiteY1" fmla="*/ 211138 h 344833"/>
                <a:gd name="connsiteX2" fmla="*/ 198668 w 745924"/>
                <a:gd name="connsiteY2" fmla="*/ 331788 h 344833"/>
                <a:gd name="connsiteX3" fmla="*/ 706668 w 745924"/>
                <a:gd name="connsiteY3" fmla="*/ 195263 h 344833"/>
                <a:gd name="connsiteX4" fmla="*/ 192318 w 745924"/>
                <a:gd name="connsiteY4" fmla="*/ 198438 h 344833"/>
                <a:gd name="connsiteX5" fmla="*/ 570143 w 745924"/>
                <a:gd name="connsiteY5" fmla="*/ 122238 h 344833"/>
                <a:gd name="connsiteX6" fmla="*/ 157393 w 745924"/>
                <a:gd name="connsiteY6" fmla="*/ 271463 h 344833"/>
                <a:gd name="connsiteX7" fmla="*/ 455843 w 745924"/>
                <a:gd name="connsiteY7" fmla="*/ 1588 h 344833"/>
                <a:gd name="connsiteX8" fmla="*/ 185968 w 745924"/>
                <a:gd name="connsiteY8" fmla="*/ 153988 h 344833"/>
                <a:gd name="connsiteX9" fmla="*/ 417743 w 745924"/>
                <a:gd name="connsiteY9" fmla="*/ 26988 h 344833"/>
                <a:gd name="connsiteX10" fmla="*/ 52618 w 745924"/>
                <a:gd name="connsiteY10" fmla="*/ 125413 h 344833"/>
                <a:gd name="connsiteX11" fmla="*/ 135168 w 745924"/>
                <a:gd name="connsiteY11" fmla="*/ 119063 h 344833"/>
                <a:gd name="connsiteX12" fmla="*/ 122468 w 745924"/>
                <a:gd name="connsiteY12" fmla="*/ 252413 h 344833"/>
                <a:gd name="connsiteX13" fmla="*/ 217718 w 745924"/>
                <a:gd name="connsiteY13" fmla="*/ 249238 h 344833"/>
                <a:gd name="connsiteX14" fmla="*/ 17693 w 745924"/>
                <a:gd name="connsiteY14" fmla="*/ 344488 h 34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924" h="344833">
                  <a:moveTo>
                    <a:pt x="17693" y="344488"/>
                  </a:moveTo>
                  <a:cubicBezTo>
                    <a:pt x="105535" y="338138"/>
                    <a:pt x="714606" y="213255"/>
                    <a:pt x="744768" y="211138"/>
                  </a:cubicBezTo>
                  <a:cubicBezTo>
                    <a:pt x="774930" y="209021"/>
                    <a:pt x="205018" y="334434"/>
                    <a:pt x="198668" y="331788"/>
                  </a:cubicBezTo>
                  <a:cubicBezTo>
                    <a:pt x="192318" y="329142"/>
                    <a:pt x="707726" y="217488"/>
                    <a:pt x="706668" y="195263"/>
                  </a:cubicBezTo>
                  <a:cubicBezTo>
                    <a:pt x="705610" y="173038"/>
                    <a:pt x="215072" y="210609"/>
                    <a:pt x="192318" y="198438"/>
                  </a:cubicBezTo>
                  <a:cubicBezTo>
                    <a:pt x="169564" y="186267"/>
                    <a:pt x="575964" y="110067"/>
                    <a:pt x="570143" y="122238"/>
                  </a:cubicBezTo>
                  <a:cubicBezTo>
                    <a:pt x="564322" y="134409"/>
                    <a:pt x="176443" y="291571"/>
                    <a:pt x="157393" y="271463"/>
                  </a:cubicBezTo>
                  <a:cubicBezTo>
                    <a:pt x="138343" y="251355"/>
                    <a:pt x="451081" y="21167"/>
                    <a:pt x="455843" y="1588"/>
                  </a:cubicBezTo>
                  <a:cubicBezTo>
                    <a:pt x="460605" y="-17991"/>
                    <a:pt x="192318" y="149755"/>
                    <a:pt x="185968" y="153988"/>
                  </a:cubicBezTo>
                  <a:cubicBezTo>
                    <a:pt x="179618" y="158221"/>
                    <a:pt x="439968" y="31750"/>
                    <a:pt x="417743" y="26988"/>
                  </a:cubicBezTo>
                  <a:cubicBezTo>
                    <a:pt x="395518" y="22225"/>
                    <a:pt x="99714" y="110067"/>
                    <a:pt x="52618" y="125413"/>
                  </a:cubicBezTo>
                  <a:cubicBezTo>
                    <a:pt x="5522" y="140759"/>
                    <a:pt x="123526" y="97896"/>
                    <a:pt x="135168" y="119063"/>
                  </a:cubicBezTo>
                  <a:cubicBezTo>
                    <a:pt x="146810" y="140230"/>
                    <a:pt x="108710" y="230717"/>
                    <a:pt x="122468" y="252413"/>
                  </a:cubicBezTo>
                  <a:cubicBezTo>
                    <a:pt x="136226" y="274109"/>
                    <a:pt x="238885" y="230717"/>
                    <a:pt x="217718" y="249238"/>
                  </a:cubicBezTo>
                  <a:cubicBezTo>
                    <a:pt x="196551" y="267759"/>
                    <a:pt x="-70149" y="350838"/>
                    <a:pt x="17693" y="344488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5A8E6DED-827C-6B97-4E4D-BAD9F6139AC5}"/>
                </a:ext>
              </a:extLst>
            </p:cNvPr>
            <p:cNvSpPr/>
            <p:nvPr/>
          </p:nvSpPr>
          <p:spPr>
            <a:xfrm>
              <a:off x="4639998" y="5347371"/>
              <a:ext cx="230477" cy="748708"/>
            </a:xfrm>
            <a:custGeom>
              <a:avLst/>
              <a:gdLst>
                <a:gd name="connsiteX0" fmla="*/ 151077 w 230477"/>
                <a:gd name="connsiteY0" fmla="*/ 231104 h 748708"/>
                <a:gd name="connsiteX1" fmla="*/ 151077 w 230477"/>
                <a:gd name="connsiteY1" fmla="*/ 650204 h 748708"/>
                <a:gd name="connsiteX2" fmla="*/ 116152 w 230477"/>
                <a:gd name="connsiteY2" fmla="*/ 475579 h 748708"/>
                <a:gd name="connsiteX3" fmla="*/ 1852 w 230477"/>
                <a:gd name="connsiteY3" fmla="*/ 748629 h 748708"/>
                <a:gd name="connsiteX4" fmla="*/ 49477 w 230477"/>
                <a:gd name="connsiteY4" fmla="*/ 443829 h 748708"/>
                <a:gd name="connsiteX5" fmla="*/ 103452 w 230477"/>
                <a:gd name="connsiteY5" fmla="*/ 656554 h 748708"/>
                <a:gd name="connsiteX6" fmla="*/ 192352 w 230477"/>
                <a:gd name="connsiteY6" fmla="*/ 542254 h 748708"/>
                <a:gd name="connsiteX7" fmla="*/ 230452 w 230477"/>
                <a:gd name="connsiteY7" fmla="*/ 567654 h 748708"/>
                <a:gd name="connsiteX8" fmla="*/ 198702 w 230477"/>
                <a:gd name="connsiteY8" fmla="*/ 383504 h 748708"/>
                <a:gd name="connsiteX9" fmla="*/ 224102 w 230477"/>
                <a:gd name="connsiteY9" fmla="*/ 2504 h 748708"/>
                <a:gd name="connsiteX10" fmla="*/ 151077 w 230477"/>
                <a:gd name="connsiteY10" fmla="*/ 231104 h 7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477" h="748708">
                  <a:moveTo>
                    <a:pt x="151077" y="231104"/>
                  </a:moveTo>
                  <a:cubicBezTo>
                    <a:pt x="138906" y="339054"/>
                    <a:pt x="156898" y="609458"/>
                    <a:pt x="151077" y="650204"/>
                  </a:cubicBezTo>
                  <a:cubicBezTo>
                    <a:pt x="145256" y="690950"/>
                    <a:pt x="141023" y="459175"/>
                    <a:pt x="116152" y="475579"/>
                  </a:cubicBezTo>
                  <a:cubicBezTo>
                    <a:pt x="91281" y="491983"/>
                    <a:pt x="12964" y="753921"/>
                    <a:pt x="1852" y="748629"/>
                  </a:cubicBezTo>
                  <a:cubicBezTo>
                    <a:pt x="-9261" y="743337"/>
                    <a:pt x="32544" y="459175"/>
                    <a:pt x="49477" y="443829"/>
                  </a:cubicBezTo>
                  <a:cubicBezTo>
                    <a:pt x="66410" y="428483"/>
                    <a:pt x="79640" y="640150"/>
                    <a:pt x="103452" y="656554"/>
                  </a:cubicBezTo>
                  <a:cubicBezTo>
                    <a:pt x="127264" y="672958"/>
                    <a:pt x="171185" y="557071"/>
                    <a:pt x="192352" y="542254"/>
                  </a:cubicBezTo>
                  <a:cubicBezTo>
                    <a:pt x="213519" y="527437"/>
                    <a:pt x="229394" y="594112"/>
                    <a:pt x="230452" y="567654"/>
                  </a:cubicBezTo>
                  <a:cubicBezTo>
                    <a:pt x="231510" y="541196"/>
                    <a:pt x="199760" y="477696"/>
                    <a:pt x="198702" y="383504"/>
                  </a:cubicBezTo>
                  <a:cubicBezTo>
                    <a:pt x="197644" y="289312"/>
                    <a:pt x="230452" y="25787"/>
                    <a:pt x="224102" y="2504"/>
                  </a:cubicBezTo>
                  <a:cubicBezTo>
                    <a:pt x="217752" y="-20779"/>
                    <a:pt x="163248" y="123154"/>
                    <a:pt x="151077" y="231104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4B5A39E6-5124-9A66-BB8C-C83A07A6E47B}"/>
                </a:ext>
              </a:extLst>
            </p:cNvPr>
            <p:cNvSpPr/>
            <p:nvPr/>
          </p:nvSpPr>
          <p:spPr>
            <a:xfrm>
              <a:off x="4699657" y="6029324"/>
              <a:ext cx="469299" cy="269878"/>
            </a:xfrm>
            <a:custGeom>
              <a:avLst/>
              <a:gdLst>
                <a:gd name="connsiteX0" fmla="*/ 278743 w 469299"/>
                <a:gd name="connsiteY0" fmla="*/ 1 h 269878"/>
                <a:gd name="connsiteX1" fmla="*/ 348593 w 469299"/>
                <a:gd name="connsiteY1" fmla="*/ 161926 h 269878"/>
                <a:gd name="connsiteX2" fmla="*/ 21568 w 469299"/>
                <a:gd name="connsiteY2" fmla="*/ 161926 h 269878"/>
                <a:gd name="connsiteX3" fmla="*/ 193018 w 469299"/>
                <a:gd name="connsiteY3" fmla="*/ 234951 h 269878"/>
                <a:gd name="connsiteX4" fmla="*/ 2518 w 469299"/>
                <a:gd name="connsiteY4" fmla="*/ 177801 h 269878"/>
                <a:gd name="connsiteX5" fmla="*/ 361293 w 469299"/>
                <a:gd name="connsiteY5" fmla="*/ 269876 h 269878"/>
                <a:gd name="connsiteX6" fmla="*/ 469243 w 469299"/>
                <a:gd name="connsiteY6" fmla="*/ 180976 h 269878"/>
                <a:gd name="connsiteX7" fmla="*/ 351768 w 469299"/>
                <a:gd name="connsiteY7" fmla="*/ 222251 h 269878"/>
                <a:gd name="connsiteX8" fmla="*/ 450193 w 469299"/>
                <a:gd name="connsiteY8" fmla="*/ 158751 h 269878"/>
                <a:gd name="connsiteX9" fmla="*/ 278743 w 469299"/>
                <a:gd name="connsiteY9" fmla="*/ 1 h 26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9299" h="269878">
                  <a:moveTo>
                    <a:pt x="278743" y="1"/>
                  </a:moveTo>
                  <a:cubicBezTo>
                    <a:pt x="261810" y="530"/>
                    <a:pt x="391455" y="134939"/>
                    <a:pt x="348593" y="161926"/>
                  </a:cubicBezTo>
                  <a:cubicBezTo>
                    <a:pt x="305731" y="188913"/>
                    <a:pt x="47497" y="149755"/>
                    <a:pt x="21568" y="161926"/>
                  </a:cubicBezTo>
                  <a:cubicBezTo>
                    <a:pt x="-4361" y="174097"/>
                    <a:pt x="196193" y="232305"/>
                    <a:pt x="193018" y="234951"/>
                  </a:cubicBezTo>
                  <a:cubicBezTo>
                    <a:pt x="189843" y="237597"/>
                    <a:pt x="-25528" y="171980"/>
                    <a:pt x="2518" y="177801"/>
                  </a:cubicBezTo>
                  <a:cubicBezTo>
                    <a:pt x="30564" y="183622"/>
                    <a:pt x="283506" y="269347"/>
                    <a:pt x="361293" y="269876"/>
                  </a:cubicBezTo>
                  <a:cubicBezTo>
                    <a:pt x="439081" y="270405"/>
                    <a:pt x="470831" y="188914"/>
                    <a:pt x="469243" y="180976"/>
                  </a:cubicBezTo>
                  <a:cubicBezTo>
                    <a:pt x="467655" y="173038"/>
                    <a:pt x="354943" y="225955"/>
                    <a:pt x="351768" y="222251"/>
                  </a:cubicBezTo>
                  <a:cubicBezTo>
                    <a:pt x="348593" y="218547"/>
                    <a:pt x="456014" y="192618"/>
                    <a:pt x="450193" y="158751"/>
                  </a:cubicBezTo>
                  <a:cubicBezTo>
                    <a:pt x="444372" y="124884"/>
                    <a:pt x="295676" y="-528"/>
                    <a:pt x="278743" y="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1FD79F07-67EA-8D0F-C399-32F3544584D1}"/>
                </a:ext>
              </a:extLst>
            </p:cNvPr>
            <p:cNvSpPr/>
            <p:nvPr/>
          </p:nvSpPr>
          <p:spPr>
            <a:xfrm>
              <a:off x="4578128" y="3685860"/>
              <a:ext cx="143320" cy="48881"/>
            </a:xfrm>
            <a:custGeom>
              <a:avLst/>
              <a:gdLst>
                <a:gd name="connsiteX0" fmla="*/ 222 w 143320"/>
                <a:gd name="connsiteY0" fmla="*/ 44765 h 48881"/>
                <a:gd name="connsiteX1" fmla="*/ 63722 w 143320"/>
                <a:gd name="connsiteY1" fmla="*/ 44765 h 48881"/>
                <a:gd name="connsiteX2" fmla="*/ 143097 w 143320"/>
                <a:gd name="connsiteY2" fmla="*/ 315 h 48881"/>
                <a:gd name="connsiteX3" fmla="*/ 85947 w 143320"/>
                <a:gd name="connsiteY3" fmla="*/ 25715 h 48881"/>
                <a:gd name="connsiteX4" fmla="*/ 222 w 143320"/>
                <a:gd name="connsiteY4" fmla="*/ 44765 h 4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20" h="48881">
                  <a:moveTo>
                    <a:pt x="222" y="44765"/>
                  </a:moveTo>
                  <a:cubicBezTo>
                    <a:pt x="-3482" y="47940"/>
                    <a:pt x="39910" y="52173"/>
                    <a:pt x="63722" y="44765"/>
                  </a:cubicBezTo>
                  <a:cubicBezTo>
                    <a:pt x="87535" y="37357"/>
                    <a:pt x="139393" y="3490"/>
                    <a:pt x="143097" y="315"/>
                  </a:cubicBezTo>
                  <a:cubicBezTo>
                    <a:pt x="146801" y="-2860"/>
                    <a:pt x="103409" y="18836"/>
                    <a:pt x="85947" y="25715"/>
                  </a:cubicBezTo>
                  <a:cubicBezTo>
                    <a:pt x="68485" y="32594"/>
                    <a:pt x="3926" y="41590"/>
                    <a:pt x="222" y="447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BE64587A-90AD-EF87-BADE-E249D665CBC4}"/>
                </a:ext>
              </a:extLst>
            </p:cNvPr>
            <p:cNvSpPr/>
            <p:nvPr/>
          </p:nvSpPr>
          <p:spPr>
            <a:xfrm>
              <a:off x="4552950" y="3670072"/>
              <a:ext cx="141647" cy="57523"/>
            </a:xfrm>
            <a:custGeom>
              <a:avLst/>
              <a:gdLst>
                <a:gd name="connsiteX0" fmla="*/ 0 w 141647"/>
                <a:gd name="connsiteY0" fmla="*/ 228 h 57523"/>
                <a:gd name="connsiteX1" fmla="*/ 92075 w 141647"/>
                <a:gd name="connsiteY1" fmla="*/ 12928 h 57523"/>
                <a:gd name="connsiteX2" fmla="*/ 139700 w 141647"/>
                <a:gd name="connsiteY2" fmla="*/ 9753 h 57523"/>
                <a:gd name="connsiteX3" fmla="*/ 28575 w 141647"/>
                <a:gd name="connsiteY3" fmla="*/ 57378 h 57523"/>
                <a:gd name="connsiteX4" fmla="*/ 111125 w 141647"/>
                <a:gd name="connsiteY4" fmla="*/ 25628 h 57523"/>
                <a:gd name="connsiteX5" fmla="*/ 92075 w 141647"/>
                <a:gd name="connsiteY5" fmla="*/ 25628 h 57523"/>
                <a:gd name="connsiteX6" fmla="*/ 0 w 141647"/>
                <a:gd name="connsiteY6" fmla="*/ 228 h 5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47" h="57523">
                  <a:moveTo>
                    <a:pt x="0" y="228"/>
                  </a:moveTo>
                  <a:cubicBezTo>
                    <a:pt x="0" y="-1889"/>
                    <a:pt x="68792" y="11341"/>
                    <a:pt x="92075" y="12928"/>
                  </a:cubicBezTo>
                  <a:cubicBezTo>
                    <a:pt x="115358" y="14516"/>
                    <a:pt x="150283" y="2345"/>
                    <a:pt x="139700" y="9753"/>
                  </a:cubicBezTo>
                  <a:cubicBezTo>
                    <a:pt x="129117" y="17161"/>
                    <a:pt x="33337" y="54732"/>
                    <a:pt x="28575" y="57378"/>
                  </a:cubicBezTo>
                  <a:cubicBezTo>
                    <a:pt x="23813" y="60024"/>
                    <a:pt x="111125" y="25628"/>
                    <a:pt x="111125" y="25628"/>
                  </a:cubicBezTo>
                  <a:cubicBezTo>
                    <a:pt x="121708" y="20336"/>
                    <a:pt x="106892" y="27745"/>
                    <a:pt x="92075" y="25628"/>
                  </a:cubicBezTo>
                  <a:cubicBezTo>
                    <a:pt x="77258" y="23511"/>
                    <a:pt x="0" y="2345"/>
                    <a:pt x="0" y="2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9041B58C-5048-69C6-E19E-D372655B2622}"/>
                </a:ext>
              </a:extLst>
            </p:cNvPr>
            <p:cNvSpPr/>
            <p:nvPr/>
          </p:nvSpPr>
          <p:spPr>
            <a:xfrm>
              <a:off x="3386539" y="7010397"/>
              <a:ext cx="1770389" cy="1123960"/>
            </a:xfrm>
            <a:custGeom>
              <a:avLst/>
              <a:gdLst>
                <a:gd name="connsiteX0" fmla="*/ 140886 w 1770389"/>
                <a:gd name="connsiteY0" fmla="*/ 3 h 1123960"/>
                <a:gd name="connsiteX1" fmla="*/ 105961 w 1770389"/>
                <a:gd name="connsiteY1" fmla="*/ 508003 h 1123960"/>
                <a:gd name="connsiteX2" fmla="*/ 175811 w 1770389"/>
                <a:gd name="connsiteY2" fmla="*/ 158753 h 1123960"/>
                <a:gd name="connsiteX3" fmla="*/ 112311 w 1770389"/>
                <a:gd name="connsiteY3" fmla="*/ 654053 h 1123960"/>
                <a:gd name="connsiteX4" fmla="*/ 347261 w 1770389"/>
                <a:gd name="connsiteY4" fmla="*/ 184153 h 1123960"/>
                <a:gd name="connsiteX5" fmla="*/ 194861 w 1770389"/>
                <a:gd name="connsiteY5" fmla="*/ 714378 h 1123960"/>
                <a:gd name="connsiteX6" fmla="*/ 521886 w 1770389"/>
                <a:gd name="connsiteY6" fmla="*/ 247653 h 1123960"/>
                <a:gd name="connsiteX7" fmla="*/ 417111 w 1770389"/>
                <a:gd name="connsiteY7" fmla="*/ 660403 h 1123960"/>
                <a:gd name="connsiteX8" fmla="*/ 766361 w 1770389"/>
                <a:gd name="connsiteY8" fmla="*/ 365128 h 1123960"/>
                <a:gd name="connsiteX9" fmla="*/ 766361 w 1770389"/>
                <a:gd name="connsiteY9" fmla="*/ 727078 h 1123960"/>
                <a:gd name="connsiteX10" fmla="*/ 928286 w 1770389"/>
                <a:gd name="connsiteY10" fmla="*/ 485778 h 1123960"/>
                <a:gd name="connsiteX11" fmla="*/ 915586 w 1770389"/>
                <a:gd name="connsiteY11" fmla="*/ 879478 h 1123960"/>
                <a:gd name="connsiteX12" fmla="*/ 1236261 w 1770389"/>
                <a:gd name="connsiteY12" fmla="*/ 460378 h 1123960"/>
                <a:gd name="connsiteX13" fmla="*/ 1207686 w 1770389"/>
                <a:gd name="connsiteY13" fmla="*/ 996953 h 1123960"/>
                <a:gd name="connsiteX14" fmla="*/ 1493436 w 1770389"/>
                <a:gd name="connsiteY14" fmla="*/ 542928 h 1123960"/>
                <a:gd name="connsiteX15" fmla="*/ 1522011 w 1770389"/>
                <a:gd name="connsiteY15" fmla="*/ 987428 h 1123960"/>
                <a:gd name="connsiteX16" fmla="*/ 1658536 w 1770389"/>
                <a:gd name="connsiteY16" fmla="*/ 698503 h 1123960"/>
                <a:gd name="connsiteX17" fmla="*/ 1769661 w 1770389"/>
                <a:gd name="connsiteY17" fmla="*/ 1003303 h 1123960"/>
                <a:gd name="connsiteX18" fmla="*/ 1706161 w 1770389"/>
                <a:gd name="connsiteY18" fmla="*/ 288928 h 1123960"/>
                <a:gd name="connsiteX19" fmla="*/ 1696636 w 1770389"/>
                <a:gd name="connsiteY19" fmla="*/ 635003 h 1123960"/>
                <a:gd name="connsiteX20" fmla="*/ 1718861 w 1770389"/>
                <a:gd name="connsiteY20" fmla="*/ 1035053 h 1123960"/>
                <a:gd name="connsiteX21" fmla="*/ 1668061 w 1770389"/>
                <a:gd name="connsiteY21" fmla="*/ 381003 h 1123960"/>
                <a:gd name="connsiteX22" fmla="*/ 1496611 w 1770389"/>
                <a:gd name="connsiteY22" fmla="*/ 1123953 h 1123960"/>
                <a:gd name="connsiteX23" fmla="*/ 1547411 w 1770389"/>
                <a:gd name="connsiteY23" fmla="*/ 365128 h 1123960"/>
                <a:gd name="connsiteX24" fmla="*/ 1150536 w 1770389"/>
                <a:gd name="connsiteY24" fmla="*/ 1016003 h 1123960"/>
                <a:gd name="connsiteX25" fmla="*/ 1191811 w 1770389"/>
                <a:gd name="connsiteY25" fmla="*/ 441328 h 1123960"/>
                <a:gd name="connsiteX26" fmla="*/ 829861 w 1770389"/>
                <a:gd name="connsiteY26" fmla="*/ 965203 h 1123960"/>
                <a:gd name="connsiteX27" fmla="*/ 972736 w 1770389"/>
                <a:gd name="connsiteY27" fmla="*/ 428628 h 1123960"/>
                <a:gd name="connsiteX28" fmla="*/ 591736 w 1770389"/>
                <a:gd name="connsiteY28" fmla="*/ 866778 h 1123960"/>
                <a:gd name="connsiteX29" fmla="*/ 785411 w 1770389"/>
                <a:gd name="connsiteY29" fmla="*/ 387353 h 1123960"/>
                <a:gd name="connsiteX30" fmla="*/ 258361 w 1770389"/>
                <a:gd name="connsiteY30" fmla="*/ 796928 h 1123960"/>
                <a:gd name="connsiteX31" fmla="*/ 474261 w 1770389"/>
                <a:gd name="connsiteY31" fmla="*/ 193678 h 1123960"/>
                <a:gd name="connsiteX32" fmla="*/ 1186 w 1770389"/>
                <a:gd name="connsiteY32" fmla="*/ 742953 h 1123960"/>
                <a:gd name="connsiteX33" fmla="*/ 331386 w 1770389"/>
                <a:gd name="connsiteY33" fmla="*/ 190503 h 1123960"/>
                <a:gd name="connsiteX34" fmla="*/ 71036 w 1770389"/>
                <a:gd name="connsiteY34" fmla="*/ 517528 h 1123960"/>
                <a:gd name="connsiteX35" fmla="*/ 140886 w 1770389"/>
                <a:gd name="connsiteY35" fmla="*/ 3 h 112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70389" h="1123960">
                  <a:moveTo>
                    <a:pt x="140886" y="3"/>
                  </a:moveTo>
                  <a:cubicBezTo>
                    <a:pt x="146707" y="-1585"/>
                    <a:pt x="100140" y="481545"/>
                    <a:pt x="105961" y="508003"/>
                  </a:cubicBezTo>
                  <a:cubicBezTo>
                    <a:pt x="111782" y="534461"/>
                    <a:pt x="174753" y="134411"/>
                    <a:pt x="175811" y="158753"/>
                  </a:cubicBezTo>
                  <a:cubicBezTo>
                    <a:pt x="176869" y="183095"/>
                    <a:pt x="83736" y="649820"/>
                    <a:pt x="112311" y="654053"/>
                  </a:cubicBezTo>
                  <a:cubicBezTo>
                    <a:pt x="140886" y="658286"/>
                    <a:pt x="333503" y="174099"/>
                    <a:pt x="347261" y="184153"/>
                  </a:cubicBezTo>
                  <a:cubicBezTo>
                    <a:pt x="361019" y="194207"/>
                    <a:pt x="165757" y="703795"/>
                    <a:pt x="194861" y="714378"/>
                  </a:cubicBezTo>
                  <a:cubicBezTo>
                    <a:pt x="223965" y="724961"/>
                    <a:pt x="484844" y="256649"/>
                    <a:pt x="521886" y="247653"/>
                  </a:cubicBezTo>
                  <a:cubicBezTo>
                    <a:pt x="558928" y="238657"/>
                    <a:pt x="376365" y="640824"/>
                    <a:pt x="417111" y="660403"/>
                  </a:cubicBezTo>
                  <a:cubicBezTo>
                    <a:pt x="457857" y="679982"/>
                    <a:pt x="708153" y="354016"/>
                    <a:pt x="766361" y="365128"/>
                  </a:cubicBezTo>
                  <a:cubicBezTo>
                    <a:pt x="824569" y="376241"/>
                    <a:pt x="739374" y="706970"/>
                    <a:pt x="766361" y="727078"/>
                  </a:cubicBezTo>
                  <a:cubicBezTo>
                    <a:pt x="793349" y="747186"/>
                    <a:pt x="903415" y="460378"/>
                    <a:pt x="928286" y="485778"/>
                  </a:cubicBezTo>
                  <a:cubicBezTo>
                    <a:pt x="953157" y="511178"/>
                    <a:pt x="864257" y="883711"/>
                    <a:pt x="915586" y="879478"/>
                  </a:cubicBezTo>
                  <a:cubicBezTo>
                    <a:pt x="966915" y="875245"/>
                    <a:pt x="1187578" y="440799"/>
                    <a:pt x="1236261" y="460378"/>
                  </a:cubicBezTo>
                  <a:cubicBezTo>
                    <a:pt x="1284944" y="479957"/>
                    <a:pt x="1164824" y="983195"/>
                    <a:pt x="1207686" y="996953"/>
                  </a:cubicBezTo>
                  <a:cubicBezTo>
                    <a:pt x="1250548" y="1010711"/>
                    <a:pt x="1441049" y="544515"/>
                    <a:pt x="1493436" y="542928"/>
                  </a:cubicBezTo>
                  <a:cubicBezTo>
                    <a:pt x="1545823" y="541341"/>
                    <a:pt x="1494494" y="961499"/>
                    <a:pt x="1522011" y="987428"/>
                  </a:cubicBezTo>
                  <a:cubicBezTo>
                    <a:pt x="1549528" y="1013357"/>
                    <a:pt x="1617261" y="695857"/>
                    <a:pt x="1658536" y="698503"/>
                  </a:cubicBezTo>
                  <a:cubicBezTo>
                    <a:pt x="1699811" y="701149"/>
                    <a:pt x="1761724" y="1071566"/>
                    <a:pt x="1769661" y="1003303"/>
                  </a:cubicBezTo>
                  <a:cubicBezTo>
                    <a:pt x="1777599" y="935041"/>
                    <a:pt x="1718332" y="350311"/>
                    <a:pt x="1706161" y="288928"/>
                  </a:cubicBezTo>
                  <a:cubicBezTo>
                    <a:pt x="1693990" y="227545"/>
                    <a:pt x="1694519" y="510649"/>
                    <a:pt x="1696636" y="635003"/>
                  </a:cubicBezTo>
                  <a:cubicBezTo>
                    <a:pt x="1698753" y="759357"/>
                    <a:pt x="1723623" y="1077386"/>
                    <a:pt x="1718861" y="1035053"/>
                  </a:cubicBezTo>
                  <a:cubicBezTo>
                    <a:pt x="1714099" y="992720"/>
                    <a:pt x="1705103" y="366186"/>
                    <a:pt x="1668061" y="381003"/>
                  </a:cubicBezTo>
                  <a:cubicBezTo>
                    <a:pt x="1631019" y="395820"/>
                    <a:pt x="1516719" y="1126599"/>
                    <a:pt x="1496611" y="1123953"/>
                  </a:cubicBezTo>
                  <a:cubicBezTo>
                    <a:pt x="1476503" y="1121307"/>
                    <a:pt x="1605090" y="383120"/>
                    <a:pt x="1547411" y="365128"/>
                  </a:cubicBezTo>
                  <a:cubicBezTo>
                    <a:pt x="1489732" y="347136"/>
                    <a:pt x="1209803" y="1003303"/>
                    <a:pt x="1150536" y="1016003"/>
                  </a:cubicBezTo>
                  <a:cubicBezTo>
                    <a:pt x="1091269" y="1028703"/>
                    <a:pt x="1245257" y="449795"/>
                    <a:pt x="1191811" y="441328"/>
                  </a:cubicBezTo>
                  <a:cubicBezTo>
                    <a:pt x="1138365" y="432861"/>
                    <a:pt x="866373" y="967320"/>
                    <a:pt x="829861" y="965203"/>
                  </a:cubicBezTo>
                  <a:cubicBezTo>
                    <a:pt x="793349" y="963086"/>
                    <a:pt x="1012423" y="445032"/>
                    <a:pt x="972736" y="428628"/>
                  </a:cubicBezTo>
                  <a:cubicBezTo>
                    <a:pt x="933049" y="412224"/>
                    <a:pt x="622957" y="873657"/>
                    <a:pt x="591736" y="866778"/>
                  </a:cubicBezTo>
                  <a:cubicBezTo>
                    <a:pt x="560515" y="859899"/>
                    <a:pt x="840973" y="398995"/>
                    <a:pt x="785411" y="387353"/>
                  </a:cubicBezTo>
                  <a:cubicBezTo>
                    <a:pt x="729849" y="375711"/>
                    <a:pt x="310219" y="829207"/>
                    <a:pt x="258361" y="796928"/>
                  </a:cubicBezTo>
                  <a:cubicBezTo>
                    <a:pt x="206503" y="764649"/>
                    <a:pt x="517124" y="202674"/>
                    <a:pt x="474261" y="193678"/>
                  </a:cubicBezTo>
                  <a:cubicBezTo>
                    <a:pt x="431399" y="184682"/>
                    <a:pt x="24998" y="743482"/>
                    <a:pt x="1186" y="742953"/>
                  </a:cubicBezTo>
                  <a:cubicBezTo>
                    <a:pt x="-22626" y="742424"/>
                    <a:pt x="319744" y="228074"/>
                    <a:pt x="331386" y="190503"/>
                  </a:cubicBezTo>
                  <a:cubicBezTo>
                    <a:pt x="343028" y="152932"/>
                    <a:pt x="101198" y="542399"/>
                    <a:pt x="71036" y="517528"/>
                  </a:cubicBezTo>
                  <a:cubicBezTo>
                    <a:pt x="40873" y="492657"/>
                    <a:pt x="135065" y="1591"/>
                    <a:pt x="140886" y="3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D67FBE4C-D98A-CA8E-D2B8-3FE009E4B2DF}"/>
                </a:ext>
              </a:extLst>
            </p:cNvPr>
            <p:cNvSpPr/>
            <p:nvPr/>
          </p:nvSpPr>
          <p:spPr>
            <a:xfrm>
              <a:off x="5094907" y="7301537"/>
              <a:ext cx="398861" cy="932047"/>
            </a:xfrm>
            <a:custGeom>
              <a:avLst/>
              <a:gdLst>
                <a:gd name="connsiteX0" fmla="*/ 343868 w 398861"/>
                <a:gd name="connsiteY0" fmla="*/ 147013 h 932047"/>
                <a:gd name="connsiteX1" fmla="*/ 397843 w 398861"/>
                <a:gd name="connsiteY1" fmla="*/ 769313 h 932047"/>
                <a:gd name="connsiteX2" fmla="*/ 286718 w 398861"/>
                <a:gd name="connsiteY2" fmla="*/ 150188 h 932047"/>
                <a:gd name="connsiteX3" fmla="*/ 283543 w 398861"/>
                <a:gd name="connsiteY3" fmla="*/ 181938 h 932047"/>
                <a:gd name="connsiteX4" fmla="*/ 312118 w 398861"/>
                <a:gd name="connsiteY4" fmla="*/ 848688 h 932047"/>
                <a:gd name="connsiteX5" fmla="*/ 299418 w 398861"/>
                <a:gd name="connsiteY5" fmla="*/ 737563 h 932047"/>
                <a:gd name="connsiteX6" fmla="*/ 156543 w 398861"/>
                <a:gd name="connsiteY6" fmla="*/ 156538 h 932047"/>
                <a:gd name="connsiteX7" fmla="*/ 156543 w 398861"/>
                <a:gd name="connsiteY7" fmla="*/ 353388 h 932047"/>
                <a:gd name="connsiteX8" fmla="*/ 159718 w 398861"/>
                <a:gd name="connsiteY8" fmla="*/ 902663 h 932047"/>
                <a:gd name="connsiteX9" fmla="*/ 147018 w 398861"/>
                <a:gd name="connsiteY9" fmla="*/ 715338 h 932047"/>
                <a:gd name="connsiteX10" fmla="*/ 968 w 398861"/>
                <a:gd name="connsiteY10" fmla="*/ 963 h 932047"/>
                <a:gd name="connsiteX11" fmla="*/ 83518 w 398861"/>
                <a:gd name="connsiteY11" fmla="*/ 883613 h 932047"/>
                <a:gd name="connsiteX12" fmla="*/ 83518 w 398861"/>
                <a:gd name="connsiteY12" fmla="*/ 73988 h 932047"/>
                <a:gd name="connsiteX13" fmla="*/ 216868 w 398861"/>
                <a:gd name="connsiteY13" fmla="*/ 931238 h 932047"/>
                <a:gd name="connsiteX14" fmla="*/ 264493 w 398861"/>
                <a:gd name="connsiteY14" fmla="*/ 239088 h 932047"/>
                <a:gd name="connsiteX15" fmla="*/ 378793 w 398861"/>
                <a:gd name="connsiteY15" fmla="*/ 708988 h 932047"/>
                <a:gd name="connsiteX16" fmla="*/ 343868 w 398861"/>
                <a:gd name="connsiteY16" fmla="*/ 147013 h 93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861" h="932047">
                  <a:moveTo>
                    <a:pt x="343868" y="147013"/>
                  </a:moveTo>
                  <a:cubicBezTo>
                    <a:pt x="347043" y="157067"/>
                    <a:pt x="407368" y="768784"/>
                    <a:pt x="397843" y="769313"/>
                  </a:cubicBezTo>
                  <a:cubicBezTo>
                    <a:pt x="388318" y="769842"/>
                    <a:pt x="305768" y="248084"/>
                    <a:pt x="286718" y="150188"/>
                  </a:cubicBezTo>
                  <a:cubicBezTo>
                    <a:pt x="267668" y="52292"/>
                    <a:pt x="279310" y="65521"/>
                    <a:pt x="283543" y="181938"/>
                  </a:cubicBezTo>
                  <a:cubicBezTo>
                    <a:pt x="287776" y="298355"/>
                    <a:pt x="309472" y="756084"/>
                    <a:pt x="312118" y="848688"/>
                  </a:cubicBezTo>
                  <a:cubicBezTo>
                    <a:pt x="314764" y="941292"/>
                    <a:pt x="325347" y="852921"/>
                    <a:pt x="299418" y="737563"/>
                  </a:cubicBezTo>
                  <a:cubicBezTo>
                    <a:pt x="273489" y="622205"/>
                    <a:pt x="180355" y="220567"/>
                    <a:pt x="156543" y="156538"/>
                  </a:cubicBezTo>
                  <a:cubicBezTo>
                    <a:pt x="132731" y="92509"/>
                    <a:pt x="156014" y="229034"/>
                    <a:pt x="156543" y="353388"/>
                  </a:cubicBezTo>
                  <a:cubicBezTo>
                    <a:pt x="157072" y="477742"/>
                    <a:pt x="161305" y="842338"/>
                    <a:pt x="159718" y="902663"/>
                  </a:cubicBezTo>
                  <a:cubicBezTo>
                    <a:pt x="158131" y="962988"/>
                    <a:pt x="173476" y="865621"/>
                    <a:pt x="147018" y="715338"/>
                  </a:cubicBezTo>
                  <a:cubicBezTo>
                    <a:pt x="120560" y="565055"/>
                    <a:pt x="11551" y="-27083"/>
                    <a:pt x="968" y="963"/>
                  </a:cubicBezTo>
                  <a:cubicBezTo>
                    <a:pt x="-9615" y="29009"/>
                    <a:pt x="69760" y="871442"/>
                    <a:pt x="83518" y="883613"/>
                  </a:cubicBezTo>
                  <a:cubicBezTo>
                    <a:pt x="97276" y="895784"/>
                    <a:pt x="61293" y="66050"/>
                    <a:pt x="83518" y="73988"/>
                  </a:cubicBezTo>
                  <a:cubicBezTo>
                    <a:pt x="105743" y="81925"/>
                    <a:pt x="186706" y="903721"/>
                    <a:pt x="216868" y="931238"/>
                  </a:cubicBezTo>
                  <a:cubicBezTo>
                    <a:pt x="247030" y="958755"/>
                    <a:pt x="237506" y="276130"/>
                    <a:pt x="264493" y="239088"/>
                  </a:cubicBezTo>
                  <a:cubicBezTo>
                    <a:pt x="291480" y="202046"/>
                    <a:pt x="365564" y="716925"/>
                    <a:pt x="378793" y="708988"/>
                  </a:cubicBezTo>
                  <a:cubicBezTo>
                    <a:pt x="392022" y="701051"/>
                    <a:pt x="340693" y="136959"/>
                    <a:pt x="343868" y="147013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056CED5D-BBB9-B4C3-8F70-ED7EFA3F060F}"/>
                </a:ext>
              </a:extLst>
            </p:cNvPr>
            <p:cNvSpPr/>
            <p:nvPr/>
          </p:nvSpPr>
          <p:spPr>
            <a:xfrm>
              <a:off x="3348244" y="6876803"/>
              <a:ext cx="1811423" cy="1217612"/>
            </a:xfrm>
            <a:custGeom>
              <a:avLst/>
              <a:gdLst>
                <a:gd name="connsiteX0" fmla="*/ 38823 w 1811423"/>
                <a:gd name="connsiteY0" fmla="*/ 719751 h 1217612"/>
                <a:gd name="connsiteX1" fmla="*/ 287713 w 1811423"/>
                <a:gd name="connsiteY1" fmla="*/ 59651 h 1217612"/>
                <a:gd name="connsiteX2" fmla="*/ 271481 w 1811423"/>
                <a:gd name="connsiteY2" fmla="*/ 113758 h 1217612"/>
                <a:gd name="connsiteX3" fmla="*/ 55055 w 1811423"/>
                <a:gd name="connsiteY3" fmla="*/ 790089 h 1217612"/>
                <a:gd name="connsiteX4" fmla="*/ 390516 w 1811423"/>
                <a:gd name="connsiteY4" fmla="*/ 178686 h 1217612"/>
                <a:gd name="connsiteX5" fmla="*/ 174090 w 1811423"/>
                <a:gd name="connsiteY5" fmla="*/ 665644 h 1217612"/>
                <a:gd name="connsiteX6" fmla="*/ 579889 w 1811423"/>
                <a:gd name="connsiteY6" fmla="*/ 146222 h 1217612"/>
                <a:gd name="connsiteX7" fmla="*/ 303945 w 1811423"/>
                <a:gd name="connsiteY7" fmla="*/ 795500 h 1217612"/>
                <a:gd name="connsiteX8" fmla="*/ 704334 w 1811423"/>
                <a:gd name="connsiteY8" fmla="*/ 227382 h 1217612"/>
                <a:gd name="connsiteX9" fmla="*/ 617763 w 1811423"/>
                <a:gd name="connsiteY9" fmla="*/ 400522 h 1217612"/>
                <a:gd name="connsiteX10" fmla="*/ 444622 w 1811423"/>
                <a:gd name="connsiteY10" fmla="*/ 871249 h 1217612"/>
                <a:gd name="connsiteX11" fmla="*/ 725976 w 1811423"/>
                <a:gd name="connsiteY11" fmla="*/ 335595 h 1217612"/>
                <a:gd name="connsiteX12" fmla="*/ 498729 w 1811423"/>
                <a:gd name="connsiteY12" fmla="*/ 790089 h 1217612"/>
                <a:gd name="connsiteX13" fmla="*/ 823368 w 1811423"/>
                <a:gd name="connsiteY13" fmla="*/ 405933 h 1217612"/>
                <a:gd name="connsiteX14" fmla="*/ 542014 w 1811423"/>
                <a:gd name="connsiteY14" fmla="*/ 930766 h 1217612"/>
                <a:gd name="connsiteX15" fmla="*/ 931581 w 1811423"/>
                <a:gd name="connsiteY15" fmla="*/ 432986 h 1217612"/>
                <a:gd name="connsiteX16" fmla="*/ 720565 w 1811423"/>
                <a:gd name="connsiteY16" fmla="*/ 876660 h 1217612"/>
                <a:gd name="connsiteX17" fmla="*/ 1191292 w 1811423"/>
                <a:gd name="connsiteY17" fmla="*/ 362648 h 1217612"/>
                <a:gd name="connsiteX18" fmla="*/ 882885 w 1811423"/>
                <a:gd name="connsiteY18" fmla="*/ 968641 h 1217612"/>
                <a:gd name="connsiteX19" fmla="*/ 1234577 w 1811423"/>
                <a:gd name="connsiteY19" fmla="*/ 508735 h 1217612"/>
                <a:gd name="connsiteX20" fmla="*/ 1066847 w 1811423"/>
                <a:gd name="connsiteY20" fmla="*/ 995694 h 1217612"/>
                <a:gd name="connsiteX21" fmla="*/ 1429361 w 1811423"/>
                <a:gd name="connsiteY21" fmla="*/ 541199 h 1217612"/>
                <a:gd name="connsiteX22" fmla="*/ 1315737 w 1811423"/>
                <a:gd name="connsiteY22" fmla="*/ 1033569 h 1217612"/>
                <a:gd name="connsiteX23" fmla="*/ 1634965 w 1811423"/>
                <a:gd name="connsiteY23" fmla="*/ 611538 h 1217612"/>
                <a:gd name="connsiteX24" fmla="*/ 1505110 w 1811423"/>
                <a:gd name="connsiteY24" fmla="*/ 1114728 h 1217612"/>
                <a:gd name="connsiteX25" fmla="*/ 1759410 w 1811423"/>
                <a:gd name="connsiteY25" fmla="*/ 730572 h 1217612"/>
                <a:gd name="connsiteX26" fmla="*/ 1808106 w 1811423"/>
                <a:gd name="connsiteY26" fmla="*/ 1125550 h 1217612"/>
                <a:gd name="connsiteX27" fmla="*/ 1705304 w 1811423"/>
                <a:gd name="connsiteY27" fmla="*/ 427576 h 1217612"/>
                <a:gd name="connsiteX28" fmla="*/ 1553806 w 1811423"/>
                <a:gd name="connsiteY28" fmla="*/ 1217531 h 1217612"/>
                <a:gd name="connsiteX29" fmla="*/ 1429361 w 1811423"/>
                <a:gd name="connsiteY29" fmla="*/ 481682 h 1217612"/>
                <a:gd name="connsiteX30" fmla="*/ 1093900 w 1811423"/>
                <a:gd name="connsiteY30" fmla="*/ 1206709 h 1217612"/>
                <a:gd name="connsiteX31" fmla="*/ 1196703 w 1811423"/>
                <a:gd name="connsiteY31" fmla="*/ 389701 h 1217612"/>
                <a:gd name="connsiteX32" fmla="*/ 807136 w 1811423"/>
                <a:gd name="connsiteY32" fmla="*/ 968641 h 1217612"/>
                <a:gd name="connsiteX33" fmla="*/ 861242 w 1811423"/>
                <a:gd name="connsiteY33" fmla="*/ 449218 h 1217612"/>
                <a:gd name="connsiteX34" fmla="*/ 471676 w 1811423"/>
                <a:gd name="connsiteY34" fmla="*/ 692698 h 1217612"/>
                <a:gd name="connsiteX35" fmla="*/ 487907 w 1811423"/>
                <a:gd name="connsiteY35" fmla="*/ 324773 h 1217612"/>
                <a:gd name="connsiteX36" fmla="*/ 44234 w 1811423"/>
                <a:gd name="connsiteY36" fmla="*/ 827964 h 1217612"/>
                <a:gd name="connsiteX37" fmla="*/ 38823 w 1811423"/>
                <a:gd name="connsiteY37" fmla="*/ 719751 h 121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11423" h="1217612">
                  <a:moveTo>
                    <a:pt x="38823" y="719751"/>
                  </a:moveTo>
                  <a:cubicBezTo>
                    <a:pt x="79403" y="591699"/>
                    <a:pt x="248937" y="160650"/>
                    <a:pt x="287713" y="59651"/>
                  </a:cubicBezTo>
                  <a:cubicBezTo>
                    <a:pt x="326489" y="-41348"/>
                    <a:pt x="310257" y="-7982"/>
                    <a:pt x="271481" y="113758"/>
                  </a:cubicBezTo>
                  <a:cubicBezTo>
                    <a:pt x="232705" y="235498"/>
                    <a:pt x="35216" y="779268"/>
                    <a:pt x="55055" y="790089"/>
                  </a:cubicBezTo>
                  <a:cubicBezTo>
                    <a:pt x="74894" y="800910"/>
                    <a:pt x="370677" y="199427"/>
                    <a:pt x="390516" y="178686"/>
                  </a:cubicBezTo>
                  <a:cubicBezTo>
                    <a:pt x="410355" y="157945"/>
                    <a:pt x="142528" y="671055"/>
                    <a:pt x="174090" y="665644"/>
                  </a:cubicBezTo>
                  <a:cubicBezTo>
                    <a:pt x="205652" y="660233"/>
                    <a:pt x="558247" y="124579"/>
                    <a:pt x="579889" y="146222"/>
                  </a:cubicBezTo>
                  <a:cubicBezTo>
                    <a:pt x="601531" y="167865"/>
                    <a:pt x="283204" y="781973"/>
                    <a:pt x="303945" y="795500"/>
                  </a:cubicBezTo>
                  <a:cubicBezTo>
                    <a:pt x="324686" y="809027"/>
                    <a:pt x="652031" y="293212"/>
                    <a:pt x="704334" y="227382"/>
                  </a:cubicBezTo>
                  <a:cubicBezTo>
                    <a:pt x="756637" y="161552"/>
                    <a:pt x="661048" y="293211"/>
                    <a:pt x="617763" y="400522"/>
                  </a:cubicBezTo>
                  <a:cubicBezTo>
                    <a:pt x="574478" y="507833"/>
                    <a:pt x="426586" y="882070"/>
                    <a:pt x="444622" y="871249"/>
                  </a:cubicBezTo>
                  <a:cubicBezTo>
                    <a:pt x="462658" y="860428"/>
                    <a:pt x="716958" y="349122"/>
                    <a:pt x="725976" y="335595"/>
                  </a:cubicBezTo>
                  <a:cubicBezTo>
                    <a:pt x="734994" y="322068"/>
                    <a:pt x="482497" y="778366"/>
                    <a:pt x="498729" y="790089"/>
                  </a:cubicBezTo>
                  <a:cubicBezTo>
                    <a:pt x="514961" y="801812"/>
                    <a:pt x="816154" y="382487"/>
                    <a:pt x="823368" y="405933"/>
                  </a:cubicBezTo>
                  <a:cubicBezTo>
                    <a:pt x="830582" y="429379"/>
                    <a:pt x="523979" y="926257"/>
                    <a:pt x="542014" y="930766"/>
                  </a:cubicBezTo>
                  <a:cubicBezTo>
                    <a:pt x="560049" y="935275"/>
                    <a:pt x="901822" y="442004"/>
                    <a:pt x="931581" y="432986"/>
                  </a:cubicBezTo>
                  <a:cubicBezTo>
                    <a:pt x="961340" y="423968"/>
                    <a:pt x="677280" y="888383"/>
                    <a:pt x="720565" y="876660"/>
                  </a:cubicBezTo>
                  <a:cubicBezTo>
                    <a:pt x="763850" y="864937"/>
                    <a:pt x="1164239" y="347318"/>
                    <a:pt x="1191292" y="362648"/>
                  </a:cubicBezTo>
                  <a:cubicBezTo>
                    <a:pt x="1218345" y="377978"/>
                    <a:pt x="875671" y="944293"/>
                    <a:pt x="882885" y="968641"/>
                  </a:cubicBezTo>
                  <a:cubicBezTo>
                    <a:pt x="890099" y="992989"/>
                    <a:pt x="1203917" y="504226"/>
                    <a:pt x="1234577" y="508735"/>
                  </a:cubicBezTo>
                  <a:cubicBezTo>
                    <a:pt x="1265237" y="513244"/>
                    <a:pt x="1034383" y="990283"/>
                    <a:pt x="1066847" y="995694"/>
                  </a:cubicBezTo>
                  <a:cubicBezTo>
                    <a:pt x="1099311" y="1001105"/>
                    <a:pt x="1387879" y="534886"/>
                    <a:pt x="1429361" y="541199"/>
                  </a:cubicBezTo>
                  <a:cubicBezTo>
                    <a:pt x="1470843" y="547512"/>
                    <a:pt x="1281470" y="1021846"/>
                    <a:pt x="1315737" y="1033569"/>
                  </a:cubicBezTo>
                  <a:cubicBezTo>
                    <a:pt x="1350004" y="1045292"/>
                    <a:pt x="1603403" y="598012"/>
                    <a:pt x="1634965" y="611538"/>
                  </a:cubicBezTo>
                  <a:cubicBezTo>
                    <a:pt x="1666527" y="625064"/>
                    <a:pt x="1484369" y="1094889"/>
                    <a:pt x="1505110" y="1114728"/>
                  </a:cubicBezTo>
                  <a:cubicBezTo>
                    <a:pt x="1525851" y="1134567"/>
                    <a:pt x="1708911" y="728768"/>
                    <a:pt x="1759410" y="730572"/>
                  </a:cubicBezTo>
                  <a:cubicBezTo>
                    <a:pt x="1809909" y="732376"/>
                    <a:pt x="1817124" y="1176049"/>
                    <a:pt x="1808106" y="1125550"/>
                  </a:cubicBezTo>
                  <a:cubicBezTo>
                    <a:pt x="1799088" y="1075051"/>
                    <a:pt x="1747687" y="412246"/>
                    <a:pt x="1705304" y="427576"/>
                  </a:cubicBezTo>
                  <a:cubicBezTo>
                    <a:pt x="1662921" y="442906"/>
                    <a:pt x="1599797" y="1208513"/>
                    <a:pt x="1553806" y="1217531"/>
                  </a:cubicBezTo>
                  <a:cubicBezTo>
                    <a:pt x="1507816" y="1226549"/>
                    <a:pt x="1506012" y="483486"/>
                    <a:pt x="1429361" y="481682"/>
                  </a:cubicBezTo>
                  <a:cubicBezTo>
                    <a:pt x="1352710" y="479878"/>
                    <a:pt x="1132676" y="1222039"/>
                    <a:pt x="1093900" y="1206709"/>
                  </a:cubicBezTo>
                  <a:cubicBezTo>
                    <a:pt x="1055124" y="1191379"/>
                    <a:pt x="1244497" y="429379"/>
                    <a:pt x="1196703" y="389701"/>
                  </a:cubicBezTo>
                  <a:cubicBezTo>
                    <a:pt x="1148909" y="350023"/>
                    <a:pt x="863046" y="958722"/>
                    <a:pt x="807136" y="968641"/>
                  </a:cubicBezTo>
                  <a:cubicBezTo>
                    <a:pt x="751226" y="978560"/>
                    <a:pt x="917152" y="495208"/>
                    <a:pt x="861242" y="449218"/>
                  </a:cubicBezTo>
                  <a:cubicBezTo>
                    <a:pt x="805332" y="403227"/>
                    <a:pt x="533898" y="713439"/>
                    <a:pt x="471676" y="692698"/>
                  </a:cubicBezTo>
                  <a:cubicBezTo>
                    <a:pt x="409454" y="671957"/>
                    <a:pt x="559147" y="302229"/>
                    <a:pt x="487907" y="324773"/>
                  </a:cubicBezTo>
                  <a:cubicBezTo>
                    <a:pt x="416667" y="347317"/>
                    <a:pt x="113671" y="763036"/>
                    <a:pt x="44234" y="827964"/>
                  </a:cubicBezTo>
                  <a:cubicBezTo>
                    <a:pt x="-25203" y="892892"/>
                    <a:pt x="-1757" y="847803"/>
                    <a:pt x="38823" y="71975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575E4416-FAA8-3888-7275-8B09B3F8610A}"/>
                </a:ext>
              </a:extLst>
            </p:cNvPr>
            <p:cNvSpPr/>
            <p:nvPr/>
          </p:nvSpPr>
          <p:spPr>
            <a:xfrm>
              <a:off x="3544820" y="5503151"/>
              <a:ext cx="144402" cy="1810643"/>
            </a:xfrm>
            <a:custGeom>
              <a:avLst/>
              <a:gdLst>
                <a:gd name="connsiteX0" fmla="*/ 138659 w 144402"/>
                <a:gd name="connsiteY0" fmla="*/ 502 h 1810643"/>
                <a:gd name="connsiteX1" fmla="*/ 121406 w 144402"/>
                <a:gd name="connsiteY1" fmla="*/ 1264272 h 1810643"/>
                <a:gd name="connsiteX2" fmla="*/ 134346 w 144402"/>
                <a:gd name="connsiteY2" fmla="*/ 940781 h 1810643"/>
                <a:gd name="connsiteX3" fmla="*/ 4950 w 144402"/>
                <a:gd name="connsiteY3" fmla="*/ 1807736 h 1810643"/>
                <a:gd name="connsiteX4" fmla="*/ 26516 w 144402"/>
                <a:gd name="connsiteY4" fmla="*/ 591411 h 1810643"/>
                <a:gd name="connsiteX5" fmla="*/ 4950 w 144402"/>
                <a:gd name="connsiteY5" fmla="*/ 1104683 h 1810643"/>
                <a:gd name="connsiteX6" fmla="*/ 138659 w 144402"/>
                <a:gd name="connsiteY6" fmla="*/ 502 h 181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02" h="1810643">
                  <a:moveTo>
                    <a:pt x="138659" y="502"/>
                  </a:moveTo>
                  <a:cubicBezTo>
                    <a:pt x="158068" y="27100"/>
                    <a:pt x="122125" y="1107559"/>
                    <a:pt x="121406" y="1264272"/>
                  </a:cubicBezTo>
                  <a:cubicBezTo>
                    <a:pt x="120687" y="1420985"/>
                    <a:pt x="153755" y="850204"/>
                    <a:pt x="134346" y="940781"/>
                  </a:cubicBezTo>
                  <a:cubicBezTo>
                    <a:pt x="114937" y="1031358"/>
                    <a:pt x="22922" y="1865964"/>
                    <a:pt x="4950" y="1807736"/>
                  </a:cubicBezTo>
                  <a:cubicBezTo>
                    <a:pt x="-13022" y="1749508"/>
                    <a:pt x="26516" y="708586"/>
                    <a:pt x="26516" y="591411"/>
                  </a:cubicBezTo>
                  <a:cubicBezTo>
                    <a:pt x="26516" y="474236"/>
                    <a:pt x="-13740" y="1198136"/>
                    <a:pt x="4950" y="1104683"/>
                  </a:cubicBezTo>
                  <a:cubicBezTo>
                    <a:pt x="23640" y="1011230"/>
                    <a:pt x="119250" y="-26096"/>
                    <a:pt x="138659" y="502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BDE5C986-F2A2-B35C-40AC-D78466B51C6B}"/>
                </a:ext>
              </a:extLst>
            </p:cNvPr>
            <p:cNvSpPr/>
            <p:nvPr/>
          </p:nvSpPr>
          <p:spPr>
            <a:xfrm>
              <a:off x="3834104" y="5262518"/>
              <a:ext cx="194569" cy="1914664"/>
            </a:xfrm>
            <a:custGeom>
              <a:avLst/>
              <a:gdLst>
                <a:gd name="connsiteX0" fmla="*/ 338 w 194569"/>
                <a:gd name="connsiteY0" fmla="*/ 292893 h 1914664"/>
                <a:gd name="connsiteX1" fmla="*/ 99541 w 194569"/>
                <a:gd name="connsiteY1" fmla="*/ 1358256 h 1914664"/>
                <a:gd name="connsiteX2" fmla="*/ 86602 w 194569"/>
                <a:gd name="connsiteY2" fmla="*/ 1181414 h 1914664"/>
                <a:gd name="connsiteX3" fmla="*/ 60722 w 194569"/>
                <a:gd name="connsiteY3" fmla="*/ 1629988 h 1914664"/>
                <a:gd name="connsiteX4" fmla="*/ 77975 w 194569"/>
                <a:gd name="connsiteY4" fmla="*/ 1513531 h 1914664"/>
                <a:gd name="connsiteX5" fmla="*/ 194432 w 194569"/>
                <a:gd name="connsiteY5" fmla="*/ 1867214 h 1914664"/>
                <a:gd name="connsiteX6" fmla="*/ 52096 w 194569"/>
                <a:gd name="connsiteY6" fmla="*/ 288580 h 1914664"/>
                <a:gd name="connsiteX7" fmla="*/ 129734 w 194569"/>
                <a:gd name="connsiteY7" fmla="*/ 1349629 h 1914664"/>
                <a:gd name="connsiteX8" fmla="*/ 142673 w 194569"/>
                <a:gd name="connsiteY8" fmla="*/ 16848 h 1914664"/>
                <a:gd name="connsiteX9" fmla="*/ 69349 w 194569"/>
                <a:gd name="connsiteY9" fmla="*/ 581878 h 1914664"/>
                <a:gd name="connsiteX10" fmla="*/ 338 w 194569"/>
                <a:gd name="connsiteY10" fmla="*/ 292893 h 191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569" h="1914664">
                  <a:moveTo>
                    <a:pt x="338" y="292893"/>
                  </a:moveTo>
                  <a:cubicBezTo>
                    <a:pt x="5370" y="422289"/>
                    <a:pt x="85164" y="1210169"/>
                    <a:pt x="99541" y="1358256"/>
                  </a:cubicBezTo>
                  <a:cubicBezTo>
                    <a:pt x="113918" y="1506343"/>
                    <a:pt x="93072" y="1136125"/>
                    <a:pt x="86602" y="1181414"/>
                  </a:cubicBezTo>
                  <a:cubicBezTo>
                    <a:pt x="80132" y="1226703"/>
                    <a:pt x="62160" y="1574635"/>
                    <a:pt x="60722" y="1629988"/>
                  </a:cubicBezTo>
                  <a:cubicBezTo>
                    <a:pt x="59284" y="1685341"/>
                    <a:pt x="55690" y="1473993"/>
                    <a:pt x="77975" y="1513531"/>
                  </a:cubicBezTo>
                  <a:cubicBezTo>
                    <a:pt x="100260" y="1553069"/>
                    <a:pt x="198745" y="2071372"/>
                    <a:pt x="194432" y="1867214"/>
                  </a:cubicBezTo>
                  <a:cubicBezTo>
                    <a:pt x="190119" y="1663056"/>
                    <a:pt x="62879" y="374844"/>
                    <a:pt x="52096" y="288580"/>
                  </a:cubicBezTo>
                  <a:cubicBezTo>
                    <a:pt x="41313" y="202316"/>
                    <a:pt x="114638" y="1394918"/>
                    <a:pt x="129734" y="1349629"/>
                  </a:cubicBezTo>
                  <a:cubicBezTo>
                    <a:pt x="144830" y="1304340"/>
                    <a:pt x="152737" y="144806"/>
                    <a:pt x="142673" y="16848"/>
                  </a:cubicBezTo>
                  <a:cubicBezTo>
                    <a:pt x="132609" y="-111110"/>
                    <a:pt x="90915" y="530120"/>
                    <a:pt x="69349" y="581878"/>
                  </a:cubicBezTo>
                  <a:cubicBezTo>
                    <a:pt x="47783" y="633637"/>
                    <a:pt x="-4694" y="163497"/>
                    <a:pt x="338" y="292893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85B8C98A-FA95-3921-C997-EE12334CB60E}"/>
                </a:ext>
              </a:extLst>
            </p:cNvPr>
            <p:cNvSpPr/>
            <p:nvPr/>
          </p:nvSpPr>
          <p:spPr>
            <a:xfrm>
              <a:off x="4011643" y="4858156"/>
              <a:ext cx="410091" cy="651357"/>
            </a:xfrm>
            <a:custGeom>
              <a:avLst/>
              <a:gdLst>
                <a:gd name="connsiteX0" fmla="*/ 407957 w 410091"/>
                <a:gd name="connsiteY0" fmla="*/ 171 h 651357"/>
                <a:gd name="connsiteX1" fmla="*/ 56975 w 410091"/>
                <a:gd name="connsiteY1" fmla="*/ 258789 h 651357"/>
                <a:gd name="connsiteX2" fmla="*/ 112393 w 410091"/>
                <a:gd name="connsiteY2" fmla="*/ 244935 h 651357"/>
                <a:gd name="connsiteX3" fmla="*/ 80066 w 410091"/>
                <a:gd name="connsiteY3" fmla="*/ 277262 h 651357"/>
                <a:gd name="connsiteX4" fmla="*/ 1557 w 410091"/>
                <a:gd name="connsiteY4" fmla="*/ 651335 h 651357"/>
                <a:gd name="connsiteX5" fmla="*/ 158575 w 410091"/>
                <a:gd name="connsiteY5" fmla="*/ 258789 h 651357"/>
                <a:gd name="connsiteX6" fmla="*/ 66212 w 410091"/>
                <a:gd name="connsiteY6" fmla="*/ 374244 h 651357"/>
                <a:gd name="connsiteX7" fmla="*/ 306357 w 410091"/>
                <a:gd name="connsiteY7" fmla="*/ 152571 h 651357"/>
                <a:gd name="connsiteX8" fmla="*/ 209375 w 410091"/>
                <a:gd name="connsiteY8" fmla="*/ 217226 h 651357"/>
                <a:gd name="connsiteX9" fmla="*/ 407957 w 410091"/>
                <a:gd name="connsiteY9" fmla="*/ 171 h 6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091" h="651357">
                  <a:moveTo>
                    <a:pt x="407957" y="171"/>
                  </a:moveTo>
                  <a:cubicBezTo>
                    <a:pt x="382557" y="7098"/>
                    <a:pt x="106236" y="217995"/>
                    <a:pt x="56975" y="258789"/>
                  </a:cubicBezTo>
                  <a:cubicBezTo>
                    <a:pt x="7714" y="299583"/>
                    <a:pt x="108545" y="241856"/>
                    <a:pt x="112393" y="244935"/>
                  </a:cubicBezTo>
                  <a:cubicBezTo>
                    <a:pt x="116241" y="248014"/>
                    <a:pt x="98539" y="209529"/>
                    <a:pt x="80066" y="277262"/>
                  </a:cubicBezTo>
                  <a:cubicBezTo>
                    <a:pt x="61593" y="344995"/>
                    <a:pt x="-11528" y="654414"/>
                    <a:pt x="1557" y="651335"/>
                  </a:cubicBezTo>
                  <a:cubicBezTo>
                    <a:pt x="14642" y="648256"/>
                    <a:pt x="147799" y="304971"/>
                    <a:pt x="158575" y="258789"/>
                  </a:cubicBezTo>
                  <a:cubicBezTo>
                    <a:pt x="169351" y="212607"/>
                    <a:pt x="41582" y="391947"/>
                    <a:pt x="66212" y="374244"/>
                  </a:cubicBezTo>
                  <a:cubicBezTo>
                    <a:pt x="90842" y="356541"/>
                    <a:pt x="282497" y="178741"/>
                    <a:pt x="306357" y="152571"/>
                  </a:cubicBezTo>
                  <a:cubicBezTo>
                    <a:pt x="330217" y="126401"/>
                    <a:pt x="194751" y="236468"/>
                    <a:pt x="209375" y="217226"/>
                  </a:cubicBezTo>
                  <a:cubicBezTo>
                    <a:pt x="223999" y="197984"/>
                    <a:pt x="433357" y="-6756"/>
                    <a:pt x="407957" y="17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614379F4-EA42-343D-1CC0-535326445A4F}"/>
                </a:ext>
              </a:extLst>
            </p:cNvPr>
            <p:cNvSpPr/>
            <p:nvPr/>
          </p:nvSpPr>
          <p:spPr>
            <a:xfrm>
              <a:off x="4324614" y="5592285"/>
              <a:ext cx="350051" cy="739501"/>
            </a:xfrm>
            <a:custGeom>
              <a:avLst/>
              <a:gdLst>
                <a:gd name="connsiteX0" fmla="*/ 348986 w 350051"/>
                <a:gd name="connsiteY0" fmla="*/ 333 h 739501"/>
                <a:gd name="connsiteX1" fmla="*/ 53422 w 350051"/>
                <a:gd name="connsiteY1" fmla="*/ 540660 h 739501"/>
                <a:gd name="connsiteX2" fmla="*/ 99604 w 350051"/>
                <a:gd name="connsiteY2" fmla="*/ 388260 h 739501"/>
                <a:gd name="connsiteX3" fmla="*/ 2622 w 350051"/>
                <a:gd name="connsiteY3" fmla="*/ 739242 h 739501"/>
                <a:gd name="connsiteX4" fmla="*/ 224295 w 350051"/>
                <a:gd name="connsiteY4" fmla="*/ 323606 h 739501"/>
                <a:gd name="connsiteX5" fmla="*/ 155022 w 350051"/>
                <a:gd name="connsiteY5" fmla="*/ 457533 h 739501"/>
                <a:gd name="connsiteX6" fmla="*/ 348986 w 350051"/>
                <a:gd name="connsiteY6" fmla="*/ 333 h 73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051" h="739501">
                  <a:moveTo>
                    <a:pt x="348986" y="333"/>
                  </a:moveTo>
                  <a:cubicBezTo>
                    <a:pt x="332053" y="14188"/>
                    <a:pt x="94986" y="476005"/>
                    <a:pt x="53422" y="540660"/>
                  </a:cubicBezTo>
                  <a:cubicBezTo>
                    <a:pt x="11858" y="605315"/>
                    <a:pt x="108071" y="355163"/>
                    <a:pt x="99604" y="388260"/>
                  </a:cubicBezTo>
                  <a:cubicBezTo>
                    <a:pt x="91137" y="421357"/>
                    <a:pt x="-18160" y="750018"/>
                    <a:pt x="2622" y="739242"/>
                  </a:cubicBezTo>
                  <a:cubicBezTo>
                    <a:pt x="23404" y="728466"/>
                    <a:pt x="198895" y="370557"/>
                    <a:pt x="224295" y="323606"/>
                  </a:cubicBezTo>
                  <a:cubicBezTo>
                    <a:pt x="249695" y="276655"/>
                    <a:pt x="134240" y="506794"/>
                    <a:pt x="155022" y="457533"/>
                  </a:cubicBezTo>
                  <a:cubicBezTo>
                    <a:pt x="175804" y="408272"/>
                    <a:pt x="365919" y="-13522"/>
                    <a:pt x="348986" y="333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7ECA9B2D-1036-D785-34BB-DB9557B02145}"/>
                </a:ext>
              </a:extLst>
            </p:cNvPr>
            <p:cNvSpPr/>
            <p:nvPr/>
          </p:nvSpPr>
          <p:spPr>
            <a:xfrm>
              <a:off x="3323126" y="10351827"/>
              <a:ext cx="232247" cy="368489"/>
            </a:xfrm>
            <a:custGeom>
              <a:avLst/>
              <a:gdLst>
                <a:gd name="connsiteX0" fmla="*/ 104 w 232247"/>
                <a:gd name="connsiteY0" fmla="*/ 0 h 368489"/>
                <a:gd name="connsiteX1" fmla="*/ 116110 w 232247"/>
                <a:gd name="connsiteY1" fmla="*/ 163773 h 368489"/>
                <a:gd name="connsiteX2" fmla="*/ 232116 w 232247"/>
                <a:gd name="connsiteY2" fmla="*/ 368489 h 368489"/>
                <a:gd name="connsiteX3" fmla="*/ 136581 w 232247"/>
                <a:gd name="connsiteY3" fmla="*/ 163773 h 368489"/>
                <a:gd name="connsiteX4" fmla="*/ 104 w 232247"/>
                <a:gd name="connsiteY4" fmla="*/ 0 h 3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47" h="368489">
                  <a:moveTo>
                    <a:pt x="104" y="0"/>
                  </a:moveTo>
                  <a:cubicBezTo>
                    <a:pt x="-3308" y="0"/>
                    <a:pt x="77441" y="102358"/>
                    <a:pt x="116110" y="163773"/>
                  </a:cubicBezTo>
                  <a:cubicBezTo>
                    <a:pt x="154779" y="225188"/>
                    <a:pt x="228704" y="368489"/>
                    <a:pt x="232116" y="368489"/>
                  </a:cubicBezTo>
                  <a:cubicBezTo>
                    <a:pt x="235528" y="368489"/>
                    <a:pt x="171838" y="218364"/>
                    <a:pt x="136581" y="163773"/>
                  </a:cubicBezTo>
                  <a:cubicBezTo>
                    <a:pt x="101324" y="109182"/>
                    <a:pt x="3516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D33DCBC8-30B6-BC77-1833-E29A7B88E04A}"/>
                </a:ext>
              </a:extLst>
            </p:cNvPr>
            <p:cNvSpPr/>
            <p:nvPr/>
          </p:nvSpPr>
          <p:spPr>
            <a:xfrm>
              <a:off x="4741595" y="10849896"/>
              <a:ext cx="630683" cy="245770"/>
            </a:xfrm>
            <a:custGeom>
              <a:avLst/>
              <a:gdLst>
                <a:gd name="connsiteX0" fmla="*/ 1002 w 630683"/>
                <a:gd name="connsiteY0" fmla="*/ 74 h 245770"/>
                <a:gd name="connsiteX1" fmla="*/ 321724 w 630683"/>
                <a:gd name="connsiteY1" fmla="*/ 88785 h 245770"/>
                <a:gd name="connsiteX2" fmla="*/ 628799 w 630683"/>
                <a:gd name="connsiteY2" fmla="*/ 245734 h 245770"/>
                <a:gd name="connsiteX3" fmla="*/ 430906 w 630683"/>
                <a:gd name="connsiteY3" fmla="*/ 102432 h 245770"/>
                <a:gd name="connsiteX4" fmla="*/ 1002 w 630683"/>
                <a:gd name="connsiteY4" fmla="*/ 74 h 2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683" h="245770">
                  <a:moveTo>
                    <a:pt x="1002" y="74"/>
                  </a:moveTo>
                  <a:cubicBezTo>
                    <a:pt x="-17195" y="-2201"/>
                    <a:pt x="217091" y="47842"/>
                    <a:pt x="321724" y="88785"/>
                  </a:cubicBezTo>
                  <a:cubicBezTo>
                    <a:pt x="426357" y="129728"/>
                    <a:pt x="610602" y="243460"/>
                    <a:pt x="628799" y="245734"/>
                  </a:cubicBezTo>
                  <a:cubicBezTo>
                    <a:pt x="646996" y="248009"/>
                    <a:pt x="529852" y="144513"/>
                    <a:pt x="430906" y="102432"/>
                  </a:cubicBezTo>
                  <a:cubicBezTo>
                    <a:pt x="331960" y="60351"/>
                    <a:pt x="19199" y="2349"/>
                    <a:pt x="1002" y="7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3B280A23-778B-1138-433B-BD7797317DAC}"/>
                </a:ext>
              </a:extLst>
            </p:cNvPr>
            <p:cNvSpPr/>
            <p:nvPr/>
          </p:nvSpPr>
          <p:spPr>
            <a:xfrm>
              <a:off x="3836662" y="10458509"/>
              <a:ext cx="308312" cy="943280"/>
            </a:xfrm>
            <a:custGeom>
              <a:avLst/>
              <a:gdLst>
                <a:gd name="connsiteX0" fmla="*/ 16382 w 308312"/>
                <a:gd name="connsiteY0" fmla="*/ 46621 h 943280"/>
                <a:gd name="connsiteX1" fmla="*/ 295588 w 308312"/>
                <a:gd name="connsiteY1" fmla="*/ 919140 h 943280"/>
                <a:gd name="connsiteX2" fmla="*/ 239747 w 308312"/>
                <a:gd name="connsiteY2" fmla="*/ 653894 h 943280"/>
                <a:gd name="connsiteX3" fmla="*/ 51283 w 308312"/>
                <a:gd name="connsiteY3" fmla="*/ 172264 h 943280"/>
                <a:gd name="connsiteX4" fmla="*/ 16382 w 308312"/>
                <a:gd name="connsiteY4" fmla="*/ 46621 h 94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12" h="943280">
                  <a:moveTo>
                    <a:pt x="16382" y="46621"/>
                  </a:moveTo>
                  <a:cubicBezTo>
                    <a:pt x="57100" y="171100"/>
                    <a:pt x="258361" y="817928"/>
                    <a:pt x="295588" y="919140"/>
                  </a:cubicBezTo>
                  <a:cubicBezTo>
                    <a:pt x="332816" y="1020352"/>
                    <a:pt x="280465" y="778373"/>
                    <a:pt x="239747" y="653894"/>
                  </a:cubicBezTo>
                  <a:cubicBezTo>
                    <a:pt x="199030" y="529415"/>
                    <a:pt x="82694" y="268823"/>
                    <a:pt x="51283" y="172264"/>
                  </a:cubicBezTo>
                  <a:cubicBezTo>
                    <a:pt x="19872" y="75705"/>
                    <a:pt x="-24336" y="-77858"/>
                    <a:pt x="16382" y="4662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661F65FE-B6B2-F3E5-F445-1176DF1C9AEB}"/>
                </a:ext>
              </a:extLst>
            </p:cNvPr>
            <p:cNvSpPr/>
            <p:nvPr/>
          </p:nvSpPr>
          <p:spPr>
            <a:xfrm>
              <a:off x="5576275" y="11279927"/>
              <a:ext cx="510785" cy="502571"/>
            </a:xfrm>
            <a:custGeom>
              <a:avLst/>
              <a:gdLst>
                <a:gd name="connsiteX0" fmla="*/ 867 w 510785"/>
                <a:gd name="connsiteY0" fmla="*/ 0 h 502571"/>
                <a:gd name="connsiteX1" fmla="*/ 161410 w 510785"/>
                <a:gd name="connsiteY1" fmla="*/ 83762 h 502571"/>
                <a:gd name="connsiteX2" fmla="*/ 510418 w 510785"/>
                <a:gd name="connsiteY2" fmla="*/ 502571 h 502571"/>
                <a:gd name="connsiteX3" fmla="*/ 224232 w 510785"/>
                <a:gd name="connsiteY3" fmla="*/ 83762 h 502571"/>
                <a:gd name="connsiteX4" fmla="*/ 867 w 510785"/>
                <a:gd name="connsiteY4" fmla="*/ 0 h 5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85" h="502571">
                  <a:moveTo>
                    <a:pt x="867" y="0"/>
                  </a:moveTo>
                  <a:cubicBezTo>
                    <a:pt x="-9603" y="0"/>
                    <a:pt x="76485" y="0"/>
                    <a:pt x="161410" y="83762"/>
                  </a:cubicBezTo>
                  <a:cubicBezTo>
                    <a:pt x="246335" y="167524"/>
                    <a:pt x="499948" y="502571"/>
                    <a:pt x="510418" y="502571"/>
                  </a:cubicBezTo>
                  <a:cubicBezTo>
                    <a:pt x="520888" y="502571"/>
                    <a:pt x="304504" y="167524"/>
                    <a:pt x="224232" y="83762"/>
                  </a:cubicBezTo>
                  <a:cubicBezTo>
                    <a:pt x="143960" y="0"/>
                    <a:pt x="11337" y="0"/>
                    <a:pt x="86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8DF31774-133A-7834-346B-2AB9D78E74FB}"/>
                </a:ext>
              </a:extLst>
            </p:cNvPr>
            <p:cNvSpPr/>
            <p:nvPr/>
          </p:nvSpPr>
          <p:spPr>
            <a:xfrm>
              <a:off x="5603633" y="5349864"/>
              <a:ext cx="243209" cy="229066"/>
            </a:xfrm>
            <a:custGeom>
              <a:avLst/>
              <a:gdLst>
                <a:gd name="connsiteX0" fmla="*/ 242 w 243209"/>
                <a:gd name="connsiteY0" fmla="*/ 11 h 229066"/>
                <a:gd name="connsiteX1" fmla="*/ 174867 w 243209"/>
                <a:gd name="connsiteY1" fmla="*/ 98436 h 229066"/>
                <a:gd name="connsiteX2" fmla="*/ 241542 w 243209"/>
                <a:gd name="connsiteY2" fmla="*/ 228611 h 229066"/>
                <a:gd name="connsiteX3" fmla="*/ 222492 w 243209"/>
                <a:gd name="connsiteY3" fmla="*/ 139711 h 229066"/>
                <a:gd name="connsiteX4" fmla="*/ 216142 w 243209"/>
                <a:gd name="connsiteY4" fmla="*/ 92086 h 229066"/>
                <a:gd name="connsiteX5" fmla="*/ 242 w 243209"/>
                <a:gd name="connsiteY5" fmla="*/ 11 h 22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209" h="229066">
                  <a:moveTo>
                    <a:pt x="242" y="11"/>
                  </a:moveTo>
                  <a:cubicBezTo>
                    <a:pt x="-6637" y="1069"/>
                    <a:pt x="134650" y="60336"/>
                    <a:pt x="174867" y="98436"/>
                  </a:cubicBezTo>
                  <a:cubicBezTo>
                    <a:pt x="215084" y="136536"/>
                    <a:pt x="233604" y="221732"/>
                    <a:pt x="241542" y="228611"/>
                  </a:cubicBezTo>
                  <a:cubicBezTo>
                    <a:pt x="249480" y="235490"/>
                    <a:pt x="226725" y="162465"/>
                    <a:pt x="222492" y="139711"/>
                  </a:cubicBezTo>
                  <a:cubicBezTo>
                    <a:pt x="218259" y="116957"/>
                    <a:pt x="250538" y="112194"/>
                    <a:pt x="216142" y="92086"/>
                  </a:cubicBezTo>
                  <a:cubicBezTo>
                    <a:pt x="181746" y="71978"/>
                    <a:pt x="7121" y="-1047"/>
                    <a:pt x="242" y="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DCE8D52B-C774-FC92-9F1F-4F1BBE85BBBE}"/>
                </a:ext>
              </a:extLst>
            </p:cNvPr>
            <p:cNvSpPr/>
            <p:nvPr/>
          </p:nvSpPr>
          <p:spPr>
            <a:xfrm>
              <a:off x="5813164" y="5723712"/>
              <a:ext cx="179179" cy="87532"/>
            </a:xfrm>
            <a:custGeom>
              <a:avLst/>
              <a:gdLst>
                <a:gd name="connsiteX0" fmla="*/ 171711 w 179179"/>
                <a:gd name="connsiteY0" fmla="*/ 813 h 87532"/>
                <a:gd name="connsiteX1" fmla="*/ 261 w 179179"/>
                <a:gd name="connsiteY1" fmla="*/ 86538 h 87532"/>
                <a:gd name="connsiteX2" fmla="*/ 133611 w 179179"/>
                <a:gd name="connsiteY2" fmla="*/ 45263 h 87532"/>
                <a:gd name="connsiteX3" fmla="*/ 171711 w 179179"/>
                <a:gd name="connsiteY3" fmla="*/ 813 h 8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179" h="87532">
                  <a:moveTo>
                    <a:pt x="171711" y="813"/>
                  </a:moveTo>
                  <a:cubicBezTo>
                    <a:pt x="149486" y="7692"/>
                    <a:pt x="6611" y="79130"/>
                    <a:pt x="261" y="86538"/>
                  </a:cubicBezTo>
                  <a:cubicBezTo>
                    <a:pt x="-6089" y="93946"/>
                    <a:pt x="105036" y="57963"/>
                    <a:pt x="133611" y="45263"/>
                  </a:cubicBezTo>
                  <a:cubicBezTo>
                    <a:pt x="162186" y="32563"/>
                    <a:pt x="193936" y="-6066"/>
                    <a:pt x="171711" y="81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244E6842-9AA9-D364-5207-AF7929529E2A}"/>
                </a:ext>
              </a:extLst>
            </p:cNvPr>
            <p:cNvSpPr/>
            <p:nvPr/>
          </p:nvSpPr>
          <p:spPr>
            <a:xfrm>
              <a:off x="5451328" y="5779573"/>
              <a:ext cx="365501" cy="275541"/>
            </a:xfrm>
            <a:custGeom>
              <a:avLst/>
              <a:gdLst>
                <a:gd name="connsiteX0" fmla="*/ 365272 w 365501"/>
                <a:gd name="connsiteY0" fmla="*/ 2102 h 275541"/>
                <a:gd name="connsiteX1" fmla="*/ 222397 w 365501"/>
                <a:gd name="connsiteY1" fmla="*/ 56077 h 275541"/>
                <a:gd name="connsiteX2" fmla="*/ 147 w 365501"/>
                <a:gd name="connsiteY2" fmla="*/ 275152 h 275541"/>
                <a:gd name="connsiteX3" fmla="*/ 190647 w 365501"/>
                <a:gd name="connsiteY3" fmla="*/ 106877 h 275541"/>
                <a:gd name="connsiteX4" fmla="*/ 365272 w 365501"/>
                <a:gd name="connsiteY4" fmla="*/ 2102 h 27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01" h="275541">
                  <a:moveTo>
                    <a:pt x="365272" y="2102"/>
                  </a:moveTo>
                  <a:cubicBezTo>
                    <a:pt x="370564" y="-6365"/>
                    <a:pt x="283251" y="10569"/>
                    <a:pt x="222397" y="56077"/>
                  </a:cubicBezTo>
                  <a:cubicBezTo>
                    <a:pt x="161543" y="101585"/>
                    <a:pt x="5439" y="266685"/>
                    <a:pt x="147" y="275152"/>
                  </a:cubicBezTo>
                  <a:cubicBezTo>
                    <a:pt x="-5145" y="283619"/>
                    <a:pt x="133497" y="151856"/>
                    <a:pt x="190647" y="106877"/>
                  </a:cubicBezTo>
                  <a:cubicBezTo>
                    <a:pt x="247797" y="61898"/>
                    <a:pt x="359980" y="10569"/>
                    <a:pt x="365272" y="210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D4EAF003-A410-B057-F715-D5329E10DC03}"/>
                </a:ext>
              </a:extLst>
            </p:cNvPr>
            <p:cNvSpPr/>
            <p:nvPr/>
          </p:nvSpPr>
          <p:spPr>
            <a:xfrm>
              <a:off x="5943267" y="6051166"/>
              <a:ext cx="314974" cy="111956"/>
            </a:xfrm>
            <a:custGeom>
              <a:avLst/>
              <a:gdLst>
                <a:gd name="connsiteX0" fmla="*/ 314658 w 314974"/>
                <a:gd name="connsiteY0" fmla="*/ 384 h 111956"/>
                <a:gd name="connsiteX1" fmla="*/ 32083 w 314974"/>
                <a:gd name="connsiteY1" fmla="*/ 95634 h 111956"/>
                <a:gd name="connsiteX2" fmla="*/ 187658 w 314974"/>
                <a:gd name="connsiteY2" fmla="*/ 35309 h 111956"/>
                <a:gd name="connsiteX3" fmla="*/ 3508 w 314974"/>
                <a:gd name="connsiteY3" fmla="*/ 111509 h 111956"/>
                <a:gd name="connsiteX4" fmla="*/ 86058 w 314974"/>
                <a:gd name="connsiteY4" fmla="*/ 63884 h 111956"/>
                <a:gd name="connsiteX5" fmla="*/ 314658 w 314974"/>
                <a:gd name="connsiteY5" fmla="*/ 384 h 1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974" h="111956">
                  <a:moveTo>
                    <a:pt x="314658" y="384"/>
                  </a:moveTo>
                  <a:cubicBezTo>
                    <a:pt x="305662" y="5676"/>
                    <a:pt x="53250" y="89813"/>
                    <a:pt x="32083" y="95634"/>
                  </a:cubicBezTo>
                  <a:cubicBezTo>
                    <a:pt x="10916" y="101455"/>
                    <a:pt x="192420" y="32663"/>
                    <a:pt x="187658" y="35309"/>
                  </a:cubicBezTo>
                  <a:cubicBezTo>
                    <a:pt x="182896" y="37955"/>
                    <a:pt x="20441" y="106747"/>
                    <a:pt x="3508" y="111509"/>
                  </a:cubicBezTo>
                  <a:cubicBezTo>
                    <a:pt x="-13425" y="116271"/>
                    <a:pt x="33671" y="81876"/>
                    <a:pt x="86058" y="63884"/>
                  </a:cubicBezTo>
                  <a:cubicBezTo>
                    <a:pt x="138445" y="45892"/>
                    <a:pt x="323654" y="-4908"/>
                    <a:pt x="314658" y="38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C34CF91A-8710-4B43-906F-489FCD754ACE}"/>
                </a:ext>
              </a:extLst>
            </p:cNvPr>
            <p:cNvSpPr/>
            <p:nvPr/>
          </p:nvSpPr>
          <p:spPr>
            <a:xfrm>
              <a:off x="5575300" y="6258631"/>
              <a:ext cx="264823" cy="69144"/>
            </a:xfrm>
            <a:custGeom>
              <a:avLst/>
              <a:gdLst>
                <a:gd name="connsiteX0" fmla="*/ 0 w 264823"/>
                <a:gd name="connsiteY0" fmla="*/ 69144 h 69144"/>
                <a:gd name="connsiteX1" fmla="*/ 257175 w 264823"/>
                <a:gd name="connsiteY1" fmla="*/ 8819 h 69144"/>
                <a:gd name="connsiteX2" fmla="*/ 184150 w 264823"/>
                <a:gd name="connsiteY2" fmla="*/ 5644 h 69144"/>
                <a:gd name="connsiteX3" fmla="*/ 50800 w 264823"/>
                <a:gd name="connsiteY3" fmla="*/ 59619 h 69144"/>
                <a:gd name="connsiteX4" fmla="*/ 0 w 264823"/>
                <a:gd name="connsiteY4" fmla="*/ 69144 h 6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23" h="69144">
                  <a:moveTo>
                    <a:pt x="0" y="69144"/>
                  </a:moveTo>
                  <a:cubicBezTo>
                    <a:pt x="113241" y="44273"/>
                    <a:pt x="226483" y="19402"/>
                    <a:pt x="257175" y="8819"/>
                  </a:cubicBezTo>
                  <a:cubicBezTo>
                    <a:pt x="287867" y="-1764"/>
                    <a:pt x="218546" y="-2823"/>
                    <a:pt x="184150" y="5644"/>
                  </a:cubicBezTo>
                  <a:cubicBezTo>
                    <a:pt x="149754" y="14111"/>
                    <a:pt x="50800" y="59619"/>
                    <a:pt x="50800" y="59619"/>
                  </a:cubicBezTo>
                  <a:lnTo>
                    <a:pt x="0" y="691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444490CC-FAAC-307F-19DE-C60C4A8C3169}"/>
                </a:ext>
              </a:extLst>
            </p:cNvPr>
            <p:cNvSpPr/>
            <p:nvPr/>
          </p:nvSpPr>
          <p:spPr>
            <a:xfrm>
              <a:off x="5519459" y="6355757"/>
              <a:ext cx="271843" cy="125775"/>
            </a:xfrm>
            <a:custGeom>
              <a:avLst/>
              <a:gdLst>
                <a:gd name="connsiteX0" fmla="*/ 271741 w 271843"/>
                <a:gd name="connsiteY0" fmla="*/ 593 h 125775"/>
                <a:gd name="connsiteX1" fmla="*/ 68541 w 271843"/>
                <a:gd name="connsiteY1" fmla="*/ 83143 h 125775"/>
                <a:gd name="connsiteX2" fmla="*/ 1866 w 271843"/>
                <a:gd name="connsiteY2" fmla="*/ 124418 h 125775"/>
                <a:gd name="connsiteX3" fmla="*/ 128866 w 271843"/>
                <a:gd name="connsiteY3" fmla="*/ 35518 h 125775"/>
                <a:gd name="connsiteX4" fmla="*/ 97116 w 271843"/>
                <a:gd name="connsiteY4" fmla="*/ 45043 h 125775"/>
                <a:gd name="connsiteX5" fmla="*/ 271741 w 271843"/>
                <a:gd name="connsiteY5" fmla="*/ 593 h 12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843" h="125775">
                  <a:moveTo>
                    <a:pt x="271741" y="593"/>
                  </a:moveTo>
                  <a:cubicBezTo>
                    <a:pt x="266979" y="6943"/>
                    <a:pt x="113520" y="62506"/>
                    <a:pt x="68541" y="83143"/>
                  </a:cubicBezTo>
                  <a:cubicBezTo>
                    <a:pt x="23562" y="103780"/>
                    <a:pt x="-8188" y="132355"/>
                    <a:pt x="1866" y="124418"/>
                  </a:cubicBezTo>
                  <a:cubicBezTo>
                    <a:pt x="11920" y="116481"/>
                    <a:pt x="112991" y="48747"/>
                    <a:pt x="128866" y="35518"/>
                  </a:cubicBezTo>
                  <a:cubicBezTo>
                    <a:pt x="144741" y="22289"/>
                    <a:pt x="80183" y="49276"/>
                    <a:pt x="97116" y="45043"/>
                  </a:cubicBezTo>
                  <a:cubicBezTo>
                    <a:pt x="114049" y="40810"/>
                    <a:pt x="276503" y="-5757"/>
                    <a:pt x="271741" y="59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B6AAF87F-DCA3-22AC-C170-CB8AD1D4D1A2}"/>
                </a:ext>
              </a:extLst>
            </p:cNvPr>
            <p:cNvSpPr/>
            <p:nvPr/>
          </p:nvSpPr>
          <p:spPr>
            <a:xfrm>
              <a:off x="5379605" y="5885569"/>
              <a:ext cx="442771" cy="449637"/>
            </a:xfrm>
            <a:custGeom>
              <a:avLst/>
              <a:gdLst>
                <a:gd name="connsiteX0" fmla="*/ 438489 w 442771"/>
                <a:gd name="connsiteY0" fmla="*/ 4243 h 449637"/>
                <a:gd name="connsiteX1" fmla="*/ 241266 w 442771"/>
                <a:gd name="connsiteY1" fmla="*/ 107337 h 449637"/>
                <a:gd name="connsiteX2" fmla="*/ 48524 w 442771"/>
                <a:gd name="connsiteY2" fmla="*/ 268702 h 449637"/>
                <a:gd name="connsiteX3" fmla="*/ 79901 w 442771"/>
                <a:gd name="connsiteY3" fmla="*/ 259737 h 449637"/>
                <a:gd name="connsiteX4" fmla="*/ 17148 w 442771"/>
                <a:gd name="connsiteY4" fmla="*/ 340419 h 449637"/>
                <a:gd name="connsiteX5" fmla="*/ 8183 w 442771"/>
                <a:gd name="connsiteY5" fmla="*/ 447996 h 449637"/>
                <a:gd name="connsiteX6" fmla="*/ 44042 w 442771"/>
                <a:gd name="connsiteY6" fmla="*/ 250772 h 449637"/>
                <a:gd name="connsiteX7" fmla="*/ 438489 w 442771"/>
                <a:gd name="connsiteY7" fmla="*/ 4243 h 44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771" h="449637">
                  <a:moveTo>
                    <a:pt x="438489" y="4243"/>
                  </a:moveTo>
                  <a:cubicBezTo>
                    <a:pt x="471360" y="-19663"/>
                    <a:pt x="306260" y="63260"/>
                    <a:pt x="241266" y="107337"/>
                  </a:cubicBezTo>
                  <a:cubicBezTo>
                    <a:pt x="176272" y="151414"/>
                    <a:pt x="75418" y="243302"/>
                    <a:pt x="48524" y="268702"/>
                  </a:cubicBezTo>
                  <a:cubicBezTo>
                    <a:pt x="21630" y="294102"/>
                    <a:pt x="85130" y="247784"/>
                    <a:pt x="79901" y="259737"/>
                  </a:cubicBezTo>
                  <a:cubicBezTo>
                    <a:pt x="74672" y="271690"/>
                    <a:pt x="29101" y="309043"/>
                    <a:pt x="17148" y="340419"/>
                  </a:cubicBezTo>
                  <a:cubicBezTo>
                    <a:pt x="5195" y="371796"/>
                    <a:pt x="3701" y="462937"/>
                    <a:pt x="8183" y="447996"/>
                  </a:cubicBezTo>
                  <a:cubicBezTo>
                    <a:pt x="12665" y="433055"/>
                    <a:pt x="-29917" y="323984"/>
                    <a:pt x="44042" y="250772"/>
                  </a:cubicBezTo>
                  <a:cubicBezTo>
                    <a:pt x="118001" y="177560"/>
                    <a:pt x="405618" y="28149"/>
                    <a:pt x="438489" y="424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EC92C879-FF8E-C834-A5CE-6E40E2EA382D}"/>
                </a:ext>
              </a:extLst>
            </p:cNvPr>
            <p:cNvSpPr/>
            <p:nvPr/>
          </p:nvSpPr>
          <p:spPr>
            <a:xfrm>
              <a:off x="4336089" y="6223563"/>
              <a:ext cx="388302" cy="107743"/>
            </a:xfrm>
            <a:custGeom>
              <a:avLst/>
              <a:gdLst>
                <a:gd name="connsiteX0" fmla="*/ 961 w 388302"/>
                <a:gd name="connsiteY0" fmla="*/ 107387 h 107743"/>
                <a:gd name="connsiteX1" fmla="*/ 210511 w 388302"/>
                <a:gd name="connsiteY1" fmla="*/ 40712 h 107743"/>
                <a:gd name="connsiteX2" fmla="*/ 385136 w 388302"/>
                <a:gd name="connsiteY2" fmla="*/ 5787 h 107743"/>
                <a:gd name="connsiteX3" fmla="*/ 299411 w 388302"/>
                <a:gd name="connsiteY3" fmla="*/ 8962 h 107743"/>
                <a:gd name="connsiteX4" fmla="*/ 961 w 388302"/>
                <a:gd name="connsiteY4" fmla="*/ 107387 h 10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302" h="107743">
                  <a:moveTo>
                    <a:pt x="961" y="107387"/>
                  </a:moveTo>
                  <a:cubicBezTo>
                    <a:pt x="-13856" y="112679"/>
                    <a:pt x="146482" y="57645"/>
                    <a:pt x="210511" y="40712"/>
                  </a:cubicBezTo>
                  <a:cubicBezTo>
                    <a:pt x="274540" y="23779"/>
                    <a:pt x="370319" y="11079"/>
                    <a:pt x="385136" y="5787"/>
                  </a:cubicBezTo>
                  <a:cubicBezTo>
                    <a:pt x="399953" y="495"/>
                    <a:pt x="361323" y="-5325"/>
                    <a:pt x="299411" y="8962"/>
                  </a:cubicBezTo>
                  <a:cubicBezTo>
                    <a:pt x="237499" y="23249"/>
                    <a:pt x="15778" y="102095"/>
                    <a:pt x="961" y="1073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F343FBD8-4620-1138-28C9-96B7FA1A87C7}"/>
                </a:ext>
              </a:extLst>
            </p:cNvPr>
            <p:cNvSpPr/>
            <p:nvPr/>
          </p:nvSpPr>
          <p:spPr>
            <a:xfrm>
              <a:off x="4173801" y="6289419"/>
              <a:ext cx="295482" cy="105012"/>
            </a:xfrm>
            <a:custGeom>
              <a:avLst/>
              <a:gdLst>
                <a:gd name="connsiteX0" fmla="*/ 4499 w 295482"/>
                <a:gd name="connsiteY0" fmla="*/ 101856 h 105012"/>
                <a:gd name="connsiteX1" fmla="*/ 293424 w 295482"/>
                <a:gd name="connsiteY1" fmla="*/ 256 h 105012"/>
                <a:gd name="connsiteX2" fmla="*/ 128324 w 295482"/>
                <a:gd name="connsiteY2" fmla="*/ 73281 h 105012"/>
                <a:gd name="connsiteX3" fmla="*/ 4499 w 295482"/>
                <a:gd name="connsiteY3" fmla="*/ 101856 h 1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482" h="105012">
                  <a:moveTo>
                    <a:pt x="4499" y="101856"/>
                  </a:moveTo>
                  <a:cubicBezTo>
                    <a:pt x="32016" y="89685"/>
                    <a:pt x="272787" y="5018"/>
                    <a:pt x="293424" y="256"/>
                  </a:cubicBezTo>
                  <a:cubicBezTo>
                    <a:pt x="314061" y="-4506"/>
                    <a:pt x="173832" y="58464"/>
                    <a:pt x="128324" y="73281"/>
                  </a:cubicBezTo>
                  <a:cubicBezTo>
                    <a:pt x="82816" y="88098"/>
                    <a:pt x="-23018" y="114027"/>
                    <a:pt x="4499" y="10185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A1F39317-34B2-9AA8-7A7B-CF95FFB02C67}"/>
                </a:ext>
              </a:extLst>
            </p:cNvPr>
            <p:cNvSpPr/>
            <p:nvPr/>
          </p:nvSpPr>
          <p:spPr>
            <a:xfrm>
              <a:off x="4163105" y="6380041"/>
              <a:ext cx="249647" cy="55842"/>
            </a:xfrm>
            <a:custGeom>
              <a:avLst/>
              <a:gdLst>
                <a:gd name="connsiteX0" fmla="*/ 2495 w 249647"/>
                <a:gd name="connsiteY0" fmla="*/ 55684 h 55842"/>
                <a:gd name="connsiteX1" fmla="*/ 246970 w 249647"/>
                <a:gd name="connsiteY1" fmla="*/ 1709 h 55842"/>
                <a:gd name="connsiteX2" fmla="*/ 126320 w 249647"/>
                <a:gd name="connsiteY2" fmla="*/ 17584 h 55842"/>
                <a:gd name="connsiteX3" fmla="*/ 2495 w 249647"/>
                <a:gd name="connsiteY3" fmla="*/ 55684 h 5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47" h="55842">
                  <a:moveTo>
                    <a:pt x="2495" y="55684"/>
                  </a:moveTo>
                  <a:cubicBezTo>
                    <a:pt x="22603" y="53038"/>
                    <a:pt x="226333" y="8059"/>
                    <a:pt x="246970" y="1709"/>
                  </a:cubicBezTo>
                  <a:cubicBezTo>
                    <a:pt x="267607" y="-4641"/>
                    <a:pt x="163362" y="8059"/>
                    <a:pt x="126320" y="17584"/>
                  </a:cubicBezTo>
                  <a:cubicBezTo>
                    <a:pt x="89278" y="27109"/>
                    <a:pt x="-17613" y="58330"/>
                    <a:pt x="2495" y="556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279B7B90-54C8-14A6-670B-0BA4EBCCCA33}"/>
                </a:ext>
              </a:extLst>
            </p:cNvPr>
            <p:cNvSpPr/>
            <p:nvPr/>
          </p:nvSpPr>
          <p:spPr>
            <a:xfrm>
              <a:off x="4151983" y="6425838"/>
              <a:ext cx="315551" cy="54360"/>
            </a:xfrm>
            <a:custGeom>
              <a:avLst/>
              <a:gdLst>
                <a:gd name="connsiteX0" fmla="*/ 917 w 315551"/>
                <a:gd name="connsiteY0" fmla="*/ 54337 h 54360"/>
                <a:gd name="connsiteX1" fmla="*/ 251742 w 315551"/>
                <a:gd name="connsiteY1" fmla="*/ 6712 h 54360"/>
                <a:gd name="connsiteX2" fmla="*/ 315242 w 315551"/>
                <a:gd name="connsiteY2" fmla="*/ 362 h 54360"/>
                <a:gd name="connsiteX3" fmla="*/ 235867 w 315551"/>
                <a:gd name="connsiteY3" fmla="*/ 6712 h 54360"/>
                <a:gd name="connsiteX4" fmla="*/ 169192 w 315551"/>
                <a:gd name="connsiteY4" fmla="*/ 13062 h 54360"/>
                <a:gd name="connsiteX5" fmla="*/ 917 w 315551"/>
                <a:gd name="connsiteY5" fmla="*/ 54337 h 5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551" h="54360">
                  <a:moveTo>
                    <a:pt x="917" y="54337"/>
                  </a:moveTo>
                  <a:cubicBezTo>
                    <a:pt x="14675" y="53279"/>
                    <a:pt x="199355" y="15708"/>
                    <a:pt x="251742" y="6712"/>
                  </a:cubicBezTo>
                  <a:cubicBezTo>
                    <a:pt x="304129" y="-2284"/>
                    <a:pt x="317888" y="362"/>
                    <a:pt x="315242" y="362"/>
                  </a:cubicBezTo>
                  <a:cubicBezTo>
                    <a:pt x="312596" y="362"/>
                    <a:pt x="235867" y="6712"/>
                    <a:pt x="235867" y="6712"/>
                  </a:cubicBezTo>
                  <a:cubicBezTo>
                    <a:pt x="211525" y="8829"/>
                    <a:pt x="206234" y="5124"/>
                    <a:pt x="169192" y="13062"/>
                  </a:cubicBezTo>
                  <a:cubicBezTo>
                    <a:pt x="132150" y="20999"/>
                    <a:pt x="-12841" y="55395"/>
                    <a:pt x="917" y="543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66437C1F-AEA4-FC1C-77A4-077FE5447B61}"/>
                </a:ext>
              </a:extLst>
            </p:cNvPr>
            <p:cNvSpPr/>
            <p:nvPr/>
          </p:nvSpPr>
          <p:spPr>
            <a:xfrm>
              <a:off x="4270245" y="6508750"/>
              <a:ext cx="87286" cy="66380"/>
            </a:xfrm>
            <a:custGeom>
              <a:avLst/>
              <a:gdLst>
                <a:gd name="connsiteX0" fmla="*/ 130 w 87286"/>
                <a:gd name="connsiteY0" fmla="*/ 0 h 66380"/>
                <a:gd name="connsiteX1" fmla="*/ 66805 w 87286"/>
                <a:gd name="connsiteY1" fmla="*/ 60325 h 66380"/>
                <a:gd name="connsiteX2" fmla="*/ 85855 w 87286"/>
                <a:gd name="connsiteY2" fmla="*/ 60325 h 66380"/>
                <a:gd name="connsiteX3" fmla="*/ 130 w 87286"/>
                <a:gd name="connsiteY3" fmla="*/ 0 h 6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286" h="66380">
                  <a:moveTo>
                    <a:pt x="130" y="0"/>
                  </a:moveTo>
                  <a:cubicBezTo>
                    <a:pt x="-3045" y="0"/>
                    <a:pt x="52518" y="50271"/>
                    <a:pt x="66805" y="60325"/>
                  </a:cubicBezTo>
                  <a:cubicBezTo>
                    <a:pt x="81092" y="70379"/>
                    <a:pt x="91147" y="66146"/>
                    <a:pt x="85855" y="60325"/>
                  </a:cubicBezTo>
                  <a:cubicBezTo>
                    <a:pt x="80563" y="54504"/>
                    <a:pt x="3305" y="0"/>
                    <a:pt x="13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EADD25AA-26F6-EEA1-021F-190509B03605}"/>
                </a:ext>
              </a:extLst>
            </p:cNvPr>
            <p:cNvSpPr/>
            <p:nvPr/>
          </p:nvSpPr>
          <p:spPr>
            <a:xfrm>
              <a:off x="4136886" y="6410264"/>
              <a:ext cx="123971" cy="78024"/>
            </a:xfrm>
            <a:custGeom>
              <a:avLst/>
              <a:gdLst>
                <a:gd name="connsiteX0" fmla="*/ 123964 w 123971"/>
                <a:gd name="connsiteY0" fmla="*/ 61 h 78024"/>
                <a:gd name="connsiteX1" fmla="*/ 3314 w 123971"/>
                <a:gd name="connsiteY1" fmla="*/ 34986 h 78024"/>
                <a:gd name="connsiteX2" fmla="*/ 31889 w 123971"/>
                <a:gd name="connsiteY2" fmla="*/ 41336 h 78024"/>
                <a:gd name="connsiteX3" fmla="*/ 9664 w 123971"/>
                <a:gd name="connsiteY3" fmla="*/ 76261 h 78024"/>
                <a:gd name="connsiteX4" fmla="*/ 54114 w 123971"/>
                <a:gd name="connsiteY4" fmla="*/ 69911 h 78024"/>
                <a:gd name="connsiteX5" fmla="*/ 9664 w 123971"/>
                <a:gd name="connsiteY5" fmla="*/ 44511 h 78024"/>
                <a:gd name="connsiteX6" fmla="*/ 123964 w 123971"/>
                <a:gd name="connsiteY6" fmla="*/ 61 h 7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971" h="78024">
                  <a:moveTo>
                    <a:pt x="123964" y="61"/>
                  </a:moveTo>
                  <a:cubicBezTo>
                    <a:pt x="122906" y="-1527"/>
                    <a:pt x="18660" y="28107"/>
                    <a:pt x="3314" y="34986"/>
                  </a:cubicBezTo>
                  <a:cubicBezTo>
                    <a:pt x="-12032" y="41865"/>
                    <a:pt x="30831" y="34457"/>
                    <a:pt x="31889" y="41336"/>
                  </a:cubicBezTo>
                  <a:cubicBezTo>
                    <a:pt x="32947" y="48215"/>
                    <a:pt x="5960" y="71499"/>
                    <a:pt x="9664" y="76261"/>
                  </a:cubicBezTo>
                  <a:cubicBezTo>
                    <a:pt x="13368" y="81023"/>
                    <a:pt x="54114" y="75203"/>
                    <a:pt x="54114" y="69911"/>
                  </a:cubicBezTo>
                  <a:cubicBezTo>
                    <a:pt x="54114" y="64619"/>
                    <a:pt x="-919" y="54036"/>
                    <a:pt x="9664" y="44511"/>
                  </a:cubicBezTo>
                  <a:cubicBezTo>
                    <a:pt x="20247" y="34986"/>
                    <a:pt x="125022" y="1649"/>
                    <a:pt x="123964" y="6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89DDB629-3DBB-0ECD-BA33-CB1C96F9CED1}"/>
                </a:ext>
              </a:extLst>
            </p:cNvPr>
            <p:cNvSpPr/>
            <p:nvPr/>
          </p:nvSpPr>
          <p:spPr>
            <a:xfrm>
              <a:off x="4164712" y="6408260"/>
              <a:ext cx="113421" cy="75313"/>
            </a:xfrm>
            <a:custGeom>
              <a:avLst/>
              <a:gdLst>
                <a:gd name="connsiteX0" fmla="*/ 112013 w 113421"/>
                <a:gd name="connsiteY0" fmla="*/ 2065 h 75313"/>
                <a:gd name="connsiteX1" fmla="*/ 888 w 113421"/>
                <a:gd name="connsiteY1" fmla="*/ 75090 h 75313"/>
                <a:gd name="connsiteX2" fmla="*/ 61213 w 113421"/>
                <a:gd name="connsiteY2" fmla="*/ 24290 h 75313"/>
                <a:gd name="connsiteX3" fmla="*/ 112013 w 113421"/>
                <a:gd name="connsiteY3" fmla="*/ 2065 h 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21" h="75313">
                  <a:moveTo>
                    <a:pt x="112013" y="2065"/>
                  </a:moveTo>
                  <a:cubicBezTo>
                    <a:pt x="101959" y="10532"/>
                    <a:pt x="9355" y="71386"/>
                    <a:pt x="888" y="75090"/>
                  </a:cubicBezTo>
                  <a:cubicBezTo>
                    <a:pt x="-7579" y="78794"/>
                    <a:pt x="46925" y="35403"/>
                    <a:pt x="61213" y="24290"/>
                  </a:cubicBezTo>
                  <a:cubicBezTo>
                    <a:pt x="75500" y="13178"/>
                    <a:pt x="122067" y="-6402"/>
                    <a:pt x="112013" y="20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3A52A515-8B36-5407-441C-EBD17BB43A45}"/>
                </a:ext>
              </a:extLst>
            </p:cNvPr>
            <p:cNvSpPr/>
            <p:nvPr/>
          </p:nvSpPr>
          <p:spPr>
            <a:xfrm>
              <a:off x="4184601" y="6349757"/>
              <a:ext cx="146214" cy="60949"/>
            </a:xfrm>
            <a:custGeom>
              <a:avLst/>
              <a:gdLst>
                <a:gd name="connsiteX0" fmla="*/ 49 w 146214"/>
                <a:gd name="connsiteY0" fmla="*/ 60568 h 60949"/>
                <a:gd name="connsiteX1" fmla="*/ 88949 w 146214"/>
                <a:gd name="connsiteY1" fmla="*/ 41518 h 60949"/>
                <a:gd name="connsiteX2" fmla="*/ 146099 w 146214"/>
                <a:gd name="connsiteY2" fmla="*/ 243 h 60949"/>
                <a:gd name="connsiteX3" fmla="*/ 101649 w 146214"/>
                <a:gd name="connsiteY3" fmla="*/ 25643 h 60949"/>
                <a:gd name="connsiteX4" fmla="*/ 49 w 146214"/>
                <a:gd name="connsiteY4" fmla="*/ 60568 h 6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14" h="60949">
                  <a:moveTo>
                    <a:pt x="49" y="60568"/>
                  </a:moveTo>
                  <a:cubicBezTo>
                    <a:pt x="-2068" y="63214"/>
                    <a:pt x="64607" y="51572"/>
                    <a:pt x="88949" y="41518"/>
                  </a:cubicBezTo>
                  <a:cubicBezTo>
                    <a:pt x="113291" y="31464"/>
                    <a:pt x="143982" y="2889"/>
                    <a:pt x="146099" y="243"/>
                  </a:cubicBezTo>
                  <a:cubicBezTo>
                    <a:pt x="148216" y="-2403"/>
                    <a:pt x="120699" y="17176"/>
                    <a:pt x="101649" y="25643"/>
                  </a:cubicBezTo>
                  <a:cubicBezTo>
                    <a:pt x="82599" y="34110"/>
                    <a:pt x="2166" y="57922"/>
                    <a:pt x="49" y="6056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 703">
              <a:extLst>
                <a:ext uri="{FF2B5EF4-FFF2-40B4-BE49-F238E27FC236}">
                  <a16:creationId xmlns:a16="http://schemas.microsoft.com/office/drawing/2014/main" id="{6D6D06D1-869F-E9B7-CF86-F483F6FE155D}"/>
                </a:ext>
              </a:extLst>
            </p:cNvPr>
            <p:cNvSpPr/>
            <p:nvPr/>
          </p:nvSpPr>
          <p:spPr>
            <a:xfrm>
              <a:off x="4125295" y="6327449"/>
              <a:ext cx="258072" cy="74778"/>
            </a:xfrm>
            <a:custGeom>
              <a:avLst/>
              <a:gdLst>
                <a:gd name="connsiteX0" fmla="*/ 2205 w 258072"/>
                <a:gd name="connsiteY0" fmla="*/ 70176 h 74778"/>
                <a:gd name="connsiteX1" fmla="*/ 253030 w 258072"/>
                <a:gd name="connsiteY1" fmla="*/ 326 h 74778"/>
                <a:gd name="connsiteX2" fmla="*/ 167305 w 258072"/>
                <a:gd name="connsiteY2" fmla="*/ 44776 h 74778"/>
                <a:gd name="connsiteX3" fmla="*/ 132380 w 258072"/>
                <a:gd name="connsiteY3" fmla="*/ 63826 h 74778"/>
                <a:gd name="connsiteX4" fmla="*/ 2205 w 258072"/>
                <a:gd name="connsiteY4" fmla="*/ 70176 h 7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072" h="74778">
                  <a:moveTo>
                    <a:pt x="2205" y="70176"/>
                  </a:moveTo>
                  <a:cubicBezTo>
                    <a:pt x="22313" y="59593"/>
                    <a:pt x="225513" y="4559"/>
                    <a:pt x="253030" y="326"/>
                  </a:cubicBezTo>
                  <a:cubicBezTo>
                    <a:pt x="280547" y="-3907"/>
                    <a:pt x="187413" y="34193"/>
                    <a:pt x="167305" y="44776"/>
                  </a:cubicBezTo>
                  <a:cubicBezTo>
                    <a:pt x="147197" y="55359"/>
                    <a:pt x="159367" y="56947"/>
                    <a:pt x="132380" y="63826"/>
                  </a:cubicBezTo>
                  <a:cubicBezTo>
                    <a:pt x="105393" y="70705"/>
                    <a:pt x="-17903" y="80759"/>
                    <a:pt x="2205" y="7017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 704">
              <a:extLst>
                <a:ext uri="{FF2B5EF4-FFF2-40B4-BE49-F238E27FC236}">
                  <a16:creationId xmlns:a16="http://schemas.microsoft.com/office/drawing/2014/main" id="{A50B7C62-4E83-193F-7170-940459E559AB}"/>
                </a:ext>
              </a:extLst>
            </p:cNvPr>
            <p:cNvSpPr/>
            <p:nvPr/>
          </p:nvSpPr>
          <p:spPr>
            <a:xfrm>
              <a:off x="4136300" y="6390303"/>
              <a:ext cx="213587" cy="99374"/>
            </a:xfrm>
            <a:custGeom>
              <a:avLst/>
              <a:gdLst>
                <a:gd name="connsiteX0" fmla="*/ 3900 w 213587"/>
                <a:gd name="connsiteY0" fmla="*/ 48597 h 99374"/>
                <a:gd name="connsiteX1" fmla="*/ 213450 w 213587"/>
                <a:gd name="connsiteY1" fmla="*/ 972 h 99374"/>
                <a:gd name="connsiteX2" fmla="*/ 38825 w 213587"/>
                <a:gd name="connsiteY2" fmla="*/ 96222 h 99374"/>
                <a:gd name="connsiteX3" fmla="*/ 73750 w 213587"/>
                <a:gd name="connsiteY3" fmla="*/ 77172 h 99374"/>
                <a:gd name="connsiteX4" fmla="*/ 3900 w 213587"/>
                <a:gd name="connsiteY4" fmla="*/ 48597 h 9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87" h="99374">
                  <a:moveTo>
                    <a:pt x="3900" y="48597"/>
                  </a:moveTo>
                  <a:cubicBezTo>
                    <a:pt x="27183" y="35897"/>
                    <a:pt x="207629" y="-6965"/>
                    <a:pt x="213450" y="972"/>
                  </a:cubicBezTo>
                  <a:cubicBezTo>
                    <a:pt x="219271" y="8909"/>
                    <a:pt x="38825" y="96222"/>
                    <a:pt x="38825" y="96222"/>
                  </a:cubicBezTo>
                  <a:cubicBezTo>
                    <a:pt x="15542" y="108922"/>
                    <a:pt x="78512" y="79289"/>
                    <a:pt x="73750" y="77172"/>
                  </a:cubicBezTo>
                  <a:cubicBezTo>
                    <a:pt x="68988" y="75055"/>
                    <a:pt x="-19383" y="61297"/>
                    <a:pt x="3900" y="4859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 705">
              <a:extLst>
                <a:ext uri="{FF2B5EF4-FFF2-40B4-BE49-F238E27FC236}">
                  <a16:creationId xmlns:a16="http://schemas.microsoft.com/office/drawing/2014/main" id="{516CDCEF-CDB0-9F97-B480-0BA992857FE5}"/>
                </a:ext>
              </a:extLst>
            </p:cNvPr>
            <p:cNvSpPr/>
            <p:nvPr/>
          </p:nvSpPr>
          <p:spPr>
            <a:xfrm>
              <a:off x="4601341" y="6348756"/>
              <a:ext cx="196957" cy="29819"/>
            </a:xfrm>
            <a:custGeom>
              <a:avLst/>
              <a:gdLst>
                <a:gd name="connsiteX0" fmla="*/ 2409 w 196957"/>
                <a:gd name="connsiteY0" fmla="*/ 1244 h 29819"/>
                <a:gd name="connsiteX1" fmla="*/ 94484 w 196957"/>
                <a:gd name="connsiteY1" fmla="*/ 7594 h 29819"/>
                <a:gd name="connsiteX2" fmla="*/ 196084 w 196957"/>
                <a:gd name="connsiteY2" fmla="*/ 29819 h 29819"/>
                <a:gd name="connsiteX3" fmla="*/ 2409 w 196957"/>
                <a:gd name="connsiteY3" fmla="*/ 1244 h 2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57" h="29819">
                  <a:moveTo>
                    <a:pt x="2409" y="1244"/>
                  </a:moveTo>
                  <a:cubicBezTo>
                    <a:pt x="-14524" y="-2460"/>
                    <a:pt x="62205" y="2832"/>
                    <a:pt x="94484" y="7594"/>
                  </a:cubicBezTo>
                  <a:cubicBezTo>
                    <a:pt x="126763" y="12357"/>
                    <a:pt x="206138" y="29819"/>
                    <a:pt x="196084" y="29819"/>
                  </a:cubicBezTo>
                  <a:cubicBezTo>
                    <a:pt x="186030" y="29819"/>
                    <a:pt x="19342" y="4948"/>
                    <a:pt x="2409" y="12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 706">
              <a:extLst>
                <a:ext uri="{FF2B5EF4-FFF2-40B4-BE49-F238E27FC236}">
                  <a16:creationId xmlns:a16="http://schemas.microsoft.com/office/drawing/2014/main" id="{C2999E29-1061-124D-A5F3-6600F92099BA}"/>
                </a:ext>
              </a:extLst>
            </p:cNvPr>
            <p:cNvSpPr/>
            <p:nvPr/>
          </p:nvSpPr>
          <p:spPr>
            <a:xfrm>
              <a:off x="4635497" y="6470650"/>
              <a:ext cx="225428" cy="89008"/>
            </a:xfrm>
            <a:custGeom>
              <a:avLst/>
              <a:gdLst>
                <a:gd name="connsiteX0" fmla="*/ 225428 w 225428"/>
                <a:gd name="connsiteY0" fmla="*/ 0 h 89008"/>
                <a:gd name="connsiteX1" fmla="*/ 3 w 225428"/>
                <a:gd name="connsiteY1" fmla="*/ 88900 h 89008"/>
                <a:gd name="connsiteX2" fmla="*/ 225428 w 225428"/>
                <a:gd name="connsiteY2" fmla="*/ 0 h 8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428" h="89008">
                  <a:moveTo>
                    <a:pt x="225428" y="0"/>
                  </a:moveTo>
                  <a:cubicBezTo>
                    <a:pt x="225428" y="0"/>
                    <a:pt x="1061" y="85196"/>
                    <a:pt x="3" y="88900"/>
                  </a:cubicBezTo>
                  <a:cubicBezTo>
                    <a:pt x="-1055" y="92604"/>
                    <a:pt x="225428" y="0"/>
                    <a:pt x="2254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 707">
              <a:extLst>
                <a:ext uri="{FF2B5EF4-FFF2-40B4-BE49-F238E27FC236}">
                  <a16:creationId xmlns:a16="http://schemas.microsoft.com/office/drawing/2014/main" id="{CC555894-F7F9-2B79-0811-217A5341AF7F}"/>
                </a:ext>
              </a:extLst>
            </p:cNvPr>
            <p:cNvSpPr/>
            <p:nvPr/>
          </p:nvSpPr>
          <p:spPr>
            <a:xfrm>
              <a:off x="4535123" y="6256532"/>
              <a:ext cx="184703" cy="58758"/>
            </a:xfrm>
            <a:custGeom>
              <a:avLst/>
              <a:gdLst>
                <a:gd name="connsiteX0" fmla="*/ 1952 w 184703"/>
                <a:gd name="connsiteY0" fmla="*/ 58543 h 58758"/>
                <a:gd name="connsiteX1" fmla="*/ 182927 w 184703"/>
                <a:gd name="connsiteY1" fmla="*/ 1393 h 58758"/>
                <a:gd name="connsiteX2" fmla="*/ 90852 w 184703"/>
                <a:gd name="connsiteY2" fmla="*/ 20443 h 58758"/>
                <a:gd name="connsiteX3" fmla="*/ 1952 w 184703"/>
                <a:gd name="connsiteY3" fmla="*/ 58543 h 5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3" h="58758">
                  <a:moveTo>
                    <a:pt x="1952" y="58543"/>
                  </a:moveTo>
                  <a:cubicBezTo>
                    <a:pt x="17298" y="55368"/>
                    <a:pt x="168110" y="7743"/>
                    <a:pt x="182927" y="1393"/>
                  </a:cubicBezTo>
                  <a:cubicBezTo>
                    <a:pt x="197744" y="-4957"/>
                    <a:pt x="115723" y="11976"/>
                    <a:pt x="90852" y="20443"/>
                  </a:cubicBezTo>
                  <a:cubicBezTo>
                    <a:pt x="65981" y="28910"/>
                    <a:pt x="-13394" y="61718"/>
                    <a:pt x="1952" y="585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 708">
              <a:extLst>
                <a:ext uri="{FF2B5EF4-FFF2-40B4-BE49-F238E27FC236}">
                  <a16:creationId xmlns:a16="http://schemas.microsoft.com/office/drawing/2014/main" id="{CD080F73-A56D-87F3-B7F2-D72767001E86}"/>
                </a:ext>
              </a:extLst>
            </p:cNvPr>
            <p:cNvSpPr/>
            <p:nvPr/>
          </p:nvSpPr>
          <p:spPr>
            <a:xfrm>
              <a:off x="4635000" y="6448335"/>
              <a:ext cx="193472" cy="19803"/>
            </a:xfrm>
            <a:custGeom>
              <a:avLst/>
              <a:gdLst>
                <a:gd name="connsiteX0" fmla="*/ 500 w 193472"/>
                <a:gd name="connsiteY0" fmla="*/ 19140 h 19803"/>
                <a:gd name="connsiteX1" fmla="*/ 187825 w 193472"/>
                <a:gd name="connsiteY1" fmla="*/ 90 h 19803"/>
                <a:gd name="connsiteX2" fmla="*/ 133850 w 193472"/>
                <a:gd name="connsiteY2" fmla="*/ 12790 h 19803"/>
                <a:gd name="connsiteX3" fmla="*/ 500 w 193472"/>
                <a:gd name="connsiteY3" fmla="*/ 19140 h 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72" h="19803">
                  <a:moveTo>
                    <a:pt x="500" y="19140"/>
                  </a:moveTo>
                  <a:cubicBezTo>
                    <a:pt x="9496" y="17023"/>
                    <a:pt x="165600" y="1148"/>
                    <a:pt x="187825" y="90"/>
                  </a:cubicBezTo>
                  <a:cubicBezTo>
                    <a:pt x="210050" y="-968"/>
                    <a:pt x="161367" y="7498"/>
                    <a:pt x="133850" y="12790"/>
                  </a:cubicBezTo>
                  <a:cubicBezTo>
                    <a:pt x="106333" y="18082"/>
                    <a:pt x="-8496" y="21257"/>
                    <a:pt x="500" y="1914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 709">
              <a:extLst>
                <a:ext uri="{FF2B5EF4-FFF2-40B4-BE49-F238E27FC236}">
                  <a16:creationId xmlns:a16="http://schemas.microsoft.com/office/drawing/2014/main" id="{0CDA731F-826F-83CF-9A52-6EF8A97A506B}"/>
                </a:ext>
              </a:extLst>
            </p:cNvPr>
            <p:cNvSpPr/>
            <p:nvPr/>
          </p:nvSpPr>
          <p:spPr>
            <a:xfrm>
              <a:off x="4611835" y="6562633"/>
              <a:ext cx="210867" cy="56214"/>
            </a:xfrm>
            <a:custGeom>
              <a:avLst/>
              <a:gdLst>
                <a:gd name="connsiteX0" fmla="*/ 1440 w 210867"/>
                <a:gd name="connsiteY0" fmla="*/ 54067 h 56214"/>
                <a:gd name="connsiteX1" fmla="*/ 207815 w 210867"/>
                <a:gd name="connsiteY1" fmla="*/ 92 h 56214"/>
                <a:gd name="connsiteX2" fmla="*/ 118915 w 210867"/>
                <a:gd name="connsiteY2" fmla="*/ 41367 h 56214"/>
                <a:gd name="connsiteX3" fmla="*/ 1440 w 210867"/>
                <a:gd name="connsiteY3" fmla="*/ 54067 h 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67" h="56214">
                  <a:moveTo>
                    <a:pt x="1440" y="54067"/>
                  </a:moveTo>
                  <a:cubicBezTo>
                    <a:pt x="16257" y="47188"/>
                    <a:pt x="188236" y="2209"/>
                    <a:pt x="207815" y="92"/>
                  </a:cubicBezTo>
                  <a:cubicBezTo>
                    <a:pt x="227394" y="-2025"/>
                    <a:pt x="147490" y="32900"/>
                    <a:pt x="118915" y="41367"/>
                  </a:cubicBezTo>
                  <a:cubicBezTo>
                    <a:pt x="90340" y="49834"/>
                    <a:pt x="-13377" y="60946"/>
                    <a:pt x="1440" y="540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 710">
              <a:extLst>
                <a:ext uri="{FF2B5EF4-FFF2-40B4-BE49-F238E27FC236}">
                  <a16:creationId xmlns:a16="http://schemas.microsoft.com/office/drawing/2014/main" id="{EF31B33E-4785-51D6-7D94-B57948E7CAEA}"/>
                </a:ext>
              </a:extLst>
            </p:cNvPr>
            <p:cNvSpPr/>
            <p:nvPr/>
          </p:nvSpPr>
          <p:spPr>
            <a:xfrm>
              <a:off x="4813257" y="6400609"/>
              <a:ext cx="114395" cy="152663"/>
            </a:xfrm>
            <a:custGeom>
              <a:avLst/>
              <a:gdLst>
                <a:gd name="connsiteX0" fmla="*/ 114343 w 114395"/>
                <a:gd name="connsiteY0" fmla="*/ 191 h 152663"/>
                <a:gd name="connsiteX1" fmla="*/ 98468 w 114395"/>
                <a:gd name="connsiteY1" fmla="*/ 82741 h 152663"/>
                <a:gd name="connsiteX2" fmla="*/ 104818 w 114395"/>
                <a:gd name="connsiteY2" fmla="*/ 117666 h 152663"/>
                <a:gd name="connsiteX3" fmla="*/ 43 w 114395"/>
                <a:gd name="connsiteY3" fmla="*/ 152591 h 152663"/>
                <a:gd name="connsiteX4" fmla="*/ 92118 w 114395"/>
                <a:gd name="connsiteY4" fmla="*/ 108141 h 152663"/>
                <a:gd name="connsiteX5" fmla="*/ 114343 w 114395"/>
                <a:gd name="connsiteY5" fmla="*/ 191 h 1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95" h="152663">
                  <a:moveTo>
                    <a:pt x="114343" y="191"/>
                  </a:moveTo>
                  <a:cubicBezTo>
                    <a:pt x="115401" y="-4042"/>
                    <a:pt x="100055" y="63162"/>
                    <a:pt x="98468" y="82741"/>
                  </a:cubicBezTo>
                  <a:cubicBezTo>
                    <a:pt x="96881" y="102320"/>
                    <a:pt x="121222" y="106024"/>
                    <a:pt x="104818" y="117666"/>
                  </a:cubicBezTo>
                  <a:cubicBezTo>
                    <a:pt x="88414" y="129308"/>
                    <a:pt x="2160" y="154179"/>
                    <a:pt x="43" y="152591"/>
                  </a:cubicBezTo>
                  <a:cubicBezTo>
                    <a:pt x="-2074" y="151003"/>
                    <a:pt x="73597" y="125604"/>
                    <a:pt x="92118" y="108141"/>
                  </a:cubicBezTo>
                  <a:cubicBezTo>
                    <a:pt x="110639" y="90679"/>
                    <a:pt x="113285" y="4424"/>
                    <a:pt x="114343" y="1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 711">
              <a:extLst>
                <a:ext uri="{FF2B5EF4-FFF2-40B4-BE49-F238E27FC236}">
                  <a16:creationId xmlns:a16="http://schemas.microsoft.com/office/drawing/2014/main" id="{74D6CED5-678B-2AE1-A045-0205912CD953}"/>
                </a:ext>
              </a:extLst>
            </p:cNvPr>
            <p:cNvSpPr/>
            <p:nvPr/>
          </p:nvSpPr>
          <p:spPr>
            <a:xfrm>
              <a:off x="3551567" y="1350606"/>
              <a:ext cx="123158" cy="1416435"/>
            </a:xfrm>
            <a:custGeom>
              <a:avLst/>
              <a:gdLst>
                <a:gd name="connsiteX0" fmla="*/ 3483 w 123158"/>
                <a:gd name="connsiteY0" fmla="*/ 8175 h 1416435"/>
                <a:gd name="connsiteX1" fmla="*/ 76123 w 123158"/>
                <a:gd name="connsiteY1" fmla="*/ 713203 h 1416435"/>
                <a:gd name="connsiteX2" fmla="*/ 71850 w 123158"/>
                <a:gd name="connsiteY2" fmla="*/ 674747 h 1416435"/>
                <a:gd name="connsiteX3" fmla="*/ 123125 w 123158"/>
                <a:gd name="connsiteY3" fmla="*/ 1413958 h 1416435"/>
                <a:gd name="connsiteX4" fmla="*/ 63304 w 123158"/>
                <a:gd name="connsiteY4" fmla="*/ 918302 h 1416435"/>
                <a:gd name="connsiteX5" fmla="*/ 71850 w 123158"/>
                <a:gd name="connsiteY5" fmla="*/ 1020852 h 1416435"/>
                <a:gd name="connsiteX6" fmla="*/ 7756 w 123158"/>
                <a:gd name="connsiteY6" fmla="*/ 209001 h 1416435"/>
                <a:gd name="connsiteX7" fmla="*/ 12029 w 123158"/>
                <a:gd name="connsiteY7" fmla="*/ 320097 h 1416435"/>
                <a:gd name="connsiteX8" fmla="*/ 3483 w 123158"/>
                <a:gd name="connsiteY8" fmla="*/ 8175 h 141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58" h="1416435">
                  <a:moveTo>
                    <a:pt x="3483" y="8175"/>
                  </a:moveTo>
                  <a:cubicBezTo>
                    <a:pt x="14165" y="73693"/>
                    <a:pt x="64729" y="602108"/>
                    <a:pt x="76123" y="713203"/>
                  </a:cubicBezTo>
                  <a:cubicBezTo>
                    <a:pt x="87517" y="824298"/>
                    <a:pt x="64016" y="557954"/>
                    <a:pt x="71850" y="674747"/>
                  </a:cubicBezTo>
                  <a:cubicBezTo>
                    <a:pt x="79684" y="791540"/>
                    <a:pt x="124549" y="1373366"/>
                    <a:pt x="123125" y="1413958"/>
                  </a:cubicBezTo>
                  <a:cubicBezTo>
                    <a:pt x="121701" y="1454550"/>
                    <a:pt x="71850" y="983820"/>
                    <a:pt x="63304" y="918302"/>
                  </a:cubicBezTo>
                  <a:cubicBezTo>
                    <a:pt x="54758" y="852784"/>
                    <a:pt x="81108" y="1139069"/>
                    <a:pt x="71850" y="1020852"/>
                  </a:cubicBezTo>
                  <a:cubicBezTo>
                    <a:pt x="62592" y="902635"/>
                    <a:pt x="17726" y="325793"/>
                    <a:pt x="7756" y="209001"/>
                  </a:cubicBezTo>
                  <a:cubicBezTo>
                    <a:pt x="-2214" y="92209"/>
                    <a:pt x="14165" y="348583"/>
                    <a:pt x="12029" y="320097"/>
                  </a:cubicBezTo>
                  <a:cubicBezTo>
                    <a:pt x="9893" y="291611"/>
                    <a:pt x="-7199" y="-57343"/>
                    <a:pt x="3483" y="81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 712">
              <a:extLst>
                <a:ext uri="{FF2B5EF4-FFF2-40B4-BE49-F238E27FC236}">
                  <a16:creationId xmlns:a16="http://schemas.microsoft.com/office/drawing/2014/main" id="{FDA817C2-FCD5-F7AB-B50F-90935E6F2054}"/>
                </a:ext>
              </a:extLst>
            </p:cNvPr>
            <p:cNvSpPr/>
            <p:nvPr/>
          </p:nvSpPr>
          <p:spPr>
            <a:xfrm>
              <a:off x="3599033" y="2276454"/>
              <a:ext cx="449294" cy="1947158"/>
            </a:xfrm>
            <a:custGeom>
              <a:avLst/>
              <a:gdLst>
                <a:gd name="connsiteX0" fmla="*/ 41475 w 449294"/>
                <a:gd name="connsiteY0" fmla="*/ 278739 h 1947158"/>
                <a:gd name="connsiteX1" fmla="*/ 191027 w 449294"/>
                <a:gd name="connsiteY1" fmla="*/ 782940 h 1947158"/>
                <a:gd name="connsiteX2" fmla="*/ 152571 w 449294"/>
                <a:gd name="connsiteY2" fmla="*/ 753030 h 1947158"/>
                <a:gd name="connsiteX3" fmla="*/ 182481 w 449294"/>
                <a:gd name="connsiteY3" fmla="*/ 970948 h 1947158"/>
                <a:gd name="connsiteX4" fmla="*/ 169662 w 449294"/>
                <a:gd name="connsiteY4" fmla="*/ 962402 h 1947158"/>
                <a:gd name="connsiteX5" fmla="*/ 438855 w 449294"/>
                <a:gd name="connsiteY5" fmla="*/ 1893894 h 1947158"/>
                <a:gd name="connsiteX6" fmla="*/ 357670 w 449294"/>
                <a:gd name="connsiteY6" fmla="*/ 1693067 h 1947158"/>
                <a:gd name="connsiteX7" fmla="*/ 20111 w 449294"/>
                <a:gd name="connsiteY7" fmla="*/ 530839 h 1947158"/>
                <a:gd name="connsiteX8" fmla="*/ 37203 w 449294"/>
                <a:gd name="connsiteY8" fmla="*/ 697482 h 1947158"/>
                <a:gd name="connsiteX9" fmla="*/ 24384 w 449294"/>
                <a:gd name="connsiteY9" fmla="*/ 13819 h 1947158"/>
                <a:gd name="connsiteX10" fmla="*/ 41475 w 449294"/>
                <a:gd name="connsiteY10" fmla="*/ 278739 h 194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294" h="1947158">
                  <a:moveTo>
                    <a:pt x="41475" y="278739"/>
                  </a:moveTo>
                  <a:cubicBezTo>
                    <a:pt x="69249" y="406926"/>
                    <a:pt x="172511" y="703892"/>
                    <a:pt x="191027" y="782940"/>
                  </a:cubicBezTo>
                  <a:cubicBezTo>
                    <a:pt x="209543" y="861988"/>
                    <a:pt x="153995" y="721695"/>
                    <a:pt x="152571" y="753030"/>
                  </a:cubicBezTo>
                  <a:cubicBezTo>
                    <a:pt x="151147" y="784365"/>
                    <a:pt x="182481" y="970948"/>
                    <a:pt x="182481" y="970948"/>
                  </a:cubicBezTo>
                  <a:cubicBezTo>
                    <a:pt x="185329" y="1005843"/>
                    <a:pt x="126933" y="808578"/>
                    <a:pt x="169662" y="962402"/>
                  </a:cubicBezTo>
                  <a:cubicBezTo>
                    <a:pt x="212391" y="1116226"/>
                    <a:pt x="407520" y="1772117"/>
                    <a:pt x="438855" y="1893894"/>
                  </a:cubicBezTo>
                  <a:cubicBezTo>
                    <a:pt x="470190" y="2015671"/>
                    <a:pt x="427461" y="1920243"/>
                    <a:pt x="357670" y="1693067"/>
                  </a:cubicBezTo>
                  <a:cubicBezTo>
                    <a:pt x="287879" y="1465891"/>
                    <a:pt x="73522" y="696770"/>
                    <a:pt x="20111" y="530839"/>
                  </a:cubicBezTo>
                  <a:cubicBezTo>
                    <a:pt x="-33300" y="364908"/>
                    <a:pt x="36491" y="783652"/>
                    <a:pt x="37203" y="697482"/>
                  </a:cubicBezTo>
                  <a:cubicBezTo>
                    <a:pt x="37915" y="611312"/>
                    <a:pt x="28657" y="82897"/>
                    <a:pt x="24384" y="13819"/>
                  </a:cubicBezTo>
                  <a:cubicBezTo>
                    <a:pt x="20111" y="-55259"/>
                    <a:pt x="13701" y="150552"/>
                    <a:pt x="41475" y="27873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 713">
              <a:extLst>
                <a:ext uri="{FF2B5EF4-FFF2-40B4-BE49-F238E27FC236}">
                  <a16:creationId xmlns:a16="http://schemas.microsoft.com/office/drawing/2014/main" id="{DEE8AFEE-6E19-E69A-477F-4144FEAE6481}"/>
                </a:ext>
              </a:extLst>
            </p:cNvPr>
            <p:cNvSpPr/>
            <p:nvPr/>
          </p:nvSpPr>
          <p:spPr>
            <a:xfrm>
              <a:off x="4007361" y="2966252"/>
              <a:ext cx="151871" cy="962641"/>
            </a:xfrm>
            <a:custGeom>
              <a:avLst/>
              <a:gdLst>
                <a:gd name="connsiteX0" fmla="*/ 150168 w 151871"/>
                <a:gd name="connsiteY0" fmla="*/ 20503 h 962641"/>
                <a:gd name="connsiteX1" fmla="*/ 68983 w 151871"/>
                <a:gd name="connsiteY1" fmla="*/ 746896 h 962641"/>
                <a:gd name="connsiteX2" fmla="*/ 73256 w 151871"/>
                <a:gd name="connsiteY2" fmla="*/ 627255 h 962641"/>
                <a:gd name="connsiteX3" fmla="*/ 617 w 151871"/>
                <a:gd name="connsiteY3" fmla="*/ 960541 h 962641"/>
                <a:gd name="connsiteX4" fmla="*/ 120258 w 151871"/>
                <a:gd name="connsiteY4" fmla="*/ 439247 h 962641"/>
                <a:gd name="connsiteX5" fmla="*/ 17708 w 151871"/>
                <a:gd name="connsiteY5" fmla="*/ 845172 h 962641"/>
                <a:gd name="connsiteX6" fmla="*/ 111712 w 151871"/>
                <a:gd name="connsiteY6" fmla="*/ 255512 h 962641"/>
                <a:gd name="connsiteX7" fmla="*/ 150168 w 151871"/>
                <a:gd name="connsiteY7" fmla="*/ 20503 h 96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71" h="962641">
                  <a:moveTo>
                    <a:pt x="150168" y="20503"/>
                  </a:moveTo>
                  <a:cubicBezTo>
                    <a:pt x="143046" y="102400"/>
                    <a:pt x="81802" y="645771"/>
                    <a:pt x="68983" y="746896"/>
                  </a:cubicBezTo>
                  <a:cubicBezTo>
                    <a:pt x="56164" y="848021"/>
                    <a:pt x="84650" y="591647"/>
                    <a:pt x="73256" y="627255"/>
                  </a:cubicBezTo>
                  <a:cubicBezTo>
                    <a:pt x="61862" y="662863"/>
                    <a:pt x="-7217" y="991876"/>
                    <a:pt x="617" y="960541"/>
                  </a:cubicBezTo>
                  <a:cubicBezTo>
                    <a:pt x="8451" y="929206"/>
                    <a:pt x="117409" y="458475"/>
                    <a:pt x="120258" y="439247"/>
                  </a:cubicBezTo>
                  <a:cubicBezTo>
                    <a:pt x="123107" y="420019"/>
                    <a:pt x="19132" y="875794"/>
                    <a:pt x="17708" y="845172"/>
                  </a:cubicBezTo>
                  <a:cubicBezTo>
                    <a:pt x="16284" y="814550"/>
                    <a:pt x="81802" y="391532"/>
                    <a:pt x="111712" y="255512"/>
                  </a:cubicBezTo>
                  <a:cubicBezTo>
                    <a:pt x="141622" y="119492"/>
                    <a:pt x="157290" y="-61394"/>
                    <a:pt x="150168" y="2050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 715">
              <a:extLst>
                <a:ext uri="{FF2B5EF4-FFF2-40B4-BE49-F238E27FC236}">
                  <a16:creationId xmlns:a16="http://schemas.microsoft.com/office/drawing/2014/main" id="{F78845D2-DECF-A67D-5AEF-F0D0BE0762DC}"/>
                </a:ext>
              </a:extLst>
            </p:cNvPr>
            <p:cNvSpPr/>
            <p:nvPr/>
          </p:nvSpPr>
          <p:spPr>
            <a:xfrm>
              <a:off x="4571792" y="3778237"/>
              <a:ext cx="190941" cy="81184"/>
            </a:xfrm>
            <a:custGeom>
              <a:avLst/>
              <a:gdLst>
                <a:gd name="connsiteX0" fmla="*/ 208 w 190941"/>
                <a:gd name="connsiteY0" fmla="*/ 69863 h 81184"/>
                <a:gd name="connsiteX1" fmla="*/ 89108 w 190941"/>
                <a:gd name="connsiteY1" fmla="*/ 69863 h 81184"/>
                <a:gd name="connsiteX2" fmla="*/ 190708 w 190941"/>
                <a:gd name="connsiteY2" fmla="*/ 13 h 81184"/>
                <a:gd name="connsiteX3" fmla="*/ 114508 w 190941"/>
                <a:gd name="connsiteY3" fmla="*/ 76213 h 81184"/>
                <a:gd name="connsiteX4" fmla="*/ 208 w 190941"/>
                <a:gd name="connsiteY4" fmla="*/ 69863 h 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41" h="81184">
                  <a:moveTo>
                    <a:pt x="208" y="69863"/>
                  </a:moveTo>
                  <a:cubicBezTo>
                    <a:pt x="-4025" y="68805"/>
                    <a:pt x="57358" y="81505"/>
                    <a:pt x="89108" y="69863"/>
                  </a:cubicBezTo>
                  <a:cubicBezTo>
                    <a:pt x="120858" y="58221"/>
                    <a:pt x="186475" y="-1045"/>
                    <a:pt x="190708" y="13"/>
                  </a:cubicBezTo>
                  <a:cubicBezTo>
                    <a:pt x="194941" y="1071"/>
                    <a:pt x="140437" y="62455"/>
                    <a:pt x="114508" y="76213"/>
                  </a:cubicBezTo>
                  <a:cubicBezTo>
                    <a:pt x="88579" y="89971"/>
                    <a:pt x="4441" y="70921"/>
                    <a:pt x="208" y="698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 716">
              <a:extLst>
                <a:ext uri="{FF2B5EF4-FFF2-40B4-BE49-F238E27FC236}">
                  <a16:creationId xmlns:a16="http://schemas.microsoft.com/office/drawing/2014/main" id="{CCB6CAD5-C4D6-792A-F3A0-0D18D9F914B4}"/>
                </a:ext>
              </a:extLst>
            </p:cNvPr>
            <p:cNvSpPr/>
            <p:nvPr/>
          </p:nvSpPr>
          <p:spPr>
            <a:xfrm>
              <a:off x="4514850" y="3686125"/>
              <a:ext cx="459838" cy="281717"/>
            </a:xfrm>
            <a:custGeom>
              <a:avLst/>
              <a:gdLst>
                <a:gd name="connsiteX0" fmla="*/ 0 w 459838"/>
                <a:gd name="connsiteY0" fmla="*/ 149275 h 281717"/>
                <a:gd name="connsiteX1" fmla="*/ 142875 w 459838"/>
                <a:gd name="connsiteY1" fmla="*/ 146100 h 281717"/>
                <a:gd name="connsiteX2" fmla="*/ 292100 w 459838"/>
                <a:gd name="connsiteY2" fmla="*/ 82600 h 281717"/>
                <a:gd name="connsiteX3" fmla="*/ 241300 w 459838"/>
                <a:gd name="connsiteY3" fmla="*/ 117525 h 281717"/>
                <a:gd name="connsiteX4" fmla="*/ 406400 w 459838"/>
                <a:gd name="connsiteY4" fmla="*/ 50 h 281717"/>
                <a:gd name="connsiteX5" fmla="*/ 307975 w 459838"/>
                <a:gd name="connsiteY5" fmla="*/ 101650 h 281717"/>
                <a:gd name="connsiteX6" fmla="*/ 457200 w 459838"/>
                <a:gd name="connsiteY6" fmla="*/ 15925 h 281717"/>
                <a:gd name="connsiteX7" fmla="*/ 155575 w 459838"/>
                <a:gd name="connsiteY7" fmla="*/ 269925 h 281717"/>
                <a:gd name="connsiteX8" fmla="*/ 269875 w 459838"/>
                <a:gd name="connsiteY8" fmla="*/ 241350 h 281717"/>
                <a:gd name="connsiteX9" fmla="*/ 79375 w 459838"/>
                <a:gd name="connsiteY9" fmla="*/ 257225 h 281717"/>
                <a:gd name="connsiteX10" fmla="*/ 142875 w 459838"/>
                <a:gd name="connsiteY10" fmla="*/ 257225 h 281717"/>
                <a:gd name="connsiteX11" fmla="*/ 0 w 459838"/>
                <a:gd name="connsiteY11" fmla="*/ 149275 h 28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838" h="281717">
                  <a:moveTo>
                    <a:pt x="0" y="149275"/>
                  </a:moveTo>
                  <a:cubicBezTo>
                    <a:pt x="0" y="130754"/>
                    <a:pt x="94192" y="157212"/>
                    <a:pt x="142875" y="146100"/>
                  </a:cubicBezTo>
                  <a:cubicBezTo>
                    <a:pt x="191558" y="134988"/>
                    <a:pt x="275696" y="87363"/>
                    <a:pt x="292100" y="82600"/>
                  </a:cubicBezTo>
                  <a:cubicBezTo>
                    <a:pt x="308504" y="77837"/>
                    <a:pt x="222250" y="131283"/>
                    <a:pt x="241300" y="117525"/>
                  </a:cubicBezTo>
                  <a:cubicBezTo>
                    <a:pt x="260350" y="103767"/>
                    <a:pt x="395287" y="2696"/>
                    <a:pt x="406400" y="50"/>
                  </a:cubicBezTo>
                  <a:cubicBezTo>
                    <a:pt x="417513" y="-2596"/>
                    <a:pt x="299508" y="99004"/>
                    <a:pt x="307975" y="101650"/>
                  </a:cubicBezTo>
                  <a:cubicBezTo>
                    <a:pt x="316442" y="104296"/>
                    <a:pt x="482600" y="-12121"/>
                    <a:pt x="457200" y="15925"/>
                  </a:cubicBezTo>
                  <a:cubicBezTo>
                    <a:pt x="431800" y="43971"/>
                    <a:pt x="186796" y="232354"/>
                    <a:pt x="155575" y="269925"/>
                  </a:cubicBezTo>
                  <a:cubicBezTo>
                    <a:pt x="124354" y="307496"/>
                    <a:pt x="282575" y="243467"/>
                    <a:pt x="269875" y="241350"/>
                  </a:cubicBezTo>
                  <a:cubicBezTo>
                    <a:pt x="257175" y="239233"/>
                    <a:pt x="100542" y="254579"/>
                    <a:pt x="79375" y="257225"/>
                  </a:cubicBezTo>
                  <a:cubicBezTo>
                    <a:pt x="58208" y="259871"/>
                    <a:pt x="155575" y="271513"/>
                    <a:pt x="142875" y="257225"/>
                  </a:cubicBezTo>
                  <a:cubicBezTo>
                    <a:pt x="130175" y="242938"/>
                    <a:pt x="0" y="167796"/>
                    <a:pt x="0" y="14927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 717">
              <a:extLst>
                <a:ext uri="{FF2B5EF4-FFF2-40B4-BE49-F238E27FC236}">
                  <a16:creationId xmlns:a16="http://schemas.microsoft.com/office/drawing/2014/main" id="{74170AFE-4241-EC3D-C664-4E35537C5173}"/>
                </a:ext>
              </a:extLst>
            </p:cNvPr>
            <p:cNvSpPr/>
            <p:nvPr/>
          </p:nvSpPr>
          <p:spPr>
            <a:xfrm>
              <a:off x="4311813" y="3510174"/>
              <a:ext cx="421777" cy="446987"/>
            </a:xfrm>
            <a:custGeom>
              <a:avLst/>
              <a:gdLst>
                <a:gd name="connsiteX0" fmla="*/ 180812 w 421777"/>
                <a:gd name="connsiteY0" fmla="*/ 239501 h 446987"/>
                <a:gd name="connsiteX1" fmla="*/ 279237 w 421777"/>
                <a:gd name="connsiteY1" fmla="*/ 331576 h 446987"/>
                <a:gd name="connsiteX2" fmla="*/ 212562 w 421777"/>
                <a:gd name="connsiteY2" fmla="*/ 293476 h 446987"/>
                <a:gd name="connsiteX3" fmla="*/ 418937 w 421777"/>
                <a:gd name="connsiteY3" fmla="*/ 341101 h 446987"/>
                <a:gd name="connsiteX4" fmla="*/ 336387 w 421777"/>
                <a:gd name="connsiteY4" fmla="*/ 334751 h 446987"/>
                <a:gd name="connsiteX5" fmla="*/ 390362 w 421777"/>
                <a:gd name="connsiteY5" fmla="*/ 436351 h 446987"/>
                <a:gd name="connsiteX6" fmla="*/ 257012 w 421777"/>
                <a:gd name="connsiteY6" fmla="*/ 395076 h 446987"/>
                <a:gd name="connsiteX7" fmla="*/ 3012 w 421777"/>
                <a:gd name="connsiteY7" fmla="*/ 4551 h 446987"/>
                <a:gd name="connsiteX8" fmla="*/ 114137 w 421777"/>
                <a:gd name="connsiteY8" fmla="*/ 176001 h 446987"/>
                <a:gd name="connsiteX9" fmla="*/ 63337 w 421777"/>
                <a:gd name="connsiteY9" fmla="*/ 83926 h 446987"/>
                <a:gd name="connsiteX10" fmla="*/ 180812 w 421777"/>
                <a:gd name="connsiteY10" fmla="*/ 239501 h 44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1777" h="446987">
                  <a:moveTo>
                    <a:pt x="180812" y="239501"/>
                  </a:moveTo>
                  <a:cubicBezTo>
                    <a:pt x="216795" y="280776"/>
                    <a:pt x="273945" y="322580"/>
                    <a:pt x="279237" y="331576"/>
                  </a:cubicBezTo>
                  <a:cubicBezTo>
                    <a:pt x="284529" y="340572"/>
                    <a:pt x="189279" y="291889"/>
                    <a:pt x="212562" y="293476"/>
                  </a:cubicBezTo>
                  <a:cubicBezTo>
                    <a:pt x="235845" y="295064"/>
                    <a:pt x="398300" y="334222"/>
                    <a:pt x="418937" y="341101"/>
                  </a:cubicBezTo>
                  <a:cubicBezTo>
                    <a:pt x="439574" y="347980"/>
                    <a:pt x="341149" y="318876"/>
                    <a:pt x="336387" y="334751"/>
                  </a:cubicBezTo>
                  <a:cubicBezTo>
                    <a:pt x="331625" y="350626"/>
                    <a:pt x="403591" y="426297"/>
                    <a:pt x="390362" y="436351"/>
                  </a:cubicBezTo>
                  <a:cubicBezTo>
                    <a:pt x="377133" y="446405"/>
                    <a:pt x="321570" y="467043"/>
                    <a:pt x="257012" y="395076"/>
                  </a:cubicBezTo>
                  <a:cubicBezTo>
                    <a:pt x="192454" y="323109"/>
                    <a:pt x="3012" y="4551"/>
                    <a:pt x="3012" y="4551"/>
                  </a:cubicBezTo>
                  <a:cubicBezTo>
                    <a:pt x="-20800" y="-31961"/>
                    <a:pt x="104083" y="162772"/>
                    <a:pt x="114137" y="176001"/>
                  </a:cubicBezTo>
                  <a:cubicBezTo>
                    <a:pt x="124191" y="189230"/>
                    <a:pt x="53283" y="76518"/>
                    <a:pt x="63337" y="83926"/>
                  </a:cubicBezTo>
                  <a:cubicBezTo>
                    <a:pt x="73391" y="91334"/>
                    <a:pt x="144829" y="198226"/>
                    <a:pt x="180812" y="23950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 718">
              <a:extLst>
                <a:ext uri="{FF2B5EF4-FFF2-40B4-BE49-F238E27FC236}">
                  <a16:creationId xmlns:a16="http://schemas.microsoft.com/office/drawing/2014/main" id="{6BD5ACAC-3567-B29A-12C8-8359651E7D60}"/>
                </a:ext>
              </a:extLst>
            </p:cNvPr>
            <p:cNvSpPr/>
            <p:nvPr/>
          </p:nvSpPr>
          <p:spPr>
            <a:xfrm>
              <a:off x="4763928" y="3501026"/>
              <a:ext cx="227822" cy="249749"/>
            </a:xfrm>
            <a:custGeom>
              <a:avLst/>
              <a:gdLst>
                <a:gd name="connsiteX0" fmla="*/ 220383 w 227822"/>
                <a:gd name="connsiteY0" fmla="*/ 295 h 249749"/>
                <a:gd name="connsiteX1" fmla="*/ 67429 w 227822"/>
                <a:gd name="connsiteY1" fmla="*/ 183175 h 249749"/>
                <a:gd name="connsiteX2" fmla="*/ 143906 w 227822"/>
                <a:gd name="connsiteY2" fmla="*/ 129973 h 249749"/>
                <a:gd name="connsiteX3" fmla="*/ 927 w 227822"/>
                <a:gd name="connsiteY3" fmla="*/ 249677 h 249749"/>
                <a:gd name="connsiteX4" fmla="*/ 227033 w 227822"/>
                <a:gd name="connsiteY4" fmla="*/ 110023 h 249749"/>
                <a:gd name="connsiteX5" fmla="*/ 80729 w 227822"/>
                <a:gd name="connsiteY5" fmla="*/ 233051 h 249749"/>
                <a:gd name="connsiteX6" fmla="*/ 220383 w 227822"/>
                <a:gd name="connsiteY6" fmla="*/ 295 h 24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822" h="249749">
                  <a:moveTo>
                    <a:pt x="220383" y="295"/>
                  </a:moveTo>
                  <a:cubicBezTo>
                    <a:pt x="218166" y="-8018"/>
                    <a:pt x="80175" y="161562"/>
                    <a:pt x="67429" y="183175"/>
                  </a:cubicBezTo>
                  <a:cubicBezTo>
                    <a:pt x="54683" y="204788"/>
                    <a:pt x="154990" y="118889"/>
                    <a:pt x="143906" y="129973"/>
                  </a:cubicBezTo>
                  <a:cubicBezTo>
                    <a:pt x="132822" y="141057"/>
                    <a:pt x="-12927" y="253002"/>
                    <a:pt x="927" y="249677"/>
                  </a:cubicBezTo>
                  <a:cubicBezTo>
                    <a:pt x="14781" y="246352"/>
                    <a:pt x="213733" y="112794"/>
                    <a:pt x="227033" y="110023"/>
                  </a:cubicBezTo>
                  <a:cubicBezTo>
                    <a:pt x="240333" y="107252"/>
                    <a:pt x="81283" y="244135"/>
                    <a:pt x="80729" y="233051"/>
                  </a:cubicBezTo>
                  <a:cubicBezTo>
                    <a:pt x="80175" y="221967"/>
                    <a:pt x="222600" y="8608"/>
                    <a:pt x="220383" y="29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 719">
              <a:extLst>
                <a:ext uri="{FF2B5EF4-FFF2-40B4-BE49-F238E27FC236}">
                  <a16:creationId xmlns:a16="http://schemas.microsoft.com/office/drawing/2014/main" id="{1395C6CF-E2C1-85C4-DF4E-9DE4C694C418}"/>
                </a:ext>
              </a:extLst>
            </p:cNvPr>
            <p:cNvSpPr/>
            <p:nvPr/>
          </p:nvSpPr>
          <p:spPr>
            <a:xfrm>
              <a:off x="5231296" y="4367685"/>
              <a:ext cx="437435" cy="700546"/>
            </a:xfrm>
            <a:custGeom>
              <a:avLst/>
              <a:gdLst>
                <a:gd name="connsiteX0" fmla="*/ 437321 w 437435"/>
                <a:gd name="connsiteY0" fmla="*/ 2219 h 700546"/>
                <a:gd name="connsiteX1" fmla="*/ 225287 w 437435"/>
                <a:gd name="connsiteY1" fmla="*/ 101611 h 700546"/>
                <a:gd name="connsiteX2" fmla="*/ 82826 w 437435"/>
                <a:gd name="connsiteY2" fmla="*/ 419663 h 700546"/>
                <a:gd name="connsiteX3" fmla="*/ 79513 w 437435"/>
                <a:gd name="connsiteY3" fmla="*/ 369967 h 700546"/>
                <a:gd name="connsiteX4" fmla="*/ 0 w 437435"/>
                <a:gd name="connsiteY4" fmla="*/ 697958 h 700546"/>
                <a:gd name="connsiteX5" fmla="*/ 79513 w 437435"/>
                <a:gd name="connsiteY5" fmla="*/ 164558 h 700546"/>
                <a:gd name="connsiteX6" fmla="*/ 79513 w 437435"/>
                <a:gd name="connsiteY6" fmla="*/ 217567 h 700546"/>
                <a:gd name="connsiteX7" fmla="*/ 195469 w 437435"/>
                <a:gd name="connsiteY7" fmla="*/ 45289 h 700546"/>
                <a:gd name="connsiteX8" fmla="*/ 437321 w 437435"/>
                <a:gd name="connsiteY8" fmla="*/ 2219 h 7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435" h="700546">
                  <a:moveTo>
                    <a:pt x="437321" y="2219"/>
                  </a:moveTo>
                  <a:cubicBezTo>
                    <a:pt x="442291" y="11606"/>
                    <a:pt x="284369" y="32037"/>
                    <a:pt x="225287" y="101611"/>
                  </a:cubicBezTo>
                  <a:cubicBezTo>
                    <a:pt x="166205" y="171185"/>
                    <a:pt x="107122" y="374937"/>
                    <a:pt x="82826" y="419663"/>
                  </a:cubicBezTo>
                  <a:cubicBezTo>
                    <a:pt x="58530" y="464389"/>
                    <a:pt x="93317" y="323585"/>
                    <a:pt x="79513" y="369967"/>
                  </a:cubicBezTo>
                  <a:cubicBezTo>
                    <a:pt x="65709" y="416349"/>
                    <a:pt x="0" y="732193"/>
                    <a:pt x="0" y="697958"/>
                  </a:cubicBezTo>
                  <a:cubicBezTo>
                    <a:pt x="0" y="663723"/>
                    <a:pt x="66261" y="244623"/>
                    <a:pt x="79513" y="164558"/>
                  </a:cubicBezTo>
                  <a:cubicBezTo>
                    <a:pt x="92765" y="84493"/>
                    <a:pt x="60187" y="237445"/>
                    <a:pt x="79513" y="217567"/>
                  </a:cubicBezTo>
                  <a:cubicBezTo>
                    <a:pt x="98839" y="197689"/>
                    <a:pt x="131969" y="76211"/>
                    <a:pt x="195469" y="45289"/>
                  </a:cubicBezTo>
                  <a:cubicBezTo>
                    <a:pt x="258969" y="14367"/>
                    <a:pt x="432351" y="-7168"/>
                    <a:pt x="437321" y="22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 720">
              <a:extLst>
                <a:ext uri="{FF2B5EF4-FFF2-40B4-BE49-F238E27FC236}">
                  <a16:creationId xmlns:a16="http://schemas.microsoft.com/office/drawing/2014/main" id="{8BEB3FC1-307C-F0E2-3579-AF46F0DFD76E}"/>
                </a:ext>
              </a:extLst>
            </p:cNvPr>
            <p:cNvSpPr/>
            <p:nvPr/>
          </p:nvSpPr>
          <p:spPr>
            <a:xfrm>
              <a:off x="5059794" y="4784012"/>
              <a:ext cx="133334" cy="661047"/>
            </a:xfrm>
            <a:custGeom>
              <a:avLst/>
              <a:gdLst>
                <a:gd name="connsiteX0" fmla="*/ 128432 w 133334"/>
                <a:gd name="connsiteY0" fmla="*/ 23 h 661047"/>
                <a:gd name="connsiteX1" fmla="*/ 118493 w 133334"/>
                <a:gd name="connsiteY1" fmla="*/ 172301 h 661047"/>
                <a:gd name="connsiteX2" fmla="*/ 121806 w 133334"/>
                <a:gd name="connsiteY2" fmla="*/ 132545 h 661047"/>
                <a:gd name="connsiteX3" fmla="*/ 52232 w 133334"/>
                <a:gd name="connsiteY3" fmla="*/ 308136 h 661047"/>
                <a:gd name="connsiteX4" fmla="*/ 58858 w 133334"/>
                <a:gd name="connsiteY4" fmla="*/ 271692 h 661047"/>
                <a:gd name="connsiteX5" fmla="*/ 55545 w 133334"/>
                <a:gd name="connsiteY5" fmla="*/ 430718 h 661047"/>
                <a:gd name="connsiteX6" fmla="*/ 48919 w 133334"/>
                <a:gd name="connsiteY6" fmla="*/ 417466 h 661047"/>
                <a:gd name="connsiteX7" fmla="*/ 58858 w 133334"/>
                <a:gd name="connsiteY7" fmla="*/ 659318 h 661047"/>
                <a:gd name="connsiteX8" fmla="*/ 52232 w 133334"/>
                <a:gd name="connsiteY8" fmla="*/ 516858 h 661047"/>
                <a:gd name="connsiteX9" fmla="*/ 2536 w 133334"/>
                <a:gd name="connsiteY9" fmla="*/ 344579 h 661047"/>
                <a:gd name="connsiteX10" fmla="*/ 9163 w 133334"/>
                <a:gd name="connsiteY10" fmla="*/ 652692 h 661047"/>
                <a:gd name="connsiteX11" fmla="*/ 25728 w 133334"/>
                <a:gd name="connsiteY11" fmla="*/ 175614 h 661047"/>
                <a:gd name="connsiteX12" fmla="*/ 29041 w 133334"/>
                <a:gd name="connsiteY12" fmla="*/ 185553 h 661047"/>
                <a:gd name="connsiteX13" fmla="*/ 128432 w 133334"/>
                <a:gd name="connsiteY13" fmla="*/ 23 h 6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34" h="661047">
                  <a:moveTo>
                    <a:pt x="128432" y="23"/>
                  </a:moveTo>
                  <a:cubicBezTo>
                    <a:pt x="143341" y="-2186"/>
                    <a:pt x="119597" y="150214"/>
                    <a:pt x="118493" y="172301"/>
                  </a:cubicBezTo>
                  <a:cubicBezTo>
                    <a:pt x="117389" y="194388"/>
                    <a:pt x="132849" y="109906"/>
                    <a:pt x="121806" y="132545"/>
                  </a:cubicBezTo>
                  <a:cubicBezTo>
                    <a:pt x="110763" y="155184"/>
                    <a:pt x="62723" y="284945"/>
                    <a:pt x="52232" y="308136"/>
                  </a:cubicBezTo>
                  <a:cubicBezTo>
                    <a:pt x="41741" y="331327"/>
                    <a:pt x="58306" y="251262"/>
                    <a:pt x="58858" y="271692"/>
                  </a:cubicBezTo>
                  <a:cubicBezTo>
                    <a:pt x="59410" y="292122"/>
                    <a:pt x="57201" y="406422"/>
                    <a:pt x="55545" y="430718"/>
                  </a:cubicBezTo>
                  <a:cubicBezTo>
                    <a:pt x="53888" y="455014"/>
                    <a:pt x="48367" y="379366"/>
                    <a:pt x="48919" y="417466"/>
                  </a:cubicBezTo>
                  <a:cubicBezTo>
                    <a:pt x="49471" y="455566"/>
                    <a:pt x="58306" y="642753"/>
                    <a:pt x="58858" y="659318"/>
                  </a:cubicBezTo>
                  <a:cubicBezTo>
                    <a:pt x="59410" y="675883"/>
                    <a:pt x="61619" y="569314"/>
                    <a:pt x="52232" y="516858"/>
                  </a:cubicBezTo>
                  <a:cubicBezTo>
                    <a:pt x="42845" y="464402"/>
                    <a:pt x="9714" y="321940"/>
                    <a:pt x="2536" y="344579"/>
                  </a:cubicBezTo>
                  <a:cubicBezTo>
                    <a:pt x="-4642" y="367218"/>
                    <a:pt x="5298" y="680853"/>
                    <a:pt x="9163" y="652692"/>
                  </a:cubicBezTo>
                  <a:cubicBezTo>
                    <a:pt x="13028" y="624531"/>
                    <a:pt x="22415" y="253470"/>
                    <a:pt x="25728" y="175614"/>
                  </a:cubicBezTo>
                  <a:cubicBezTo>
                    <a:pt x="29041" y="97758"/>
                    <a:pt x="6402" y="213714"/>
                    <a:pt x="29041" y="185553"/>
                  </a:cubicBezTo>
                  <a:cubicBezTo>
                    <a:pt x="51680" y="157392"/>
                    <a:pt x="113523" y="2232"/>
                    <a:pt x="128432" y="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 721">
              <a:extLst>
                <a:ext uri="{FF2B5EF4-FFF2-40B4-BE49-F238E27FC236}">
                  <a16:creationId xmlns:a16="http://schemas.microsoft.com/office/drawing/2014/main" id="{CD1EF6A9-82C2-B6AA-A9AC-28260DC8ACCE}"/>
                </a:ext>
              </a:extLst>
            </p:cNvPr>
            <p:cNvSpPr/>
            <p:nvPr/>
          </p:nvSpPr>
          <p:spPr>
            <a:xfrm>
              <a:off x="5085113" y="5349346"/>
              <a:ext cx="562881" cy="330169"/>
            </a:xfrm>
            <a:custGeom>
              <a:avLst/>
              <a:gdLst>
                <a:gd name="connsiteX0" fmla="*/ 10348 w 562881"/>
                <a:gd name="connsiteY0" fmla="*/ 90671 h 330169"/>
                <a:gd name="connsiteX1" fmla="*/ 378096 w 562881"/>
                <a:gd name="connsiteY1" fmla="*/ 1219 h 330169"/>
                <a:gd name="connsiteX2" fmla="*/ 219070 w 562881"/>
                <a:gd name="connsiteY2" fmla="*/ 37663 h 330169"/>
                <a:gd name="connsiteX3" fmla="*/ 404600 w 562881"/>
                <a:gd name="connsiteY3" fmla="*/ 21097 h 330169"/>
                <a:gd name="connsiteX4" fmla="*/ 378096 w 562881"/>
                <a:gd name="connsiteY4" fmla="*/ 100611 h 330169"/>
                <a:gd name="connsiteX5" fmla="*/ 557000 w 562881"/>
                <a:gd name="connsiteY5" fmla="*/ 37663 h 330169"/>
                <a:gd name="connsiteX6" fmla="*/ 126304 w 562881"/>
                <a:gd name="connsiteY6" fmla="*/ 319271 h 330169"/>
                <a:gd name="connsiteX7" fmla="*/ 351591 w 562881"/>
                <a:gd name="connsiteY7" fmla="*/ 276202 h 330169"/>
                <a:gd name="connsiteX8" fmla="*/ 169374 w 562881"/>
                <a:gd name="connsiteY8" fmla="*/ 312645 h 330169"/>
                <a:gd name="connsiteX9" fmla="*/ 79922 w 562881"/>
                <a:gd name="connsiteY9" fmla="*/ 193376 h 330169"/>
                <a:gd name="connsiteX10" fmla="*/ 103113 w 562881"/>
                <a:gd name="connsiteY10" fmla="*/ 256324 h 330169"/>
                <a:gd name="connsiteX11" fmla="*/ 229009 w 562881"/>
                <a:gd name="connsiteY11" fmla="*/ 170184 h 330169"/>
                <a:gd name="connsiteX12" fmla="*/ 20287 w 562881"/>
                <a:gd name="connsiteY12" fmla="*/ 219880 h 330169"/>
                <a:gd name="connsiteX13" fmla="*/ 272078 w 562881"/>
                <a:gd name="connsiteY13" fmla="*/ 117176 h 330169"/>
                <a:gd name="connsiteX14" fmla="*/ 26913 w 562881"/>
                <a:gd name="connsiteY14" fmla="*/ 146993 h 330169"/>
                <a:gd name="connsiteX15" fmla="*/ 93174 w 562881"/>
                <a:gd name="connsiteY15" fmla="*/ 123802 h 330169"/>
                <a:gd name="connsiteX16" fmla="*/ 10348 w 562881"/>
                <a:gd name="connsiteY16" fmla="*/ 90671 h 33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881" h="330169">
                  <a:moveTo>
                    <a:pt x="10348" y="90671"/>
                  </a:moveTo>
                  <a:cubicBezTo>
                    <a:pt x="57835" y="70241"/>
                    <a:pt x="343309" y="10054"/>
                    <a:pt x="378096" y="1219"/>
                  </a:cubicBezTo>
                  <a:cubicBezTo>
                    <a:pt x="412883" y="-7616"/>
                    <a:pt x="214653" y="34350"/>
                    <a:pt x="219070" y="37663"/>
                  </a:cubicBezTo>
                  <a:cubicBezTo>
                    <a:pt x="223487" y="40976"/>
                    <a:pt x="378096" y="10606"/>
                    <a:pt x="404600" y="21097"/>
                  </a:cubicBezTo>
                  <a:cubicBezTo>
                    <a:pt x="431104" y="31588"/>
                    <a:pt x="352696" y="97850"/>
                    <a:pt x="378096" y="100611"/>
                  </a:cubicBezTo>
                  <a:cubicBezTo>
                    <a:pt x="403496" y="103372"/>
                    <a:pt x="598965" y="1220"/>
                    <a:pt x="557000" y="37663"/>
                  </a:cubicBezTo>
                  <a:cubicBezTo>
                    <a:pt x="515035" y="74106"/>
                    <a:pt x="160539" y="279515"/>
                    <a:pt x="126304" y="319271"/>
                  </a:cubicBezTo>
                  <a:cubicBezTo>
                    <a:pt x="92069" y="359027"/>
                    <a:pt x="344413" y="277306"/>
                    <a:pt x="351591" y="276202"/>
                  </a:cubicBezTo>
                  <a:cubicBezTo>
                    <a:pt x="358769" y="275098"/>
                    <a:pt x="214652" y="326449"/>
                    <a:pt x="169374" y="312645"/>
                  </a:cubicBezTo>
                  <a:cubicBezTo>
                    <a:pt x="124096" y="298841"/>
                    <a:pt x="90966" y="202763"/>
                    <a:pt x="79922" y="193376"/>
                  </a:cubicBezTo>
                  <a:cubicBezTo>
                    <a:pt x="68879" y="183989"/>
                    <a:pt x="78265" y="260189"/>
                    <a:pt x="103113" y="256324"/>
                  </a:cubicBezTo>
                  <a:cubicBezTo>
                    <a:pt x="127961" y="252459"/>
                    <a:pt x="242813" y="176258"/>
                    <a:pt x="229009" y="170184"/>
                  </a:cubicBezTo>
                  <a:cubicBezTo>
                    <a:pt x="215205" y="164110"/>
                    <a:pt x="13109" y="228715"/>
                    <a:pt x="20287" y="219880"/>
                  </a:cubicBezTo>
                  <a:cubicBezTo>
                    <a:pt x="27465" y="211045"/>
                    <a:pt x="270974" y="129324"/>
                    <a:pt x="272078" y="117176"/>
                  </a:cubicBezTo>
                  <a:cubicBezTo>
                    <a:pt x="273182" y="105028"/>
                    <a:pt x="56730" y="145889"/>
                    <a:pt x="26913" y="146993"/>
                  </a:cubicBezTo>
                  <a:cubicBezTo>
                    <a:pt x="-2904" y="148097"/>
                    <a:pt x="92070" y="129876"/>
                    <a:pt x="93174" y="123802"/>
                  </a:cubicBezTo>
                  <a:cubicBezTo>
                    <a:pt x="94278" y="117728"/>
                    <a:pt x="-37139" y="111101"/>
                    <a:pt x="10348" y="9067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 722">
              <a:extLst>
                <a:ext uri="{FF2B5EF4-FFF2-40B4-BE49-F238E27FC236}">
                  <a16:creationId xmlns:a16="http://schemas.microsoft.com/office/drawing/2014/main" id="{EBF2653C-448C-2C1D-7E39-73BA9B1236CF}"/>
                </a:ext>
              </a:extLst>
            </p:cNvPr>
            <p:cNvSpPr/>
            <p:nvPr/>
          </p:nvSpPr>
          <p:spPr>
            <a:xfrm>
              <a:off x="5726407" y="4776615"/>
              <a:ext cx="102096" cy="694788"/>
            </a:xfrm>
            <a:custGeom>
              <a:avLst/>
              <a:gdLst>
                <a:gd name="connsiteX0" fmla="*/ 101236 w 102096"/>
                <a:gd name="connsiteY0" fmla="*/ 794 h 694788"/>
                <a:gd name="connsiteX1" fmla="*/ 51541 w 102096"/>
                <a:gd name="connsiteY1" fmla="*/ 226081 h 694788"/>
                <a:gd name="connsiteX2" fmla="*/ 78045 w 102096"/>
                <a:gd name="connsiteY2" fmla="*/ 497750 h 694788"/>
                <a:gd name="connsiteX3" fmla="*/ 64793 w 102096"/>
                <a:gd name="connsiteY3" fmla="*/ 395046 h 694788"/>
                <a:gd name="connsiteX4" fmla="*/ 41602 w 102096"/>
                <a:gd name="connsiteY4" fmla="*/ 693220 h 694788"/>
                <a:gd name="connsiteX5" fmla="*/ 25036 w 102096"/>
                <a:gd name="connsiteY5" fmla="*/ 242646 h 694788"/>
                <a:gd name="connsiteX6" fmla="*/ 1845 w 102096"/>
                <a:gd name="connsiteY6" fmla="*/ 305594 h 694788"/>
                <a:gd name="connsiteX7" fmla="*/ 101236 w 102096"/>
                <a:gd name="connsiteY7" fmla="*/ 794 h 69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96" h="694788">
                  <a:moveTo>
                    <a:pt x="101236" y="794"/>
                  </a:moveTo>
                  <a:cubicBezTo>
                    <a:pt x="109519" y="-12458"/>
                    <a:pt x="55406" y="143255"/>
                    <a:pt x="51541" y="226081"/>
                  </a:cubicBezTo>
                  <a:cubicBezTo>
                    <a:pt x="47676" y="308907"/>
                    <a:pt x="75836" y="469589"/>
                    <a:pt x="78045" y="497750"/>
                  </a:cubicBezTo>
                  <a:cubicBezTo>
                    <a:pt x="80254" y="525911"/>
                    <a:pt x="70867" y="362468"/>
                    <a:pt x="64793" y="395046"/>
                  </a:cubicBezTo>
                  <a:cubicBezTo>
                    <a:pt x="58719" y="427624"/>
                    <a:pt x="48228" y="718620"/>
                    <a:pt x="41602" y="693220"/>
                  </a:cubicBezTo>
                  <a:cubicBezTo>
                    <a:pt x="34976" y="667820"/>
                    <a:pt x="31662" y="307250"/>
                    <a:pt x="25036" y="242646"/>
                  </a:cubicBezTo>
                  <a:cubicBezTo>
                    <a:pt x="18410" y="178042"/>
                    <a:pt x="-6990" y="340933"/>
                    <a:pt x="1845" y="305594"/>
                  </a:cubicBezTo>
                  <a:cubicBezTo>
                    <a:pt x="10680" y="270255"/>
                    <a:pt x="92953" y="14046"/>
                    <a:pt x="101236" y="79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 723">
              <a:extLst>
                <a:ext uri="{FF2B5EF4-FFF2-40B4-BE49-F238E27FC236}">
                  <a16:creationId xmlns:a16="http://schemas.microsoft.com/office/drawing/2014/main" id="{89A0E1B1-FCB3-344D-2C9B-987AABA6F8D3}"/>
                </a:ext>
              </a:extLst>
            </p:cNvPr>
            <p:cNvSpPr/>
            <p:nvPr/>
          </p:nvSpPr>
          <p:spPr>
            <a:xfrm>
              <a:off x="5956776" y="4830105"/>
              <a:ext cx="317146" cy="364811"/>
            </a:xfrm>
            <a:custGeom>
              <a:avLst/>
              <a:gdLst>
                <a:gd name="connsiteX0" fmla="*/ 39833 w 317146"/>
                <a:gd name="connsiteY0" fmla="*/ 312 h 364811"/>
                <a:gd name="connsiteX1" fmla="*/ 92841 w 317146"/>
                <a:gd name="connsiteY1" fmla="*/ 175904 h 364811"/>
                <a:gd name="connsiteX2" fmla="*/ 86215 w 317146"/>
                <a:gd name="connsiteY2" fmla="*/ 149399 h 364811"/>
                <a:gd name="connsiteX3" fmla="*/ 76 w 317146"/>
                <a:gd name="connsiteY3" fmla="*/ 324991 h 364811"/>
                <a:gd name="connsiteX4" fmla="*/ 76276 w 317146"/>
                <a:gd name="connsiteY4" fmla="*/ 209034 h 364811"/>
                <a:gd name="connsiteX5" fmla="*/ 314815 w 317146"/>
                <a:gd name="connsiteY5" fmla="*/ 364747 h 364811"/>
                <a:gd name="connsiteX6" fmla="*/ 188920 w 317146"/>
                <a:gd name="connsiteY6" fmla="*/ 225599 h 364811"/>
                <a:gd name="connsiteX7" fmla="*/ 39833 w 317146"/>
                <a:gd name="connsiteY7" fmla="*/ 312 h 36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146" h="364811">
                  <a:moveTo>
                    <a:pt x="39833" y="312"/>
                  </a:moveTo>
                  <a:cubicBezTo>
                    <a:pt x="23820" y="-7970"/>
                    <a:pt x="85111" y="151056"/>
                    <a:pt x="92841" y="175904"/>
                  </a:cubicBezTo>
                  <a:cubicBezTo>
                    <a:pt x="100571" y="200752"/>
                    <a:pt x="101676" y="124551"/>
                    <a:pt x="86215" y="149399"/>
                  </a:cubicBezTo>
                  <a:cubicBezTo>
                    <a:pt x="70754" y="174247"/>
                    <a:pt x="1732" y="315052"/>
                    <a:pt x="76" y="324991"/>
                  </a:cubicBezTo>
                  <a:cubicBezTo>
                    <a:pt x="-1580" y="334930"/>
                    <a:pt x="23820" y="202408"/>
                    <a:pt x="76276" y="209034"/>
                  </a:cubicBezTo>
                  <a:cubicBezTo>
                    <a:pt x="128732" y="215660"/>
                    <a:pt x="296041" y="361986"/>
                    <a:pt x="314815" y="364747"/>
                  </a:cubicBezTo>
                  <a:cubicBezTo>
                    <a:pt x="333589" y="367508"/>
                    <a:pt x="234198" y="280816"/>
                    <a:pt x="188920" y="225599"/>
                  </a:cubicBezTo>
                  <a:cubicBezTo>
                    <a:pt x="143642" y="170382"/>
                    <a:pt x="55846" y="8594"/>
                    <a:pt x="39833" y="3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 724">
              <a:extLst>
                <a:ext uri="{FF2B5EF4-FFF2-40B4-BE49-F238E27FC236}">
                  <a16:creationId xmlns:a16="http://schemas.microsoft.com/office/drawing/2014/main" id="{2D34B8BA-4FF2-6A32-3935-146FE7F378B0}"/>
                </a:ext>
              </a:extLst>
            </p:cNvPr>
            <p:cNvSpPr/>
            <p:nvPr/>
          </p:nvSpPr>
          <p:spPr>
            <a:xfrm>
              <a:off x="5877506" y="5257717"/>
              <a:ext cx="311385" cy="416449"/>
            </a:xfrm>
            <a:custGeom>
              <a:avLst/>
              <a:gdLst>
                <a:gd name="connsiteX0" fmla="*/ 145607 w 311385"/>
                <a:gd name="connsiteY0" fmla="*/ 83 h 416449"/>
                <a:gd name="connsiteX1" fmla="*/ 36277 w 311385"/>
                <a:gd name="connsiteY1" fmla="*/ 241935 h 416449"/>
                <a:gd name="connsiteX2" fmla="*/ 72720 w 311385"/>
                <a:gd name="connsiteY2" fmla="*/ 178987 h 416449"/>
                <a:gd name="connsiteX3" fmla="*/ 56155 w 311385"/>
                <a:gd name="connsiteY3" fmla="*/ 338013 h 416449"/>
                <a:gd name="connsiteX4" fmla="*/ 59468 w 311385"/>
                <a:gd name="connsiteY4" fmla="*/ 351266 h 416449"/>
                <a:gd name="connsiteX5" fmla="*/ 311259 w 311385"/>
                <a:gd name="connsiteY5" fmla="*/ 178987 h 416449"/>
                <a:gd name="connsiteX6" fmla="*/ 23024 w 311385"/>
                <a:gd name="connsiteY6" fmla="*/ 414213 h 416449"/>
                <a:gd name="connsiteX7" fmla="*/ 19711 w 311385"/>
                <a:gd name="connsiteY7" fmla="*/ 298257 h 416449"/>
                <a:gd name="connsiteX8" fmla="*/ 36277 w 311385"/>
                <a:gd name="connsiteY8" fmla="*/ 311509 h 416449"/>
                <a:gd name="connsiteX9" fmla="*/ 23024 w 311385"/>
                <a:gd name="connsiteY9" fmla="*/ 215431 h 416449"/>
                <a:gd name="connsiteX10" fmla="*/ 145607 w 311385"/>
                <a:gd name="connsiteY10" fmla="*/ 83 h 4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385" h="416449">
                  <a:moveTo>
                    <a:pt x="145607" y="83"/>
                  </a:moveTo>
                  <a:cubicBezTo>
                    <a:pt x="147816" y="4500"/>
                    <a:pt x="48425" y="212118"/>
                    <a:pt x="36277" y="241935"/>
                  </a:cubicBezTo>
                  <a:cubicBezTo>
                    <a:pt x="24129" y="271752"/>
                    <a:pt x="69407" y="162974"/>
                    <a:pt x="72720" y="178987"/>
                  </a:cubicBezTo>
                  <a:cubicBezTo>
                    <a:pt x="76033" y="195000"/>
                    <a:pt x="58364" y="309300"/>
                    <a:pt x="56155" y="338013"/>
                  </a:cubicBezTo>
                  <a:cubicBezTo>
                    <a:pt x="53946" y="366726"/>
                    <a:pt x="16951" y="377770"/>
                    <a:pt x="59468" y="351266"/>
                  </a:cubicBezTo>
                  <a:cubicBezTo>
                    <a:pt x="101985" y="324762"/>
                    <a:pt x="317333" y="168496"/>
                    <a:pt x="311259" y="178987"/>
                  </a:cubicBezTo>
                  <a:cubicBezTo>
                    <a:pt x="305185" y="189478"/>
                    <a:pt x="71615" y="394335"/>
                    <a:pt x="23024" y="414213"/>
                  </a:cubicBezTo>
                  <a:cubicBezTo>
                    <a:pt x="-25567" y="434091"/>
                    <a:pt x="17502" y="315374"/>
                    <a:pt x="19711" y="298257"/>
                  </a:cubicBezTo>
                  <a:cubicBezTo>
                    <a:pt x="21920" y="281140"/>
                    <a:pt x="35725" y="325313"/>
                    <a:pt x="36277" y="311509"/>
                  </a:cubicBezTo>
                  <a:cubicBezTo>
                    <a:pt x="36829" y="297705"/>
                    <a:pt x="4802" y="263470"/>
                    <a:pt x="23024" y="215431"/>
                  </a:cubicBezTo>
                  <a:cubicBezTo>
                    <a:pt x="41246" y="167392"/>
                    <a:pt x="143398" y="-4334"/>
                    <a:pt x="145607" y="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 725">
              <a:extLst>
                <a:ext uri="{FF2B5EF4-FFF2-40B4-BE49-F238E27FC236}">
                  <a16:creationId xmlns:a16="http://schemas.microsoft.com/office/drawing/2014/main" id="{1168DDC8-8BB9-6BC5-F855-515F6CD852B1}"/>
                </a:ext>
              </a:extLst>
            </p:cNvPr>
            <p:cNvSpPr/>
            <p:nvPr/>
          </p:nvSpPr>
          <p:spPr>
            <a:xfrm>
              <a:off x="5961012" y="5583651"/>
              <a:ext cx="456611" cy="208643"/>
            </a:xfrm>
            <a:custGeom>
              <a:avLst/>
              <a:gdLst>
                <a:gd name="connsiteX0" fmla="*/ 15718 w 456611"/>
                <a:gd name="connsiteY0" fmla="*/ 207549 h 208643"/>
                <a:gd name="connsiteX1" fmla="*/ 453040 w 456611"/>
                <a:gd name="connsiteY1" fmla="*/ 65088 h 208643"/>
                <a:gd name="connsiteX2" fmla="*/ 227753 w 456611"/>
                <a:gd name="connsiteY2" fmla="*/ 111471 h 208643"/>
                <a:gd name="connsiteX3" fmla="*/ 317205 w 456611"/>
                <a:gd name="connsiteY3" fmla="*/ 25332 h 208643"/>
                <a:gd name="connsiteX4" fmla="*/ 201249 w 456611"/>
                <a:gd name="connsiteY4" fmla="*/ 45210 h 208643"/>
                <a:gd name="connsiteX5" fmla="*/ 327145 w 456611"/>
                <a:gd name="connsiteY5" fmla="*/ 2140 h 208643"/>
                <a:gd name="connsiteX6" fmla="*/ 118423 w 456611"/>
                <a:gd name="connsiteY6" fmla="*/ 124723 h 208643"/>
                <a:gd name="connsiteX7" fmla="*/ 15718 w 456611"/>
                <a:gd name="connsiteY7" fmla="*/ 207549 h 20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611" h="208643">
                  <a:moveTo>
                    <a:pt x="15718" y="207549"/>
                  </a:moveTo>
                  <a:cubicBezTo>
                    <a:pt x="71487" y="197610"/>
                    <a:pt x="417701" y="81101"/>
                    <a:pt x="453040" y="65088"/>
                  </a:cubicBezTo>
                  <a:cubicBezTo>
                    <a:pt x="488379" y="49075"/>
                    <a:pt x="250392" y="118097"/>
                    <a:pt x="227753" y="111471"/>
                  </a:cubicBezTo>
                  <a:cubicBezTo>
                    <a:pt x="205114" y="104845"/>
                    <a:pt x="321622" y="36375"/>
                    <a:pt x="317205" y="25332"/>
                  </a:cubicBezTo>
                  <a:cubicBezTo>
                    <a:pt x="312788" y="14288"/>
                    <a:pt x="199592" y="49075"/>
                    <a:pt x="201249" y="45210"/>
                  </a:cubicBezTo>
                  <a:cubicBezTo>
                    <a:pt x="202906" y="41345"/>
                    <a:pt x="340949" y="-11112"/>
                    <a:pt x="327145" y="2140"/>
                  </a:cubicBezTo>
                  <a:cubicBezTo>
                    <a:pt x="313341" y="15392"/>
                    <a:pt x="170327" y="92145"/>
                    <a:pt x="118423" y="124723"/>
                  </a:cubicBezTo>
                  <a:cubicBezTo>
                    <a:pt x="66519" y="157301"/>
                    <a:pt x="-40051" y="217488"/>
                    <a:pt x="15718" y="20754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 726">
              <a:extLst>
                <a:ext uri="{FF2B5EF4-FFF2-40B4-BE49-F238E27FC236}">
                  <a16:creationId xmlns:a16="http://schemas.microsoft.com/office/drawing/2014/main" id="{57E7037E-7F23-8927-DB4D-9DB9C0C92A1F}"/>
                </a:ext>
              </a:extLst>
            </p:cNvPr>
            <p:cNvSpPr/>
            <p:nvPr/>
          </p:nvSpPr>
          <p:spPr>
            <a:xfrm>
              <a:off x="6290153" y="5249937"/>
              <a:ext cx="316297" cy="723625"/>
            </a:xfrm>
            <a:custGeom>
              <a:avLst/>
              <a:gdLst>
                <a:gd name="connsiteX0" fmla="*/ 4630 w 316297"/>
                <a:gd name="connsiteY0" fmla="*/ 1237 h 723625"/>
                <a:gd name="connsiteX1" fmla="*/ 292864 w 316297"/>
                <a:gd name="connsiteY1" fmla="*/ 359046 h 723625"/>
                <a:gd name="connsiteX2" fmla="*/ 272986 w 316297"/>
                <a:gd name="connsiteY2" fmla="*/ 315976 h 723625"/>
                <a:gd name="connsiteX3" fmla="*/ 312743 w 316297"/>
                <a:gd name="connsiteY3" fmla="*/ 713541 h 723625"/>
                <a:gd name="connsiteX4" fmla="*/ 286238 w 316297"/>
                <a:gd name="connsiteY4" fmla="*/ 564454 h 723625"/>
                <a:gd name="connsiteX5" fmla="*/ 64264 w 316297"/>
                <a:gd name="connsiteY5" fmla="*/ 130446 h 723625"/>
                <a:gd name="connsiteX6" fmla="*/ 110647 w 316297"/>
                <a:gd name="connsiteY6" fmla="*/ 236463 h 723625"/>
                <a:gd name="connsiteX7" fmla="*/ 4630 w 316297"/>
                <a:gd name="connsiteY7" fmla="*/ 1237 h 72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97" h="723625">
                  <a:moveTo>
                    <a:pt x="4630" y="1237"/>
                  </a:moveTo>
                  <a:cubicBezTo>
                    <a:pt x="35000" y="21668"/>
                    <a:pt x="248138" y="306590"/>
                    <a:pt x="292864" y="359046"/>
                  </a:cubicBezTo>
                  <a:cubicBezTo>
                    <a:pt x="337590" y="411502"/>
                    <a:pt x="269673" y="256894"/>
                    <a:pt x="272986" y="315976"/>
                  </a:cubicBezTo>
                  <a:cubicBezTo>
                    <a:pt x="276299" y="375058"/>
                    <a:pt x="310534" y="672128"/>
                    <a:pt x="312743" y="713541"/>
                  </a:cubicBezTo>
                  <a:cubicBezTo>
                    <a:pt x="314952" y="754954"/>
                    <a:pt x="327651" y="661636"/>
                    <a:pt x="286238" y="564454"/>
                  </a:cubicBezTo>
                  <a:cubicBezTo>
                    <a:pt x="244825" y="467272"/>
                    <a:pt x="93529" y="185111"/>
                    <a:pt x="64264" y="130446"/>
                  </a:cubicBezTo>
                  <a:cubicBezTo>
                    <a:pt x="34999" y="75781"/>
                    <a:pt x="118377" y="253028"/>
                    <a:pt x="110647" y="236463"/>
                  </a:cubicBezTo>
                  <a:cubicBezTo>
                    <a:pt x="102917" y="219898"/>
                    <a:pt x="-25740" y="-19194"/>
                    <a:pt x="4630" y="12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 727">
              <a:extLst>
                <a:ext uri="{FF2B5EF4-FFF2-40B4-BE49-F238E27FC236}">
                  <a16:creationId xmlns:a16="http://schemas.microsoft.com/office/drawing/2014/main" id="{C3569700-9A90-FBA6-8089-1CBB191FF046}"/>
                </a:ext>
              </a:extLst>
            </p:cNvPr>
            <p:cNvSpPr/>
            <p:nvPr/>
          </p:nvSpPr>
          <p:spPr>
            <a:xfrm>
              <a:off x="5701740" y="5871383"/>
              <a:ext cx="832575" cy="267895"/>
            </a:xfrm>
            <a:custGeom>
              <a:avLst/>
              <a:gdLst>
                <a:gd name="connsiteX0" fmla="*/ 381008 w 832575"/>
                <a:gd name="connsiteY0" fmla="*/ 75530 h 267895"/>
                <a:gd name="connsiteX1" fmla="*/ 801764 w 832575"/>
                <a:gd name="connsiteY1" fmla="*/ 12582 h 267895"/>
                <a:gd name="connsiteX2" fmla="*/ 771947 w 832575"/>
                <a:gd name="connsiteY2" fmla="*/ 12582 h 267895"/>
                <a:gd name="connsiteX3" fmla="*/ 543347 w 832575"/>
                <a:gd name="connsiteY3" fmla="*/ 145104 h 267895"/>
                <a:gd name="connsiteX4" fmla="*/ 182225 w 832575"/>
                <a:gd name="connsiteY4" fmla="*/ 267687 h 267895"/>
                <a:gd name="connsiteX5" fmla="*/ 513530 w 832575"/>
                <a:gd name="connsiteY5" fmla="*/ 115287 h 267895"/>
                <a:gd name="connsiteX6" fmla="*/ 8 w 832575"/>
                <a:gd name="connsiteY6" fmla="*/ 214678 h 267895"/>
                <a:gd name="connsiteX7" fmla="*/ 500277 w 832575"/>
                <a:gd name="connsiteY7" fmla="*/ 121913 h 267895"/>
                <a:gd name="connsiteX8" fmla="*/ 381008 w 832575"/>
                <a:gd name="connsiteY8" fmla="*/ 75530 h 2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575" h="267895">
                  <a:moveTo>
                    <a:pt x="381008" y="75530"/>
                  </a:moveTo>
                  <a:cubicBezTo>
                    <a:pt x="431256" y="57308"/>
                    <a:pt x="736608" y="23073"/>
                    <a:pt x="801764" y="12582"/>
                  </a:cubicBezTo>
                  <a:cubicBezTo>
                    <a:pt x="866921" y="2091"/>
                    <a:pt x="815016" y="-9505"/>
                    <a:pt x="771947" y="12582"/>
                  </a:cubicBezTo>
                  <a:cubicBezTo>
                    <a:pt x="728878" y="34669"/>
                    <a:pt x="641634" y="102587"/>
                    <a:pt x="543347" y="145104"/>
                  </a:cubicBezTo>
                  <a:cubicBezTo>
                    <a:pt x="445060" y="187621"/>
                    <a:pt x="187194" y="272656"/>
                    <a:pt x="182225" y="267687"/>
                  </a:cubicBezTo>
                  <a:cubicBezTo>
                    <a:pt x="177256" y="262718"/>
                    <a:pt x="543899" y="124122"/>
                    <a:pt x="513530" y="115287"/>
                  </a:cubicBezTo>
                  <a:cubicBezTo>
                    <a:pt x="483161" y="106452"/>
                    <a:pt x="2217" y="213574"/>
                    <a:pt x="8" y="214678"/>
                  </a:cubicBezTo>
                  <a:cubicBezTo>
                    <a:pt x="-2201" y="215782"/>
                    <a:pt x="435673" y="143448"/>
                    <a:pt x="500277" y="121913"/>
                  </a:cubicBezTo>
                  <a:cubicBezTo>
                    <a:pt x="564881" y="100378"/>
                    <a:pt x="330760" y="93752"/>
                    <a:pt x="381008" y="7553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 728">
              <a:extLst>
                <a:ext uri="{FF2B5EF4-FFF2-40B4-BE49-F238E27FC236}">
                  <a16:creationId xmlns:a16="http://schemas.microsoft.com/office/drawing/2014/main" id="{38F73E07-8FDE-A756-AF2A-50C610CF677E}"/>
                </a:ext>
              </a:extLst>
            </p:cNvPr>
            <p:cNvSpPr/>
            <p:nvPr/>
          </p:nvSpPr>
          <p:spPr>
            <a:xfrm>
              <a:off x="5438562" y="6013174"/>
              <a:ext cx="372542" cy="248953"/>
            </a:xfrm>
            <a:custGeom>
              <a:avLst/>
              <a:gdLst>
                <a:gd name="connsiteX0" fmla="*/ 140603 w 372542"/>
                <a:gd name="connsiteY0" fmla="*/ 0 h 248953"/>
                <a:gd name="connsiteX1" fmla="*/ 80968 w 372542"/>
                <a:gd name="connsiteY1" fmla="*/ 135835 h 248953"/>
                <a:gd name="connsiteX2" fmla="*/ 196925 w 372542"/>
                <a:gd name="connsiteY2" fmla="*/ 212035 h 248953"/>
                <a:gd name="connsiteX3" fmla="*/ 133977 w 372542"/>
                <a:gd name="connsiteY3" fmla="*/ 212035 h 248953"/>
                <a:gd name="connsiteX4" fmla="*/ 372516 w 372542"/>
                <a:gd name="connsiteY4" fmla="*/ 212035 h 248953"/>
                <a:gd name="connsiteX5" fmla="*/ 117412 w 372542"/>
                <a:gd name="connsiteY5" fmla="*/ 248478 h 248953"/>
                <a:gd name="connsiteX6" fmla="*/ 127351 w 372542"/>
                <a:gd name="connsiteY6" fmla="*/ 231913 h 248953"/>
                <a:gd name="connsiteX7" fmla="*/ 1455 w 372542"/>
                <a:gd name="connsiteY7" fmla="*/ 218661 h 248953"/>
                <a:gd name="connsiteX8" fmla="*/ 57777 w 372542"/>
                <a:gd name="connsiteY8" fmla="*/ 149087 h 248953"/>
                <a:gd name="connsiteX9" fmla="*/ 41212 w 372542"/>
                <a:gd name="connsiteY9" fmla="*/ 135835 h 248953"/>
                <a:gd name="connsiteX10" fmla="*/ 140603 w 372542"/>
                <a:gd name="connsiteY10" fmla="*/ 0 h 24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542" h="248953">
                  <a:moveTo>
                    <a:pt x="140603" y="0"/>
                  </a:moveTo>
                  <a:cubicBezTo>
                    <a:pt x="147229" y="0"/>
                    <a:pt x="71581" y="100496"/>
                    <a:pt x="80968" y="135835"/>
                  </a:cubicBezTo>
                  <a:cubicBezTo>
                    <a:pt x="90355" y="171174"/>
                    <a:pt x="188090" y="199335"/>
                    <a:pt x="196925" y="212035"/>
                  </a:cubicBezTo>
                  <a:cubicBezTo>
                    <a:pt x="205760" y="224735"/>
                    <a:pt x="133977" y="212035"/>
                    <a:pt x="133977" y="212035"/>
                  </a:cubicBezTo>
                  <a:cubicBezTo>
                    <a:pt x="163242" y="212035"/>
                    <a:pt x="375277" y="205961"/>
                    <a:pt x="372516" y="212035"/>
                  </a:cubicBezTo>
                  <a:cubicBezTo>
                    <a:pt x="369755" y="218109"/>
                    <a:pt x="158273" y="245165"/>
                    <a:pt x="117412" y="248478"/>
                  </a:cubicBezTo>
                  <a:cubicBezTo>
                    <a:pt x="76551" y="251791"/>
                    <a:pt x="146677" y="236883"/>
                    <a:pt x="127351" y="231913"/>
                  </a:cubicBezTo>
                  <a:cubicBezTo>
                    <a:pt x="108025" y="226943"/>
                    <a:pt x="13051" y="232465"/>
                    <a:pt x="1455" y="218661"/>
                  </a:cubicBezTo>
                  <a:cubicBezTo>
                    <a:pt x="-10141" y="204857"/>
                    <a:pt x="51151" y="162891"/>
                    <a:pt x="57777" y="149087"/>
                  </a:cubicBezTo>
                  <a:cubicBezTo>
                    <a:pt x="64403" y="135283"/>
                    <a:pt x="30721" y="157922"/>
                    <a:pt x="41212" y="135835"/>
                  </a:cubicBezTo>
                  <a:cubicBezTo>
                    <a:pt x="51703" y="113748"/>
                    <a:pt x="133977" y="0"/>
                    <a:pt x="14060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 729">
              <a:extLst>
                <a:ext uri="{FF2B5EF4-FFF2-40B4-BE49-F238E27FC236}">
                  <a16:creationId xmlns:a16="http://schemas.microsoft.com/office/drawing/2014/main" id="{79D04511-736F-06A8-D8DB-F20BABFCEBD3}"/>
                </a:ext>
              </a:extLst>
            </p:cNvPr>
            <p:cNvSpPr/>
            <p:nvPr/>
          </p:nvSpPr>
          <p:spPr>
            <a:xfrm>
              <a:off x="5678634" y="5790679"/>
              <a:ext cx="570634" cy="164147"/>
            </a:xfrm>
            <a:custGeom>
              <a:avLst/>
              <a:gdLst>
                <a:gd name="connsiteX0" fmla="*/ 6549 w 570634"/>
                <a:gd name="connsiteY0" fmla="*/ 126417 h 164147"/>
                <a:gd name="connsiteX1" fmla="*/ 549888 w 570634"/>
                <a:gd name="connsiteY1" fmla="*/ 521 h 164147"/>
                <a:gd name="connsiteX2" fmla="*/ 317975 w 570634"/>
                <a:gd name="connsiteY2" fmla="*/ 80034 h 164147"/>
                <a:gd name="connsiteX3" fmla="*/ 566453 w 570634"/>
                <a:gd name="connsiteY3" fmla="*/ 40278 h 164147"/>
                <a:gd name="connsiteX4" fmla="*/ 66183 w 570634"/>
                <a:gd name="connsiteY4" fmla="*/ 162860 h 164147"/>
                <a:gd name="connsiteX5" fmla="*/ 238462 w 570634"/>
                <a:gd name="connsiteY5" fmla="*/ 106538 h 164147"/>
                <a:gd name="connsiteX6" fmla="*/ 6549 w 570634"/>
                <a:gd name="connsiteY6" fmla="*/ 126417 h 16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34" h="164147">
                  <a:moveTo>
                    <a:pt x="6549" y="126417"/>
                  </a:moveTo>
                  <a:cubicBezTo>
                    <a:pt x="58453" y="108748"/>
                    <a:pt x="497984" y="8251"/>
                    <a:pt x="549888" y="521"/>
                  </a:cubicBezTo>
                  <a:cubicBezTo>
                    <a:pt x="601792" y="-7210"/>
                    <a:pt x="315214" y="73408"/>
                    <a:pt x="317975" y="80034"/>
                  </a:cubicBezTo>
                  <a:cubicBezTo>
                    <a:pt x="320736" y="86660"/>
                    <a:pt x="608418" y="26474"/>
                    <a:pt x="566453" y="40278"/>
                  </a:cubicBezTo>
                  <a:cubicBezTo>
                    <a:pt x="524488" y="54082"/>
                    <a:pt x="120848" y="151817"/>
                    <a:pt x="66183" y="162860"/>
                  </a:cubicBezTo>
                  <a:cubicBezTo>
                    <a:pt x="11518" y="173903"/>
                    <a:pt x="248953" y="110403"/>
                    <a:pt x="238462" y="106538"/>
                  </a:cubicBezTo>
                  <a:cubicBezTo>
                    <a:pt x="227971" y="102673"/>
                    <a:pt x="-45355" y="144086"/>
                    <a:pt x="6549" y="12641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 730">
              <a:extLst>
                <a:ext uri="{FF2B5EF4-FFF2-40B4-BE49-F238E27FC236}">
                  <a16:creationId xmlns:a16="http://schemas.microsoft.com/office/drawing/2014/main" id="{4AA79F49-0FC6-0F4B-DCDC-8F6D95B127ED}"/>
                </a:ext>
              </a:extLst>
            </p:cNvPr>
            <p:cNvSpPr/>
            <p:nvPr/>
          </p:nvSpPr>
          <p:spPr>
            <a:xfrm>
              <a:off x="5317104" y="4766953"/>
              <a:ext cx="311846" cy="558715"/>
            </a:xfrm>
            <a:custGeom>
              <a:avLst/>
              <a:gdLst>
                <a:gd name="connsiteX0" fmla="*/ 136166 w 311846"/>
                <a:gd name="connsiteY0" fmla="*/ 517 h 558715"/>
                <a:gd name="connsiteX1" fmla="*/ 126226 w 311846"/>
                <a:gd name="connsiteY1" fmla="*/ 172795 h 558715"/>
                <a:gd name="connsiteX2" fmla="*/ 265374 w 311846"/>
                <a:gd name="connsiteY2" fmla="*/ 457717 h 558715"/>
                <a:gd name="connsiteX3" fmla="*/ 185861 w 311846"/>
                <a:gd name="connsiteY3" fmla="*/ 345073 h 558715"/>
                <a:gd name="connsiteX4" fmla="*/ 311757 w 311846"/>
                <a:gd name="connsiteY4" fmla="*/ 557108 h 558715"/>
                <a:gd name="connsiteX5" fmla="*/ 162670 w 311846"/>
                <a:gd name="connsiteY5" fmla="*/ 431212 h 558715"/>
                <a:gd name="connsiteX6" fmla="*/ 36774 w 311846"/>
                <a:gd name="connsiteY6" fmla="*/ 225804 h 558715"/>
                <a:gd name="connsiteX7" fmla="*/ 16896 w 311846"/>
                <a:gd name="connsiteY7" fmla="*/ 302004 h 558715"/>
                <a:gd name="connsiteX8" fmla="*/ 63279 w 311846"/>
                <a:gd name="connsiteY8" fmla="*/ 129725 h 558715"/>
                <a:gd name="connsiteX9" fmla="*/ 331 w 311846"/>
                <a:gd name="connsiteY9" fmla="*/ 378204 h 558715"/>
                <a:gd name="connsiteX10" fmla="*/ 40087 w 311846"/>
                <a:gd name="connsiteY10" fmla="*/ 292064 h 558715"/>
                <a:gd name="connsiteX11" fmla="*/ 76531 w 311846"/>
                <a:gd name="connsiteY11" fmla="*/ 341760 h 558715"/>
                <a:gd name="connsiteX12" fmla="*/ 99722 w 311846"/>
                <a:gd name="connsiteY12" fmla="*/ 126412 h 558715"/>
                <a:gd name="connsiteX13" fmla="*/ 136166 w 311846"/>
                <a:gd name="connsiteY13" fmla="*/ 517 h 55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846" h="558715">
                  <a:moveTo>
                    <a:pt x="136166" y="517"/>
                  </a:moveTo>
                  <a:cubicBezTo>
                    <a:pt x="140583" y="8248"/>
                    <a:pt x="104691" y="96595"/>
                    <a:pt x="126226" y="172795"/>
                  </a:cubicBezTo>
                  <a:cubicBezTo>
                    <a:pt x="147761" y="248995"/>
                    <a:pt x="255435" y="429004"/>
                    <a:pt x="265374" y="457717"/>
                  </a:cubicBezTo>
                  <a:cubicBezTo>
                    <a:pt x="275313" y="486430"/>
                    <a:pt x="178131" y="328508"/>
                    <a:pt x="185861" y="345073"/>
                  </a:cubicBezTo>
                  <a:cubicBezTo>
                    <a:pt x="193592" y="361638"/>
                    <a:pt x="315622" y="542752"/>
                    <a:pt x="311757" y="557108"/>
                  </a:cubicBezTo>
                  <a:cubicBezTo>
                    <a:pt x="307892" y="571464"/>
                    <a:pt x="208500" y="486429"/>
                    <a:pt x="162670" y="431212"/>
                  </a:cubicBezTo>
                  <a:cubicBezTo>
                    <a:pt x="116840" y="375995"/>
                    <a:pt x="61070" y="247339"/>
                    <a:pt x="36774" y="225804"/>
                  </a:cubicBezTo>
                  <a:cubicBezTo>
                    <a:pt x="12478" y="204269"/>
                    <a:pt x="12478" y="318017"/>
                    <a:pt x="16896" y="302004"/>
                  </a:cubicBezTo>
                  <a:cubicBezTo>
                    <a:pt x="21313" y="285991"/>
                    <a:pt x="66040" y="117025"/>
                    <a:pt x="63279" y="129725"/>
                  </a:cubicBezTo>
                  <a:cubicBezTo>
                    <a:pt x="60518" y="142425"/>
                    <a:pt x="4196" y="351148"/>
                    <a:pt x="331" y="378204"/>
                  </a:cubicBezTo>
                  <a:cubicBezTo>
                    <a:pt x="-3534" y="405261"/>
                    <a:pt x="27387" y="298138"/>
                    <a:pt x="40087" y="292064"/>
                  </a:cubicBezTo>
                  <a:cubicBezTo>
                    <a:pt x="52787" y="285990"/>
                    <a:pt x="66592" y="369369"/>
                    <a:pt x="76531" y="341760"/>
                  </a:cubicBezTo>
                  <a:cubicBezTo>
                    <a:pt x="86470" y="314151"/>
                    <a:pt x="93648" y="179421"/>
                    <a:pt x="99722" y="126412"/>
                  </a:cubicBezTo>
                  <a:cubicBezTo>
                    <a:pt x="105796" y="73403"/>
                    <a:pt x="131749" y="-7214"/>
                    <a:pt x="136166" y="51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 731">
              <a:extLst>
                <a:ext uri="{FF2B5EF4-FFF2-40B4-BE49-F238E27FC236}">
                  <a16:creationId xmlns:a16="http://schemas.microsoft.com/office/drawing/2014/main" id="{61EA2BE6-6798-F96B-9D66-BA144EE1F4F7}"/>
                </a:ext>
              </a:extLst>
            </p:cNvPr>
            <p:cNvSpPr/>
            <p:nvPr/>
          </p:nvSpPr>
          <p:spPr>
            <a:xfrm>
              <a:off x="5491323" y="4473021"/>
              <a:ext cx="447323" cy="297110"/>
            </a:xfrm>
            <a:custGeom>
              <a:avLst/>
              <a:gdLst>
                <a:gd name="connsiteX0" fmla="*/ 157 w 447323"/>
                <a:gd name="connsiteY0" fmla="*/ 78659 h 297110"/>
                <a:gd name="connsiteX1" fmla="*/ 157637 w 447323"/>
                <a:gd name="connsiteY1" fmla="*/ 2459 h 297110"/>
                <a:gd name="connsiteX2" fmla="*/ 152557 w 447323"/>
                <a:gd name="connsiteY2" fmla="*/ 17699 h 297110"/>
                <a:gd name="connsiteX3" fmla="*/ 269397 w 447323"/>
                <a:gd name="connsiteY3" fmla="*/ 7539 h 297110"/>
                <a:gd name="connsiteX4" fmla="*/ 340517 w 447323"/>
                <a:gd name="connsiteY4" fmla="*/ 73579 h 297110"/>
                <a:gd name="connsiteX5" fmla="*/ 284637 w 447323"/>
                <a:gd name="connsiteY5" fmla="*/ 73579 h 297110"/>
                <a:gd name="connsiteX6" fmla="*/ 447197 w 447323"/>
                <a:gd name="connsiteY6" fmla="*/ 297099 h 297110"/>
                <a:gd name="connsiteX7" fmla="*/ 254157 w 447323"/>
                <a:gd name="connsiteY7" fmla="*/ 83739 h 297110"/>
                <a:gd name="connsiteX8" fmla="*/ 304957 w 447323"/>
                <a:gd name="connsiteY8" fmla="*/ 144699 h 297110"/>
                <a:gd name="connsiteX9" fmla="*/ 193197 w 447323"/>
                <a:gd name="connsiteY9" fmla="*/ 73579 h 297110"/>
                <a:gd name="connsiteX10" fmla="*/ 157 w 447323"/>
                <a:gd name="connsiteY10" fmla="*/ 78659 h 29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7323" h="297110">
                  <a:moveTo>
                    <a:pt x="157" y="78659"/>
                  </a:moveTo>
                  <a:cubicBezTo>
                    <a:pt x="-5770" y="66806"/>
                    <a:pt x="157637" y="2459"/>
                    <a:pt x="157637" y="2459"/>
                  </a:cubicBezTo>
                  <a:cubicBezTo>
                    <a:pt x="183037" y="-7701"/>
                    <a:pt x="133930" y="16852"/>
                    <a:pt x="152557" y="17699"/>
                  </a:cubicBezTo>
                  <a:cubicBezTo>
                    <a:pt x="171184" y="18546"/>
                    <a:pt x="238070" y="-1774"/>
                    <a:pt x="269397" y="7539"/>
                  </a:cubicBezTo>
                  <a:cubicBezTo>
                    <a:pt x="300724" y="16852"/>
                    <a:pt x="337977" y="62572"/>
                    <a:pt x="340517" y="73579"/>
                  </a:cubicBezTo>
                  <a:cubicBezTo>
                    <a:pt x="343057" y="84586"/>
                    <a:pt x="266857" y="36326"/>
                    <a:pt x="284637" y="73579"/>
                  </a:cubicBezTo>
                  <a:cubicBezTo>
                    <a:pt x="302417" y="110832"/>
                    <a:pt x="452277" y="295406"/>
                    <a:pt x="447197" y="297099"/>
                  </a:cubicBezTo>
                  <a:cubicBezTo>
                    <a:pt x="442117" y="298792"/>
                    <a:pt x="277864" y="109139"/>
                    <a:pt x="254157" y="83739"/>
                  </a:cubicBezTo>
                  <a:cubicBezTo>
                    <a:pt x="230450" y="58339"/>
                    <a:pt x="315117" y="146392"/>
                    <a:pt x="304957" y="144699"/>
                  </a:cubicBezTo>
                  <a:cubicBezTo>
                    <a:pt x="294797" y="143006"/>
                    <a:pt x="238917" y="85432"/>
                    <a:pt x="193197" y="73579"/>
                  </a:cubicBezTo>
                  <a:cubicBezTo>
                    <a:pt x="147477" y="61726"/>
                    <a:pt x="6084" y="90512"/>
                    <a:pt x="157" y="786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 732">
              <a:extLst>
                <a:ext uri="{FF2B5EF4-FFF2-40B4-BE49-F238E27FC236}">
                  <a16:creationId xmlns:a16="http://schemas.microsoft.com/office/drawing/2014/main" id="{25C92457-BE68-F1B4-D030-73E13958B967}"/>
                </a:ext>
              </a:extLst>
            </p:cNvPr>
            <p:cNvSpPr/>
            <p:nvPr/>
          </p:nvSpPr>
          <p:spPr>
            <a:xfrm>
              <a:off x="5560306" y="4548871"/>
              <a:ext cx="191819" cy="556996"/>
            </a:xfrm>
            <a:custGeom>
              <a:avLst/>
              <a:gdLst>
                <a:gd name="connsiteX0" fmla="*/ 190254 w 191819"/>
                <a:gd name="connsiteY0" fmla="*/ 89169 h 556996"/>
                <a:gd name="connsiteX1" fmla="*/ 93734 w 191819"/>
                <a:gd name="connsiteY1" fmla="*/ 241569 h 556996"/>
                <a:gd name="connsiteX2" fmla="*/ 124214 w 191819"/>
                <a:gd name="connsiteY2" fmla="*/ 556529 h 556996"/>
                <a:gd name="connsiteX3" fmla="*/ 22614 w 191819"/>
                <a:gd name="connsiteY3" fmla="*/ 165369 h 556996"/>
                <a:gd name="connsiteX4" fmla="*/ 63254 w 191819"/>
                <a:gd name="connsiteY4" fmla="*/ 206009 h 556996"/>
                <a:gd name="connsiteX5" fmla="*/ 2294 w 191819"/>
                <a:gd name="connsiteY5" fmla="*/ 2809 h 556996"/>
                <a:gd name="connsiteX6" fmla="*/ 190254 w 191819"/>
                <a:gd name="connsiteY6" fmla="*/ 89169 h 55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819" h="556996">
                  <a:moveTo>
                    <a:pt x="190254" y="89169"/>
                  </a:moveTo>
                  <a:cubicBezTo>
                    <a:pt x="205494" y="128962"/>
                    <a:pt x="104741" y="163676"/>
                    <a:pt x="93734" y="241569"/>
                  </a:cubicBezTo>
                  <a:cubicBezTo>
                    <a:pt x="82727" y="319462"/>
                    <a:pt x="136067" y="569229"/>
                    <a:pt x="124214" y="556529"/>
                  </a:cubicBezTo>
                  <a:cubicBezTo>
                    <a:pt x="112361" y="543829"/>
                    <a:pt x="32774" y="223789"/>
                    <a:pt x="22614" y="165369"/>
                  </a:cubicBezTo>
                  <a:cubicBezTo>
                    <a:pt x="12454" y="106949"/>
                    <a:pt x="66641" y="233102"/>
                    <a:pt x="63254" y="206009"/>
                  </a:cubicBezTo>
                  <a:cubicBezTo>
                    <a:pt x="59867" y="178916"/>
                    <a:pt x="-13793" y="19742"/>
                    <a:pt x="2294" y="2809"/>
                  </a:cubicBezTo>
                  <a:cubicBezTo>
                    <a:pt x="18381" y="-14124"/>
                    <a:pt x="175014" y="49376"/>
                    <a:pt x="190254" y="8916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 733">
              <a:extLst>
                <a:ext uri="{FF2B5EF4-FFF2-40B4-BE49-F238E27FC236}">
                  <a16:creationId xmlns:a16="http://schemas.microsoft.com/office/drawing/2014/main" id="{521626ED-A6CD-ED2F-A72A-F14E166A3296}"/>
                </a:ext>
              </a:extLst>
            </p:cNvPr>
            <p:cNvSpPr/>
            <p:nvPr/>
          </p:nvSpPr>
          <p:spPr>
            <a:xfrm>
              <a:off x="5878274" y="4856337"/>
              <a:ext cx="77079" cy="523604"/>
            </a:xfrm>
            <a:custGeom>
              <a:avLst/>
              <a:gdLst>
                <a:gd name="connsiteX0" fmla="*/ 75486 w 77079"/>
                <a:gd name="connsiteY0" fmla="*/ 143 h 523604"/>
                <a:gd name="connsiteX1" fmla="*/ 4366 w 77079"/>
                <a:gd name="connsiteY1" fmla="*/ 213503 h 523604"/>
                <a:gd name="connsiteX2" fmla="*/ 14526 w 77079"/>
                <a:gd name="connsiteY2" fmla="*/ 523383 h 523604"/>
                <a:gd name="connsiteX3" fmla="*/ 70406 w 77079"/>
                <a:gd name="connsiteY3" fmla="*/ 264303 h 523604"/>
                <a:gd name="connsiteX4" fmla="*/ 75486 w 77079"/>
                <a:gd name="connsiteY4" fmla="*/ 340503 h 523604"/>
                <a:gd name="connsiteX5" fmla="*/ 65326 w 77079"/>
                <a:gd name="connsiteY5" fmla="*/ 177943 h 523604"/>
                <a:gd name="connsiteX6" fmla="*/ 45006 w 77079"/>
                <a:gd name="connsiteY6" fmla="*/ 243983 h 523604"/>
                <a:gd name="connsiteX7" fmla="*/ 75486 w 77079"/>
                <a:gd name="connsiteY7" fmla="*/ 143 h 52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079" h="523604">
                  <a:moveTo>
                    <a:pt x="75486" y="143"/>
                  </a:moveTo>
                  <a:cubicBezTo>
                    <a:pt x="68713" y="-4937"/>
                    <a:pt x="14526" y="126296"/>
                    <a:pt x="4366" y="213503"/>
                  </a:cubicBezTo>
                  <a:cubicBezTo>
                    <a:pt x="-5794" y="300710"/>
                    <a:pt x="3519" y="514916"/>
                    <a:pt x="14526" y="523383"/>
                  </a:cubicBezTo>
                  <a:cubicBezTo>
                    <a:pt x="25533" y="531850"/>
                    <a:pt x="60246" y="294783"/>
                    <a:pt x="70406" y="264303"/>
                  </a:cubicBezTo>
                  <a:cubicBezTo>
                    <a:pt x="80566" y="233823"/>
                    <a:pt x="76333" y="354896"/>
                    <a:pt x="75486" y="340503"/>
                  </a:cubicBezTo>
                  <a:cubicBezTo>
                    <a:pt x="74639" y="326110"/>
                    <a:pt x="70406" y="194030"/>
                    <a:pt x="65326" y="177943"/>
                  </a:cubicBezTo>
                  <a:cubicBezTo>
                    <a:pt x="60246" y="161856"/>
                    <a:pt x="41619" y="267690"/>
                    <a:pt x="45006" y="243983"/>
                  </a:cubicBezTo>
                  <a:cubicBezTo>
                    <a:pt x="48393" y="220276"/>
                    <a:pt x="82259" y="5223"/>
                    <a:pt x="75486" y="14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 734">
              <a:extLst>
                <a:ext uri="{FF2B5EF4-FFF2-40B4-BE49-F238E27FC236}">
                  <a16:creationId xmlns:a16="http://schemas.microsoft.com/office/drawing/2014/main" id="{5E82CE09-E47D-40D8-816B-81062E30F385}"/>
                </a:ext>
              </a:extLst>
            </p:cNvPr>
            <p:cNvSpPr/>
            <p:nvPr/>
          </p:nvSpPr>
          <p:spPr>
            <a:xfrm>
              <a:off x="6070505" y="5205113"/>
              <a:ext cx="309541" cy="409332"/>
            </a:xfrm>
            <a:custGeom>
              <a:avLst/>
              <a:gdLst>
                <a:gd name="connsiteX0" fmla="*/ 45815 w 309541"/>
                <a:gd name="connsiteY0" fmla="*/ 1887 h 409332"/>
                <a:gd name="connsiteX1" fmla="*/ 157575 w 309541"/>
                <a:gd name="connsiteY1" fmla="*/ 123807 h 409332"/>
                <a:gd name="connsiteX2" fmla="*/ 25495 w 309541"/>
                <a:gd name="connsiteY2" fmla="*/ 225407 h 409332"/>
                <a:gd name="connsiteX3" fmla="*/ 198215 w 309541"/>
                <a:gd name="connsiteY3" fmla="*/ 189847 h 409332"/>
                <a:gd name="connsiteX4" fmla="*/ 95 w 309541"/>
                <a:gd name="connsiteY4" fmla="*/ 408287 h 409332"/>
                <a:gd name="connsiteX5" fmla="*/ 228695 w 309541"/>
                <a:gd name="connsiteY5" fmla="*/ 276207 h 409332"/>
                <a:gd name="connsiteX6" fmla="*/ 304895 w 309541"/>
                <a:gd name="connsiteY6" fmla="*/ 362567 h 409332"/>
                <a:gd name="connsiteX7" fmla="*/ 111855 w 309541"/>
                <a:gd name="connsiteY7" fmla="*/ 118727 h 409332"/>
                <a:gd name="connsiteX8" fmla="*/ 25495 w 309541"/>
                <a:gd name="connsiteY8" fmla="*/ 225407 h 409332"/>
                <a:gd name="connsiteX9" fmla="*/ 45815 w 309541"/>
                <a:gd name="connsiteY9" fmla="*/ 1887 h 40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41" h="409332">
                  <a:moveTo>
                    <a:pt x="45815" y="1887"/>
                  </a:moveTo>
                  <a:cubicBezTo>
                    <a:pt x="67828" y="-15046"/>
                    <a:pt x="160962" y="86554"/>
                    <a:pt x="157575" y="123807"/>
                  </a:cubicBezTo>
                  <a:cubicBezTo>
                    <a:pt x="154188" y="161060"/>
                    <a:pt x="18722" y="214400"/>
                    <a:pt x="25495" y="225407"/>
                  </a:cubicBezTo>
                  <a:cubicBezTo>
                    <a:pt x="32268" y="236414"/>
                    <a:pt x="202448" y="159367"/>
                    <a:pt x="198215" y="189847"/>
                  </a:cubicBezTo>
                  <a:cubicBezTo>
                    <a:pt x="193982" y="220327"/>
                    <a:pt x="-4985" y="393894"/>
                    <a:pt x="95" y="408287"/>
                  </a:cubicBezTo>
                  <a:cubicBezTo>
                    <a:pt x="5175" y="422680"/>
                    <a:pt x="177895" y="283827"/>
                    <a:pt x="228695" y="276207"/>
                  </a:cubicBezTo>
                  <a:cubicBezTo>
                    <a:pt x="279495" y="268587"/>
                    <a:pt x="324368" y="388814"/>
                    <a:pt x="304895" y="362567"/>
                  </a:cubicBezTo>
                  <a:cubicBezTo>
                    <a:pt x="285422" y="336320"/>
                    <a:pt x="158422" y="141587"/>
                    <a:pt x="111855" y="118727"/>
                  </a:cubicBezTo>
                  <a:cubicBezTo>
                    <a:pt x="65288" y="95867"/>
                    <a:pt x="30575" y="241494"/>
                    <a:pt x="25495" y="225407"/>
                  </a:cubicBezTo>
                  <a:cubicBezTo>
                    <a:pt x="20415" y="209320"/>
                    <a:pt x="23802" y="18820"/>
                    <a:pt x="45815" y="18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 735">
              <a:extLst>
                <a:ext uri="{FF2B5EF4-FFF2-40B4-BE49-F238E27FC236}">
                  <a16:creationId xmlns:a16="http://schemas.microsoft.com/office/drawing/2014/main" id="{B1797E84-0DDE-FB84-A845-00B56FCB6312}"/>
                </a:ext>
              </a:extLst>
            </p:cNvPr>
            <p:cNvSpPr/>
            <p:nvPr/>
          </p:nvSpPr>
          <p:spPr>
            <a:xfrm>
              <a:off x="5587977" y="5906130"/>
              <a:ext cx="565402" cy="250136"/>
            </a:xfrm>
            <a:custGeom>
              <a:avLst/>
              <a:gdLst>
                <a:gd name="connsiteX0" fmla="*/ 563903 w 565402"/>
                <a:gd name="connsiteY0" fmla="*/ 1910 h 250136"/>
                <a:gd name="connsiteX1" fmla="*/ 60983 w 565402"/>
                <a:gd name="connsiteY1" fmla="*/ 174630 h 250136"/>
                <a:gd name="connsiteX2" fmla="*/ 289583 w 565402"/>
                <a:gd name="connsiteY2" fmla="*/ 230510 h 250136"/>
                <a:gd name="connsiteX3" fmla="*/ 137183 w 565402"/>
                <a:gd name="connsiteY3" fmla="*/ 215270 h 250136"/>
                <a:gd name="connsiteX4" fmla="*/ 23 w 565402"/>
                <a:gd name="connsiteY4" fmla="*/ 245750 h 250136"/>
                <a:gd name="connsiteX5" fmla="*/ 147343 w 565402"/>
                <a:gd name="connsiteY5" fmla="*/ 103510 h 250136"/>
                <a:gd name="connsiteX6" fmla="*/ 213383 w 565402"/>
                <a:gd name="connsiteY6" fmla="*/ 83190 h 250136"/>
                <a:gd name="connsiteX7" fmla="*/ 563903 w 565402"/>
                <a:gd name="connsiteY7" fmla="*/ 1910 h 2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2" h="250136">
                  <a:moveTo>
                    <a:pt x="563903" y="1910"/>
                  </a:moveTo>
                  <a:cubicBezTo>
                    <a:pt x="538503" y="17150"/>
                    <a:pt x="106703" y="136530"/>
                    <a:pt x="60983" y="174630"/>
                  </a:cubicBezTo>
                  <a:cubicBezTo>
                    <a:pt x="15263" y="212730"/>
                    <a:pt x="276883" y="223737"/>
                    <a:pt x="289583" y="230510"/>
                  </a:cubicBezTo>
                  <a:cubicBezTo>
                    <a:pt x="302283" y="237283"/>
                    <a:pt x="185443" y="212730"/>
                    <a:pt x="137183" y="215270"/>
                  </a:cubicBezTo>
                  <a:cubicBezTo>
                    <a:pt x="88923" y="217810"/>
                    <a:pt x="-1670" y="264377"/>
                    <a:pt x="23" y="245750"/>
                  </a:cubicBezTo>
                  <a:cubicBezTo>
                    <a:pt x="1716" y="227123"/>
                    <a:pt x="111783" y="130603"/>
                    <a:pt x="147343" y="103510"/>
                  </a:cubicBezTo>
                  <a:cubicBezTo>
                    <a:pt x="182903" y="76417"/>
                    <a:pt x="142263" y="99277"/>
                    <a:pt x="213383" y="83190"/>
                  </a:cubicBezTo>
                  <a:cubicBezTo>
                    <a:pt x="284503" y="67103"/>
                    <a:pt x="589303" y="-13330"/>
                    <a:pt x="563903" y="191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 736">
              <a:extLst>
                <a:ext uri="{FF2B5EF4-FFF2-40B4-BE49-F238E27FC236}">
                  <a16:creationId xmlns:a16="http://schemas.microsoft.com/office/drawing/2014/main" id="{C69AAB92-534B-5AEE-AA8B-366881D8B03E}"/>
                </a:ext>
              </a:extLst>
            </p:cNvPr>
            <p:cNvSpPr/>
            <p:nvPr/>
          </p:nvSpPr>
          <p:spPr>
            <a:xfrm>
              <a:off x="5104907" y="6289025"/>
              <a:ext cx="188637" cy="220512"/>
            </a:xfrm>
            <a:custGeom>
              <a:avLst/>
              <a:gdLst>
                <a:gd name="connsiteX0" fmla="*/ 188453 w 188637"/>
                <a:gd name="connsiteY0" fmla="*/ 5095 h 220512"/>
                <a:gd name="connsiteX1" fmla="*/ 10653 w 188637"/>
                <a:gd name="connsiteY1" fmla="*/ 71135 h 220512"/>
                <a:gd name="connsiteX2" fmla="*/ 20813 w 188637"/>
                <a:gd name="connsiteY2" fmla="*/ 121935 h 220512"/>
                <a:gd name="connsiteX3" fmla="*/ 25893 w 188637"/>
                <a:gd name="connsiteY3" fmla="*/ 218455 h 220512"/>
                <a:gd name="connsiteX4" fmla="*/ 117333 w 188637"/>
                <a:gd name="connsiteY4" fmla="*/ 142255 h 220512"/>
                <a:gd name="connsiteX5" fmla="*/ 46213 w 188637"/>
                <a:gd name="connsiteY5" fmla="*/ 218455 h 220512"/>
                <a:gd name="connsiteX6" fmla="*/ 188453 w 188637"/>
                <a:gd name="connsiteY6" fmla="*/ 5095 h 22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37" h="220512">
                  <a:moveTo>
                    <a:pt x="188453" y="5095"/>
                  </a:moveTo>
                  <a:cubicBezTo>
                    <a:pt x="182526" y="-19458"/>
                    <a:pt x="38593" y="51662"/>
                    <a:pt x="10653" y="71135"/>
                  </a:cubicBezTo>
                  <a:cubicBezTo>
                    <a:pt x="-17287" y="90608"/>
                    <a:pt x="18273" y="97382"/>
                    <a:pt x="20813" y="121935"/>
                  </a:cubicBezTo>
                  <a:cubicBezTo>
                    <a:pt x="23353" y="146488"/>
                    <a:pt x="9807" y="215068"/>
                    <a:pt x="25893" y="218455"/>
                  </a:cubicBezTo>
                  <a:cubicBezTo>
                    <a:pt x="41979" y="221842"/>
                    <a:pt x="113946" y="142255"/>
                    <a:pt x="117333" y="142255"/>
                  </a:cubicBezTo>
                  <a:cubicBezTo>
                    <a:pt x="120720" y="142255"/>
                    <a:pt x="36900" y="235388"/>
                    <a:pt x="46213" y="218455"/>
                  </a:cubicBezTo>
                  <a:cubicBezTo>
                    <a:pt x="55526" y="201522"/>
                    <a:pt x="194380" y="29648"/>
                    <a:pt x="188453" y="509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 737">
              <a:extLst>
                <a:ext uri="{FF2B5EF4-FFF2-40B4-BE49-F238E27FC236}">
                  <a16:creationId xmlns:a16="http://schemas.microsoft.com/office/drawing/2014/main" id="{B27BC68C-2185-0342-8C05-3F808C21720C}"/>
                </a:ext>
              </a:extLst>
            </p:cNvPr>
            <p:cNvSpPr/>
            <p:nvPr/>
          </p:nvSpPr>
          <p:spPr>
            <a:xfrm>
              <a:off x="5154621" y="6262108"/>
              <a:ext cx="746453" cy="401337"/>
            </a:xfrm>
            <a:custGeom>
              <a:avLst/>
              <a:gdLst>
                <a:gd name="connsiteX0" fmla="*/ 745624 w 746453"/>
                <a:gd name="connsiteY0" fmla="*/ 744 h 401337"/>
                <a:gd name="connsiteX1" fmla="*/ 87413 w 746453"/>
                <a:gd name="connsiteY1" fmla="*/ 288464 h 401337"/>
                <a:gd name="connsiteX2" fmla="*/ 154417 w 746453"/>
                <a:gd name="connsiteY2" fmla="*/ 256933 h 401337"/>
                <a:gd name="connsiteX3" fmla="*/ 48000 w 746453"/>
                <a:gd name="connsiteY3" fmla="*/ 280582 h 401337"/>
                <a:gd name="connsiteX4" fmla="*/ 241127 w 746453"/>
                <a:gd name="connsiteY4" fmla="*/ 284523 h 401337"/>
                <a:gd name="connsiteX5" fmla="*/ 107120 w 746453"/>
                <a:gd name="connsiteY5" fmla="*/ 347585 h 401337"/>
                <a:gd name="connsiteX6" fmla="*/ 300248 w 746453"/>
                <a:gd name="connsiteY6" fmla="*/ 383058 h 401337"/>
                <a:gd name="connsiteX7" fmla="*/ 703 w 746453"/>
                <a:gd name="connsiteY7" fmla="*/ 390940 h 401337"/>
                <a:gd name="connsiteX8" fmla="*/ 217479 w 746453"/>
                <a:gd name="connsiteY8" fmla="*/ 237226 h 401337"/>
                <a:gd name="connsiteX9" fmla="*/ 225362 w 746453"/>
                <a:gd name="connsiteY9" fmla="*/ 205695 h 401337"/>
                <a:gd name="connsiteX10" fmla="*/ 745624 w 746453"/>
                <a:gd name="connsiteY10" fmla="*/ 744 h 40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453" h="401337">
                  <a:moveTo>
                    <a:pt x="745624" y="744"/>
                  </a:moveTo>
                  <a:cubicBezTo>
                    <a:pt x="722633" y="14539"/>
                    <a:pt x="185947" y="245766"/>
                    <a:pt x="87413" y="288464"/>
                  </a:cubicBezTo>
                  <a:cubicBezTo>
                    <a:pt x="-11121" y="331162"/>
                    <a:pt x="160986" y="258247"/>
                    <a:pt x="154417" y="256933"/>
                  </a:cubicBezTo>
                  <a:cubicBezTo>
                    <a:pt x="147848" y="255619"/>
                    <a:pt x="33548" y="275984"/>
                    <a:pt x="48000" y="280582"/>
                  </a:cubicBezTo>
                  <a:cubicBezTo>
                    <a:pt x="62452" y="285180"/>
                    <a:pt x="231274" y="273356"/>
                    <a:pt x="241127" y="284523"/>
                  </a:cubicBezTo>
                  <a:cubicBezTo>
                    <a:pt x="250980" y="295690"/>
                    <a:pt x="97266" y="331163"/>
                    <a:pt x="107120" y="347585"/>
                  </a:cubicBezTo>
                  <a:cubicBezTo>
                    <a:pt x="116973" y="364008"/>
                    <a:pt x="317984" y="375832"/>
                    <a:pt x="300248" y="383058"/>
                  </a:cubicBezTo>
                  <a:cubicBezTo>
                    <a:pt x="282512" y="390284"/>
                    <a:pt x="14498" y="415245"/>
                    <a:pt x="703" y="390940"/>
                  </a:cubicBezTo>
                  <a:cubicBezTo>
                    <a:pt x="-13092" y="366635"/>
                    <a:pt x="180036" y="268100"/>
                    <a:pt x="217479" y="237226"/>
                  </a:cubicBezTo>
                  <a:cubicBezTo>
                    <a:pt x="254922" y="206352"/>
                    <a:pt x="143907" y="242481"/>
                    <a:pt x="225362" y="205695"/>
                  </a:cubicBezTo>
                  <a:cubicBezTo>
                    <a:pt x="306817" y="168909"/>
                    <a:pt x="768615" y="-13051"/>
                    <a:pt x="745624" y="7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 738">
              <a:extLst>
                <a:ext uri="{FF2B5EF4-FFF2-40B4-BE49-F238E27FC236}">
                  <a16:creationId xmlns:a16="http://schemas.microsoft.com/office/drawing/2014/main" id="{A8AFED88-7298-1AED-D554-4DB7579E3230}"/>
                </a:ext>
              </a:extLst>
            </p:cNvPr>
            <p:cNvSpPr/>
            <p:nvPr/>
          </p:nvSpPr>
          <p:spPr>
            <a:xfrm>
              <a:off x="4987117" y="6229618"/>
              <a:ext cx="381475" cy="497551"/>
            </a:xfrm>
            <a:custGeom>
              <a:avLst/>
              <a:gdLst>
                <a:gd name="connsiteX0" fmla="*/ 132735 w 381475"/>
                <a:gd name="connsiteY0" fmla="*/ 1703 h 497551"/>
                <a:gd name="connsiteX1" fmla="*/ 30259 w 381475"/>
                <a:gd name="connsiteY1" fmla="*/ 238185 h 497551"/>
                <a:gd name="connsiteX2" fmla="*/ 46024 w 381475"/>
                <a:gd name="connsiteY2" fmla="*/ 202713 h 497551"/>
                <a:gd name="connsiteX3" fmla="*/ 215504 w 381475"/>
                <a:gd name="connsiteY3" fmla="*/ 466785 h 497551"/>
                <a:gd name="connsiteX4" fmla="*/ 187914 w 381475"/>
                <a:gd name="connsiteY4" fmla="*/ 419489 h 497551"/>
                <a:gd name="connsiteX5" fmla="*/ 381042 w 381475"/>
                <a:gd name="connsiteY5" fmla="*/ 474668 h 497551"/>
                <a:gd name="connsiteX6" fmla="*/ 239152 w 381475"/>
                <a:gd name="connsiteY6" fmla="*/ 427372 h 497551"/>
                <a:gd name="connsiteX7" fmla="*/ 199738 w 381475"/>
                <a:gd name="connsiteY7" fmla="*/ 494375 h 497551"/>
                <a:gd name="connsiteX8" fmla="*/ 6611 w 381475"/>
                <a:gd name="connsiteY8" fmla="*/ 305189 h 497551"/>
                <a:gd name="connsiteX9" fmla="*/ 42083 w 381475"/>
                <a:gd name="connsiteY9" fmla="*/ 285482 h 497551"/>
                <a:gd name="connsiteX10" fmla="*/ 14493 w 381475"/>
                <a:gd name="connsiteY10" fmla="*/ 147534 h 497551"/>
                <a:gd name="connsiteX11" fmla="*/ 34200 w 381475"/>
                <a:gd name="connsiteY11" fmla="*/ 131768 h 497551"/>
                <a:gd name="connsiteX12" fmla="*/ 132735 w 381475"/>
                <a:gd name="connsiteY12" fmla="*/ 1703 h 49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475" h="497551">
                  <a:moveTo>
                    <a:pt x="132735" y="1703"/>
                  </a:moveTo>
                  <a:cubicBezTo>
                    <a:pt x="132078" y="19439"/>
                    <a:pt x="44711" y="204683"/>
                    <a:pt x="30259" y="238185"/>
                  </a:cubicBezTo>
                  <a:cubicBezTo>
                    <a:pt x="15807" y="271687"/>
                    <a:pt x="15150" y="164613"/>
                    <a:pt x="46024" y="202713"/>
                  </a:cubicBezTo>
                  <a:cubicBezTo>
                    <a:pt x="76898" y="240813"/>
                    <a:pt x="191856" y="430656"/>
                    <a:pt x="215504" y="466785"/>
                  </a:cubicBezTo>
                  <a:cubicBezTo>
                    <a:pt x="239152" y="502914"/>
                    <a:pt x="160324" y="418175"/>
                    <a:pt x="187914" y="419489"/>
                  </a:cubicBezTo>
                  <a:cubicBezTo>
                    <a:pt x="215504" y="420803"/>
                    <a:pt x="372502" y="473354"/>
                    <a:pt x="381042" y="474668"/>
                  </a:cubicBezTo>
                  <a:cubicBezTo>
                    <a:pt x="389582" y="475982"/>
                    <a:pt x="269369" y="424088"/>
                    <a:pt x="239152" y="427372"/>
                  </a:cubicBezTo>
                  <a:cubicBezTo>
                    <a:pt x="208935" y="430656"/>
                    <a:pt x="238495" y="514739"/>
                    <a:pt x="199738" y="494375"/>
                  </a:cubicBezTo>
                  <a:cubicBezTo>
                    <a:pt x="160981" y="474011"/>
                    <a:pt x="32887" y="340005"/>
                    <a:pt x="6611" y="305189"/>
                  </a:cubicBezTo>
                  <a:cubicBezTo>
                    <a:pt x="-19665" y="270374"/>
                    <a:pt x="40769" y="311758"/>
                    <a:pt x="42083" y="285482"/>
                  </a:cubicBezTo>
                  <a:cubicBezTo>
                    <a:pt x="43397" y="259206"/>
                    <a:pt x="15807" y="173153"/>
                    <a:pt x="14493" y="147534"/>
                  </a:cubicBezTo>
                  <a:cubicBezTo>
                    <a:pt x="13179" y="121915"/>
                    <a:pt x="17121" y="153446"/>
                    <a:pt x="34200" y="131768"/>
                  </a:cubicBezTo>
                  <a:cubicBezTo>
                    <a:pt x="51279" y="110090"/>
                    <a:pt x="133392" y="-16033"/>
                    <a:pt x="132735" y="170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 739">
              <a:extLst>
                <a:ext uri="{FF2B5EF4-FFF2-40B4-BE49-F238E27FC236}">
                  <a16:creationId xmlns:a16="http://schemas.microsoft.com/office/drawing/2014/main" id="{8B1BA341-2028-0345-731E-4A5CA734619B}"/>
                </a:ext>
              </a:extLst>
            </p:cNvPr>
            <p:cNvSpPr/>
            <p:nvPr/>
          </p:nvSpPr>
          <p:spPr>
            <a:xfrm>
              <a:off x="3606037" y="1358738"/>
              <a:ext cx="299872" cy="231751"/>
            </a:xfrm>
            <a:custGeom>
              <a:avLst/>
              <a:gdLst>
                <a:gd name="connsiteX0" fmla="*/ 238888 w 299872"/>
                <a:gd name="connsiteY0" fmla="*/ 47787 h 231751"/>
                <a:gd name="connsiteX1" fmla="*/ 61088 w 299872"/>
                <a:gd name="connsiteY1" fmla="*/ 225587 h 231751"/>
                <a:gd name="connsiteX2" fmla="*/ 191263 w 299872"/>
                <a:gd name="connsiteY2" fmla="*/ 193837 h 231751"/>
                <a:gd name="connsiteX3" fmla="*/ 16638 w 299872"/>
                <a:gd name="connsiteY3" fmla="*/ 222412 h 231751"/>
                <a:gd name="connsiteX4" fmla="*/ 7113 w 299872"/>
                <a:gd name="connsiteY4" fmla="*/ 60487 h 231751"/>
                <a:gd name="connsiteX5" fmla="*/ 16638 w 299872"/>
                <a:gd name="connsiteY5" fmla="*/ 95412 h 231751"/>
                <a:gd name="connsiteX6" fmla="*/ 162688 w 299872"/>
                <a:gd name="connsiteY6" fmla="*/ 25562 h 231751"/>
                <a:gd name="connsiteX7" fmla="*/ 99188 w 299872"/>
                <a:gd name="connsiteY7" fmla="*/ 28737 h 231751"/>
                <a:gd name="connsiteX8" fmla="*/ 292863 w 299872"/>
                <a:gd name="connsiteY8" fmla="*/ 3337 h 231751"/>
                <a:gd name="connsiteX9" fmla="*/ 257938 w 299872"/>
                <a:gd name="connsiteY9" fmla="*/ 114462 h 231751"/>
                <a:gd name="connsiteX10" fmla="*/ 264288 w 299872"/>
                <a:gd name="connsiteY10" fmla="*/ 171612 h 231751"/>
                <a:gd name="connsiteX11" fmla="*/ 238888 w 299872"/>
                <a:gd name="connsiteY11" fmla="*/ 47787 h 23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872" h="231751">
                  <a:moveTo>
                    <a:pt x="238888" y="47787"/>
                  </a:moveTo>
                  <a:cubicBezTo>
                    <a:pt x="205021" y="56783"/>
                    <a:pt x="69025" y="201245"/>
                    <a:pt x="61088" y="225587"/>
                  </a:cubicBezTo>
                  <a:cubicBezTo>
                    <a:pt x="53151" y="249929"/>
                    <a:pt x="198671" y="194366"/>
                    <a:pt x="191263" y="193837"/>
                  </a:cubicBezTo>
                  <a:cubicBezTo>
                    <a:pt x="183855" y="193308"/>
                    <a:pt x="47330" y="244637"/>
                    <a:pt x="16638" y="222412"/>
                  </a:cubicBezTo>
                  <a:cubicBezTo>
                    <a:pt x="-14054" y="200187"/>
                    <a:pt x="7113" y="81654"/>
                    <a:pt x="7113" y="60487"/>
                  </a:cubicBezTo>
                  <a:cubicBezTo>
                    <a:pt x="7113" y="39320"/>
                    <a:pt x="-9291" y="101233"/>
                    <a:pt x="16638" y="95412"/>
                  </a:cubicBezTo>
                  <a:cubicBezTo>
                    <a:pt x="42567" y="89591"/>
                    <a:pt x="148930" y="36675"/>
                    <a:pt x="162688" y="25562"/>
                  </a:cubicBezTo>
                  <a:cubicBezTo>
                    <a:pt x="176446" y="14449"/>
                    <a:pt x="77492" y="32441"/>
                    <a:pt x="99188" y="28737"/>
                  </a:cubicBezTo>
                  <a:cubicBezTo>
                    <a:pt x="120884" y="25033"/>
                    <a:pt x="266405" y="-10950"/>
                    <a:pt x="292863" y="3337"/>
                  </a:cubicBezTo>
                  <a:cubicBezTo>
                    <a:pt x="319321" y="17624"/>
                    <a:pt x="262700" y="86416"/>
                    <a:pt x="257938" y="114462"/>
                  </a:cubicBezTo>
                  <a:cubicBezTo>
                    <a:pt x="253176" y="142508"/>
                    <a:pt x="266405" y="178491"/>
                    <a:pt x="264288" y="171612"/>
                  </a:cubicBezTo>
                  <a:cubicBezTo>
                    <a:pt x="262171" y="164733"/>
                    <a:pt x="272755" y="38791"/>
                    <a:pt x="238888" y="477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 740">
              <a:extLst>
                <a:ext uri="{FF2B5EF4-FFF2-40B4-BE49-F238E27FC236}">
                  <a16:creationId xmlns:a16="http://schemas.microsoft.com/office/drawing/2014/main" id="{CFF6FBFE-615B-CB19-A1A4-51E4D75BB0C6}"/>
                </a:ext>
              </a:extLst>
            </p:cNvPr>
            <p:cNvSpPr/>
            <p:nvPr/>
          </p:nvSpPr>
          <p:spPr>
            <a:xfrm>
              <a:off x="3653492" y="1685972"/>
              <a:ext cx="286689" cy="917036"/>
            </a:xfrm>
            <a:custGeom>
              <a:avLst/>
              <a:gdLst>
                <a:gd name="connsiteX0" fmla="*/ 7283 w 286689"/>
                <a:gd name="connsiteY0" fmla="*/ 34878 h 917036"/>
                <a:gd name="connsiteX1" fmla="*/ 210483 w 286689"/>
                <a:gd name="connsiteY1" fmla="*/ 19003 h 917036"/>
                <a:gd name="connsiteX2" fmla="*/ 166033 w 286689"/>
                <a:gd name="connsiteY2" fmla="*/ 63453 h 917036"/>
                <a:gd name="connsiteX3" fmla="*/ 58083 w 286689"/>
                <a:gd name="connsiteY3" fmla="*/ 434928 h 917036"/>
                <a:gd name="connsiteX4" fmla="*/ 124758 w 286689"/>
                <a:gd name="connsiteY4" fmla="*/ 314278 h 917036"/>
                <a:gd name="connsiteX5" fmla="*/ 286683 w 286689"/>
                <a:gd name="connsiteY5" fmla="*/ 155528 h 917036"/>
                <a:gd name="connsiteX6" fmla="*/ 118408 w 286689"/>
                <a:gd name="connsiteY6" fmla="*/ 415878 h 917036"/>
                <a:gd name="connsiteX7" fmla="*/ 64433 w 286689"/>
                <a:gd name="connsiteY7" fmla="*/ 914353 h 917036"/>
                <a:gd name="connsiteX8" fmla="*/ 13633 w 286689"/>
                <a:gd name="connsiteY8" fmla="*/ 177753 h 917036"/>
                <a:gd name="connsiteX9" fmla="*/ 42208 w 286689"/>
                <a:gd name="connsiteY9" fmla="*/ 406353 h 917036"/>
                <a:gd name="connsiteX10" fmla="*/ 7283 w 286689"/>
                <a:gd name="connsiteY10" fmla="*/ 34878 h 91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689" h="917036">
                  <a:moveTo>
                    <a:pt x="7283" y="34878"/>
                  </a:moveTo>
                  <a:cubicBezTo>
                    <a:pt x="35329" y="-29680"/>
                    <a:pt x="184025" y="14241"/>
                    <a:pt x="210483" y="19003"/>
                  </a:cubicBezTo>
                  <a:cubicBezTo>
                    <a:pt x="236941" y="23765"/>
                    <a:pt x="191433" y="-5868"/>
                    <a:pt x="166033" y="63453"/>
                  </a:cubicBezTo>
                  <a:cubicBezTo>
                    <a:pt x="140633" y="132774"/>
                    <a:pt x="64962" y="393124"/>
                    <a:pt x="58083" y="434928"/>
                  </a:cubicBezTo>
                  <a:cubicBezTo>
                    <a:pt x="51204" y="476732"/>
                    <a:pt x="86658" y="360845"/>
                    <a:pt x="124758" y="314278"/>
                  </a:cubicBezTo>
                  <a:cubicBezTo>
                    <a:pt x="162858" y="267711"/>
                    <a:pt x="287741" y="138595"/>
                    <a:pt x="286683" y="155528"/>
                  </a:cubicBezTo>
                  <a:cubicBezTo>
                    <a:pt x="285625" y="172461"/>
                    <a:pt x="155450" y="289407"/>
                    <a:pt x="118408" y="415878"/>
                  </a:cubicBezTo>
                  <a:cubicBezTo>
                    <a:pt x="81366" y="542349"/>
                    <a:pt x="81896" y="954041"/>
                    <a:pt x="64433" y="914353"/>
                  </a:cubicBezTo>
                  <a:cubicBezTo>
                    <a:pt x="46971" y="874666"/>
                    <a:pt x="17337" y="262420"/>
                    <a:pt x="13633" y="177753"/>
                  </a:cubicBezTo>
                  <a:cubicBezTo>
                    <a:pt x="9929" y="93086"/>
                    <a:pt x="43266" y="423286"/>
                    <a:pt x="42208" y="406353"/>
                  </a:cubicBezTo>
                  <a:cubicBezTo>
                    <a:pt x="41150" y="389420"/>
                    <a:pt x="-20763" y="99436"/>
                    <a:pt x="7283" y="348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 741">
              <a:extLst>
                <a:ext uri="{FF2B5EF4-FFF2-40B4-BE49-F238E27FC236}">
                  <a16:creationId xmlns:a16="http://schemas.microsoft.com/office/drawing/2014/main" id="{96ACD56F-73EB-2F9D-08F2-E980F24C7823}"/>
                </a:ext>
              </a:extLst>
            </p:cNvPr>
            <p:cNvSpPr/>
            <p:nvPr/>
          </p:nvSpPr>
          <p:spPr>
            <a:xfrm>
              <a:off x="3820616" y="3001127"/>
              <a:ext cx="196451" cy="829301"/>
            </a:xfrm>
            <a:custGeom>
              <a:avLst/>
              <a:gdLst>
                <a:gd name="connsiteX0" fmla="*/ 78284 w 196451"/>
                <a:gd name="connsiteY0" fmla="*/ 2423 h 829301"/>
                <a:gd name="connsiteX1" fmla="*/ 68759 w 196451"/>
                <a:gd name="connsiteY1" fmla="*/ 164348 h 829301"/>
                <a:gd name="connsiteX2" fmla="*/ 37009 w 196451"/>
                <a:gd name="connsiteY2" fmla="*/ 246898 h 829301"/>
                <a:gd name="connsiteX3" fmla="*/ 100509 w 196451"/>
                <a:gd name="connsiteY3" fmla="*/ 608848 h 829301"/>
                <a:gd name="connsiteX4" fmla="*/ 160834 w 196451"/>
                <a:gd name="connsiteY4" fmla="*/ 821573 h 829301"/>
                <a:gd name="connsiteX5" fmla="*/ 2084 w 196451"/>
                <a:gd name="connsiteY5" fmla="*/ 338973 h 829301"/>
                <a:gd name="connsiteX6" fmla="*/ 75109 w 196451"/>
                <a:gd name="connsiteY6" fmla="*/ 424698 h 829301"/>
                <a:gd name="connsiteX7" fmla="*/ 148134 w 196451"/>
                <a:gd name="connsiteY7" fmla="*/ 326273 h 829301"/>
                <a:gd name="connsiteX8" fmla="*/ 154484 w 196451"/>
                <a:gd name="connsiteY8" fmla="*/ 316748 h 829301"/>
                <a:gd name="connsiteX9" fmla="*/ 195759 w 196451"/>
                <a:gd name="connsiteY9" fmla="*/ 288173 h 829301"/>
                <a:gd name="connsiteX10" fmla="*/ 179884 w 196451"/>
                <a:gd name="connsiteY10" fmla="*/ 465973 h 829301"/>
                <a:gd name="connsiteX11" fmla="*/ 173534 w 196451"/>
                <a:gd name="connsiteY11" fmla="*/ 310398 h 829301"/>
                <a:gd name="connsiteX12" fmla="*/ 122734 w 196451"/>
                <a:gd name="connsiteY12" fmla="*/ 300873 h 829301"/>
                <a:gd name="connsiteX13" fmla="*/ 78284 w 196451"/>
                <a:gd name="connsiteY13" fmla="*/ 2423 h 8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451" h="829301">
                  <a:moveTo>
                    <a:pt x="78284" y="2423"/>
                  </a:moveTo>
                  <a:cubicBezTo>
                    <a:pt x="69288" y="-20331"/>
                    <a:pt x="75638" y="123602"/>
                    <a:pt x="68759" y="164348"/>
                  </a:cubicBezTo>
                  <a:cubicBezTo>
                    <a:pt x="61880" y="205094"/>
                    <a:pt x="31717" y="172815"/>
                    <a:pt x="37009" y="246898"/>
                  </a:cubicBezTo>
                  <a:cubicBezTo>
                    <a:pt x="42301" y="320981"/>
                    <a:pt x="79872" y="513069"/>
                    <a:pt x="100509" y="608848"/>
                  </a:cubicBezTo>
                  <a:cubicBezTo>
                    <a:pt x="121146" y="704627"/>
                    <a:pt x="177238" y="866552"/>
                    <a:pt x="160834" y="821573"/>
                  </a:cubicBezTo>
                  <a:cubicBezTo>
                    <a:pt x="144430" y="776594"/>
                    <a:pt x="16371" y="405119"/>
                    <a:pt x="2084" y="338973"/>
                  </a:cubicBezTo>
                  <a:cubicBezTo>
                    <a:pt x="-12203" y="272827"/>
                    <a:pt x="50767" y="426815"/>
                    <a:pt x="75109" y="424698"/>
                  </a:cubicBezTo>
                  <a:cubicBezTo>
                    <a:pt x="99451" y="422581"/>
                    <a:pt x="134905" y="344265"/>
                    <a:pt x="148134" y="326273"/>
                  </a:cubicBezTo>
                  <a:cubicBezTo>
                    <a:pt x="161363" y="308281"/>
                    <a:pt x="146547" y="323098"/>
                    <a:pt x="154484" y="316748"/>
                  </a:cubicBezTo>
                  <a:cubicBezTo>
                    <a:pt x="162421" y="310398"/>
                    <a:pt x="191526" y="263302"/>
                    <a:pt x="195759" y="288173"/>
                  </a:cubicBezTo>
                  <a:cubicBezTo>
                    <a:pt x="199992" y="313044"/>
                    <a:pt x="183588" y="462269"/>
                    <a:pt x="179884" y="465973"/>
                  </a:cubicBezTo>
                  <a:cubicBezTo>
                    <a:pt x="176180" y="469677"/>
                    <a:pt x="183059" y="337915"/>
                    <a:pt x="173534" y="310398"/>
                  </a:cubicBezTo>
                  <a:cubicBezTo>
                    <a:pt x="164009" y="282881"/>
                    <a:pt x="137021" y="346910"/>
                    <a:pt x="122734" y="300873"/>
                  </a:cubicBezTo>
                  <a:cubicBezTo>
                    <a:pt x="108447" y="254836"/>
                    <a:pt x="87280" y="25177"/>
                    <a:pt x="78284" y="24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 742">
              <a:extLst>
                <a:ext uri="{FF2B5EF4-FFF2-40B4-BE49-F238E27FC236}">
                  <a16:creationId xmlns:a16="http://schemas.microsoft.com/office/drawing/2014/main" id="{4EED4B9B-3FD1-FF7D-0238-9339FA797277}"/>
                </a:ext>
              </a:extLst>
            </p:cNvPr>
            <p:cNvSpPr/>
            <p:nvPr/>
          </p:nvSpPr>
          <p:spPr>
            <a:xfrm>
              <a:off x="4065848" y="6560457"/>
              <a:ext cx="895184" cy="749976"/>
            </a:xfrm>
            <a:custGeom>
              <a:avLst/>
              <a:gdLst>
                <a:gd name="connsiteX0" fmla="*/ 2990 w 895184"/>
                <a:gd name="connsiteY0" fmla="*/ 0 h 749976"/>
                <a:gd name="connsiteX1" fmla="*/ 36857 w 895184"/>
                <a:gd name="connsiteY1" fmla="*/ 570895 h 749976"/>
                <a:gd name="connsiteX2" fmla="*/ 36857 w 895184"/>
                <a:gd name="connsiteY2" fmla="*/ 546705 h 749976"/>
                <a:gd name="connsiteX3" fmla="*/ 7828 w 895184"/>
                <a:gd name="connsiteY3" fmla="*/ 638629 h 749976"/>
                <a:gd name="connsiteX4" fmla="*/ 56209 w 895184"/>
                <a:gd name="connsiteY4" fmla="*/ 667657 h 749976"/>
                <a:gd name="connsiteX5" fmla="*/ 269085 w 895184"/>
                <a:gd name="connsiteY5" fmla="*/ 657981 h 749976"/>
                <a:gd name="connsiteX6" fmla="*/ 443257 w 895184"/>
                <a:gd name="connsiteY6" fmla="*/ 609600 h 749976"/>
                <a:gd name="connsiteX7" fmla="*/ 598076 w 895184"/>
                <a:gd name="connsiteY7" fmla="*/ 546705 h 749976"/>
                <a:gd name="connsiteX8" fmla="*/ 559371 w 895184"/>
                <a:gd name="connsiteY8" fmla="*/ 716038 h 749976"/>
                <a:gd name="connsiteX9" fmla="*/ 641619 w 895184"/>
                <a:gd name="connsiteY9" fmla="*/ 537029 h 749976"/>
                <a:gd name="connsiteX10" fmla="*/ 839981 w 895184"/>
                <a:gd name="connsiteY10" fmla="*/ 740229 h 749976"/>
                <a:gd name="connsiteX11" fmla="*/ 849657 w 895184"/>
                <a:gd name="connsiteY11" fmla="*/ 716038 h 749976"/>
                <a:gd name="connsiteX12" fmla="*/ 893200 w 895184"/>
                <a:gd name="connsiteY12" fmla="*/ 701524 h 749976"/>
                <a:gd name="connsiteX13" fmla="*/ 777085 w 895184"/>
                <a:gd name="connsiteY13" fmla="*/ 270933 h 749976"/>
                <a:gd name="connsiteX14" fmla="*/ 835142 w 895184"/>
                <a:gd name="connsiteY14" fmla="*/ 609600 h 749976"/>
                <a:gd name="connsiteX15" fmla="*/ 636781 w 895184"/>
                <a:gd name="connsiteY15" fmla="*/ 285448 h 749976"/>
                <a:gd name="connsiteX16" fmla="*/ 622266 w 895184"/>
                <a:gd name="connsiteY16" fmla="*/ 396724 h 749976"/>
                <a:gd name="connsiteX17" fmla="*/ 496476 w 895184"/>
                <a:gd name="connsiteY17" fmla="*/ 324153 h 749976"/>
                <a:gd name="connsiteX18" fmla="*/ 486800 w 895184"/>
                <a:gd name="connsiteY18" fmla="*/ 556381 h 749976"/>
                <a:gd name="connsiteX19" fmla="*/ 128781 w 895184"/>
                <a:gd name="connsiteY19" fmla="*/ 130629 h 749976"/>
                <a:gd name="connsiteX20" fmla="*/ 123942 w 895184"/>
                <a:gd name="connsiteY20" fmla="*/ 570895 h 749976"/>
                <a:gd name="connsiteX21" fmla="*/ 2990 w 895184"/>
                <a:gd name="connsiteY21" fmla="*/ 0 h 7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5184" h="749976">
                  <a:moveTo>
                    <a:pt x="2990" y="0"/>
                  </a:moveTo>
                  <a:cubicBezTo>
                    <a:pt x="-11524" y="0"/>
                    <a:pt x="31213" y="479778"/>
                    <a:pt x="36857" y="570895"/>
                  </a:cubicBezTo>
                  <a:cubicBezTo>
                    <a:pt x="42501" y="662012"/>
                    <a:pt x="41695" y="535416"/>
                    <a:pt x="36857" y="546705"/>
                  </a:cubicBezTo>
                  <a:cubicBezTo>
                    <a:pt x="32019" y="557994"/>
                    <a:pt x="4603" y="618470"/>
                    <a:pt x="7828" y="638629"/>
                  </a:cubicBezTo>
                  <a:cubicBezTo>
                    <a:pt x="11053" y="658788"/>
                    <a:pt x="12666" y="664432"/>
                    <a:pt x="56209" y="667657"/>
                  </a:cubicBezTo>
                  <a:cubicBezTo>
                    <a:pt x="99752" y="670882"/>
                    <a:pt x="204577" y="667657"/>
                    <a:pt x="269085" y="657981"/>
                  </a:cubicBezTo>
                  <a:cubicBezTo>
                    <a:pt x="333593" y="648305"/>
                    <a:pt x="388425" y="628146"/>
                    <a:pt x="443257" y="609600"/>
                  </a:cubicBezTo>
                  <a:cubicBezTo>
                    <a:pt x="498089" y="591054"/>
                    <a:pt x="578724" y="528965"/>
                    <a:pt x="598076" y="546705"/>
                  </a:cubicBezTo>
                  <a:cubicBezTo>
                    <a:pt x="617428" y="564445"/>
                    <a:pt x="552114" y="717651"/>
                    <a:pt x="559371" y="716038"/>
                  </a:cubicBezTo>
                  <a:cubicBezTo>
                    <a:pt x="566628" y="714425"/>
                    <a:pt x="594851" y="532997"/>
                    <a:pt x="641619" y="537029"/>
                  </a:cubicBezTo>
                  <a:cubicBezTo>
                    <a:pt x="688387" y="541061"/>
                    <a:pt x="805308" y="710394"/>
                    <a:pt x="839981" y="740229"/>
                  </a:cubicBezTo>
                  <a:cubicBezTo>
                    <a:pt x="874654" y="770064"/>
                    <a:pt x="840787" y="722489"/>
                    <a:pt x="849657" y="716038"/>
                  </a:cubicBezTo>
                  <a:cubicBezTo>
                    <a:pt x="858527" y="709587"/>
                    <a:pt x="905295" y="775708"/>
                    <a:pt x="893200" y="701524"/>
                  </a:cubicBezTo>
                  <a:cubicBezTo>
                    <a:pt x="881105" y="627340"/>
                    <a:pt x="786761" y="286254"/>
                    <a:pt x="777085" y="270933"/>
                  </a:cubicBezTo>
                  <a:cubicBezTo>
                    <a:pt x="767409" y="255612"/>
                    <a:pt x="858526" y="607181"/>
                    <a:pt x="835142" y="609600"/>
                  </a:cubicBezTo>
                  <a:cubicBezTo>
                    <a:pt x="811758" y="612019"/>
                    <a:pt x="672260" y="320927"/>
                    <a:pt x="636781" y="285448"/>
                  </a:cubicBezTo>
                  <a:cubicBezTo>
                    <a:pt x="601302" y="249969"/>
                    <a:pt x="645650" y="390273"/>
                    <a:pt x="622266" y="396724"/>
                  </a:cubicBezTo>
                  <a:cubicBezTo>
                    <a:pt x="598882" y="403175"/>
                    <a:pt x="519054" y="297544"/>
                    <a:pt x="496476" y="324153"/>
                  </a:cubicBezTo>
                  <a:cubicBezTo>
                    <a:pt x="473898" y="350763"/>
                    <a:pt x="548083" y="588635"/>
                    <a:pt x="486800" y="556381"/>
                  </a:cubicBezTo>
                  <a:cubicBezTo>
                    <a:pt x="425518" y="524127"/>
                    <a:pt x="189257" y="128210"/>
                    <a:pt x="128781" y="130629"/>
                  </a:cubicBezTo>
                  <a:cubicBezTo>
                    <a:pt x="68305" y="133048"/>
                    <a:pt x="144907" y="586216"/>
                    <a:pt x="123942" y="570895"/>
                  </a:cubicBezTo>
                  <a:cubicBezTo>
                    <a:pt x="102977" y="555574"/>
                    <a:pt x="17504" y="0"/>
                    <a:pt x="2990" y="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 743">
              <a:extLst>
                <a:ext uri="{FF2B5EF4-FFF2-40B4-BE49-F238E27FC236}">
                  <a16:creationId xmlns:a16="http://schemas.microsoft.com/office/drawing/2014/main" id="{A65004AE-4E1E-8B8B-683B-6A64B5A6B5E9}"/>
                </a:ext>
              </a:extLst>
            </p:cNvPr>
            <p:cNvSpPr/>
            <p:nvPr/>
          </p:nvSpPr>
          <p:spPr>
            <a:xfrm>
              <a:off x="3701083" y="5724879"/>
              <a:ext cx="101838" cy="1337235"/>
            </a:xfrm>
            <a:custGeom>
              <a:avLst/>
              <a:gdLst>
                <a:gd name="connsiteX0" fmla="*/ 101660 w 101838"/>
                <a:gd name="connsiteY0" fmla="*/ 80835 h 1337235"/>
                <a:gd name="connsiteX1" fmla="*/ 87146 w 101838"/>
                <a:gd name="connsiteY1" fmla="*/ 1222626 h 1337235"/>
                <a:gd name="connsiteX2" fmla="*/ 62955 w 101838"/>
                <a:gd name="connsiteY2" fmla="*/ 1000073 h 1337235"/>
                <a:gd name="connsiteX3" fmla="*/ 24250 w 101838"/>
                <a:gd name="connsiteY3" fmla="*/ 1319388 h 1337235"/>
                <a:gd name="connsiteX4" fmla="*/ 60 w 101838"/>
                <a:gd name="connsiteY4" fmla="*/ 356607 h 1337235"/>
                <a:gd name="connsiteX5" fmla="*/ 19412 w 101838"/>
                <a:gd name="connsiteY5" fmla="*/ 516264 h 1337235"/>
                <a:gd name="connsiteX6" fmla="*/ 77469 w 101838"/>
                <a:gd name="connsiteY6" fmla="*/ 138892 h 1337235"/>
                <a:gd name="connsiteX7" fmla="*/ 101660 w 101838"/>
                <a:gd name="connsiteY7" fmla="*/ 80835 h 13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838" h="1337235">
                  <a:moveTo>
                    <a:pt x="101660" y="80835"/>
                  </a:moveTo>
                  <a:cubicBezTo>
                    <a:pt x="103273" y="261457"/>
                    <a:pt x="93597" y="1069420"/>
                    <a:pt x="87146" y="1222626"/>
                  </a:cubicBezTo>
                  <a:cubicBezTo>
                    <a:pt x="80695" y="1375832"/>
                    <a:pt x="73438" y="983946"/>
                    <a:pt x="62955" y="1000073"/>
                  </a:cubicBezTo>
                  <a:cubicBezTo>
                    <a:pt x="52472" y="1016200"/>
                    <a:pt x="34732" y="1426632"/>
                    <a:pt x="24250" y="1319388"/>
                  </a:cubicBezTo>
                  <a:cubicBezTo>
                    <a:pt x="13767" y="1212144"/>
                    <a:pt x="866" y="490461"/>
                    <a:pt x="60" y="356607"/>
                  </a:cubicBezTo>
                  <a:cubicBezTo>
                    <a:pt x="-746" y="222753"/>
                    <a:pt x="6511" y="552550"/>
                    <a:pt x="19412" y="516264"/>
                  </a:cubicBezTo>
                  <a:cubicBezTo>
                    <a:pt x="32313" y="479978"/>
                    <a:pt x="64567" y="209044"/>
                    <a:pt x="77469" y="138892"/>
                  </a:cubicBezTo>
                  <a:cubicBezTo>
                    <a:pt x="90371" y="68740"/>
                    <a:pt x="100047" y="-99787"/>
                    <a:pt x="101660" y="80835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 744">
              <a:extLst>
                <a:ext uri="{FF2B5EF4-FFF2-40B4-BE49-F238E27FC236}">
                  <a16:creationId xmlns:a16="http://schemas.microsoft.com/office/drawing/2014/main" id="{CE25BF0B-CE39-25F7-D2F4-B10198DEFA15}"/>
                </a:ext>
              </a:extLst>
            </p:cNvPr>
            <p:cNvSpPr/>
            <p:nvPr/>
          </p:nvSpPr>
          <p:spPr>
            <a:xfrm>
              <a:off x="4073304" y="5441917"/>
              <a:ext cx="674121" cy="871925"/>
            </a:xfrm>
            <a:custGeom>
              <a:avLst/>
              <a:gdLst>
                <a:gd name="connsiteX0" fmla="*/ 116486 w 674121"/>
                <a:gd name="connsiteY0" fmla="*/ 175112 h 871925"/>
                <a:gd name="connsiteX1" fmla="*/ 648677 w 674121"/>
                <a:gd name="connsiteY1" fmla="*/ 29969 h 871925"/>
                <a:gd name="connsiteX2" fmla="*/ 556753 w 674121"/>
                <a:gd name="connsiteY2" fmla="*/ 58997 h 871925"/>
                <a:gd name="connsiteX3" fmla="*/ 271306 w 674121"/>
                <a:gd name="connsiteY3" fmla="*/ 620216 h 871925"/>
                <a:gd name="connsiteX4" fmla="*/ 276144 w 674121"/>
                <a:gd name="connsiteY4" fmla="*/ 605702 h 871925"/>
                <a:gd name="connsiteX5" fmla="*/ 222925 w 674121"/>
                <a:gd name="connsiteY5" fmla="*/ 871797 h 871925"/>
                <a:gd name="connsiteX6" fmla="*/ 261629 w 674121"/>
                <a:gd name="connsiteY6" fmla="*/ 634731 h 871925"/>
                <a:gd name="connsiteX7" fmla="*/ 401934 w 674121"/>
                <a:gd name="connsiteY7" fmla="*/ 213816 h 871925"/>
                <a:gd name="connsiteX8" fmla="*/ 237439 w 674121"/>
                <a:gd name="connsiteY8" fmla="*/ 271873 h 871925"/>
                <a:gd name="connsiteX9" fmla="*/ 135839 w 674121"/>
                <a:gd name="connsiteY9" fmla="*/ 363797 h 871925"/>
                <a:gd name="connsiteX10" fmla="*/ 121325 w 674121"/>
                <a:gd name="connsiteY10" fmla="*/ 267035 h 871925"/>
                <a:gd name="connsiteX11" fmla="*/ 58429 w 674121"/>
                <a:gd name="connsiteY11" fmla="*/ 465397 h 871925"/>
                <a:gd name="connsiteX12" fmla="*/ 372 w 674121"/>
                <a:gd name="connsiteY12" fmla="*/ 649245 h 871925"/>
                <a:gd name="connsiteX13" fmla="*/ 34239 w 674121"/>
                <a:gd name="connsiteY13" fmla="*/ 204140 h 871925"/>
                <a:gd name="connsiteX14" fmla="*/ 48753 w 674121"/>
                <a:gd name="connsiteY14" fmla="*/ 300902 h 871925"/>
                <a:gd name="connsiteX15" fmla="*/ 116486 w 674121"/>
                <a:gd name="connsiteY15" fmla="*/ 175112 h 87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4121" h="871925">
                  <a:moveTo>
                    <a:pt x="116486" y="175112"/>
                  </a:moveTo>
                  <a:cubicBezTo>
                    <a:pt x="216473" y="129957"/>
                    <a:pt x="575299" y="49321"/>
                    <a:pt x="648677" y="29969"/>
                  </a:cubicBezTo>
                  <a:cubicBezTo>
                    <a:pt x="722055" y="10616"/>
                    <a:pt x="619648" y="-39377"/>
                    <a:pt x="556753" y="58997"/>
                  </a:cubicBezTo>
                  <a:cubicBezTo>
                    <a:pt x="493858" y="157371"/>
                    <a:pt x="318074" y="529099"/>
                    <a:pt x="271306" y="620216"/>
                  </a:cubicBezTo>
                  <a:cubicBezTo>
                    <a:pt x="224538" y="711334"/>
                    <a:pt x="284207" y="563772"/>
                    <a:pt x="276144" y="605702"/>
                  </a:cubicBezTo>
                  <a:cubicBezTo>
                    <a:pt x="268081" y="647632"/>
                    <a:pt x="225344" y="866959"/>
                    <a:pt x="222925" y="871797"/>
                  </a:cubicBezTo>
                  <a:cubicBezTo>
                    <a:pt x="220506" y="876635"/>
                    <a:pt x="231794" y="744394"/>
                    <a:pt x="261629" y="634731"/>
                  </a:cubicBezTo>
                  <a:cubicBezTo>
                    <a:pt x="291464" y="525068"/>
                    <a:pt x="405966" y="274292"/>
                    <a:pt x="401934" y="213816"/>
                  </a:cubicBezTo>
                  <a:cubicBezTo>
                    <a:pt x="397902" y="153340"/>
                    <a:pt x="281788" y="246876"/>
                    <a:pt x="237439" y="271873"/>
                  </a:cubicBezTo>
                  <a:cubicBezTo>
                    <a:pt x="193090" y="296870"/>
                    <a:pt x="155191" y="364603"/>
                    <a:pt x="135839" y="363797"/>
                  </a:cubicBezTo>
                  <a:cubicBezTo>
                    <a:pt x="116487" y="362991"/>
                    <a:pt x="134227" y="250102"/>
                    <a:pt x="121325" y="267035"/>
                  </a:cubicBezTo>
                  <a:cubicBezTo>
                    <a:pt x="108423" y="283968"/>
                    <a:pt x="58429" y="465397"/>
                    <a:pt x="58429" y="465397"/>
                  </a:cubicBezTo>
                  <a:cubicBezTo>
                    <a:pt x="38270" y="529099"/>
                    <a:pt x="4404" y="692788"/>
                    <a:pt x="372" y="649245"/>
                  </a:cubicBezTo>
                  <a:cubicBezTo>
                    <a:pt x="-3660" y="605702"/>
                    <a:pt x="26175" y="262197"/>
                    <a:pt x="34239" y="204140"/>
                  </a:cubicBezTo>
                  <a:cubicBezTo>
                    <a:pt x="42302" y="146083"/>
                    <a:pt x="39883" y="304127"/>
                    <a:pt x="48753" y="300902"/>
                  </a:cubicBezTo>
                  <a:cubicBezTo>
                    <a:pt x="57623" y="297677"/>
                    <a:pt x="16499" y="220267"/>
                    <a:pt x="116486" y="175112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 745">
              <a:extLst>
                <a:ext uri="{FF2B5EF4-FFF2-40B4-BE49-F238E27FC236}">
                  <a16:creationId xmlns:a16="http://schemas.microsoft.com/office/drawing/2014/main" id="{5D43D4E3-F52F-8369-46D0-C17F81C37692}"/>
                </a:ext>
              </a:extLst>
            </p:cNvPr>
            <p:cNvSpPr/>
            <p:nvPr/>
          </p:nvSpPr>
          <p:spPr>
            <a:xfrm>
              <a:off x="4173220" y="4890465"/>
              <a:ext cx="527025" cy="361159"/>
            </a:xfrm>
            <a:custGeom>
              <a:avLst/>
              <a:gdLst>
                <a:gd name="connsiteX0" fmla="*/ 329692 w 527025"/>
                <a:gd name="connsiteY0" fmla="*/ 26975 h 361159"/>
                <a:gd name="connsiteX1" fmla="*/ 520700 w 527025"/>
                <a:gd name="connsiteY1" fmla="*/ 35103 h 361159"/>
                <a:gd name="connsiteX2" fmla="*/ 85852 w 527025"/>
                <a:gd name="connsiteY2" fmla="*/ 343967 h 361159"/>
                <a:gd name="connsiteX3" fmla="*/ 321564 w 527025"/>
                <a:gd name="connsiteY3" fmla="*/ 246431 h 361159"/>
                <a:gd name="connsiteX4" fmla="*/ 508 w 527025"/>
                <a:gd name="connsiteY4" fmla="*/ 360223 h 361159"/>
                <a:gd name="connsiteX5" fmla="*/ 244348 w 527025"/>
                <a:gd name="connsiteY5" fmla="*/ 169215 h 361159"/>
                <a:gd name="connsiteX6" fmla="*/ 126492 w 527025"/>
                <a:gd name="connsiteY6" fmla="*/ 213919 h 361159"/>
                <a:gd name="connsiteX7" fmla="*/ 329692 w 527025"/>
                <a:gd name="connsiteY7" fmla="*/ 26975 h 36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025" h="361159">
                  <a:moveTo>
                    <a:pt x="329692" y="26975"/>
                  </a:moveTo>
                  <a:cubicBezTo>
                    <a:pt x="395393" y="-2828"/>
                    <a:pt x="561340" y="-17729"/>
                    <a:pt x="520700" y="35103"/>
                  </a:cubicBezTo>
                  <a:cubicBezTo>
                    <a:pt x="480060" y="87935"/>
                    <a:pt x="119041" y="308746"/>
                    <a:pt x="85852" y="343967"/>
                  </a:cubicBezTo>
                  <a:cubicBezTo>
                    <a:pt x="52663" y="379188"/>
                    <a:pt x="335788" y="243722"/>
                    <a:pt x="321564" y="246431"/>
                  </a:cubicBezTo>
                  <a:cubicBezTo>
                    <a:pt x="307340" y="249140"/>
                    <a:pt x="13377" y="373092"/>
                    <a:pt x="508" y="360223"/>
                  </a:cubicBezTo>
                  <a:cubicBezTo>
                    <a:pt x="-12361" y="347354"/>
                    <a:pt x="223351" y="193599"/>
                    <a:pt x="244348" y="169215"/>
                  </a:cubicBezTo>
                  <a:cubicBezTo>
                    <a:pt x="265345" y="144831"/>
                    <a:pt x="114977" y="232207"/>
                    <a:pt x="126492" y="213919"/>
                  </a:cubicBezTo>
                  <a:cubicBezTo>
                    <a:pt x="138007" y="195631"/>
                    <a:pt x="263991" y="56778"/>
                    <a:pt x="329692" y="26975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 746">
              <a:extLst>
                <a:ext uri="{FF2B5EF4-FFF2-40B4-BE49-F238E27FC236}">
                  <a16:creationId xmlns:a16="http://schemas.microsoft.com/office/drawing/2014/main" id="{73EC63C3-E532-1C45-ECB0-86FC54141CE9}"/>
                </a:ext>
              </a:extLst>
            </p:cNvPr>
            <p:cNvSpPr/>
            <p:nvPr/>
          </p:nvSpPr>
          <p:spPr>
            <a:xfrm>
              <a:off x="3775276" y="4795221"/>
              <a:ext cx="275793" cy="939911"/>
            </a:xfrm>
            <a:custGeom>
              <a:avLst/>
              <a:gdLst>
                <a:gd name="connsiteX0" fmla="*/ 272468 w 275793"/>
                <a:gd name="connsiteY0" fmla="*/ 299 h 939911"/>
                <a:gd name="connsiteX1" fmla="*/ 154612 w 275793"/>
                <a:gd name="connsiteY1" fmla="*/ 236011 h 939911"/>
                <a:gd name="connsiteX2" fmla="*/ 81460 w 275793"/>
                <a:gd name="connsiteY2" fmla="*/ 532683 h 939911"/>
                <a:gd name="connsiteX3" fmla="*/ 126164 w 275793"/>
                <a:gd name="connsiteY3" fmla="*/ 309163 h 939911"/>
                <a:gd name="connsiteX4" fmla="*/ 40820 w 275793"/>
                <a:gd name="connsiteY4" fmla="*/ 589579 h 939911"/>
                <a:gd name="connsiteX5" fmla="*/ 48948 w 275793"/>
                <a:gd name="connsiteY5" fmla="*/ 487979 h 939911"/>
                <a:gd name="connsiteX6" fmla="*/ 180 w 275793"/>
                <a:gd name="connsiteY6" fmla="*/ 935019 h 939911"/>
                <a:gd name="connsiteX7" fmla="*/ 69268 w 275793"/>
                <a:gd name="connsiteY7" fmla="*/ 150667 h 939911"/>
                <a:gd name="connsiteX8" fmla="*/ 8308 w 275793"/>
                <a:gd name="connsiteY8" fmla="*/ 382315 h 939911"/>
                <a:gd name="connsiteX9" fmla="*/ 109908 w 275793"/>
                <a:gd name="connsiteY9" fmla="*/ 57195 h 939911"/>
                <a:gd name="connsiteX10" fmla="*/ 12372 w 275793"/>
                <a:gd name="connsiteY10" fmla="*/ 183179 h 939911"/>
                <a:gd name="connsiteX11" fmla="*/ 272468 w 275793"/>
                <a:gd name="connsiteY11" fmla="*/ 299 h 9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793" h="939911">
                  <a:moveTo>
                    <a:pt x="272468" y="299"/>
                  </a:moveTo>
                  <a:cubicBezTo>
                    <a:pt x="296175" y="9104"/>
                    <a:pt x="186447" y="147280"/>
                    <a:pt x="154612" y="236011"/>
                  </a:cubicBezTo>
                  <a:cubicBezTo>
                    <a:pt x="122777" y="324742"/>
                    <a:pt x="86201" y="520491"/>
                    <a:pt x="81460" y="532683"/>
                  </a:cubicBezTo>
                  <a:cubicBezTo>
                    <a:pt x="76719" y="544875"/>
                    <a:pt x="132937" y="299680"/>
                    <a:pt x="126164" y="309163"/>
                  </a:cubicBezTo>
                  <a:cubicBezTo>
                    <a:pt x="119391" y="318646"/>
                    <a:pt x="53689" y="559776"/>
                    <a:pt x="40820" y="589579"/>
                  </a:cubicBezTo>
                  <a:cubicBezTo>
                    <a:pt x="27951" y="619382"/>
                    <a:pt x="55721" y="430406"/>
                    <a:pt x="48948" y="487979"/>
                  </a:cubicBezTo>
                  <a:cubicBezTo>
                    <a:pt x="42175" y="545552"/>
                    <a:pt x="-3207" y="991238"/>
                    <a:pt x="180" y="935019"/>
                  </a:cubicBezTo>
                  <a:cubicBezTo>
                    <a:pt x="3567" y="878800"/>
                    <a:pt x="67913" y="242784"/>
                    <a:pt x="69268" y="150667"/>
                  </a:cubicBezTo>
                  <a:cubicBezTo>
                    <a:pt x="70623" y="58550"/>
                    <a:pt x="1535" y="397894"/>
                    <a:pt x="8308" y="382315"/>
                  </a:cubicBezTo>
                  <a:cubicBezTo>
                    <a:pt x="15081" y="366736"/>
                    <a:pt x="109231" y="90384"/>
                    <a:pt x="109908" y="57195"/>
                  </a:cubicBezTo>
                  <a:cubicBezTo>
                    <a:pt x="110585" y="24006"/>
                    <a:pt x="-12012" y="186566"/>
                    <a:pt x="12372" y="183179"/>
                  </a:cubicBezTo>
                  <a:cubicBezTo>
                    <a:pt x="36756" y="179792"/>
                    <a:pt x="248761" y="-8506"/>
                    <a:pt x="272468" y="299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 747">
              <a:extLst>
                <a:ext uri="{FF2B5EF4-FFF2-40B4-BE49-F238E27FC236}">
                  <a16:creationId xmlns:a16="http://schemas.microsoft.com/office/drawing/2014/main" id="{79A249AC-9761-CE06-009D-4A8C5F5C3635}"/>
                </a:ext>
              </a:extLst>
            </p:cNvPr>
            <p:cNvSpPr/>
            <p:nvPr/>
          </p:nvSpPr>
          <p:spPr>
            <a:xfrm>
              <a:off x="3907874" y="4697673"/>
              <a:ext cx="504183" cy="928280"/>
            </a:xfrm>
            <a:custGeom>
              <a:avLst/>
              <a:gdLst>
                <a:gd name="connsiteX0" fmla="*/ 501566 w 504183"/>
                <a:gd name="connsiteY0" fmla="*/ 311 h 928280"/>
                <a:gd name="connsiteX1" fmla="*/ 26078 w 504183"/>
                <a:gd name="connsiteY1" fmla="*/ 422967 h 928280"/>
                <a:gd name="connsiteX2" fmla="*/ 184574 w 504183"/>
                <a:gd name="connsiteY2" fmla="*/ 321367 h 928280"/>
                <a:gd name="connsiteX3" fmla="*/ 82974 w 504183"/>
                <a:gd name="connsiteY3" fmla="*/ 390455 h 928280"/>
                <a:gd name="connsiteX4" fmla="*/ 1694 w 504183"/>
                <a:gd name="connsiteY4" fmla="*/ 926903 h 928280"/>
                <a:gd name="connsiteX5" fmla="*/ 160190 w 504183"/>
                <a:gd name="connsiteY5" fmla="*/ 553015 h 928280"/>
                <a:gd name="connsiteX6" fmla="*/ 82974 w 504183"/>
                <a:gd name="connsiteY6" fmla="*/ 809047 h 928280"/>
                <a:gd name="connsiteX7" fmla="*/ 213022 w 504183"/>
                <a:gd name="connsiteY7" fmla="*/ 362007 h 928280"/>
                <a:gd name="connsiteX8" fmla="*/ 501566 w 504183"/>
                <a:gd name="connsiteY8" fmla="*/ 311 h 92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183" h="928280">
                  <a:moveTo>
                    <a:pt x="501566" y="311"/>
                  </a:moveTo>
                  <a:cubicBezTo>
                    <a:pt x="470409" y="10471"/>
                    <a:pt x="78910" y="369458"/>
                    <a:pt x="26078" y="422967"/>
                  </a:cubicBezTo>
                  <a:cubicBezTo>
                    <a:pt x="-26754" y="476476"/>
                    <a:pt x="175091" y="326786"/>
                    <a:pt x="184574" y="321367"/>
                  </a:cubicBezTo>
                  <a:cubicBezTo>
                    <a:pt x="194057" y="315948"/>
                    <a:pt x="113454" y="289532"/>
                    <a:pt x="82974" y="390455"/>
                  </a:cubicBezTo>
                  <a:cubicBezTo>
                    <a:pt x="52494" y="491378"/>
                    <a:pt x="-11175" y="899810"/>
                    <a:pt x="1694" y="926903"/>
                  </a:cubicBezTo>
                  <a:cubicBezTo>
                    <a:pt x="14563" y="953996"/>
                    <a:pt x="146643" y="572658"/>
                    <a:pt x="160190" y="553015"/>
                  </a:cubicBezTo>
                  <a:cubicBezTo>
                    <a:pt x="173737" y="533372"/>
                    <a:pt x="74169" y="840882"/>
                    <a:pt x="82974" y="809047"/>
                  </a:cubicBezTo>
                  <a:cubicBezTo>
                    <a:pt x="91779" y="777212"/>
                    <a:pt x="149353" y="492732"/>
                    <a:pt x="213022" y="362007"/>
                  </a:cubicBezTo>
                  <a:cubicBezTo>
                    <a:pt x="276691" y="231282"/>
                    <a:pt x="532723" y="-9849"/>
                    <a:pt x="501566" y="31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 748">
              <a:extLst>
                <a:ext uri="{FF2B5EF4-FFF2-40B4-BE49-F238E27FC236}">
                  <a16:creationId xmlns:a16="http://schemas.microsoft.com/office/drawing/2014/main" id="{26B2E742-7C4E-21E5-2B04-CEE60E66247D}"/>
                </a:ext>
              </a:extLst>
            </p:cNvPr>
            <p:cNvSpPr/>
            <p:nvPr/>
          </p:nvSpPr>
          <p:spPr>
            <a:xfrm>
              <a:off x="4927526" y="3850550"/>
              <a:ext cx="19610" cy="175916"/>
            </a:xfrm>
            <a:custGeom>
              <a:avLst/>
              <a:gdLst>
                <a:gd name="connsiteX0" fmla="*/ 12774 w 19610"/>
                <a:gd name="connsiteY0" fmla="*/ 725 h 175916"/>
                <a:gd name="connsiteX1" fmla="*/ 19124 w 19610"/>
                <a:gd name="connsiteY1" fmla="*/ 172175 h 175916"/>
                <a:gd name="connsiteX2" fmla="*/ 74 w 19610"/>
                <a:gd name="connsiteY2" fmla="*/ 111850 h 175916"/>
                <a:gd name="connsiteX3" fmla="*/ 12774 w 19610"/>
                <a:gd name="connsiteY3" fmla="*/ 725 h 1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0" h="175916">
                  <a:moveTo>
                    <a:pt x="12774" y="725"/>
                  </a:moveTo>
                  <a:cubicBezTo>
                    <a:pt x="15949" y="10779"/>
                    <a:pt x="21241" y="153654"/>
                    <a:pt x="19124" y="172175"/>
                  </a:cubicBezTo>
                  <a:cubicBezTo>
                    <a:pt x="17007" y="190696"/>
                    <a:pt x="1132" y="135662"/>
                    <a:pt x="74" y="111850"/>
                  </a:cubicBezTo>
                  <a:cubicBezTo>
                    <a:pt x="-984" y="88038"/>
                    <a:pt x="9599" y="-9329"/>
                    <a:pt x="12774" y="7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50" name="図 74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75289E2-8E49-A3E8-E66D-E2BE5C276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201484" y="4461612"/>
            <a:ext cx="9512300" cy="3535755"/>
          </a:xfrm>
          <a:prstGeom prst="rect">
            <a:avLst/>
          </a:prstGeom>
          <a:noFill/>
        </p:spPr>
      </p:pic>
      <p:pic>
        <p:nvPicPr>
          <p:cNvPr id="676" name="Picture 2" descr="栄光ゼミナール「のびしろガール！」田中芽衣 — KEISUKE NISHITANI" hidden="1">
            <a:extLst>
              <a:ext uri="{FF2B5EF4-FFF2-40B4-BE49-F238E27FC236}">
                <a16:creationId xmlns:a16="http://schemas.microsoft.com/office/drawing/2014/main" id="{95EC416E-A3A1-E972-1AC2-9EFEAB204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650" r="28487" b="11532"/>
          <a:stretch/>
        </p:blipFill>
        <p:spPr bwMode="auto">
          <a:xfrm>
            <a:off x="2220686" y="698"/>
            <a:ext cx="4963885" cy="12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508E7C7F-C7E2-96F8-1BEB-9C12DAB36AFB}"/>
              </a:ext>
            </a:extLst>
          </p:cNvPr>
          <p:cNvSpPr/>
          <p:nvPr/>
        </p:nvSpPr>
        <p:spPr>
          <a:xfrm>
            <a:off x="244705" y="4156311"/>
            <a:ext cx="2926967" cy="8259293"/>
          </a:xfrm>
          <a:custGeom>
            <a:avLst/>
            <a:gdLst>
              <a:gd name="connsiteX0" fmla="*/ 2899939 w 2926967"/>
              <a:gd name="connsiteY0" fmla="*/ 3426518 h 8259293"/>
              <a:gd name="connsiteX1" fmla="*/ 1717910 w 2926967"/>
              <a:gd name="connsiteY1" fmla="*/ 5032294 h 8259293"/>
              <a:gd name="connsiteX2" fmla="*/ 2297773 w 2926967"/>
              <a:gd name="connsiteY2" fmla="*/ 4541640 h 8259293"/>
              <a:gd name="connsiteX3" fmla="*/ 2074749 w 2926967"/>
              <a:gd name="connsiteY3" fmla="*/ 5768274 h 8259293"/>
              <a:gd name="connsiteX4" fmla="*/ 2030144 w 2926967"/>
              <a:gd name="connsiteY4" fmla="*/ 5433738 h 8259293"/>
              <a:gd name="connsiteX5" fmla="*/ 2922241 w 2926967"/>
              <a:gd name="connsiteY5" fmla="*/ 7240235 h 8259293"/>
              <a:gd name="connsiteX6" fmla="*/ 1584095 w 2926967"/>
              <a:gd name="connsiteY6" fmla="*/ 7730889 h 8259293"/>
              <a:gd name="connsiteX7" fmla="*/ 335158 w 2926967"/>
              <a:gd name="connsiteY7" fmla="*/ 8243845 h 8259293"/>
              <a:gd name="connsiteX8" fmla="*/ 848115 w 2926967"/>
              <a:gd name="connsiteY8" fmla="*/ 7106421 h 8259293"/>
              <a:gd name="connsiteX9" fmla="*/ 290554 w 2926967"/>
              <a:gd name="connsiteY9" fmla="*/ 7351748 h 8259293"/>
              <a:gd name="connsiteX10" fmla="*/ 622 w 2926967"/>
              <a:gd name="connsiteY10" fmla="*/ 36548 h 8259293"/>
              <a:gd name="connsiteX11" fmla="*/ 223646 w 2926967"/>
              <a:gd name="connsiteY11" fmla="*/ 4497035 h 8259293"/>
              <a:gd name="connsiteX12" fmla="*/ 558183 w 2926967"/>
              <a:gd name="connsiteY12" fmla="*/ 3761055 h 8259293"/>
              <a:gd name="connsiteX13" fmla="*/ 625090 w 2926967"/>
              <a:gd name="connsiteY13" fmla="*/ 3939474 h 8259293"/>
              <a:gd name="connsiteX14" fmla="*/ 2899939 w 2926967"/>
              <a:gd name="connsiteY14" fmla="*/ 3426518 h 82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6967" h="8259293">
                <a:moveTo>
                  <a:pt x="2899939" y="3426518"/>
                </a:moveTo>
                <a:cubicBezTo>
                  <a:pt x="3082076" y="3608655"/>
                  <a:pt x="1818271" y="4846440"/>
                  <a:pt x="1717910" y="5032294"/>
                </a:cubicBezTo>
                <a:cubicBezTo>
                  <a:pt x="1617549" y="5218148"/>
                  <a:pt x="2238300" y="4418977"/>
                  <a:pt x="2297773" y="4541640"/>
                </a:cubicBezTo>
                <a:cubicBezTo>
                  <a:pt x="2357246" y="4664303"/>
                  <a:pt x="2119354" y="5619591"/>
                  <a:pt x="2074749" y="5768274"/>
                </a:cubicBezTo>
                <a:cubicBezTo>
                  <a:pt x="2030144" y="5916957"/>
                  <a:pt x="1888895" y="5188411"/>
                  <a:pt x="2030144" y="5433738"/>
                </a:cubicBezTo>
                <a:cubicBezTo>
                  <a:pt x="2171393" y="5679065"/>
                  <a:pt x="2996582" y="6857377"/>
                  <a:pt x="2922241" y="7240235"/>
                </a:cubicBezTo>
                <a:cubicBezTo>
                  <a:pt x="2847900" y="7623093"/>
                  <a:pt x="2015275" y="7563621"/>
                  <a:pt x="1584095" y="7730889"/>
                </a:cubicBezTo>
                <a:cubicBezTo>
                  <a:pt x="1152914" y="7898157"/>
                  <a:pt x="457821" y="8347923"/>
                  <a:pt x="335158" y="8243845"/>
                </a:cubicBezTo>
                <a:cubicBezTo>
                  <a:pt x="212495" y="8139767"/>
                  <a:pt x="855549" y="7255104"/>
                  <a:pt x="848115" y="7106421"/>
                </a:cubicBezTo>
                <a:cubicBezTo>
                  <a:pt x="840681" y="6957738"/>
                  <a:pt x="431803" y="8530060"/>
                  <a:pt x="290554" y="7351748"/>
                </a:cubicBezTo>
                <a:cubicBezTo>
                  <a:pt x="149305" y="6173436"/>
                  <a:pt x="11773" y="512333"/>
                  <a:pt x="622" y="36548"/>
                </a:cubicBezTo>
                <a:cubicBezTo>
                  <a:pt x="-10529" y="-439237"/>
                  <a:pt x="130719" y="3876284"/>
                  <a:pt x="223646" y="4497035"/>
                </a:cubicBezTo>
                <a:cubicBezTo>
                  <a:pt x="316573" y="5117786"/>
                  <a:pt x="491276" y="3853982"/>
                  <a:pt x="558183" y="3761055"/>
                </a:cubicBezTo>
                <a:cubicBezTo>
                  <a:pt x="625090" y="3668128"/>
                  <a:pt x="227363" y="3995230"/>
                  <a:pt x="625090" y="3939474"/>
                </a:cubicBezTo>
                <a:cubicBezTo>
                  <a:pt x="1022817" y="3883718"/>
                  <a:pt x="2717802" y="3244381"/>
                  <a:pt x="2899939" y="34265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78D5324F-E4F5-7C99-436F-61697CA55758}"/>
              </a:ext>
            </a:extLst>
          </p:cNvPr>
          <p:cNvSpPr/>
          <p:nvPr/>
        </p:nvSpPr>
        <p:spPr>
          <a:xfrm>
            <a:off x="5493283" y="7101333"/>
            <a:ext cx="3013137" cy="4857605"/>
          </a:xfrm>
          <a:custGeom>
            <a:avLst/>
            <a:gdLst>
              <a:gd name="connsiteX0" fmla="*/ 372258 w 3013137"/>
              <a:gd name="connsiteY0" fmla="*/ 303077 h 4857605"/>
              <a:gd name="connsiteX1" fmla="*/ 1978034 w 3013137"/>
              <a:gd name="connsiteY1" fmla="*/ 280774 h 4857605"/>
              <a:gd name="connsiteX2" fmla="*/ 952122 w 3013137"/>
              <a:gd name="connsiteY2" fmla="*/ 704521 h 4857605"/>
              <a:gd name="connsiteX3" fmla="*/ 1710405 w 3013137"/>
              <a:gd name="connsiteY3" fmla="*/ 682218 h 4857605"/>
              <a:gd name="connsiteX4" fmla="*/ 506073 w 3013137"/>
              <a:gd name="connsiteY4" fmla="*/ 1708130 h 4857605"/>
              <a:gd name="connsiteX5" fmla="*/ 2267966 w 3013137"/>
              <a:gd name="connsiteY5" fmla="*/ 1529711 h 4857605"/>
              <a:gd name="connsiteX6" fmla="*/ 439166 w 3013137"/>
              <a:gd name="connsiteY6" fmla="*/ 2287994 h 4857605"/>
              <a:gd name="connsiteX7" fmla="*/ 2647107 w 3013137"/>
              <a:gd name="connsiteY7" fmla="*/ 1596618 h 4857605"/>
              <a:gd name="connsiteX8" fmla="*/ 37722 w 3013137"/>
              <a:gd name="connsiteY8" fmla="*/ 2488716 h 4857605"/>
              <a:gd name="connsiteX9" fmla="*/ 1063634 w 3013137"/>
              <a:gd name="connsiteY9" fmla="*/ 3470023 h 4857605"/>
              <a:gd name="connsiteX10" fmla="*/ 550678 w 3013137"/>
              <a:gd name="connsiteY10" fmla="*/ 3336208 h 4857605"/>
              <a:gd name="connsiteX11" fmla="*/ 1219751 w 3013137"/>
              <a:gd name="connsiteY11" fmla="*/ 4852774 h 4857605"/>
              <a:gd name="connsiteX12" fmla="*/ 1219751 w 3013137"/>
              <a:gd name="connsiteY12" fmla="*/ 2756345 h 4857605"/>
              <a:gd name="connsiteX13" fmla="*/ 2468688 w 3013137"/>
              <a:gd name="connsiteY13" fmla="*/ 4718960 h 4857605"/>
              <a:gd name="connsiteX14" fmla="*/ 1554288 w 3013137"/>
              <a:gd name="connsiteY14" fmla="*/ 682218 h 4857605"/>
              <a:gd name="connsiteX15" fmla="*/ 2981644 w 3013137"/>
              <a:gd name="connsiteY15" fmla="*/ 2265691 h 4857605"/>
              <a:gd name="connsiteX16" fmla="*/ 2357176 w 3013137"/>
              <a:gd name="connsiteY16" fmla="*/ 102355 h 4857605"/>
              <a:gd name="connsiteX17" fmla="*/ 283049 w 3013137"/>
              <a:gd name="connsiteY17" fmla="*/ 347682 h 4857605"/>
              <a:gd name="connsiteX18" fmla="*/ 372258 w 3013137"/>
              <a:gd name="connsiteY18" fmla="*/ 303077 h 485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13137" h="4857605">
                <a:moveTo>
                  <a:pt x="372258" y="303077"/>
                </a:moveTo>
                <a:cubicBezTo>
                  <a:pt x="654755" y="291926"/>
                  <a:pt x="1881390" y="213867"/>
                  <a:pt x="1978034" y="280774"/>
                </a:cubicBezTo>
                <a:cubicBezTo>
                  <a:pt x="2074678" y="347681"/>
                  <a:pt x="996727" y="637614"/>
                  <a:pt x="952122" y="704521"/>
                </a:cubicBezTo>
                <a:cubicBezTo>
                  <a:pt x="907517" y="771428"/>
                  <a:pt x="1784747" y="514950"/>
                  <a:pt x="1710405" y="682218"/>
                </a:cubicBezTo>
                <a:cubicBezTo>
                  <a:pt x="1636064" y="849486"/>
                  <a:pt x="413146" y="1566881"/>
                  <a:pt x="506073" y="1708130"/>
                </a:cubicBezTo>
                <a:cubicBezTo>
                  <a:pt x="599000" y="1849379"/>
                  <a:pt x="2279117" y="1433067"/>
                  <a:pt x="2267966" y="1529711"/>
                </a:cubicBezTo>
                <a:cubicBezTo>
                  <a:pt x="2256815" y="1626355"/>
                  <a:pt x="375976" y="2276843"/>
                  <a:pt x="439166" y="2287994"/>
                </a:cubicBezTo>
                <a:cubicBezTo>
                  <a:pt x="502356" y="2299145"/>
                  <a:pt x="2714014" y="1563164"/>
                  <a:pt x="2647107" y="1596618"/>
                </a:cubicBezTo>
                <a:cubicBezTo>
                  <a:pt x="2580200" y="1630072"/>
                  <a:pt x="301634" y="2176482"/>
                  <a:pt x="37722" y="2488716"/>
                </a:cubicBezTo>
                <a:cubicBezTo>
                  <a:pt x="-226190" y="2800950"/>
                  <a:pt x="978141" y="3328774"/>
                  <a:pt x="1063634" y="3470023"/>
                </a:cubicBezTo>
                <a:cubicBezTo>
                  <a:pt x="1149127" y="3611272"/>
                  <a:pt x="524659" y="3105750"/>
                  <a:pt x="550678" y="3336208"/>
                </a:cubicBezTo>
                <a:cubicBezTo>
                  <a:pt x="576697" y="3566666"/>
                  <a:pt x="1108239" y="4949418"/>
                  <a:pt x="1219751" y="4852774"/>
                </a:cubicBezTo>
                <a:cubicBezTo>
                  <a:pt x="1331263" y="4756130"/>
                  <a:pt x="1011595" y="2778647"/>
                  <a:pt x="1219751" y="2756345"/>
                </a:cubicBezTo>
                <a:cubicBezTo>
                  <a:pt x="1427907" y="2734043"/>
                  <a:pt x="2412932" y="5064648"/>
                  <a:pt x="2468688" y="4718960"/>
                </a:cubicBezTo>
                <a:cubicBezTo>
                  <a:pt x="2524444" y="4373272"/>
                  <a:pt x="1468795" y="1091096"/>
                  <a:pt x="1554288" y="682218"/>
                </a:cubicBezTo>
                <a:cubicBezTo>
                  <a:pt x="1639781" y="273340"/>
                  <a:pt x="2847829" y="2362335"/>
                  <a:pt x="2981644" y="2265691"/>
                </a:cubicBezTo>
                <a:cubicBezTo>
                  <a:pt x="3115459" y="2169047"/>
                  <a:pt x="2806942" y="422023"/>
                  <a:pt x="2357176" y="102355"/>
                </a:cubicBezTo>
                <a:cubicBezTo>
                  <a:pt x="1907410" y="-217313"/>
                  <a:pt x="606434" y="310511"/>
                  <a:pt x="283049" y="347682"/>
                </a:cubicBezTo>
                <a:cubicBezTo>
                  <a:pt x="-40336" y="384853"/>
                  <a:pt x="89761" y="314228"/>
                  <a:pt x="372258" y="3030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189F8C15-9AFC-CD13-72E0-7694CD5BD7A1}"/>
              </a:ext>
            </a:extLst>
          </p:cNvPr>
          <p:cNvSpPr/>
          <p:nvPr/>
        </p:nvSpPr>
        <p:spPr>
          <a:xfrm>
            <a:off x="-306011" y="156117"/>
            <a:ext cx="9616879" cy="178420"/>
          </a:xfrm>
          <a:custGeom>
            <a:avLst/>
            <a:gdLst>
              <a:gd name="connsiteX0" fmla="*/ 573640 w 9616879"/>
              <a:gd name="connsiteY0" fmla="*/ 111512 h 178420"/>
              <a:gd name="connsiteX1" fmla="*/ 6528391 w 9616879"/>
              <a:gd name="connsiteY1" fmla="*/ 66907 h 178420"/>
              <a:gd name="connsiteX2" fmla="*/ 5926226 w 9616879"/>
              <a:gd name="connsiteY2" fmla="*/ 178420 h 178420"/>
              <a:gd name="connsiteX3" fmla="*/ 9606128 w 9616879"/>
              <a:gd name="connsiteY3" fmla="*/ 111512 h 178420"/>
              <a:gd name="connsiteX4" fmla="*/ 7130557 w 9616879"/>
              <a:gd name="connsiteY4" fmla="*/ 0 h 178420"/>
              <a:gd name="connsiteX5" fmla="*/ 975084 w 9616879"/>
              <a:gd name="connsiteY5" fmla="*/ 66907 h 178420"/>
              <a:gd name="connsiteX6" fmla="*/ 573640 w 9616879"/>
              <a:gd name="connsiteY6" fmla="*/ 111512 h 1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6879" h="178420">
                <a:moveTo>
                  <a:pt x="573640" y="111512"/>
                </a:moveTo>
                <a:lnTo>
                  <a:pt x="6528391" y="66907"/>
                </a:lnTo>
                <a:cubicBezTo>
                  <a:pt x="7420489" y="78058"/>
                  <a:pt x="5926226" y="178420"/>
                  <a:pt x="5926226" y="178420"/>
                </a:cubicBezTo>
                <a:lnTo>
                  <a:pt x="9606128" y="111512"/>
                </a:lnTo>
                <a:cubicBezTo>
                  <a:pt x="9806850" y="81775"/>
                  <a:pt x="7130557" y="0"/>
                  <a:pt x="7130557" y="0"/>
                </a:cubicBezTo>
                <a:lnTo>
                  <a:pt x="975084" y="66907"/>
                </a:lnTo>
                <a:cubicBezTo>
                  <a:pt x="-114018" y="89210"/>
                  <a:pt x="-351911" y="111512"/>
                  <a:pt x="573640" y="1115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34607CA2-A073-10B9-E990-F541E1A8020C}"/>
              </a:ext>
            </a:extLst>
          </p:cNvPr>
          <p:cNvSpPr/>
          <p:nvPr/>
        </p:nvSpPr>
        <p:spPr>
          <a:xfrm>
            <a:off x="219440" y="245327"/>
            <a:ext cx="338881" cy="12886689"/>
          </a:xfrm>
          <a:custGeom>
            <a:avLst/>
            <a:gdLst>
              <a:gd name="connsiteX0" fmla="*/ 48189 w 338881"/>
              <a:gd name="connsiteY0" fmla="*/ 0 h 12886689"/>
              <a:gd name="connsiteX1" fmla="*/ 3584 w 338881"/>
              <a:gd name="connsiteY1" fmla="*/ 4505093 h 12886689"/>
              <a:gd name="connsiteX2" fmla="*/ 115097 w 338881"/>
              <a:gd name="connsiteY2" fmla="*/ 4036741 h 12886689"/>
              <a:gd name="connsiteX3" fmla="*/ 92794 w 338881"/>
              <a:gd name="connsiteY3" fmla="*/ 6222380 h 12886689"/>
              <a:gd name="connsiteX4" fmla="*/ 48189 w 338881"/>
              <a:gd name="connsiteY4" fmla="*/ 6088566 h 12886689"/>
              <a:gd name="connsiteX5" fmla="*/ 92794 w 338881"/>
              <a:gd name="connsiteY5" fmla="*/ 12244039 h 12886689"/>
              <a:gd name="connsiteX6" fmla="*/ 204306 w 338881"/>
              <a:gd name="connsiteY6" fmla="*/ 11775688 h 12886689"/>
              <a:gd name="connsiteX7" fmla="*/ 338121 w 338881"/>
              <a:gd name="connsiteY7" fmla="*/ 4081346 h 12886689"/>
              <a:gd name="connsiteX8" fmla="*/ 248911 w 338881"/>
              <a:gd name="connsiteY8" fmla="*/ 4505093 h 12886689"/>
              <a:gd name="connsiteX9" fmla="*/ 48189 w 338881"/>
              <a:gd name="connsiteY9" fmla="*/ 0 h 1288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881" h="12886689">
                <a:moveTo>
                  <a:pt x="48189" y="0"/>
                </a:moveTo>
                <a:cubicBezTo>
                  <a:pt x="7301" y="0"/>
                  <a:pt x="-7567" y="3832303"/>
                  <a:pt x="3584" y="4505093"/>
                </a:cubicBezTo>
                <a:cubicBezTo>
                  <a:pt x="14735" y="5177883"/>
                  <a:pt x="100229" y="3750527"/>
                  <a:pt x="115097" y="4036741"/>
                </a:cubicBezTo>
                <a:cubicBezTo>
                  <a:pt x="129965" y="4322955"/>
                  <a:pt x="103945" y="5880409"/>
                  <a:pt x="92794" y="6222380"/>
                </a:cubicBezTo>
                <a:cubicBezTo>
                  <a:pt x="81643" y="6564351"/>
                  <a:pt x="48189" y="5084956"/>
                  <a:pt x="48189" y="6088566"/>
                </a:cubicBezTo>
                <a:cubicBezTo>
                  <a:pt x="48189" y="7092176"/>
                  <a:pt x="66775" y="11296185"/>
                  <a:pt x="92794" y="12244039"/>
                </a:cubicBezTo>
                <a:cubicBezTo>
                  <a:pt x="118814" y="13191893"/>
                  <a:pt x="163418" y="13136137"/>
                  <a:pt x="204306" y="11775688"/>
                </a:cubicBezTo>
                <a:cubicBezTo>
                  <a:pt x="245194" y="10415239"/>
                  <a:pt x="330687" y="5293112"/>
                  <a:pt x="338121" y="4081346"/>
                </a:cubicBezTo>
                <a:cubicBezTo>
                  <a:pt x="345555" y="2869580"/>
                  <a:pt x="297233" y="5177883"/>
                  <a:pt x="248911" y="4505093"/>
                </a:cubicBezTo>
                <a:cubicBezTo>
                  <a:pt x="200589" y="3832303"/>
                  <a:pt x="89077" y="0"/>
                  <a:pt x="4818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A5BF8738-F282-CEE2-B13A-387C66DDD359}"/>
              </a:ext>
            </a:extLst>
          </p:cNvPr>
          <p:cNvSpPr/>
          <p:nvPr/>
        </p:nvSpPr>
        <p:spPr>
          <a:xfrm>
            <a:off x="8947362" y="254512"/>
            <a:ext cx="511006" cy="12257613"/>
          </a:xfrm>
          <a:custGeom>
            <a:avLst/>
            <a:gdLst>
              <a:gd name="connsiteX0" fmla="*/ 241243 w 511006"/>
              <a:gd name="connsiteY0" fmla="*/ 57722 h 12257613"/>
              <a:gd name="connsiteX1" fmla="*/ 308150 w 511006"/>
              <a:gd name="connsiteY1" fmla="*/ 6101683 h 12257613"/>
              <a:gd name="connsiteX2" fmla="*/ 352755 w 511006"/>
              <a:gd name="connsiteY2" fmla="*/ 5432610 h 12257613"/>
              <a:gd name="connsiteX3" fmla="*/ 196638 w 511006"/>
              <a:gd name="connsiteY3" fmla="*/ 9960005 h 12257613"/>
              <a:gd name="connsiteX4" fmla="*/ 196638 w 511006"/>
              <a:gd name="connsiteY4" fmla="*/ 9201722 h 12257613"/>
              <a:gd name="connsiteX5" fmla="*/ 508872 w 511006"/>
              <a:gd name="connsiteY5" fmla="*/ 12257156 h 12257613"/>
              <a:gd name="connsiteX6" fmla="*/ 18218 w 511006"/>
              <a:gd name="connsiteY6" fmla="*/ 8956395 h 12257613"/>
              <a:gd name="connsiteX7" fmla="*/ 107428 w 511006"/>
              <a:gd name="connsiteY7" fmla="*/ 2979342 h 12257613"/>
              <a:gd name="connsiteX8" fmla="*/ 129731 w 511006"/>
              <a:gd name="connsiteY8" fmla="*/ 3046249 h 12257613"/>
              <a:gd name="connsiteX9" fmla="*/ 241243 w 511006"/>
              <a:gd name="connsiteY9" fmla="*/ 57722 h 122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006" h="12257613">
                <a:moveTo>
                  <a:pt x="241243" y="57722"/>
                </a:moveTo>
                <a:cubicBezTo>
                  <a:pt x="270979" y="566961"/>
                  <a:pt x="289565" y="5205868"/>
                  <a:pt x="308150" y="6101683"/>
                </a:cubicBezTo>
                <a:cubicBezTo>
                  <a:pt x="326735" y="6997498"/>
                  <a:pt x="371340" y="4789556"/>
                  <a:pt x="352755" y="5432610"/>
                </a:cubicBezTo>
                <a:cubicBezTo>
                  <a:pt x="334170" y="6075664"/>
                  <a:pt x="222657" y="9331820"/>
                  <a:pt x="196638" y="9960005"/>
                </a:cubicBezTo>
                <a:cubicBezTo>
                  <a:pt x="170619" y="10588190"/>
                  <a:pt x="144599" y="8818864"/>
                  <a:pt x="196638" y="9201722"/>
                </a:cubicBezTo>
                <a:cubicBezTo>
                  <a:pt x="248677" y="9584581"/>
                  <a:pt x="538609" y="12298044"/>
                  <a:pt x="508872" y="12257156"/>
                </a:cubicBezTo>
                <a:cubicBezTo>
                  <a:pt x="479135" y="12216268"/>
                  <a:pt x="85125" y="10502697"/>
                  <a:pt x="18218" y="8956395"/>
                </a:cubicBezTo>
                <a:cubicBezTo>
                  <a:pt x="-48689" y="7410093"/>
                  <a:pt x="88842" y="3964366"/>
                  <a:pt x="107428" y="2979342"/>
                </a:cubicBezTo>
                <a:cubicBezTo>
                  <a:pt x="126014" y="1994318"/>
                  <a:pt x="114863" y="3529469"/>
                  <a:pt x="129731" y="3046249"/>
                </a:cubicBezTo>
                <a:cubicBezTo>
                  <a:pt x="144599" y="2563029"/>
                  <a:pt x="211507" y="-451517"/>
                  <a:pt x="241243" y="577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04052C40-DDE0-DE26-B26D-68844D94B3DD}"/>
              </a:ext>
            </a:extLst>
          </p:cNvPr>
          <p:cNvSpPr/>
          <p:nvPr/>
        </p:nvSpPr>
        <p:spPr>
          <a:xfrm>
            <a:off x="18951" y="12221187"/>
            <a:ext cx="9817092" cy="763886"/>
          </a:xfrm>
          <a:custGeom>
            <a:avLst/>
            <a:gdLst>
              <a:gd name="connsiteX0" fmla="*/ 114864 w 9817092"/>
              <a:gd name="connsiteY0" fmla="*/ 558111 h 763886"/>
              <a:gd name="connsiteX1" fmla="*/ 7831508 w 9817092"/>
              <a:gd name="connsiteY1" fmla="*/ 580413 h 763886"/>
              <a:gd name="connsiteX2" fmla="*/ 7050922 w 9817092"/>
              <a:gd name="connsiteY2" fmla="*/ 535808 h 763886"/>
              <a:gd name="connsiteX3" fmla="*/ 9816425 w 9817092"/>
              <a:gd name="connsiteY3" fmla="*/ 550 h 763886"/>
              <a:gd name="connsiteX4" fmla="*/ 7273947 w 9817092"/>
              <a:gd name="connsiteY4" fmla="*/ 647320 h 763886"/>
              <a:gd name="connsiteX5" fmla="*/ 3482532 w 9817092"/>
              <a:gd name="connsiteY5" fmla="*/ 758833 h 763886"/>
              <a:gd name="connsiteX6" fmla="*/ 114864 w 9817092"/>
              <a:gd name="connsiteY6" fmla="*/ 558111 h 7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7092" h="763886">
                <a:moveTo>
                  <a:pt x="114864" y="558111"/>
                </a:moveTo>
                <a:cubicBezTo>
                  <a:pt x="839693" y="528374"/>
                  <a:pt x="6675498" y="584130"/>
                  <a:pt x="7831508" y="580413"/>
                </a:cubicBezTo>
                <a:cubicBezTo>
                  <a:pt x="8987518" y="576696"/>
                  <a:pt x="6720103" y="632452"/>
                  <a:pt x="7050922" y="535808"/>
                </a:cubicBezTo>
                <a:cubicBezTo>
                  <a:pt x="7381741" y="439164"/>
                  <a:pt x="9779254" y="-18035"/>
                  <a:pt x="9816425" y="550"/>
                </a:cubicBezTo>
                <a:cubicBezTo>
                  <a:pt x="9853596" y="19135"/>
                  <a:pt x="8329596" y="520940"/>
                  <a:pt x="7273947" y="647320"/>
                </a:cubicBezTo>
                <a:cubicBezTo>
                  <a:pt x="6218298" y="773700"/>
                  <a:pt x="4679430" y="769984"/>
                  <a:pt x="3482532" y="758833"/>
                </a:cubicBezTo>
                <a:cubicBezTo>
                  <a:pt x="2285634" y="747682"/>
                  <a:pt x="-609965" y="587848"/>
                  <a:pt x="114864" y="5581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36838183-918A-90EE-63BD-92DB32023624}"/>
              </a:ext>
            </a:extLst>
          </p:cNvPr>
          <p:cNvSpPr/>
          <p:nvPr/>
        </p:nvSpPr>
        <p:spPr>
          <a:xfrm>
            <a:off x="470501" y="757257"/>
            <a:ext cx="2872378" cy="4802169"/>
          </a:xfrm>
          <a:custGeom>
            <a:avLst/>
            <a:gdLst>
              <a:gd name="connsiteX0" fmla="*/ 2451305 w 2872378"/>
              <a:gd name="connsiteY0" fmla="*/ 1618 h 4802169"/>
              <a:gd name="connsiteX1" fmla="*/ 1982954 w 2872378"/>
              <a:gd name="connsiteY1" fmla="*/ 1139043 h 4802169"/>
              <a:gd name="connsiteX2" fmla="*/ 2339793 w 2872378"/>
              <a:gd name="connsiteY2" fmla="*/ 670692 h 4802169"/>
              <a:gd name="connsiteX3" fmla="*/ 2830447 w 2872378"/>
              <a:gd name="connsiteY3" fmla="*/ 2722516 h 4802169"/>
              <a:gd name="connsiteX4" fmla="*/ 2674330 w 2872378"/>
              <a:gd name="connsiteY4" fmla="*/ 1808116 h 4802169"/>
              <a:gd name="connsiteX5" fmla="*/ 1313881 w 2872378"/>
              <a:gd name="connsiteY5" fmla="*/ 3057053 h 4802169"/>
              <a:gd name="connsiteX6" fmla="*/ 2228281 w 2872378"/>
              <a:gd name="connsiteY6" fmla="*/ 1785814 h 4802169"/>
              <a:gd name="connsiteX7" fmla="*/ 42642 w 2872378"/>
              <a:gd name="connsiteY7" fmla="*/ 3859940 h 4802169"/>
              <a:gd name="connsiteX8" fmla="*/ 778622 w 2872378"/>
              <a:gd name="connsiteY8" fmla="*/ 2923238 h 4802169"/>
              <a:gd name="connsiteX9" fmla="*/ 756320 w 2872378"/>
              <a:gd name="connsiteY9" fmla="*/ 4016058 h 4802169"/>
              <a:gd name="connsiteX10" fmla="*/ 1960652 w 2872378"/>
              <a:gd name="connsiteY10" fmla="*/ 3391589 h 4802169"/>
              <a:gd name="connsiteX11" fmla="*/ 421783 w 2872378"/>
              <a:gd name="connsiteY11" fmla="*/ 4752038 h 4802169"/>
              <a:gd name="connsiteX12" fmla="*/ 1492300 w 2872378"/>
              <a:gd name="connsiteY12" fmla="*/ 1295160 h 4802169"/>
              <a:gd name="connsiteX13" fmla="*/ 1157764 w 2872378"/>
              <a:gd name="connsiteY13" fmla="*/ 1585092 h 4802169"/>
              <a:gd name="connsiteX14" fmla="*/ 1113159 w 2872378"/>
              <a:gd name="connsiteY14" fmla="*/ 157736 h 4802169"/>
              <a:gd name="connsiteX15" fmla="*/ 1380788 w 2872378"/>
              <a:gd name="connsiteY15" fmla="*/ 871414 h 4802169"/>
              <a:gd name="connsiteX16" fmla="*/ 2451305 w 2872378"/>
              <a:gd name="connsiteY16" fmla="*/ 1618 h 480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2378" h="4802169">
                <a:moveTo>
                  <a:pt x="2451305" y="1618"/>
                </a:moveTo>
                <a:cubicBezTo>
                  <a:pt x="2551666" y="46223"/>
                  <a:pt x="2001539" y="1027531"/>
                  <a:pt x="1982954" y="1139043"/>
                </a:cubicBezTo>
                <a:cubicBezTo>
                  <a:pt x="1964369" y="1250555"/>
                  <a:pt x="2198544" y="406780"/>
                  <a:pt x="2339793" y="670692"/>
                </a:cubicBezTo>
                <a:cubicBezTo>
                  <a:pt x="2481042" y="934604"/>
                  <a:pt x="2774691" y="2532945"/>
                  <a:pt x="2830447" y="2722516"/>
                </a:cubicBezTo>
                <a:cubicBezTo>
                  <a:pt x="2886203" y="2912087"/>
                  <a:pt x="2927091" y="1752360"/>
                  <a:pt x="2674330" y="1808116"/>
                </a:cubicBezTo>
                <a:cubicBezTo>
                  <a:pt x="2421569" y="1863872"/>
                  <a:pt x="1388223" y="3060770"/>
                  <a:pt x="1313881" y="3057053"/>
                </a:cubicBezTo>
                <a:cubicBezTo>
                  <a:pt x="1239539" y="3053336"/>
                  <a:pt x="2440154" y="1652000"/>
                  <a:pt x="2228281" y="1785814"/>
                </a:cubicBezTo>
                <a:cubicBezTo>
                  <a:pt x="2016408" y="1919628"/>
                  <a:pt x="284252" y="3670369"/>
                  <a:pt x="42642" y="3859940"/>
                </a:cubicBezTo>
                <a:cubicBezTo>
                  <a:pt x="-198968" y="4049511"/>
                  <a:pt x="659676" y="2897218"/>
                  <a:pt x="778622" y="2923238"/>
                </a:cubicBezTo>
                <a:cubicBezTo>
                  <a:pt x="897568" y="2949258"/>
                  <a:pt x="559315" y="3938000"/>
                  <a:pt x="756320" y="4016058"/>
                </a:cubicBezTo>
                <a:cubicBezTo>
                  <a:pt x="953325" y="4094116"/>
                  <a:pt x="2016408" y="3268926"/>
                  <a:pt x="1960652" y="3391589"/>
                </a:cubicBezTo>
                <a:cubicBezTo>
                  <a:pt x="1904896" y="3514252"/>
                  <a:pt x="499842" y="5101443"/>
                  <a:pt x="421783" y="4752038"/>
                </a:cubicBezTo>
                <a:cubicBezTo>
                  <a:pt x="343724" y="4402633"/>
                  <a:pt x="1369637" y="1822984"/>
                  <a:pt x="1492300" y="1295160"/>
                </a:cubicBezTo>
                <a:cubicBezTo>
                  <a:pt x="1614963" y="767336"/>
                  <a:pt x="1220954" y="1774663"/>
                  <a:pt x="1157764" y="1585092"/>
                </a:cubicBezTo>
                <a:cubicBezTo>
                  <a:pt x="1094574" y="1395521"/>
                  <a:pt x="1075988" y="276682"/>
                  <a:pt x="1113159" y="157736"/>
                </a:cubicBezTo>
                <a:cubicBezTo>
                  <a:pt x="1150330" y="38790"/>
                  <a:pt x="1154047" y="893716"/>
                  <a:pt x="1380788" y="871414"/>
                </a:cubicBezTo>
                <a:cubicBezTo>
                  <a:pt x="1607529" y="849112"/>
                  <a:pt x="2350944" y="-42987"/>
                  <a:pt x="2451305" y="161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4CF20044-B455-9AD7-41FC-8245C9EF18CE}"/>
              </a:ext>
            </a:extLst>
          </p:cNvPr>
          <p:cNvSpPr/>
          <p:nvPr/>
        </p:nvSpPr>
        <p:spPr>
          <a:xfrm>
            <a:off x="4459164" y="596113"/>
            <a:ext cx="4741509" cy="3900767"/>
          </a:xfrm>
          <a:custGeom>
            <a:avLst/>
            <a:gdLst>
              <a:gd name="connsiteX0" fmla="*/ 4528719 w 4741509"/>
              <a:gd name="connsiteY0" fmla="*/ 162170 h 3900767"/>
              <a:gd name="connsiteX1" fmla="*/ 4194182 w 4741509"/>
              <a:gd name="connsiteY1" fmla="*/ 585916 h 3900767"/>
              <a:gd name="connsiteX2" fmla="*/ 4528719 w 4741509"/>
              <a:gd name="connsiteY2" fmla="*/ 2593136 h 3900767"/>
              <a:gd name="connsiteX3" fmla="*/ 4171880 w 4741509"/>
              <a:gd name="connsiteY3" fmla="*/ 1656433 h 3900767"/>
              <a:gd name="connsiteX4" fmla="*/ 4149577 w 4741509"/>
              <a:gd name="connsiteY4" fmla="*/ 3396024 h 3900767"/>
              <a:gd name="connsiteX5" fmla="*/ 3971158 w 4741509"/>
              <a:gd name="connsiteY5" fmla="*/ 3329116 h 3900767"/>
              <a:gd name="connsiteX6" fmla="*/ 3079060 w 4741509"/>
              <a:gd name="connsiteY6" fmla="*/ 3864375 h 3900767"/>
              <a:gd name="connsiteX7" fmla="*/ 2320777 w 4741509"/>
              <a:gd name="connsiteY7" fmla="*/ 3819770 h 3900767"/>
              <a:gd name="connsiteX8" fmla="*/ 3034456 w 4741509"/>
              <a:gd name="connsiteY8" fmla="*/ 3552141 h 3900767"/>
              <a:gd name="connsiteX9" fmla="*/ 1897031 w 4741509"/>
              <a:gd name="connsiteY9" fmla="*/ 3373721 h 3900767"/>
              <a:gd name="connsiteX10" fmla="*/ 1830124 w 4741509"/>
              <a:gd name="connsiteY10" fmla="*/ 2258599 h 3900767"/>
              <a:gd name="connsiteX11" fmla="*/ 1324 w 4741509"/>
              <a:gd name="connsiteY11" fmla="*/ 719731 h 3900767"/>
              <a:gd name="connsiteX12" fmla="*/ 1517890 w 4741509"/>
              <a:gd name="connsiteY12" fmla="*/ 675126 h 3900767"/>
              <a:gd name="connsiteX13" fmla="*/ 425070 w 4741509"/>
              <a:gd name="connsiteY13" fmla="*/ 28355 h 3900767"/>
              <a:gd name="connsiteX14" fmla="*/ 4528719 w 4741509"/>
              <a:gd name="connsiteY14" fmla="*/ 162170 h 39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41509" h="3900767">
                <a:moveTo>
                  <a:pt x="4528719" y="162170"/>
                </a:moveTo>
                <a:cubicBezTo>
                  <a:pt x="5156904" y="255097"/>
                  <a:pt x="4194182" y="180755"/>
                  <a:pt x="4194182" y="585916"/>
                </a:cubicBezTo>
                <a:cubicBezTo>
                  <a:pt x="4194182" y="991077"/>
                  <a:pt x="4532436" y="2414717"/>
                  <a:pt x="4528719" y="2593136"/>
                </a:cubicBezTo>
                <a:cubicBezTo>
                  <a:pt x="4525002" y="2771555"/>
                  <a:pt x="4235070" y="1522618"/>
                  <a:pt x="4171880" y="1656433"/>
                </a:cubicBezTo>
                <a:cubicBezTo>
                  <a:pt x="4108690" y="1790248"/>
                  <a:pt x="4183031" y="3117244"/>
                  <a:pt x="4149577" y="3396024"/>
                </a:cubicBezTo>
                <a:cubicBezTo>
                  <a:pt x="4116123" y="3674804"/>
                  <a:pt x="4149577" y="3251058"/>
                  <a:pt x="3971158" y="3329116"/>
                </a:cubicBezTo>
                <a:cubicBezTo>
                  <a:pt x="3792739" y="3407174"/>
                  <a:pt x="3354123" y="3782599"/>
                  <a:pt x="3079060" y="3864375"/>
                </a:cubicBezTo>
                <a:cubicBezTo>
                  <a:pt x="2803997" y="3946151"/>
                  <a:pt x="2328211" y="3871809"/>
                  <a:pt x="2320777" y="3819770"/>
                </a:cubicBezTo>
                <a:cubicBezTo>
                  <a:pt x="2313343" y="3767731"/>
                  <a:pt x="3105080" y="3626483"/>
                  <a:pt x="3034456" y="3552141"/>
                </a:cubicBezTo>
                <a:cubicBezTo>
                  <a:pt x="2963832" y="3477800"/>
                  <a:pt x="2097753" y="3589311"/>
                  <a:pt x="1897031" y="3373721"/>
                </a:cubicBezTo>
                <a:cubicBezTo>
                  <a:pt x="1696309" y="3158131"/>
                  <a:pt x="2146075" y="2700931"/>
                  <a:pt x="1830124" y="2258599"/>
                </a:cubicBezTo>
                <a:cubicBezTo>
                  <a:pt x="1514173" y="1816267"/>
                  <a:pt x="53363" y="983643"/>
                  <a:pt x="1324" y="719731"/>
                </a:cubicBezTo>
                <a:cubicBezTo>
                  <a:pt x="-50715" y="455819"/>
                  <a:pt x="1447266" y="790355"/>
                  <a:pt x="1517890" y="675126"/>
                </a:cubicBezTo>
                <a:cubicBezTo>
                  <a:pt x="1588514" y="559897"/>
                  <a:pt x="-69301" y="113848"/>
                  <a:pt x="425070" y="28355"/>
                </a:cubicBezTo>
                <a:cubicBezTo>
                  <a:pt x="919441" y="-57138"/>
                  <a:pt x="3900534" y="69243"/>
                  <a:pt x="4528719" y="162170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03DEAC15-C498-3C6D-4FDA-3B0DD5F43241}"/>
              </a:ext>
            </a:extLst>
          </p:cNvPr>
          <p:cNvSpPr/>
          <p:nvPr/>
        </p:nvSpPr>
        <p:spPr>
          <a:xfrm>
            <a:off x="705624" y="532295"/>
            <a:ext cx="2216470" cy="2976526"/>
          </a:xfrm>
          <a:custGeom>
            <a:avLst/>
            <a:gdLst>
              <a:gd name="connsiteX0" fmla="*/ 2215996 w 2216470"/>
              <a:gd name="connsiteY0" fmla="*/ 47568 h 2976526"/>
              <a:gd name="connsiteX1" fmla="*/ 342591 w 2216470"/>
              <a:gd name="connsiteY1" fmla="*/ 292895 h 2976526"/>
              <a:gd name="connsiteX2" fmla="*/ 1323898 w 2216470"/>
              <a:gd name="connsiteY2" fmla="*/ 2964 h 2976526"/>
              <a:gd name="connsiteX3" fmla="*/ 543313 w 2216470"/>
              <a:gd name="connsiteY3" fmla="*/ 203685 h 2976526"/>
              <a:gd name="connsiteX4" fmla="*/ 632522 w 2216470"/>
              <a:gd name="connsiteY4" fmla="*/ 1073481 h 2976526"/>
              <a:gd name="connsiteX5" fmla="*/ 342591 w 2216470"/>
              <a:gd name="connsiteY5" fmla="*/ 2656954 h 2976526"/>
              <a:gd name="connsiteX6" fmla="*/ 387196 w 2216470"/>
              <a:gd name="connsiteY6" fmla="*/ 1787159 h 2976526"/>
              <a:gd name="connsiteX7" fmla="*/ 30356 w 2216470"/>
              <a:gd name="connsiteY7" fmla="*/ 2946885 h 2976526"/>
              <a:gd name="connsiteX8" fmla="*/ 74961 w 2216470"/>
              <a:gd name="connsiteY8" fmla="*/ 315198 h 2976526"/>
              <a:gd name="connsiteX9" fmla="*/ 521010 w 2216470"/>
              <a:gd name="connsiteY9" fmla="*/ 114476 h 2976526"/>
              <a:gd name="connsiteX10" fmla="*/ 2215996 w 2216470"/>
              <a:gd name="connsiteY10" fmla="*/ 47568 h 297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6470" h="2976526">
                <a:moveTo>
                  <a:pt x="2215996" y="47568"/>
                </a:moveTo>
                <a:cubicBezTo>
                  <a:pt x="2186260" y="77304"/>
                  <a:pt x="491274" y="300329"/>
                  <a:pt x="342591" y="292895"/>
                </a:cubicBezTo>
                <a:cubicBezTo>
                  <a:pt x="193908" y="285461"/>
                  <a:pt x="1290444" y="17832"/>
                  <a:pt x="1323898" y="2964"/>
                </a:cubicBezTo>
                <a:cubicBezTo>
                  <a:pt x="1357352" y="-11904"/>
                  <a:pt x="658542" y="25266"/>
                  <a:pt x="543313" y="203685"/>
                </a:cubicBezTo>
                <a:cubicBezTo>
                  <a:pt x="428084" y="382104"/>
                  <a:pt x="665976" y="664603"/>
                  <a:pt x="632522" y="1073481"/>
                </a:cubicBezTo>
                <a:cubicBezTo>
                  <a:pt x="599068" y="1482359"/>
                  <a:pt x="383479" y="2538008"/>
                  <a:pt x="342591" y="2656954"/>
                </a:cubicBezTo>
                <a:cubicBezTo>
                  <a:pt x="301703" y="2775900"/>
                  <a:pt x="439235" y="1738837"/>
                  <a:pt x="387196" y="1787159"/>
                </a:cubicBezTo>
                <a:cubicBezTo>
                  <a:pt x="335157" y="1835481"/>
                  <a:pt x="82395" y="3192212"/>
                  <a:pt x="30356" y="2946885"/>
                </a:cubicBezTo>
                <a:cubicBezTo>
                  <a:pt x="-21683" y="2701558"/>
                  <a:pt x="-6815" y="787266"/>
                  <a:pt x="74961" y="315198"/>
                </a:cubicBezTo>
                <a:cubicBezTo>
                  <a:pt x="156737" y="-156870"/>
                  <a:pt x="171605" y="155364"/>
                  <a:pt x="521010" y="114476"/>
                </a:cubicBezTo>
                <a:cubicBezTo>
                  <a:pt x="870415" y="73588"/>
                  <a:pt x="2245732" y="17832"/>
                  <a:pt x="2215996" y="4756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B8A2517A-E4D4-C008-85ED-53C08E1EBA03}"/>
              </a:ext>
            </a:extLst>
          </p:cNvPr>
          <p:cNvSpPr/>
          <p:nvPr/>
        </p:nvSpPr>
        <p:spPr>
          <a:xfrm>
            <a:off x="6007337" y="7348824"/>
            <a:ext cx="2070061" cy="4422838"/>
          </a:xfrm>
          <a:custGeom>
            <a:avLst/>
            <a:gdLst>
              <a:gd name="connsiteX0" fmla="*/ 504975 w 2070061"/>
              <a:gd name="connsiteY0" fmla="*/ 100191 h 4422838"/>
              <a:gd name="connsiteX1" fmla="*/ 728000 w 2070061"/>
              <a:gd name="connsiteY1" fmla="*/ 256308 h 4422838"/>
              <a:gd name="connsiteX2" fmla="*/ 237346 w 2070061"/>
              <a:gd name="connsiteY2" fmla="*/ 635449 h 4422838"/>
              <a:gd name="connsiteX3" fmla="*/ 1664702 w 2070061"/>
              <a:gd name="connsiteY3" fmla="*/ 457030 h 4422838"/>
              <a:gd name="connsiteX4" fmla="*/ 504975 w 2070061"/>
              <a:gd name="connsiteY4" fmla="*/ 1304522 h 4422838"/>
              <a:gd name="connsiteX5" fmla="*/ 1151746 w 2070061"/>
              <a:gd name="connsiteY5" fmla="*/ 1148405 h 4422838"/>
              <a:gd name="connsiteX6" fmla="*/ 14322 w 2070061"/>
              <a:gd name="connsiteY6" fmla="*/ 1973596 h 4422838"/>
              <a:gd name="connsiteX7" fmla="*/ 482673 w 2070061"/>
              <a:gd name="connsiteY7" fmla="*/ 1906688 h 4422838"/>
              <a:gd name="connsiteX8" fmla="*/ 36624 w 2070061"/>
              <a:gd name="connsiteY8" fmla="*/ 2107410 h 4422838"/>
              <a:gd name="connsiteX9" fmla="*/ 1508585 w 2070061"/>
              <a:gd name="connsiteY9" fmla="*/ 1817478 h 4422838"/>
              <a:gd name="connsiteX10" fmla="*/ 170439 w 2070061"/>
              <a:gd name="connsiteY10" fmla="*/ 2330435 h 4422838"/>
              <a:gd name="connsiteX11" fmla="*/ 1397073 w 2070061"/>
              <a:gd name="connsiteY11" fmla="*/ 2330435 h 4422838"/>
              <a:gd name="connsiteX12" fmla="*/ 594185 w 2070061"/>
              <a:gd name="connsiteY12" fmla="*/ 2776483 h 4422838"/>
              <a:gd name="connsiteX13" fmla="*/ 1731609 w 2070061"/>
              <a:gd name="connsiteY13" fmla="*/ 2821088 h 4422838"/>
              <a:gd name="connsiteX14" fmla="*/ 973326 w 2070061"/>
              <a:gd name="connsiteY14" fmla="*/ 4404561 h 4422838"/>
              <a:gd name="connsiteX15" fmla="*/ 2066146 w 2070061"/>
              <a:gd name="connsiteY15" fmla="*/ 1616756 h 4422838"/>
              <a:gd name="connsiteX16" fmla="*/ 1307863 w 2070061"/>
              <a:gd name="connsiteY16" fmla="*/ 1839781 h 4422838"/>
              <a:gd name="connsiteX17" fmla="*/ 504975 w 2070061"/>
              <a:gd name="connsiteY17" fmla="*/ 100191 h 442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70061" h="4422838">
                <a:moveTo>
                  <a:pt x="504975" y="100191"/>
                </a:moveTo>
                <a:cubicBezTo>
                  <a:pt x="408331" y="-163721"/>
                  <a:pt x="772605" y="167098"/>
                  <a:pt x="728000" y="256308"/>
                </a:cubicBezTo>
                <a:cubicBezTo>
                  <a:pt x="683395" y="345518"/>
                  <a:pt x="81229" y="601995"/>
                  <a:pt x="237346" y="635449"/>
                </a:cubicBezTo>
                <a:cubicBezTo>
                  <a:pt x="393463" y="668903"/>
                  <a:pt x="1620097" y="345518"/>
                  <a:pt x="1664702" y="457030"/>
                </a:cubicBezTo>
                <a:cubicBezTo>
                  <a:pt x="1709307" y="568542"/>
                  <a:pt x="590468" y="1189293"/>
                  <a:pt x="504975" y="1304522"/>
                </a:cubicBezTo>
                <a:cubicBezTo>
                  <a:pt x="419482" y="1419751"/>
                  <a:pt x="1233521" y="1036893"/>
                  <a:pt x="1151746" y="1148405"/>
                </a:cubicBezTo>
                <a:cubicBezTo>
                  <a:pt x="1069971" y="1259917"/>
                  <a:pt x="125834" y="1847216"/>
                  <a:pt x="14322" y="1973596"/>
                </a:cubicBezTo>
                <a:cubicBezTo>
                  <a:pt x="-97190" y="2099976"/>
                  <a:pt x="478956" y="1884386"/>
                  <a:pt x="482673" y="1906688"/>
                </a:cubicBezTo>
                <a:cubicBezTo>
                  <a:pt x="486390" y="1928990"/>
                  <a:pt x="-134361" y="2122278"/>
                  <a:pt x="36624" y="2107410"/>
                </a:cubicBezTo>
                <a:cubicBezTo>
                  <a:pt x="207609" y="2092542"/>
                  <a:pt x="1486283" y="1780307"/>
                  <a:pt x="1508585" y="1817478"/>
                </a:cubicBezTo>
                <a:cubicBezTo>
                  <a:pt x="1530888" y="1854649"/>
                  <a:pt x="189024" y="2244942"/>
                  <a:pt x="170439" y="2330435"/>
                </a:cubicBezTo>
                <a:cubicBezTo>
                  <a:pt x="151854" y="2415928"/>
                  <a:pt x="1326449" y="2256094"/>
                  <a:pt x="1397073" y="2330435"/>
                </a:cubicBezTo>
                <a:cubicBezTo>
                  <a:pt x="1467697" y="2404776"/>
                  <a:pt x="538429" y="2694708"/>
                  <a:pt x="594185" y="2776483"/>
                </a:cubicBezTo>
                <a:cubicBezTo>
                  <a:pt x="649941" y="2858258"/>
                  <a:pt x="1668419" y="2549742"/>
                  <a:pt x="1731609" y="2821088"/>
                </a:cubicBezTo>
                <a:cubicBezTo>
                  <a:pt x="1794799" y="3092434"/>
                  <a:pt x="917570" y="4605283"/>
                  <a:pt x="973326" y="4404561"/>
                </a:cubicBezTo>
                <a:cubicBezTo>
                  <a:pt x="1029082" y="4203839"/>
                  <a:pt x="2010390" y="2044219"/>
                  <a:pt x="2066146" y="1616756"/>
                </a:cubicBezTo>
                <a:cubicBezTo>
                  <a:pt x="2121902" y="1189293"/>
                  <a:pt x="1568058" y="2092542"/>
                  <a:pt x="1307863" y="1839781"/>
                </a:cubicBezTo>
                <a:cubicBezTo>
                  <a:pt x="1047668" y="1587020"/>
                  <a:pt x="601619" y="364103"/>
                  <a:pt x="504975" y="10019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77D51094-CE01-DBB5-62D7-8FBE02A8F48A}"/>
              </a:ext>
            </a:extLst>
          </p:cNvPr>
          <p:cNvSpPr/>
          <p:nvPr/>
        </p:nvSpPr>
        <p:spPr>
          <a:xfrm>
            <a:off x="863221" y="8149374"/>
            <a:ext cx="1459500" cy="3136794"/>
          </a:xfrm>
          <a:custGeom>
            <a:avLst/>
            <a:gdLst>
              <a:gd name="connsiteX0" fmla="*/ 6574 w 1459500"/>
              <a:gd name="connsiteY0" fmla="*/ 325553 h 3136794"/>
              <a:gd name="connsiteX1" fmla="*/ 1456233 w 1459500"/>
              <a:gd name="connsiteY1" fmla="*/ 35621 h 3136794"/>
              <a:gd name="connsiteX2" fmla="*/ 408018 w 1459500"/>
              <a:gd name="connsiteY2" fmla="*/ 1262255 h 3136794"/>
              <a:gd name="connsiteX3" fmla="*/ 653345 w 1459500"/>
              <a:gd name="connsiteY3" fmla="*/ 1083836 h 3136794"/>
              <a:gd name="connsiteX4" fmla="*/ 631042 w 1459500"/>
              <a:gd name="connsiteY4" fmla="*/ 2020538 h 3136794"/>
              <a:gd name="connsiteX5" fmla="*/ 1389325 w 1459500"/>
              <a:gd name="connsiteY5" fmla="*/ 1239953 h 3136794"/>
              <a:gd name="connsiteX6" fmla="*/ 697950 w 1459500"/>
              <a:gd name="connsiteY6" fmla="*/ 1819816 h 3136794"/>
              <a:gd name="connsiteX7" fmla="*/ 1411628 w 1459500"/>
              <a:gd name="connsiteY7" fmla="*/ 2622704 h 3136794"/>
              <a:gd name="connsiteX8" fmla="*/ 1099394 w 1459500"/>
              <a:gd name="connsiteY8" fmla="*/ 2198958 h 3136794"/>
              <a:gd name="connsiteX9" fmla="*/ 474925 w 1459500"/>
              <a:gd name="connsiteY9" fmla="*/ 3135660 h 3136794"/>
              <a:gd name="connsiteX10" fmla="*/ 474925 w 1459500"/>
              <a:gd name="connsiteY10" fmla="*/ 1975933 h 3136794"/>
              <a:gd name="connsiteX11" fmla="*/ 675647 w 1459500"/>
              <a:gd name="connsiteY11" fmla="*/ 994626 h 3136794"/>
              <a:gd name="connsiteX12" fmla="*/ 363413 w 1459500"/>
              <a:gd name="connsiteY12" fmla="*/ 927719 h 3136794"/>
              <a:gd name="connsiteX13" fmla="*/ 898672 w 1459500"/>
              <a:gd name="connsiteY13" fmla="*/ 280948 h 3136794"/>
              <a:gd name="connsiteX14" fmla="*/ 6574 w 1459500"/>
              <a:gd name="connsiteY14" fmla="*/ 325553 h 313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9500" h="3136794">
                <a:moveTo>
                  <a:pt x="6574" y="325553"/>
                </a:moveTo>
                <a:cubicBezTo>
                  <a:pt x="99501" y="284665"/>
                  <a:pt x="1389326" y="-120496"/>
                  <a:pt x="1456233" y="35621"/>
                </a:cubicBezTo>
                <a:cubicBezTo>
                  <a:pt x="1523140" y="191738"/>
                  <a:pt x="541833" y="1087553"/>
                  <a:pt x="408018" y="1262255"/>
                </a:cubicBezTo>
                <a:cubicBezTo>
                  <a:pt x="274203" y="1436957"/>
                  <a:pt x="616174" y="957456"/>
                  <a:pt x="653345" y="1083836"/>
                </a:cubicBezTo>
                <a:cubicBezTo>
                  <a:pt x="690516" y="1210217"/>
                  <a:pt x="508379" y="1994519"/>
                  <a:pt x="631042" y="2020538"/>
                </a:cubicBezTo>
                <a:cubicBezTo>
                  <a:pt x="753705" y="2046557"/>
                  <a:pt x="1378174" y="1273407"/>
                  <a:pt x="1389325" y="1239953"/>
                </a:cubicBezTo>
                <a:cubicBezTo>
                  <a:pt x="1400476" y="1206499"/>
                  <a:pt x="694233" y="1589358"/>
                  <a:pt x="697950" y="1819816"/>
                </a:cubicBezTo>
                <a:cubicBezTo>
                  <a:pt x="701667" y="2050275"/>
                  <a:pt x="1344721" y="2559514"/>
                  <a:pt x="1411628" y="2622704"/>
                </a:cubicBezTo>
                <a:cubicBezTo>
                  <a:pt x="1478535" y="2685894"/>
                  <a:pt x="1255511" y="2113465"/>
                  <a:pt x="1099394" y="2198958"/>
                </a:cubicBezTo>
                <a:cubicBezTo>
                  <a:pt x="943277" y="2284451"/>
                  <a:pt x="579003" y="3172831"/>
                  <a:pt x="474925" y="3135660"/>
                </a:cubicBezTo>
                <a:cubicBezTo>
                  <a:pt x="370847" y="3098489"/>
                  <a:pt x="441471" y="2332772"/>
                  <a:pt x="474925" y="1975933"/>
                </a:cubicBezTo>
                <a:cubicBezTo>
                  <a:pt x="508379" y="1619094"/>
                  <a:pt x="694232" y="1169328"/>
                  <a:pt x="675647" y="994626"/>
                </a:cubicBezTo>
                <a:cubicBezTo>
                  <a:pt x="657062" y="819924"/>
                  <a:pt x="326242" y="1046665"/>
                  <a:pt x="363413" y="927719"/>
                </a:cubicBezTo>
                <a:cubicBezTo>
                  <a:pt x="400584" y="808773"/>
                  <a:pt x="961862" y="377592"/>
                  <a:pt x="898672" y="280948"/>
                </a:cubicBezTo>
                <a:cubicBezTo>
                  <a:pt x="835482" y="184304"/>
                  <a:pt x="-86353" y="366441"/>
                  <a:pt x="6574" y="32555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6D2BAB7F-3505-75EA-66BA-62FB54DC0D77}"/>
              </a:ext>
            </a:extLst>
          </p:cNvPr>
          <p:cNvSpPr/>
          <p:nvPr/>
        </p:nvSpPr>
        <p:spPr>
          <a:xfrm>
            <a:off x="5887417" y="992437"/>
            <a:ext cx="2283624" cy="2604669"/>
          </a:xfrm>
          <a:custGeom>
            <a:avLst/>
            <a:gdLst>
              <a:gd name="connsiteX0" fmla="*/ 513383 w 2283624"/>
              <a:gd name="connsiteY0" fmla="*/ 144987 h 2604669"/>
              <a:gd name="connsiteX1" fmla="*/ 535685 w 2283624"/>
              <a:gd name="connsiteY1" fmla="*/ 211895 h 2604669"/>
              <a:gd name="connsiteX2" fmla="*/ 1873832 w 2283624"/>
              <a:gd name="connsiteY2" fmla="*/ 1594646 h 2604669"/>
              <a:gd name="connsiteX3" fmla="*/ 1472388 w 2283624"/>
              <a:gd name="connsiteY3" fmla="*/ 613339 h 2604669"/>
              <a:gd name="connsiteX4" fmla="*/ 2275276 w 2283624"/>
              <a:gd name="connsiteY4" fmla="*/ 2598256 h 2604669"/>
              <a:gd name="connsiteX5" fmla="*/ 870222 w 2283624"/>
              <a:gd name="connsiteY5" fmla="*/ 1282412 h 2604669"/>
              <a:gd name="connsiteX6" fmla="*/ 1383178 w 2283624"/>
              <a:gd name="connsiteY6" fmla="*/ 2308324 h 2604669"/>
              <a:gd name="connsiteX7" fmla="*/ 427 w 2283624"/>
              <a:gd name="connsiteY7" fmla="*/ 903270 h 2604669"/>
              <a:gd name="connsiteX8" fmla="*/ 1227061 w 2283624"/>
              <a:gd name="connsiteY8" fmla="*/ 1572343 h 2604669"/>
              <a:gd name="connsiteX9" fmla="*/ 513383 w 2283624"/>
              <a:gd name="connsiteY9" fmla="*/ 144987 h 260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3624" h="2604669">
                <a:moveTo>
                  <a:pt x="513383" y="144987"/>
                </a:moveTo>
                <a:cubicBezTo>
                  <a:pt x="398154" y="-81754"/>
                  <a:pt x="308944" y="-29715"/>
                  <a:pt x="535685" y="211895"/>
                </a:cubicBezTo>
                <a:cubicBezTo>
                  <a:pt x="762426" y="453505"/>
                  <a:pt x="1717715" y="1527739"/>
                  <a:pt x="1873832" y="1594646"/>
                </a:cubicBezTo>
                <a:cubicBezTo>
                  <a:pt x="2029949" y="1661553"/>
                  <a:pt x="1405481" y="446071"/>
                  <a:pt x="1472388" y="613339"/>
                </a:cubicBezTo>
                <a:cubicBezTo>
                  <a:pt x="1539295" y="780607"/>
                  <a:pt x="2375637" y="2486744"/>
                  <a:pt x="2275276" y="2598256"/>
                </a:cubicBezTo>
                <a:cubicBezTo>
                  <a:pt x="2174915" y="2709768"/>
                  <a:pt x="1018905" y="1330734"/>
                  <a:pt x="870222" y="1282412"/>
                </a:cubicBezTo>
                <a:cubicBezTo>
                  <a:pt x="721539" y="1234090"/>
                  <a:pt x="1528144" y="2371514"/>
                  <a:pt x="1383178" y="2308324"/>
                </a:cubicBezTo>
                <a:cubicBezTo>
                  <a:pt x="1238212" y="2245134"/>
                  <a:pt x="26446" y="1025933"/>
                  <a:pt x="427" y="903270"/>
                </a:cubicBezTo>
                <a:cubicBezTo>
                  <a:pt x="-25592" y="780607"/>
                  <a:pt x="1145285" y="1695006"/>
                  <a:pt x="1227061" y="1572343"/>
                </a:cubicBezTo>
                <a:cubicBezTo>
                  <a:pt x="1308837" y="1449680"/>
                  <a:pt x="628612" y="371728"/>
                  <a:pt x="513383" y="1449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417BD6A6-7C48-D8EF-DAA4-7B8E85E5E851}"/>
              </a:ext>
            </a:extLst>
          </p:cNvPr>
          <p:cNvSpPr/>
          <p:nvPr/>
        </p:nvSpPr>
        <p:spPr>
          <a:xfrm>
            <a:off x="4479670" y="1181876"/>
            <a:ext cx="1943495" cy="2275002"/>
          </a:xfrm>
          <a:custGeom>
            <a:avLst/>
            <a:gdLst>
              <a:gd name="connsiteX0" fmla="*/ 3120 w 1943495"/>
              <a:gd name="connsiteY0" fmla="*/ 153 h 2275002"/>
              <a:gd name="connsiteX1" fmla="*/ 1207452 w 1943495"/>
              <a:gd name="connsiteY1" fmla="*/ 1026065 h 2275002"/>
              <a:gd name="connsiteX2" fmla="*/ 1140545 w 1943495"/>
              <a:gd name="connsiteY2" fmla="*/ 959158 h 2275002"/>
              <a:gd name="connsiteX3" fmla="*/ 1898828 w 1943495"/>
              <a:gd name="connsiteY3" fmla="*/ 2275002 h 2275002"/>
              <a:gd name="connsiteX4" fmla="*/ 1653501 w 1943495"/>
              <a:gd name="connsiteY4" fmla="*/ 959158 h 2275002"/>
              <a:gd name="connsiteX5" fmla="*/ 3120 w 1943495"/>
              <a:gd name="connsiteY5" fmla="*/ 153 h 227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495" h="2275002">
                <a:moveTo>
                  <a:pt x="3120" y="153"/>
                </a:moveTo>
                <a:cubicBezTo>
                  <a:pt x="-71222" y="11304"/>
                  <a:pt x="1207452" y="1026065"/>
                  <a:pt x="1207452" y="1026065"/>
                </a:cubicBezTo>
                <a:cubicBezTo>
                  <a:pt x="1397023" y="1185899"/>
                  <a:pt x="1025316" y="751002"/>
                  <a:pt x="1140545" y="959158"/>
                </a:cubicBezTo>
                <a:cubicBezTo>
                  <a:pt x="1255774" y="1167314"/>
                  <a:pt x="1813335" y="2275002"/>
                  <a:pt x="1898828" y="2275002"/>
                </a:cubicBezTo>
                <a:cubicBezTo>
                  <a:pt x="1984321" y="2275002"/>
                  <a:pt x="1969452" y="1330865"/>
                  <a:pt x="1653501" y="959158"/>
                </a:cubicBezTo>
                <a:cubicBezTo>
                  <a:pt x="1337550" y="587451"/>
                  <a:pt x="77462" y="-10998"/>
                  <a:pt x="3120" y="1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EFC7B787-1258-1E3D-5165-F56BFC239061}"/>
              </a:ext>
            </a:extLst>
          </p:cNvPr>
          <p:cNvSpPr/>
          <p:nvPr/>
        </p:nvSpPr>
        <p:spPr>
          <a:xfrm>
            <a:off x="2259964" y="1591520"/>
            <a:ext cx="1521984" cy="2619042"/>
          </a:xfrm>
          <a:custGeom>
            <a:avLst/>
            <a:gdLst>
              <a:gd name="connsiteX0" fmla="*/ 1066040 w 1521984"/>
              <a:gd name="connsiteY0" fmla="*/ 16216 h 2619042"/>
              <a:gd name="connsiteX1" fmla="*/ 1357443 w 1521984"/>
              <a:gd name="connsiteY1" fmla="*/ 1583759 h 2619042"/>
              <a:gd name="connsiteX2" fmla="*/ 1166524 w 1521984"/>
              <a:gd name="connsiteY2" fmla="*/ 1191873 h 2619042"/>
              <a:gd name="connsiteX3" fmla="*/ 1267007 w 1521984"/>
              <a:gd name="connsiteY3" fmla="*/ 1392840 h 2619042"/>
              <a:gd name="connsiteX4" fmla="*/ 1467974 w 1521984"/>
              <a:gd name="connsiteY4" fmla="*/ 1915355 h 2619042"/>
              <a:gd name="connsiteX5" fmla="*/ 1437829 w 1521984"/>
              <a:gd name="connsiteY5" fmla="*/ 1885210 h 2619042"/>
              <a:gd name="connsiteX6" fmla="*/ 1498120 w 1521984"/>
              <a:gd name="connsiteY6" fmla="*/ 2307240 h 2619042"/>
              <a:gd name="connsiteX7" fmla="*/ 1367491 w 1521984"/>
              <a:gd name="connsiteY7" fmla="*/ 2287144 h 2619042"/>
              <a:gd name="connsiteX8" fmla="*/ 915 w 1521984"/>
              <a:gd name="connsiteY8" fmla="*/ 2618739 h 2619042"/>
              <a:gd name="connsiteX9" fmla="*/ 1146427 w 1521984"/>
              <a:gd name="connsiteY9" fmla="*/ 2347434 h 2619042"/>
              <a:gd name="connsiteX10" fmla="*/ 573671 w 1521984"/>
              <a:gd name="connsiteY10" fmla="*/ 2387627 h 2619042"/>
              <a:gd name="connsiteX11" fmla="*/ 945460 w 1521984"/>
              <a:gd name="connsiteY11" fmla="*/ 2176612 h 2619042"/>
              <a:gd name="connsiteX12" fmla="*/ 985654 w 1521984"/>
              <a:gd name="connsiteY12" fmla="*/ 930616 h 2619042"/>
              <a:gd name="connsiteX13" fmla="*/ 1066040 w 1521984"/>
              <a:gd name="connsiteY13" fmla="*/ 1021051 h 2619042"/>
              <a:gd name="connsiteX14" fmla="*/ 1066040 w 1521984"/>
              <a:gd name="connsiteY14" fmla="*/ 669359 h 2619042"/>
              <a:gd name="connsiteX15" fmla="*/ 1076089 w 1521984"/>
              <a:gd name="connsiteY15" fmla="*/ 759794 h 2619042"/>
              <a:gd name="connsiteX16" fmla="*/ 1066040 w 1521984"/>
              <a:gd name="connsiteY16" fmla="*/ 16216 h 261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1984" h="2619042">
                <a:moveTo>
                  <a:pt x="1066040" y="16216"/>
                </a:moveTo>
                <a:cubicBezTo>
                  <a:pt x="1112932" y="153544"/>
                  <a:pt x="1340696" y="1387816"/>
                  <a:pt x="1357443" y="1583759"/>
                </a:cubicBezTo>
                <a:cubicBezTo>
                  <a:pt x="1374190" y="1779702"/>
                  <a:pt x="1181597" y="1223693"/>
                  <a:pt x="1166524" y="1191873"/>
                </a:cubicBezTo>
                <a:cubicBezTo>
                  <a:pt x="1151451" y="1160053"/>
                  <a:pt x="1216765" y="1272260"/>
                  <a:pt x="1267007" y="1392840"/>
                </a:cubicBezTo>
                <a:cubicBezTo>
                  <a:pt x="1317249" y="1513420"/>
                  <a:pt x="1439504" y="1833293"/>
                  <a:pt x="1467974" y="1915355"/>
                </a:cubicBezTo>
                <a:cubicBezTo>
                  <a:pt x="1496444" y="1997417"/>
                  <a:pt x="1432805" y="1819896"/>
                  <a:pt x="1437829" y="1885210"/>
                </a:cubicBezTo>
                <a:cubicBezTo>
                  <a:pt x="1442853" y="1950524"/>
                  <a:pt x="1509843" y="2240251"/>
                  <a:pt x="1498120" y="2307240"/>
                </a:cubicBezTo>
                <a:cubicBezTo>
                  <a:pt x="1486397" y="2374229"/>
                  <a:pt x="1617025" y="2235227"/>
                  <a:pt x="1367491" y="2287144"/>
                </a:cubicBezTo>
                <a:cubicBezTo>
                  <a:pt x="1117957" y="2339061"/>
                  <a:pt x="37759" y="2608691"/>
                  <a:pt x="915" y="2618739"/>
                </a:cubicBezTo>
                <a:cubicBezTo>
                  <a:pt x="-35929" y="2628787"/>
                  <a:pt x="1050968" y="2385953"/>
                  <a:pt x="1146427" y="2347434"/>
                </a:cubicBezTo>
                <a:cubicBezTo>
                  <a:pt x="1241886" y="2308915"/>
                  <a:pt x="607165" y="2416097"/>
                  <a:pt x="573671" y="2387627"/>
                </a:cubicBezTo>
                <a:cubicBezTo>
                  <a:pt x="540177" y="2359157"/>
                  <a:pt x="876796" y="2419447"/>
                  <a:pt x="945460" y="2176612"/>
                </a:cubicBezTo>
                <a:cubicBezTo>
                  <a:pt x="1014124" y="1933777"/>
                  <a:pt x="965557" y="1123209"/>
                  <a:pt x="985654" y="930616"/>
                </a:cubicBezTo>
                <a:cubicBezTo>
                  <a:pt x="1005751" y="738023"/>
                  <a:pt x="1052642" y="1064594"/>
                  <a:pt x="1066040" y="1021051"/>
                </a:cubicBezTo>
                <a:cubicBezTo>
                  <a:pt x="1079438" y="977508"/>
                  <a:pt x="1064365" y="712902"/>
                  <a:pt x="1066040" y="669359"/>
                </a:cubicBezTo>
                <a:cubicBezTo>
                  <a:pt x="1067715" y="625816"/>
                  <a:pt x="1079438" y="863627"/>
                  <a:pt x="1076089" y="759794"/>
                </a:cubicBezTo>
                <a:cubicBezTo>
                  <a:pt x="1072740" y="655961"/>
                  <a:pt x="1019148" y="-121112"/>
                  <a:pt x="1066040" y="162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49453494-8DCC-2F24-E5CF-770EF2943638}"/>
              </a:ext>
            </a:extLst>
          </p:cNvPr>
          <p:cNvSpPr/>
          <p:nvPr/>
        </p:nvSpPr>
        <p:spPr>
          <a:xfrm>
            <a:off x="5884374" y="3776692"/>
            <a:ext cx="1803262" cy="715036"/>
          </a:xfrm>
          <a:custGeom>
            <a:avLst/>
            <a:gdLst>
              <a:gd name="connsiteX0" fmla="*/ 3960 w 1803262"/>
              <a:gd name="connsiteY0" fmla="*/ 1488 h 715036"/>
              <a:gd name="connsiteX1" fmla="*/ 64250 w 1803262"/>
              <a:gd name="connsiteY1" fmla="*/ 604389 h 715036"/>
              <a:gd name="connsiteX2" fmla="*/ 174782 w 1803262"/>
              <a:gd name="connsiteY2" fmla="*/ 192407 h 715036"/>
              <a:gd name="connsiteX3" fmla="*/ 295362 w 1803262"/>
              <a:gd name="connsiteY3" fmla="*/ 714921 h 715036"/>
              <a:gd name="connsiteX4" fmla="*/ 1802615 w 1803262"/>
              <a:gd name="connsiteY4" fmla="*/ 242649 h 715036"/>
              <a:gd name="connsiteX5" fmla="*/ 486281 w 1803262"/>
              <a:gd name="connsiteY5" fmla="*/ 534051 h 715036"/>
              <a:gd name="connsiteX6" fmla="*/ 616910 w 1803262"/>
              <a:gd name="connsiteY6" fmla="*/ 403422 h 715036"/>
              <a:gd name="connsiteX7" fmla="*/ 214975 w 1803262"/>
              <a:gd name="connsiteY7" fmla="*/ 433567 h 715036"/>
              <a:gd name="connsiteX8" fmla="*/ 174782 w 1803262"/>
              <a:gd name="connsiteY8" fmla="*/ 433567 h 715036"/>
              <a:gd name="connsiteX9" fmla="*/ 3960 w 1803262"/>
              <a:gd name="connsiteY9" fmla="*/ 1488 h 71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3262" h="715036">
                <a:moveTo>
                  <a:pt x="3960" y="1488"/>
                </a:moveTo>
                <a:cubicBezTo>
                  <a:pt x="-14462" y="29958"/>
                  <a:pt x="35780" y="572569"/>
                  <a:pt x="64250" y="604389"/>
                </a:cubicBezTo>
                <a:cubicBezTo>
                  <a:pt x="92720" y="636209"/>
                  <a:pt x="136263" y="173985"/>
                  <a:pt x="174782" y="192407"/>
                </a:cubicBezTo>
                <a:cubicBezTo>
                  <a:pt x="213301" y="210829"/>
                  <a:pt x="24057" y="706547"/>
                  <a:pt x="295362" y="714921"/>
                </a:cubicBezTo>
                <a:cubicBezTo>
                  <a:pt x="566667" y="723295"/>
                  <a:pt x="1770795" y="272794"/>
                  <a:pt x="1802615" y="242649"/>
                </a:cubicBezTo>
                <a:cubicBezTo>
                  <a:pt x="1834435" y="212504"/>
                  <a:pt x="683898" y="507256"/>
                  <a:pt x="486281" y="534051"/>
                </a:cubicBezTo>
                <a:cubicBezTo>
                  <a:pt x="288664" y="560846"/>
                  <a:pt x="662128" y="420169"/>
                  <a:pt x="616910" y="403422"/>
                </a:cubicBezTo>
                <a:cubicBezTo>
                  <a:pt x="571692" y="386675"/>
                  <a:pt x="288663" y="428543"/>
                  <a:pt x="214975" y="433567"/>
                </a:cubicBezTo>
                <a:cubicBezTo>
                  <a:pt x="141287" y="438591"/>
                  <a:pt x="209951" y="505580"/>
                  <a:pt x="174782" y="433567"/>
                </a:cubicBezTo>
                <a:cubicBezTo>
                  <a:pt x="139613" y="361554"/>
                  <a:pt x="22382" y="-26982"/>
                  <a:pt x="3960" y="14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A525E9CD-6A55-D4FB-7AF7-5C6F68E945F1}"/>
              </a:ext>
            </a:extLst>
          </p:cNvPr>
          <p:cNvSpPr/>
          <p:nvPr/>
        </p:nvSpPr>
        <p:spPr>
          <a:xfrm>
            <a:off x="1867522" y="4380320"/>
            <a:ext cx="1903072" cy="995669"/>
          </a:xfrm>
          <a:custGeom>
            <a:avLst/>
            <a:gdLst>
              <a:gd name="connsiteX0" fmla="*/ 1870465 w 1903072"/>
              <a:gd name="connsiteY0" fmla="*/ 761 h 995669"/>
              <a:gd name="connsiteX1" fmla="*/ 574227 w 1903072"/>
              <a:gd name="connsiteY1" fmla="*/ 382599 h 995669"/>
              <a:gd name="connsiteX2" fmla="*/ 1116838 w 1903072"/>
              <a:gd name="connsiteY2" fmla="*/ 302212 h 995669"/>
              <a:gd name="connsiteX3" fmla="*/ 282825 w 1903072"/>
              <a:gd name="connsiteY3" fmla="*/ 603662 h 995669"/>
              <a:gd name="connsiteX4" fmla="*/ 1177129 w 1903072"/>
              <a:gd name="connsiteY4" fmla="*/ 493131 h 995669"/>
              <a:gd name="connsiteX5" fmla="*/ 674711 w 1903072"/>
              <a:gd name="connsiteY5" fmla="*/ 563469 h 995669"/>
              <a:gd name="connsiteX6" fmla="*/ 11520 w 1903072"/>
              <a:gd name="connsiteY6" fmla="*/ 945306 h 995669"/>
              <a:gd name="connsiteX7" fmla="*/ 312970 w 1903072"/>
              <a:gd name="connsiteY7" fmla="*/ 714194 h 995669"/>
              <a:gd name="connsiteX8" fmla="*/ 1056548 w 1903072"/>
              <a:gd name="connsiteY8" fmla="*/ 643856 h 995669"/>
              <a:gd name="connsiteX9" fmla="*/ 61762 w 1903072"/>
              <a:gd name="connsiteY9" fmla="*/ 995548 h 995669"/>
              <a:gd name="connsiteX10" fmla="*/ 1146983 w 1903072"/>
              <a:gd name="connsiteY10" fmla="*/ 684049 h 995669"/>
              <a:gd name="connsiteX11" fmla="*/ 1046500 w 1903072"/>
              <a:gd name="connsiteY11" fmla="*/ 714194 h 995669"/>
              <a:gd name="connsiteX12" fmla="*/ 1840320 w 1903072"/>
              <a:gd name="connsiteY12" fmla="*/ 241922 h 995669"/>
              <a:gd name="connsiteX13" fmla="*/ 1538869 w 1903072"/>
              <a:gd name="connsiteY13" fmla="*/ 282115 h 995669"/>
              <a:gd name="connsiteX14" fmla="*/ 1870465 w 1903072"/>
              <a:gd name="connsiteY14" fmla="*/ 761 h 99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3072" h="995669">
                <a:moveTo>
                  <a:pt x="1870465" y="761"/>
                </a:moveTo>
                <a:cubicBezTo>
                  <a:pt x="1709691" y="17508"/>
                  <a:pt x="699831" y="332357"/>
                  <a:pt x="574227" y="382599"/>
                </a:cubicBezTo>
                <a:cubicBezTo>
                  <a:pt x="448622" y="432841"/>
                  <a:pt x="1165405" y="265368"/>
                  <a:pt x="1116838" y="302212"/>
                </a:cubicBezTo>
                <a:cubicBezTo>
                  <a:pt x="1068271" y="339056"/>
                  <a:pt x="272776" y="571842"/>
                  <a:pt x="282825" y="603662"/>
                </a:cubicBezTo>
                <a:cubicBezTo>
                  <a:pt x="292873" y="635482"/>
                  <a:pt x="1111815" y="499830"/>
                  <a:pt x="1177129" y="493131"/>
                </a:cubicBezTo>
                <a:cubicBezTo>
                  <a:pt x="1242443" y="486432"/>
                  <a:pt x="868979" y="488107"/>
                  <a:pt x="674711" y="563469"/>
                </a:cubicBezTo>
                <a:cubicBezTo>
                  <a:pt x="480443" y="638831"/>
                  <a:pt x="71810" y="920185"/>
                  <a:pt x="11520" y="945306"/>
                </a:cubicBezTo>
                <a:cubicBezTo>
                  <a:pt x="-48770" y="970427"/>
                  <a:pt x="138799" y="764436"/>
                  <a:pt x="312970" y="714194"/>
                </a:cubicBezTo>
                <a:cubicBezTo>
                  <a:pt x="487141" y="663952"/>
                  <a:pt x="1098416" y="596964"/>
                  <a:pt x="1056548" y="643856"/>
                </a:cubicBezTo>
                <a:cubicBezTo>
                  <a:pt x="1014680" y="690748"/>
                  <a:pt x="46689" y="988849"/>
                  <a:pt x="61762" y="995548"/>
                </a:cubicBezTo>
                <a:cubicBezTo>
                  <a:pt x="76834" y="1002247"/>
                  <a:pt x="982860" y="730941"/>
                  <a:pt x="1146983" y="684049"/>
                </a:cubicBezTo>
                <a:cubicBezTo>
                  <a:pt x="1311106" y="637157"/>
                  <a:pt x="930944" y="787882"/>
                  <a:pt x="1046500" y="714194"/>
                </a:cubicBezTo>
                <a:cubicBezTo>
                  <a:pt x="1162056" y="640506"/>
                  <a:pt x="1758259" y="313935"/>
                  <a:pt x="1840320" y="241922"/>
                </a:cubicBezTo>
                <a:cubicBezTo>
                  <a:pt x="1922381" y="169909"/>
                  <a:pt x="1532170" y="315609"/>
                  <a:pt x="1538869" y="282115"/>
                </a:cubicBezTo>
                <a:cubicBezTo>
                  <a:pt x="1545568" y="248621"/>
                  <a:pt x="2031239" y="-15986"/>
                  <a:pt x="1870465" y="7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88E010EB-6534-9A6D-208A-371F6B990848}"/>
              </a:ext>
            </a:extLst>
          </p:cNvPr>
          <p:cNvSpPr/>
          <p:nvPr/>
        </p:nvSpPr>
        <p:spPr>
          <a:xfrm>
            <a:off x="5563919" y="6982944"/>
            <a:ext cx="2628834" cy="305500"/>
          </a:xfrm>
          <a:custGeom>
            <a:avLst/>
            <a:gdLst>
              <a:gd name="connsiteX0" fmla="*/ 12916 w 2628834"/>
              <a:gd name="connsiteY0" fmla="*/ 131289 h 305500"/>
              <a:gd name="connsiteX1" fmla="*/ 1319202 w 2628834"/>
              <a:gd name="connsiteY1" fmla="*/ 660 h 305500"/>
              <a:gd name="connsiteX2" fmla="*/ 786639 w 2628834"/>
              <a:gd name="connsiteY2" fmla="*/ 81047 h 305500"/>
              <a:gd name="connsiteX3" fmla="*/ 2625488 w 2628834"/>
              <a:gd name="connsiteY3" fmla="*/ 91096 h 305500"/>
              <a:gd name="connsiteX4" fmla="*/ 1218718 w 2628834"/>
              <a:gd name="connsiteY4" fmla="*/ 161434 h 305500"/>
              <a:gd name="connsiteX5" fmla="*/ 414850 w 2628834"/>
              <a:gd name="connsiteY5" fmla="*/ 302111 h 305500"/>
              <a:gd name="connsiteX6" fmla="*/ 635914 w 2628834"/>
              <a:gd name="connsiteY6" fmla="*/ 251869 h 305500"/>
              <a:gd name="connsiteX7" fmla="*/ 12916 w 2628834"/>
              <a:gd name="connsiteY7" fmla="*/ 131289 h 3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8834" h="305500">
                <a:moveTo>
                  <a:pt x="12916" y="131289"/>
                </a:moveTo>
                <a:cubicBezTo>
                  <a:pt x="126797" y="89421"/>
                  <a:pt x="1190248" y="9034"/>
                  <a:pt x="1319202" y="660"/>
                </a:cubicBezTo>
                <a:cubicBezTo>
                  <a:pt x="1448156" y="-7714"/>
                  <a:pt x="568925" y="65974"/>
                  <a:pt x="786639" y="81047"/>
                </a:cubicBezTo>
                <a:cubicBezTo>
                  <a:pt x="1004353" y="96120"/>
                  <a:pt x="2553475" y="77698"/>
                  <a:pt x="2625488" y="91096"/>
                </a:cubicBezTo>
                <a:cubicBezTo>
                  <a:pt x="2697501" y="104494"/>
                  <a:pt x="1587158" y="126265"/>
                  <a:pt x="1218718" y="161434"/>
                </a:cubicBezTo>
                <a:cubicBezTo>
                  <a:pt x="850278" y="196603"/>
                  <a:pt x="511984" y="287039"/>
                  <a:pt x="414850" y="302111"/>
                </a:cubicBezTo>
                <a:cubicBezTo>
                  <a:pt x="317716" y="317183"/>
                  <a:pt x="697879" y="278665"/>
                  <a:pt x="635914" y="251869"/>
                </a:cubicBezTo>
                <a:cubicBezTo>
                  <a:pt x="573949" y="225073"/>
                  <a:pt x="-100965" y="173157"/>
                  <a:pt x="12916" y="1312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1FAF9153-65BF-1D3A-EFF4-E6CB7662FFD1}"/>
              </a:ext>
            </a:extLst>
          </p:cNvPr>
          <p:cNvSpPr/>
          <p:nvPr/>
        </p:nvSpPr>
        <p:spPr>
          <a:xfrm>
            <a:off x="889135" y="7360851"/>
            <a:ext cx="2228600" cy="677844"/>
          </a:xfrm>
          <a:custGeom>
            <a:avLst/>
            <a:gdLst>
              <a:gd name="connsiteX0" fmla="*/ 2225854 w 2228600"/>
              <a:gd name="connsiteY0" fmla="*/ 4591 h 677844"/>
              <a:gd name="connsiteX1" fmla="*/ 487489 w 2228600"/>
              <a:gd name="connsiteY1" fmla="*/ 366331 h 677844"/>
              <a:gd name="connsiteX2" fmla="*/ 1572711 w 2228600"/>
              <a:gd name="connsiteY2" fmla="*/ 54833 h 677844"/>
              <a:gd name="connsiteX3" fmla="*/ 5168 w 2228600"/>
              <a:gd name="connsiteY3" fmla="*/ 677830 h 677844"/>
              <a:gd name="connsiteX4" fmla="*/ 2225854 w 2228600"/>
              <a:gd name="connsiteY4" fmla="*/ 4591 h 67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600" h="677844">
                <a:moveTo>
                  <a:pt x="2225854" y="4591"/>
                </a:moveTo>
                <a:cubicBezTo>
                  <a:pt x="2306241" y="-47325"/>
                  <a:pt x="596346" y="357957"/>
                  <a:pt x="487489" y="366331"/>
                </a:cubicBezTo>
                <a:cubicBezTo>
                  <a:pt x="378632" y="374705"/>
                  <a:pt x="1653098" y="2917"/>
                  <a:pt x="1572711" y="54833"/>
                </a:cubicBezTo>
                <a:cubicBezTo>
                  <a:pt x="1492324" y="106749"/>
                  <a:pt x="-102014" y="681179"/>
                  <a:pt x="5168" y="677830"/>
                </a:cubicBezTo>
                <a:cubicBezTo>
                  <a:pt x="112350" y="674481"/>
                  <a:pt x="2145467" y="56507"/>
                  <a:pt x="2225854" y="45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340422E0-3845-BFE2-EB8E-68735D4167C2}"/>
              </a:ext>
            </a:extLst>
          </p:cNvPr>
          <p:cNvSpPr/>
          <p:nvPr/>
        </p:nvSpPr>
        <p:spPr>
          <a:xfrm>
            <a:off x="5568112" y="7435720"/>
            <a:ext cx="1482562" cy="1045400"/>
          </a:xfrm>
          <a:custGeom>
            <a:avLst/>
            <a:gdLst>
              <a:gd name="connsiteX0" fmla="*/ 48917 w 1482562"/>
              <a:gd name="connsiteY0" fmla="*/ 211076 h 1045400"/>
              <a:gd name="connsiteX1" fmla="*/ 1465734 w 1482562"/>
              <a:gd name="connsiteY1" fmla="*/ 60 h 1045400"/>
              <a:gd name="connsiteX2" fmla="*/ 802543 w 1482562"/>
              <a:gd name="connsiteY2" fmla="*/ 190979 h 1045400"/>
              <a:gd name="connsiteX3" fmla="*/ 410657 w 1482562"/>
              <a:gd name="connsiteY3" fmla="*/ 351753 h 1045400"/>
              <a:gd name="connsiteX4" fmla="*/ 692011 w 1482562"/>
              <a:gd name="connsiteY4" fmla="*/ 311559 h 1045400"/>
              <a:gd name="connsiteX5" fmla="*/ 661866 w 1482562"/>
              <a:gd name="connsiteY5" fmla="*/ 311559 h 1045400"/>
              <a:gd name="connsiteX6" fmla="*/ 239835 w 1482562"/>
              <a:gd name="connsiteY6" fmla="*/ 633106 h 1045400"/>
              <a:gd name="connsiteX7" fmla="*/ 651818 w 1482562"/>
              <a:gd name="connsiteY7" fmla="*/ 432139 h 1045400"/>
              <a:gd name="connsiteX8" fmla="*/ 1325057 w 1482562"/>
              <a:gd name="connsiteY8" fmla="*/ 412043 h 1045400"/>
              <a:gd name="connsiteX9" fmla="*/ 1033655 w 1482562"/>
              <a:gd name="connsiteY9" fmla="*/ 462284 h 1045400"/>
              <a:gd name="connsiteX10" fmla="*/ 350367 w 1482562"/>
              <a:gd name="connsiteY10" fmla="*/ 904412 h 1045400"/>
              <a:gd name="connsiteX11" fmla="*/ 1003510 w 1482562"/>
              <a:gd name="connsiteY11" fmla="*/ 623058 h 1045400"/>
              <a:gd name="connsiteX12" fmla="*/ 189593 w 1482562"/>
              <a:gd name="connsiteY12" fmla="*/ 1045089 h 1045400"/>
              <a:gd name="connsiteX13" fmla="*/ 480996 w 1482562"/>
              <a:gd name="connsiteY13" fmla="*/ 693396 h 1045400"/>
              <a:gd name="connsiteX14" fmla="*/ 330270 w 1482562"/>
              <a:gd name="connsiteY14" fmla="*/ 803928 h 1045400"/>
              <a:gd name="connsiteX15" fmla="*/ 229787 w 1482562"/>
              <a:gd name="connsiteY15" fmla="*/ 824025 h 1045400"/>
              <a:gd name="connsiteX16" fmla="*/ 440802 w 1482562"/>
              <a:gd name="connsiteY16" fmla="*/ 442188 h 1045400"/>
              <a:gd name="connsiteX17" fmla="*/ 159448 w 1482562"/>
              <a:gd name="connsiteY17" fmla="*/ 532623 h 1045400"/>
              <a:gd name="connsiteX18" fmla="*/ 310174 w 1482562"/>
              <a:gd name="connsiteY18" fmla="*/ 341704 h 1045400"/>
              <a:gd name="connsiteX19" fmla="*/ 48917 w 1482562"/>
              <a:gd name="connsiteY19" fmla="*/ 211076 h 10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2562" h="1045400">
                <a:moveTo>
                  <a:pt x="48917" y="211076"/>
                </a:moveTo>
                <a:cubicBezTo>
                  <a:pt x="241510" y="154135"/>
                  <a:pt x="1340130" y="3410"/>
                  <a:pt x="1465734" y="60"/>
                </a:cubicBezTo>
                <a:cubicBezTo>
                  <a:pt x="1591338" y="-3290"/>
                  <a:pt x="978389" y="132364"/>
                  <a:pt x="802543" y="190979"/>
                </a:cubicBezTo>
                <a:cubicBezTo>
                  <a:pt x="626697" y="249594"/>
                  <a:pt x="429079" y="331656"/>
                  <a:pt x="410657" y="351753"/>
                </a:cubicBezTo>
                <a:cubicBezTo>
                  <a:pt x="392235" y="371850"/>
                  <a:pt x="692011" y="311559"/>
                  <a:pt x="692011" y="311559"/>
                </a:cubicBezTo>
                <a:cubicBezTo>
                  <a:pt x="733879" y="304860"/>
                  <a:pt x="737229" y="257968"/>
                  <a:pt x="661866" y="311559"/>
                </a:cubicBezTo>
                <a:cubicBezTo>
                  <a:pt x="586503" y="365150"/>
                  <a:pt x="241510" y="613009"/>
                  <a:pt x="239835" y="633106"/>
                </a:cubicBezTo>
                <a:cubicBezTo>
                  <a:pt x="238160" y="653203"/>
                  <a:pt x="470948" y="468983"/>
                  <a:pt x="651818" y="432139"/>
                </a:cubicBezTo>
                <a:cubicBezTo>
                  <a:pt x="832688" y="395295"/>
                  <a:pt x="1261417" y="407019"/>
                  <a:pt x="1325057" y="412043"/>
                </a:cubicBezTo>
                <a:cubicBezTo>
                  <a:pt x="1388697" y="417067"/>
                  <a:pt x="1196103" y="380223"/>
                  <a:pt x="1033655" y="462284"/>
                </a:cubicBezTo>
                <a:cubicBezTo>
                  <a:pt x="871207" y="544345"/>
                  <a:pt x="355391" y="877616"/>
                  <a:pt x="350367" y="904412"/>
                </a:cubicBezTo>
                <a:cubicBezTo>
                  <a:pt x="345343" y="931208"/>
                  <a:pt x="1030306" y="599612"/>
                  <a:pt x="1003510" y="623058"/>
                </a:cubicBezTo>
                <a:cubicBezTo>
                  <a:pt x="976714" y="646504"/>
                  <a:pt x="276679" y="1033366"/>
                  <a:pt x="189593" y="1045089"/>
                </a:cubicBezTo>
                <a:cubicBezTo>
                  <a:pt x="102507" y="1056812"/>
                  <a:pt x="457550" y="733590"/>
                  <a:pt x="480996" y="693396"/>
                </a:cubicBezTo>
                <a:cubicBezTo>
                  <a:pt x="504442" y="653203"/>
                  <a:pt x="372138" y="782156"/>
                  <a:pt x="330270" y="803928"/>
                </a:cubicBezTo>
                <a:cubicBezTo>
                  <a:pt x="288402" y="825700"/>
                  <a:pt x="211365" y="884315"/>
                  <a:pt x="229787" y="824025"/>
                </a:cubicBezTo>
                <a:cubicBezTo>
                  <a:pt x="248209" y="763735"/>
                  <a:pt x="452525" y="490755"/>
                  <a:pt x="440802" y="442188"/>
                </a:cubicBezTo>
                <a:cubicBezTo>
                  <a:pt x="429079" y="393621"/>
                  <a:pt x="181219" y="549370"/>
                  <a:pt x="159448" y="532623"/>
                </a:cubicBezTo>
                <a:cubicBezTo>
                  <a:pt x="137677" y="515876"/>
                  <a:pt x="326921" y="391946"/>
                  <a:pt x="310174" y="341704"/>
                </a:cubicBezTo>
                <a:cubicBezTo>
                  <a:pt x="293427" y="291462"/>
                  <a:pt x="-143676" y="268017"/>
                  <a:pt x="48917" y="2110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2AAC0F0C-A190-4337-908B-B81739F903C1}"/>
              </a:ext>
            </a:extLst>
          </p:cNvPr>
          <p:cNvSpPr/>
          <p:nvPr/>
        </p:nvSpPr>
        <p:spPr>
          <a:xfrm>
            <a:off x="1536255" y="10107956"/>
            <a:ext cx="2176062" cy="1998804"/>
          </a:xfrm>
          <a:custGeom>
            <a:avLst/>
            <a:gdLst>
              <a:gd name="connsiteX0" fmla="*/ 1206945 w 2176062"/>
              <a:gd name="connsiteY0" fmla="*/ 686 h 1998804"/>
              <a:gd name="connsiteX1" fmla="*/ 1910330 w 2176062"/>
              <a:gd name="connsiteY1" fmla="*/ 1095956 h 1998804"/>
              <a:gd name="connsiteX2" fmla="*/ 1890233 w 2176062"/>
              <a:gd name="connsiteY2" fmla="*/ 925134 h 1998804"/>
              <a:gd name="connsiteX3" fmla="*/ 2161538 w 2176062"/>
              <a:gd name="connsiteY3" fmla="*/ 1327068 h 1998804"/>
              <a:gd name="connsiteX4" fmla="*/ 2141442 w 2176062"/>
              <a:gd name="connsiteY4" fmla="*/ 1327068 h 1998804"/>
              <a:gd name="connsiteX5" fmla="*/ 1156703 w 2176062"/>
              <a:gd name="connsiteY5" fmla="*/ 1789292 h 1998804"/>
              <a:gd name="connsiteX6" fmla="*/ 413125 w 2176062"/>
              <a:gd name="connsiteY6" fmla="*/ 1980211 h 1998804"/>
              <a:gd name="connsiteX7" fmla="*/ 975833 w 2176062"/>
              <a:gd name="connsiteY7" fmla="*/ 1799341 h 1998804"/>
              <a:gd name="connsiteX8" fmla="*/ 11191 w 2176062"/>
              <a:gd name="connsiteY8" fmla="*/ 1990259 h 1998804"/>
              <a:gd name="connsiteX9" fmla="*/ 1749556 w 2176062"/>
              <a:gd name="connsiteY9" fmla="*/ 1457697 h 1998804"/>
              <a:gd name="connsiteX10" fmla="*/ 1709363 w 2176062"/>
              <a:gd name="connsiteY10" fmla="*/ 1276826 h 1998804"/>
              <a:gd name="connsiteX11" fmla="*/ 1759604 w 2176062"/>
              <a:gd name="connsiteY11" fmla="*/ 1276826 h 1998804"/>
              <a:gd name="connsiteX12" fmla="*/ 1206945 w 2176062"/>
              <a:gd name="connsiteY12" fmla="*/ 686 h 199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6062" h="1998804">
                <a:moveTo>
                  <a:pt x="1206945" y="686"/>
                </a:moveTo>
                <a:cubicBezTo>
                  <a:pt x="1232066" y="-29459"/>
                  <a:pt x="1796449" y="941881"/>
                  <a:pt x="1910330" y="1095956"/>
                </a:cubicBezTo>
                <a:cubicBezTo>
                  <a:pt x="2024211" y="1250031"/>
                  <a:pt x="1848365" y="886615"/>
                  <a:pt x="1890233" y="925134"/>
                </a:cubicBezTo>
                <a:cubicBezTo>
                  <a:pt x="1932101" y="963653"/>
                  <a:pt x="2161538" y="1327068"/>
                  <a:pt x="2161538" y="1327068"/>
                </a:cubicBezTo>
                <a:cubicBezTo>
                  <a:pt x="2203406" y="1394057"/>
                  <a:pt x="2141442" y="1327068"/>
                  <a:pt x="2141442" y="1327068"/>
                </a:cubicBezTo>
                <a:cubicBezTo>
                  <a:pt x="1973970" y="1404105"/>
                  <a:pt x="1444756" y="1680435"/>
                  <a:pt x="1156703" y="1789292"/>
                </a:cubicBezTo>
                <a:cubicBezTo>
                  <a:pt x="868650" y="1898149"/>
                  <a:pt x="443270" y="1978536"/>
                  <a:pt x="413125" y="1980211"/>
                </a:cubicBezTo>
                <a:cubicBezTo>
                  <a:pt x="382980" y="1981886"/>
                  <a:pt x="1042822" y="1797666"/>
                  <a:pt x="975833" y="1799341"/>
                </a:cubicBezTo>
                <a:cubicBezTo>
                  <a:pt x="908844" y="1801016"/>
                  <a:pt x="-117763" y="2047200"/>
                  <a:pt x="11191" y="1990259"/>
                </a:cubicBezTo>
                <a:cubicBezTo>
                  <a:pt x="140145" y="1933318"/>
                  <a:pt x="1466527" y="1576602"/>
                  <a:pt x="1749556" y="1457697"/>
                </a:cubicBezTo>
                <a:cubicBezTo>
                  <a:pt x="2032585" y="1338792"/>
                  <a:pt x="1707688" y="1306971"/>
                  <a:pt x="1709363" y="1276826"/>
                </a:cubicBezTo>
                <a:cubicBezTo>
                  <a:pt x="1711038" y="1246681"/>
                  <a:pt x="1841666" y="1486167"/>
                  <a:pt x="1759604" y="1276826"/>
                </a:cubicBezTo>
                <a:cubicBezTo>
                  <a:pt x="1677542" y="1067485"/>
                  <a:pt x="1181824" y="30831"/>
                  <a:pt x="1206945" y="6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9C8C8691-FE4E-EDF4-5D27-C9D44B679341}"/>
              </a:ext>
            </a:extLst>
          </p:cNvPr>
          <p:cNvSpPr/>
          <p:nvPr/>
        </p:nvSpPr>
        <p:spPr>
          <a:xfrm>
            <a:off x="3417515" y="9385142"/>
            <a:ext cx="2085728" cy="2934386"/>
          </a:xfrm>
          <a:custGeom>
            <a:avLst/>
            <a:gdLst>
              <a:gd name="connsiteX0" fmla="*/ 481245 w 2085728"/>
              <a:gd name="connsiteY0" fmla="*/ 130647 h 2934386"/>
              <a:gd name="connsiteX1" fmla="*/ 461149 w 2085728"/>
              <a:gd name="connsiteY1" fmla="*/ 391904 h 2934386"/>
              <a:gd name="connsiteX2" fmla="*/ 531487 w 2085728"/>
              <a:gd name="connsiteY2" fmla="*/ 783790 h 2934386"/>
              <a:gd name="connsiteX3" fmla="*/ 1064050 w 2085728"/>
              <a:gd name="connsiteY3" fmla="*/ 1537416 h 2934386"/>
              <a:gd name="connsiteX4" fmla="*/ 1114292 w 2085728"/>
              <a:gd name="connsiteY4" fmla="*/ 1527368 h 2934386"/>
              <a:gd name="connsiteX5" fmla="*/ 1948305 w 2085728"/>
              <a:gd name="connsiteY5" fmla="*/ 2341284 h 2934386"/>
              <a:gd name="connsiteX6" fmla="*/ 1958353 w 2085728"/>
              <a:gd name="connsiteY6" fmla="*/ 2361381 h 2934386"/>
              <a:gd name="connsiteX7" fmla="*/ 2078933 w 2085728"/>
              <a:gd name="connsiteY7" fmla="*/ 2492010 h 2934386"/>
              <a:gd name="connsiteX8" fmla="*/ 1978450 w 2085728"/>
              <a:gd name="connsiteY8" fmla="*/ 2532203 h 2934386"/>
              <a:gd name="connsiteX9" fmla="*/ 1234872 w 2085728"/>
              <a:gd name="connsiteY9" fmla="*/ 2934137 h 2934386"/>
              <a:gd name="connsiteX10" fmla="*/ 1747338 w 2085728"/>
              <a:gd name="connsiteY10" fmla="*/ 2592493 h 2934386"/>
              <a:gd name="connsiteX11" fmla="*/ 1626758 w 2085728"/>
              <a:gd name="connsiteY11" fmla="*/ 2602542 h 2934386"/>
              <a:gd name="connsiteX12" fmla="*/ 1214775 w 2085728"/>
              <a:gd name="connsiteY12" fmla="*/ 1949399 h 2934386"/>
              <a:gd name="connsiteX13" fmla="*/ 1315259 w 2085728"/>
              <a:gd name="connsiteY13" fmla="*/ 2080027 h 2934386"/>
              <a:gd name="connsiteX14" fmla="*/ 792744 w 2085728"/>
              <a:gd name="connsiteY14" fmla="*/ 1446981 h 2934386"/>
              <a:gd name="connsiteX15" fmla="*/ 772648 w 2085728"/>
              <a:gd name="connsiteY15" fmla="*/ 1396739 h 2934386"/>
              <a:gd name="connsiteX16" fmla="*/ 340569 w 2085728"/>
              <a:gd name="connsiteY16" fmla="*/ 381856 h 2934386"/>
              <a:gd name="connsiteX17" fmla="*/ 300375 w 2085728"/>
              <a:gd name="connsiteY17" fmla="*/ 381856 h 2934386"/>
              <a:gd name="connsiteX18" fmla="*/ 149650 w 2085728"/>
              <a:gd name="connsiteY18" fmla="*/ 301469 h 2934386"/>
              <a:gd name="connsiteX19" fmla="*/ 39118 w 2085728"/>
              <a:gd name="connsiteY19" fmla="*/ 261276 h 2934386"/>
              <a:gd name="connsiteX20" fmla="*/ 19021 w 2085728"/>
              <a:gd name="connsiteY20" fmla="*/ 150744 h 2934386"/>
              <a:gd name="connsiteX21" fmla="*/ 300375 w 2085728"/>
              <a:gd name="connsiteY21" fmla="*/ 18 h 2934386"/>
              <a:gd name="connsiteX22" fmla="*/ 230037 w 2085728"/>
              <a:gd name="connsiteY22" fmla="*/ 140695 h 2934386"/>
              <a:gd name="connsiteX23" fmla="*/ 481245 w 2085728"/>
              <a:gd name="connsiteY23" fmla="*/ 130647 h 293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85728" h="2934386">
                <a:moveTo>
                  <a:pt x="481245" y="130647"/>
                </a:moveTo>
                <a:cubicBezTo>
                  <a:pt x="519764" y="172515"/>
                  <a:pt x="452775" y="283047"/>
                  <a:pt x="461149" y="391904"/>
                </a:cubicBezTo>
                <a:cubicBezTo>
                  <a:pt x="469523" y="500761"/>
                  <a:pt x="431004" y="592871"/>
                  <a:pt x="531487" y="783790"/>
                </a:cubicBezTo>
                <a:cubicBezTo>
                  <a:pt x="631970" y="974709"/>
                  <a:pt x="966916" y="1413486"/>
                  <a:pt x="1064050" y="1537416"/>
                </a:cubicBezTo>
                <a:cubicBezTo>
                  <a:pt x="1161184" y="1661346"/>
                  <a:pt x="966916" y="1393390"/>
                  <a:pt x="1114292" y="1527368"/>
                </a:cubicBezTo>
                <a:cubicBezTo>
                  <a:pt x="1261668" y="1661346"/>
                  <a:pt x="1948305" y="2341284"/>
                  <a:pt x="1948305" y="2341284"/>
                </a:cubicBezTo>
                <a:cubicBezTo>
                  <a:pt x="2088982" y="2480286"/>
                  <a:pt x="1936582" y="2336260"/>
                  <a:pt x="1958353" y="2361381"/>
                </a:cubicBezTo>
                <a:cubicBezTo>
                  <a:pt x="1980124" y="2386502"/>
                  <a:pt x="2075584" y="2463540"/>
                  <a:pt x="2078933" y="2492010"/>
                </a:cubicBezTo>
                <a:cubicBezTo>
                  <a:pt x="2082283" y="2520480"/>
                  <a:pt x="2119127" y="2458515"/>
                  <a:pt x="1978450" y="2532203"/>
                </a:cubicBezTo>
                <a:cubicBezTo>
                  <a:pt x="1837773" y="2605891"/>
                  <a:pt x="1273391" y="2924089"/>
                  <a:pt x="1234872" y="2934137"/>
                </a:cubicBezTo>
                <a:cubicBezTo>
                  <a:pt x="1196353" y="2944185"/>
                  <a:pt x="1682024" y="2647759"/>
                  <a:pt x="1747338" y="2592493"/>
                </a:cubicBezTo>
                <a:cubicBezTo>
                  <a:pt x="1812652" y="2537227"/>
                  <a:pt x="1715519" y="2709724"/>
                  <a:pt x="1626758" y="2602542"/>
                </a:cubicBezTo>
                <a:cubicBezTo>
                  <a:pt x="1537998" y="2495360"/>
                  <a:pt x="1266692" y="2036485"/>
                  <a:pt x="1214775" y="1949399"/>
                </a:cubicBezTo>
                <a:cubicBezTo>
                  <a:pt x="1162859" y="1862313"/>
                  <a:pt x="1385597" y="2163763"/>
                  <a:pt x="1315259" y="2080027"/>
                </a:cubicBezTo>
                <a:cubicBezTo>
                  <a:pt x="1244921" y="1996291"/>
                  <a:pt x="792744" y="1446981"/>
                  <a:pt x="792744" y="1446981"/>
                </a:cubicBezTo>
                <a:cubicBezTo>
                  <a:pt x="702309" y="1333100"/>
                  <a:pt x="772648" y="1396739"/>
                  <a:pt x="772648" y="1396739"/>
                </a:cubicBezTo>
                <a:cubicBezTo>
                  <a:pt x="697285" y="1219218"/>
                  <a:pt x="419281" y="551003"/>
                  <a:pt x="340569" y="381856"/>
                </a:cubicBezTo>
                <a:cubicBezTo>
                  <a:pt x="261857" y="212709"/>
                  <a:pt x="332195" y="395254"/>
                  <a:pt x="300375" y="381856"/>
                </a:cubicBezTo>
                <a:cubicBezTo>
                  <a:pt x="268555" y="368458"/>
                  <a:pt x="193193" y="321566"/>
                  <a:pt x="149650" y="301469"/>
                </a:cubicBezTo>
                <a:cubicBezTo>
                  <a:pt x="106107" y="281372"/>
                  <a:pt x="60889" y="286397"/>
                  <a:pt x="39118" y="261276"/>
                </a:cubicBezTo>
                <a:cubicBezTo>
                  <a:pt x="17347" y="236155"/>
                  <a:pt x="-24522" y="194287"/>
                  <a:pt x="19021" y="150744"/>
                </a:cubicBezTo>
                <a:cubicBezTo>
                  <a:pt x="62564" y="107201"/>
                  <a:pt x="265206" y="1693"/>
                  <a:pt x="300375" y="18"/>
                </a:cubicBezTo>
                <a:cubicBezTo>
                  <a:pt x="335544" y="-1657"/>
                  <a:pt x="199892" y="112225"/>
                  <a:pt x="230037" y="140695"/>
                </a:cubicBezTo>
                <a:cubicBezTo>
                  <a:pt x="260182" y="169165"/>
                  <a:pt x="442726" y="88779"/>
                  <a:pt x="481245" y="1306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1B7D9687-57E7-5B7C-7C03-3EF0388E1A4D}"/>
              </a:ext>
            </a:extLst>
          </p:cNvPr>
          <p:cNvSpPr/>
          <p:nvPr/>
        </p:nvSpPr>
        <p:spPr>
          <a:xfrm>
            <a:off x="2158391" y="11955529"/>
            <a:ext cx="2401431" cy="403826"/>
          </a:xfrm>
          <a:custGeom>
            <a:avLst/>
            <a:gdLst>
              <a:gd name="connsiteX0" fmla="*/ 32150 w 2401431"/>
              <a:gd name="connsiteY0" fmla="*/ 223073 h 403826"/>
              <a:gd name="connsiteX1" fmla="*/ 785776 w 2401431"/>
              <a:gd name="connsiteY1" fmla="*/ 2009 h 403826"/>
              <a:gd name="connsiteX2" fmla="*/ 625002 w 2401431"/>
              <a:gd name="connsiteY2" fmla="*/ 122590 h 403826"/>
              <a:gd name="connsiteX3" fmla="*/ 1881046 w 2401431"/>
              <a:gd name="connsiteY3" fmla="*/ 273315 h 403826"/>
              <a:gd name="connsiteX4" fmla="*/ 2393512 w 2401431"/>
              <a:gd name="connsiteY4" fmla="*/ 293412 h 403826"/>
              <a:gd name="connsiteX5" fmla="*/ 1529354 w 2401431"/>
              <a:gd name="connsiteY5" fmla="*/ 373798 h 403826"/>
              <a:gd name="connsiteX6" fmla="*/ 2031772 w 2401431"/>
              <a:gd name="connsiteY6" fmla="*/ 393895 h 403826"/>
              <a:gd name="connsiteX7" fmla="*/ 32150 w 2401431"/>
              <a:gd name="connsiteY7" fmla="*/ 223073 h 40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1431" h="403826">
                <a:moveTo>
                  <a:pt x="32150" y="223073"/>
                </a:moveTo>
                <a:cubicBezTo>
                  <a:pt x="-175516" y="157759"/>
                  <a:pt x="686967" y="18756"/>
                  <a:pt x="785776" y="2009"/>
                </a:cubicBezTo>
                <a:cubicBezTo>
                  <a:pt x="884585" y="-14738"/>
                  <a:pt x="442457" y="77372"/>
                  <a:pt x="625002" y="122590"/>
                </a:cubicBezTo>
                <a:cubicBezTo>
                  <a:pt x="807547" y="167808"/>
                  <a:pt x="1586294" y="244845"/>
                  <a:pt x="1881046" y="273315"/>
                </a:cubicBezTo>
                <a:cubicBezTo>
                  <a:pt x="2175798" y="301785"/>
                  <a:pt x="2452127" y="276665"/>
                  <a:pt x="2393512" y="293412"/>
                </a:cubicBezTo>
                <a:cubicBezTo>
                  <a:pt x="2334897" y="310159"/>
                  <a:pt x="1589644" y="357051"/>
                  <a:pt x="1529354" y="373798"/>
                </a:cubicBezTo>
                <a:cubicBezTo>
                  <a:pt x="1469064" y="390545"/>
                  <a:pt x="2279631" y="419016"/>
                  <a:pt x="2031772" y="393895"/>
                </a:cubicBezTo>
                <a:cubicBezTo>
                  <a:pt x="1783913" y="368774"/>
                  <a:pt x="239816" y="288387"/>
                  <a:pt x="32150" y="2230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65D2475E-71CC-E1B5-B303-EAEAE02C37AB}"/>
              </a:ext>
            </a:extLst>
          </p:cNvPr>
          <p:cNvSpPr/>
          <p:nvPr/>
        </p:nvSpPr>
        <p:spPr>
          <a:xfrm>
            <a:off x="5002984" y="8908410"/>
            <a:ext cx="1458134" cy="2859439"/>
          </a:xfrm>
          <a:custGeom>
            <a:avLst/>
            <a:gdLst>
              <a:gd name="connsiteX0" fmla="*/ 794915 w 1458134"/>
              <a:gd name="connsiteY0" fmla="*/ 44671 h 2859439"/>
              <a:gd name="connsiteX1" fmla="*/ 1417913 w 1458134"/>
              <a:gd name="connsiteY1" fmla="*/ 34623 h 2859439"/>
              <a:gd name="connsiteX2" fmla="*/ 473368 w 1458134"/>
              <a:gd name="connsiteY2" fmla="*/ 496847 h 2859439"/>
              <a:gd name="connsiteX3" fmla="*/ 965737 w 1458134"/>
              <a:gd name="connsiteY3" fmla="*/ 225542 h 2859439"/>
              <a:gd name="connsiteX4" fmla="*/ 302546 w 1458134"/>
              <a:gd name="connsiteY4" fmla="*/ 707863 h 2859439"/>
              <a:gd name="connsiteX5" fmla="*/ 352787 w 1458134"/>
              <a:gd name="connsiteY5" fmla="*/ 727959 h 2859439"/>
              <a:gd name="connsiteX6" fmla="*/ 694431 w 1458134"/>
              <a:gd name="connsiteY6" fmla="*/ 1230377 h 2859439"/>
              <a:gd name="connsiteX7" fmla="*/ 654238 w 1458134"/>
              <a:gd name="connsiteY7" fmla="*/ 1210280 h 2859439"/>
              <a:gd name="connsiteX8" fmla="*/ 1257139 w 1458134"/>
              <a:gd name="connsiteY8" fmla="*/ 2134728 h 2859439"/>
              <a:gd name="connsiteX9" fmla="*/ 1136559 w 1458134"/>
              <a:gd name="connsiteY9" fmla="*/ 2024197 h 2859439"/>
              <a:gd name="connsiteX10" fmla="*/ 1458106 w 1458134"/>
              <a:gd name="connsiteY10" fmla="*/ 2858210 h 2859439"/>
              <a:gd name="connsiteX11" fmla="*/ 1116462 w 1458134"/>
              <a:gd name="connsiteY11" fmla="*/ 2184970 h 2859439"/>
              <a:gd name="connsiteX12" fmla="*/ 553754 w 1458134"/>
              <a:gd name="connsiteY12" fmla="*/ 1160038 h 2859439"/>
              <a:gd name="connsiteX13" fmla="*/ 1036075 w 1458134"/>
              <a:gd name="connsiteY13" fmla="*/ 2004100 h 2859439"/>
              <a:gd name="connsiteX14" fmla="*/ 272401 w 1458134"/>
              <a:gd name="connsiteY14" fmla="*/ 1220328 h 2859439"/>
              <a:gd name="connsiteX15" fmla="*/ 372884 w 1458134"/>
              <a:gd name="connsiteY15" fmla="*/ 1260522 h 2859439"/>
              <a:gd name="connsiteX16" fmla="*/ 61385 w 1458134"/>
              <a:gd name="connsiteY16" fmla="*/ 788249 h 2859439"/>
              <a:gd name="connsiteX17" fmla="*/ 181965 w 1458134"/>
              <a:gd name="connsiteY17" fmla="*/ 1230377 h 2859439"/>
              <a:gd name="connsiteX18" fmla="*/ 1095 w 1458134"/>
              <a:gd name="connsiteY18" fmla="*/ 1180135 h 2859439"/>
              <a:gd name="connsiteX19" fmla="*/ 101579 w 1458134"/>
              <a:gd name="connsiteY19" fmla="*/ 587282 h 2859439"/>
              <a:gd name="connsiteX20" fmla="*/ 141772 w 1458134"/>
              <a:gd name="connsiteY20" fmla="*/ 607379 h 2859439"/>
              <a:gd name="connsiteX21" fmla="*/ 1066220 w 1458134"/>
              <a:gd name="connsiteY21" fmla="*/ 135106 h 2859439"/>
              <a:gd name="connsiteX22" fmla="*/ 794915 w 1458134"/>
              <a:gd name="connsiteY22" fmla="*/ 44671 h 285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8134" h="2859439">
                <a:moveTo>
                  <a:pt x="794915" y="44671"/>
                </a:moveTo>
                <a:cubicBezTo>
                  <a:pt x="853531" y="27924"/>
                  <a:pt x="1471504" y="-40740"/>
                  <a:pt x="1417913" y="34623"/>
                </a:cubicBezTo>
                <a:cubicBezTo>
                  <a:pt x="1364322" y="109986"/>
                  <a:pt x="548731" y="465027"/>
                  <a:pt x="473368" y="496847"/>
                </a:cubicBezTo>
                <a:cubicBezTo>
                  <a:pt x="398005" y="528667"/>
                  <a:pt x="994207" y="190373"/>
                  <a:pt x="965737" y="225542"/>
                </a:cubicBezTo>
                <a:cubicBezTo>
                  <a:pt x="937267" y="260711"/>
                  <a:pt x="302546" y="707863"/>
                  <a:pt x="302546" y="707863"/>
                </a:cubicBezTo>
                <a:cubicBezTo>
                  <a:pt x="200388" y="791599"/>
                  <a:pt x="287473" y="640873"/>
                  <a:pt x="352787" y="727959"/>
                </a:cubicBezTo>
                <a:cubicBezTo>
                  <a:pt x="418101" y="815045"/>
                  <a:pt x="644189" y="1149990"/>
                  <a:pt x="694431" y="1230377"/>
                </a:cubicBezTo>
                <a:cubicBezTo>
                  <a:pt x="744673" y="1310764"/>
                  <a:pt x="560453" y="1059555"/>
                  <a:pt x="654238" y="1210280"/>
                </a:cubicBezTo>
                <a:cubicBezTo>
                  <a:pt x="748023" y="1361005"/>
                  <a:pt x="1176752" y="1999075"/>
                  <a:pt x="1257139" y="2134728"/>
                </a:cubicBezTo>
                <a:cubicBezTo>
                  <a:pt x="1337526" y="2270381"/>
                  <a:pt x="1103065" y="1903617"/>
                  <a:pt x="1136559" y="2024197"/>
                </a:cubicBezTo>
                <a:cubicBezTo>
                  <a:pt x="1170053" y="2144777"/>
                  <a:pt x="1461456" y="2831414"/>
                  <a:pt x="1458106" y="2858210"/>
                </a:cubicBezTo>
                <a:cubicBezTo>
                  <a:pt x="1454756" y="2885006"/>
                  <a:pt x="1267187" y="2467999"/>
                  <a:pt x="1116462" y="2184970"/>
                </a:cubicBezTo>
                <a:cubicBezTo>
                  <a:pt x="965737" y="1901941"/>
                  <a:pt x="567152" y="1190183"/>
                  <a:pt x="553754" y="1160038"/>
                </a:cubicBezTo>
                <a:cubicBezTo>
                  <a:pt x="540356" y="1129893"/>
                  <a:pt x="1082967" y="1994052"/>
                  <a:pt x="1036075" y="2004100"/>
                </a:cubicBezTo>
                <a:cubicBezTo>
                  <a:pt x="989183" y="2014148"/>
                  <a:pt x="382933" y="1344258"/>
                  <a:pt x="272401" y="1220328"/>
                </a:cubicBezTo>
                <a:cubicBezTo>
                  <a:pt x="161869" y="1096398"/>
                  <a:pt x="408053" y="1332535"/>
                  <a:pt x="372884" y="1260522"/>
                </a:cubicBezTo>
                <a:cubicBezTo>
                  <a:pt x="337715" y="1188509"/>
                  <a:pt x="93205" y="793273"/>
                  <a:pt x="61385" y="788249"/>
                </a:cubicBezTo>
                <a:cubicBezTo>
                  <a:pt x="29565" y="783225"/>
                  <a:pt x="192013" y="1165063"/>
                  <a:pt x="181965" y="1230377"/>
                </a:cubicBezTo>
                <a:cubicBezTo>
                  <a:pt x="171917" y="1295691"/>
                  <a:pt x="14493" y="1287317"/>
                  <a:pt x="1095" y="1180135"/>
                </a:cubicBezTo>
                <a:cubicBezTo>
                  <a:pt x="-12303" y="1072953"/>
                  <a:pt x="101579" y="587282"/>
                  <a:pt x="101579" y="587282"/>
                </a:cubicBezTo>
                <a:cubicBezTo>
                  <a:pt x="125025" y="491823"/>
                  <a:pt x="-19002" y="682742"/>
                  <a:pt x="141772" y="607379"/>
                </a:cubicBezTo>
                <a:cubicBezTo>
                  <a:pt x="302545" y="532016"/>
                  <a:pt x="955688" y="222192"/>
                  <a:pt x="1066220" y="135106"/>
                </a:cubicBezTo>
                <a:cubicBezTo>
                  <a:pt x="1176752" y="48020"/>
                  <a:pt x="736299" y="61418"/>
                  <a:pt x="794915" y="446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33B62458-A4A3-98CB-CBB0-A30846DF8157}"/>
              </a:ext>
            </a:extLst>
          </p:cNvPr>
          <p:cNvSpPr/>
          <p:nvPr/>
        </p:nvSpPr>
        <p:spPr>
          <a:xfrm>
            <a:off x="4170066" y="460570"/>
            <a:ext cx="2040287" cy="2051542"/>
          </a:xfrm>
          <a:custGeom>
            <a:avLst/>
            <a:gdLst>
              <a:gd name="connsiteX0" fmla="*/ 663191 w 2040287"/>
              <a:gd name="connsiteY0" fmla="*/ 11703 h 2051542"/>
              <a:gd name="connsiteX1" fmla="*/ 180870 w 2040287"/>
              <a:gd name="connsiteY1" fmla="*/ 413637 h 2051542"/>
              <a:gd name="connsiteX2" fmla="*/ 160774 w 2040287"/>
              <a:gd name="connsiteY2" fmla="*/ 403588 h 2051542"/>
              <a:gd name="connsiteX3" fmla="*/ 50242 w 2040287"/>
              <a:gd name="connsiteY3" fmla="*/ 705039 h 2051542"/>
              <a:gd name="connsiteX4" fmla="*/ 20097 w 2040287"/>
              <a:gd name="connsiteY4" fmla="*/ 614604 h 2051542"/>
              <a:gd name="connsiteX5" fmla="*/ 0 w 2040287"/>
              <a:gd name="connsiteY5" fmla="*/ 1167263 h 2051542"/>
              <a:gd name="connsiteX6" fmla="*/ 20097 w 2040287"/>
              <a:gd name="connsiteY6" fmla="*/ 1177311 h 2051542"/>
              <a:gd name="connsiteX7" fmla="*/ 100483 w 2040287"/>
              <a:gd name="connsiteY7" fmla="*/ 1850551 h 2051542"/>
              <a:gd name="connsiteX8" fmla="*/ 100483 w 2040287"/>
              <a:gd name="connsiteY8" fmla="*/ 1719922 h 2051542"/>
              <a:gd name="connsiteX9" fmla="*/ 401934 w 2040287"/>
              <a:gd name="connsiteY9" fmla="*/ 1719922 h 2051542"/>
              <a:gd name="connsiteX10" fmla="*/ 492369 w 2040287"/>
              <a:gd name="connsiteY10" fmla="*/ 1649584 h 2051542"/>
              <a:gd name="connsiteX11" fmla="*/ 723481 w 2040287"/>
              <a:gd name="connsiteY11" fmla="*/ 1619439 h 2051542"/>
              <a:gd name="connsiteX12" fmla="*/ 1195754 w 2040287"/>
              <a:gd name="connsiteY12" fmla="*/ 2051518 h 2051542"/>
              <a:gd name="connsiteX13" fmla="*/ 844061 w 2040287"/>
              <a:gd name="connsiteY13" fmla="*/ 1639535 h 2051542"/>
              <a:gd name="connsiteX14" fmla="*/ 914400 w 2040287"/>
              <a:gd name="connsiteY14" fmla="*/ 1639535 h 2051542"/>
              <a:gd name="connsiteX15" fmla="*/ 562708 w 2040287"/>
              <a:gd name="connsiteY15" fmla="*/ 1609390 h 2051542"/>
              <a:gd name="connsiteX16" fmla="*/ 411982 w 2040287"/>
              <a:gd name="connsiteY16" fmla="*/ 1599342 h 2051542"/>
              <a:gd name="connsiteX17" fmla="*/ 291402 w 2040287"/>
              <a:gd name="connsiteY17" fmla="*/ 1056731 h 2051542"/>
              <a:gd name="connsiteX18" fmla="*/ 221064 w 2040287"/>
              <a:gd name="connsiteY18" fmla="*/ 1167263 h 2051542"/>
              <a:gd name="connsiteX19" fmla="*/ 231112 w 2040287"/>
              <a:gd name="connsiteY19" fmla="*/ 674894 h 2051542"/>
              <a:gd name="connsiteX20" fmla="*/ 1316334 w 2040287"/>
              <a:gd name="connsiteY20" fmla="*/ 735184 h 2051542"/>
              <a:gd name="connsiteX21" fmla="*/ 482321 w 2040287"/>
              <a:gd name="connsiteY21" fmla="*/ 574410 h 2051542"/>
              <a:gd name="connsiteX22" fmla="*/ 1165609 w 2040287"/>
              <a:gd name="connsiteY22" fmla="*/ 644749 h 2051542"/>
              <a:gd name="connsiteX23" fmla="*/ 442127 w 2040287"/>
              <a:gd name="connsiteY23" fmla="*/ 514120 h 2051542"/>
              <a:gd name="connsiteX24" fmla="*/ 813916 w 2040287"/>
              <a:gd name="connsiteY24" fmla="*/ 61944 h 2051542"/>
              <a:gd name="connsiteX25" fmla="*/ 2039815 w 2040287"/>
              <a:gd name="connsiteY25" fmla="*/ 102138 h 2051542"/>
              <a:gd name="connsiteX26" fmla="*/ 663191 w 2040287"/>
              <a:gd name="connsiteY26" fmla="*/ 11703 h 205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40287" h="2051542">
                <a:moveTo>
                  <a:pt x="663191" y="11703"/>
                </a:moveTo>
                <a:cubicBezTo>
                  <a:pt x="353367" y="63619"/>
                  <a:pt x="264606" y="348323"/>
                  <a:pt x="180870" y="413637"/>
                </a:cubicBezTo>
                <a:cubicBezTo>
                  <a:pt x="97134" y="478951"/>
                  <a:pt x="182545" y="355021"/>
                  <a:pt x="160774" y="403588"/>
                </a:cubicBezTo>
                <a:cubicBezTo>
                  <a:pt x="139003" y="452155"/>
                  <a:pt x="73688" y="669870"/>
                  <a:pt x="50242" y="705039"/>
                </a:cubicBezTo>
                <a:cubicBezTo>
                  <a:pt x="26796" y="740208"/>
                  <a:pt x="28471" y="537567"/>
                  <a:pt x="20097" y="614604"/>
                </a:cubicBezTo>
                <a:cubicBezTo>
                  <a:pt x="11723" y="691641"/>
                  <a:pt x="0" y="1073479"/>
                  <a:pt x="0" y="1167263"/>
                </a:cubicBezTo>
                <a:cubicBezTo>
                  <a:pt x="0" y="1261047"/>
                  <a:pt x="3350" y="1063430"/>
                  <a:pt x="20097" y="1177311"/>
                </a:cubicBezTo>
                <a:cubicBezTo>
                  <a:pt x="36844" y="1291192"/>
                  <a:pt x="87085" y="1760116"/>
                  <a:pt x="100483" y="1850551"/>
                </a:cubicBezTo>
                <a:cubicBezTo>
                  <a:pt x="113881" y="1940986"/>
                  <a:pt x="50241" y="1741694"/>
                  <a:pt x="100483" y="1719922"/>
                </a:cubicBezTo>
                <a:cubicBezTo>
                  <a:pt x="150725" y="1698151"/>
                  <a:pt x="336620" y="1731645"/>
                  <a:pt x="401934" y="1719922"/>
                </a:cubicBezTo>
                <a:cubicBezTo>
                  <a:pt x="467248" y="1708199"/>
                  <a:pt x="438778" y="1666331"/>
                  <a:pt x="492369" y="1649584"/>
                </a:cubicBezTo>
                <a:cubicBezTo>
                  <a:pt x="545960" y="1632837"/>
                  <a:pt x="606250" y="1552450"/>
                  <a:pt x="723481" y="1619439"/>
                </a:cubicBezTo>
                <a:cubicBezTo>
                  <a:pt x="840712" y="1686428"/>
                  <a:pt x="1175657" y="2048169"/>
                  <a:pt x="1195754" y="2051518"/>
                </a:cubicBezTo>
                <a:cubicBezTo>
                  <a:pt x="1215851" y="2054867"/>
                  <a:pt x="890953" y="1708199"/>
                  <a:pt x="844061" y="1639535"/>
                </a:cubicBezTo>
                <a:cubicBezTo>
                  <a:pt x="797169" y="1570871"/>
                  <a:pt x="961292" y="1644559"/>
                  <a:pt x="914400" y="1639535"/>
                </a:cubicBezTo>
                <a:cubicBezTo>
                  <a:pt x="867508" y="1634511"/>
                  <a:pt x="646444" y="1616089"/>
                  <a:pt x="562708" y="1609390"/>
                </a:cubicBezTo>
                <a:cubicBezTo>
                  <a:pt x="478972" y="1602691"/>
                  <a:pt x="457200" y="1691452"/>
                  <a:pt x="411982" y="1599342"/>
                </a:cubicBezTo>
                <a:cubicBezTo>
                  <a:pt x="366764" y="1507232"/>
                  <a:pt x="323222" y="1128744"/>
                  <a:pt x="291402" y="1056731"/>
                </a:cubicBezTo>
                <a:cubicBezTo>
                  <a:pt x="259582" y="984718"/>
                  <a:pt x="231112" y="1230903"/>
                  <a:pt x="221064" y="1167263"/>
                </a:cubicBezTo>
                <a:cubicBezTo>
                  <a:pt x="211016" y="1103624"/>
                  <a:pt x="48567" y="746907"/>
                  <a:pt x="231112" y="674894"/>
                </a:cubicBezTo>
                <a:cubicBezTo>
                  <a:pt x="413657" y="602881"/>
                  <a:pt x="1274466" y="751931"/>
                  <a:pt x="1316334" y="735184"/>
                </a:cubicBezTo>
                <a:cubicBezTo>
                  <a:pt x="1358202" y="718437"/>
                  <a:pt x="507442" y="589483"/>
                  <a:pt x="482321" y="574410"/>
                </a:cubicBezTo>
                <a:cubicBezTo>
                  <a:pt x="457200" y="559338"/>
                  <a:pt x="1172308" y="654797"/>
                  <a:pt x="1165609" y="644749"/>
                </a:cubicBezTo>
                <a:cubicBezTo>
                  <a:pt x="1158910" y="634701"/>
                  <a:pt x="500742" y="611254"/>
                  <a:pt x="442127" y="514120"/>
                </a:cubicBezTo>
                <a:cubicBezTo>
                  <a:pt x="383512" y="416986"/>
                  <a:pt x="547635" y="130608"/>
                  <a:pt x="813916" y="61944"/>
                </a:cubicBezTo>
                <a:cubicBezTo>
                  <a:pt x="1080197" y="-6720"/>
                  <a:pt x="2064936" y="107162"/>
                  <a:pt x="2039815" y="102138"/>
                </a:cubicBezTo>
                <a:cubicBezTo>
                  <a:pt x="2014694" y="97114"/>
                  <a:pt x="973015" y="-40213"/>
                  <a:pt x="663191" y="117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B66C6B47-D828-EB1E-6FF8-AA27E1F3465D}"/>
              </a:ext>
            </a:extLst>
          </p:cNvPr>
          <p:cNvSpPr/>
          <p:nvPr/>
        </p:nvSpPr>
        <p:spPr>
          <a:xfrm>
            <a:off x="3620232" y="259585"/>
            <a:ext cx="1347826" cy="83458"/>
          </a:xfrm>
          <a:custGeom>
            <a:avLst/>
            <a:gdLst>
              <a:gd name="connsiteX0" fmla="*/ 37368 w 1347826"/>
              <a:gd name="connsiteY0" fmla="*/ 31817 h 83458"/>
              <a:gd name="connsiteX1" fmla="*/ 1343654 w 1347826"/>
              <a:gd name="connsiteY1" fmla="*/ 1672 h 83458"/>
              <a:gd name="connsiteX2" fmla="*/ 439302 w 1347826"/>
              <a:gd name="connsiteY2" fmla="*/ 82059 h 83458"/>
              <a:gd name="connsiteX3" fmla="*/ 37368 w 1347826"/>
              <a:gd name="connsiteY3" fmla="*/ 31817 h 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26" h="83458">
                <a:moveTo>
                  <a:pt x="37368" y="31817"/>
                </a:moveTo>
                <a:cubicBezTo>
                  <a:pt x="188093" y="18419"/>
                  <a:pt x="1276665" y="-6702"/>
                  <a:pt x="1343654" y="1672"/>
                </a:cubicBezTo>
                <a:cubicBezTo>
                  <a:pt x="1410643" y="10046"/>
                  <a:pt x="651992" y="72011"/>
                  <a:pt x="439302" y="82059"/>
                </a:cubicBezTo>
                <a:cubicBezTo>
                  <a:pt x="226612" y="92107"/>
                  <a:pt x="-113357" y="45215"/>
                  <a:pt x="37368" y="318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C9344F09-1396-9F43-99E6-6F356C0A8DC9}"/>
              </a:ext>
            </a:extLst>
          </p:cNvPr>
          <p:cNvSpPr/>
          <p:nvPr/>
        </p:nvSpPr>
        <p:spPr>
          <a:xfrm>
            <a:off x="846323" y="5314732"/>
            <a:ext cx="2603677" cy="634102"/>
          </a:xfrm>
          <a:custGeom>
            <a:avLst/>
            <a:gdLst>
              <a:gd name="connsiteX0" fmla="*/ 17835 w 2603677"/>
              <a:gd name="connsiteY0" fmla="*/ 633892 h 634102"/>
              <a:gd name="connsiteX1" fmla="*/ 2067699 w 2603677"/>
              <a:gd name="connsiteY1" fmla="*/ 91281 h 634102"/>
              <a:gd name="connsiteX2" fmla="*/ 1052815 w 2603677"/>
              <a:gd name="connsiteY2" fmla="*/ 191765 h 634102"/>
              <a:gd name="connsiteX3" fmla="*/ 2600262 w 2603677"/>
              <a:gd name="connsiteY3" fmla="*/ 846 h 634102"/>
              <a:gd name="connsiteX4" fmla="*/ 540350 w 2603677"/>
              <a:gd name="connsiteY4" fmla="*/ 282200 h 634102"/>
              <a:gd name="connsiteX5" fmla="*/ 1042767 w 2603677"/>
              <a:gd name="connsiteY5" fmla="*/ 20943 h 634102"/>
              <a:gd name="connsiteX6" fmla="*/ 17835 w 2603677"/>
              <a:gd name="connsiteY6" fmla="*/ 633892 h 63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3677" h="634102">
                <a:moveTo>
                  <a:pt x="17835" y="633892"/>
                </a:moveTo>
                <a:cubicBezTo>
                  <a:pt x="188657" y="645615"/>
                  <a:pt x="1895202" y="164969"/>
                  <a:pt x="2067699" y="91281"/>
                </a:cubicBezTo>
                <a:cubicBezTo>
                  <a:pt x="2240196" y="17593"/>
                  <a:pt x="964055" y="206837"/>
                  <a:pt x="1052815" y="191765"/>
                </a:cubicBezTo>
                <a:cubicBezTo>
                  <a:pt x="1141576" y="176692"/>
                  <a:pt x="2685673" y="-14226"/>
                  <a:pt x="2600262" y="846"/>
                </a:cubicBezTo>
                <a:cubicBezTo>
                  <a:pt x="2514851" y="15918"/>
                  <a:pt x="799932" y="278851"/>
                  <a:pt x="540350" y="282200"/>
                </a:cubicBezTo>
                <a:cubicBezTo>
                  <a:pt x="280768" y="285549"/>
                  <a:pt x="1128178" y="-37672"/>
                  <a:pt x="1042767" y="20943"/>
                </a:cubicBezTo>
                <a:cubicBezTo>
                  <a:pt x="957356" y="79558"/>
                  <a:pt x="-152987" y="622169"/>
                  <a:pt x="17835" y="6338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93ADF1A7-8159-4E10-E840-34AF541723CA}"/>
              </a:ext>
            </a:extLst>
          </p:cNvPr>
          <p:cNvSpPr/>
          <p:nvPr/>
        </p:nvSpPr>
        <p:spPr>
          <a:xfrm>
            <a:off x="531880" y="5797562"/>
            <a:ext cx="2583187" cy="1928155"/>
          </a:xfrm>
          <a:custGeom>
            <a:avLst/>
            <a:gdLst>
              <a:gd name="connsiteX0" fmla="*/ 402617 w 2583187"/>
              <a:gd name="connsiteY0" fmla="*/ 337 h 1928155"/>
              <a:gd name="connsiteX1" fmla="*/ 201650 w 2583187"/>
              <a:gd name="connsiteY1" fmla="*/ 1005172 h 1928155"/>
              <a:gd name="connsiteX2" fmla="*/ 231795 w 2583187"/>
              <a:gd name="connsiteY2" fmla="*/ 844398 h 1928155"/>
              <a:gd name="connsiteX3" fmla="*/ 392568 w 2583187"/>
              <a:gd name="connsiteY3" fmla="*/ 1718605 h 1928155"/>
              <a:gd name="connsiteX4" fmla="*/ 402617 w 2583187"/>
              <a:gd name="connsiteY4" fmla="*/ 1487493 h 1928155"/>
              <a:gd name="connsiteX5" fmla="*/ 774406 w 2583187"/>
              <a:gd name="connsiteY5" fmla="*/ 1557831 h 1928155"/>
              <a:gd name="connsiteX6" fmla="*/ 1457694 w 2583187"/>
              <a:gd name="connsiteY6" fmla="*/ 1427203 h 1928155"/>
              <a:gd name="connsiteX7" fmla="*/ 1447645 w 2583187"/>
              <a:gd name="connsiteY7" fmla="*/ 1427203 h 1928155"/>
              <a:gd name="connsiteX8" fmla="*/ 2583109 w 2583187"/>
              <a:gd name="connsiteY8" fmla="*/ 1186042 h 1928155"/>
              <a:gd name="connsiteX9" fmla="*/ 1387355 w 2583187"/>
              <a:gd name="connsiteY9" fmla="*/ 1567880 h 1928155"/>
              <a:gd name="connsiteX10" fmla="*/ 402617 w 2583187"/>
              <a:gd name="connsiteY10" fmla="*/ 1919572 h 1928155"/>
              <a:gd name="connsiteX11" fmla="*/ 563390 w 2583187"/>
              <a:gd name="connsiteY11" fmla="*/ 1819089 h 1928155"/>
              <a:gd name="connsiteX12" fmla="*/ 402617 w 2583187"/>
              <a:gd name="connsiteY12" fmla="*/ 1809040 h 1928155"/>
              <a:gd name="connsiteX13" fmla="*/ 20779 w 2583187"/>
              <a:gd name="connsiteY13" fmla="*/ 954930 h 1928155"/>
              <a:gd name="connsiteX14" fmla="*/ 91118 w 2583187"/>
              <a:gd name="connsiteY14" fmla="*/ 1125752 h 1928155"/>
              <a:gd name="connsiteX15" fmla="*/ 402617 w 2583187"/>
              <a:gd name="connsiteY15" fmla="*/ 337 h 19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3187" h="1928155">
                <a:moveTo>
                  <a:pt x="402617" y="337"/>
                </a:moveTo>
                <a:cubicBezTo>
                  <a:pt x="421039" y="-19760"/>
                  <a:pt x="230120" y="864495"/>
                  <a:pt x="201650" y="1005172"/>
                </a:cubicBezTo>
                <a:cubicBezTo>
                  <a:pt x="173180" y="1145849"/>
                  <a:pt x="199975" y="725493"/>
                  <a:pt x="231795" y="844398"/>
                </a:cubicBezTo>
                <a:cubicBezTo>
                  <a:pt x="263615" y="963303"/>
                  <a:pt x="364098" y="1611423"/>
                  <a:pt x="392568" y="1718605"/>
                </a:cubicBezTo>
                <a:cubicBezTo>
                  <a:pt x="421038" y="1825787"/>
                  <a:pt x="338977" y="1514289"/>
                  <a:pt x="402617" y="1487493"/>
                </a:cubicBezTo>
                <a:cubicBezTo>
                  <a:pt x="466257" y="1460697"/>
                  <a:pt x="598560" y="1567879"/>
                  <a:pt x="774406" y="1557831"/>
                </a:cubicBezTo>
                <a:cubicBezTo>
                  <a:pt x="950252" y="1547783"/>
                  <a:pt x="1345488" y="1448974"/>
                  <a:pt x="1457694" y="1427203"/>
                </a:cubicBezTo>
                <a:cubicBezTo>
                  <a:pt x="1569900" y="1405432"/>
                  <a:pt x="1447645" y="1427203"/>
                  <a:pt x="1447645" y="1427203"/>
                </a:cubicBezTo>
                <a:cubicBezTo>
                  <a:pt x="1635214" y="1387009"/>
                  <a:pt x="2593157" y="1162596"/>
                  <a:pt x="2583109" y="1186042"/>
                </a:cubicBezTo>
                <a:cubicBezTo>
                  <a:pt x="2573061" y="1209488"/>
                  <a:pt x="1750770" y="1445625"/>
                  <a:pt x="1387355" y="1567880"/>
                </a:cubicBezTo>
                <a:cubicBezTo>
                  <a:pt x="1023940" y="1690135"/>
                  <a:pt x="539944" y="1877704"/>
                  <a:pt x="402617" y="1919572"/>
                </a:cubicBezTo>
                <a:cubicBezTo>
                  <a:pt x="265290" y="1961440"/>
                  <a:pt x="563390" y="1837511"/>
                  <a:pt x="563390" y="1819089"/>
                </a:cubicBezTo>
                <a:cubicBezTo>
                  <a:pt x="563390" y="1800667"/>
                  <a:pt x="493052" y="1953067"/>
                  <a:pt x="402617" y="1809040"/>
                </a:cubicBezTo>
                <a:cubicBezTo>
                  <a:pt x="312182" y="1665014"/>
                  <a:pt x="72695" y="1068811"/>
                  <a:pt x="20779" y="954930"/>
                </a:cubicBezTo>
                <a:cubicBezTo>
                  <a:pt x="-31138" y="841049"/>
                  <a:pt x="22454" y="1283176"/>
                  <a:pt x="91118" y="1125752"/>
                </a:cubicBezTo>
                <a:cubicBezTo>
                  <a:pt x="159782" y="968328"/>
                  <a:pt x="384195" y="20434"/>
                  <a:pt x="402617" y="3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38338512-522D-6401-5CC8-CDAEA540E4B5}"/>
              </a:ext>
            </a:extLst>
          </p:cNvPr>
          <p:cNvSpPr/>
          <p:nvPr/>
        </p:nvSpPr>
        <p:spPr>
          <a:xfrm>
            <a:off x="3205424" y="4833257"/>
            <a:ext cx="3818374" cy="602901"/>
          </a:xfrm>
          <a:custGeom>
            <a:avLst/>
            <a:gdLst>
              <a:gd name="connsiteX0" fmla="*/ 0 w 3818374"/>
              <a:gd name="connsiteY0" fmla="*/ 602901 h 602901"/>
              <a:gd name="connsiteX1" fmla="*/ 3818374 w 3818374"/>
              <a:gd name="connsiteY1" fmla="*/ 0 h 602901"/>
              <a:gd name="connsiteX2" fmla="*/ 914400 w 3818374"/>
              <a:gd name="connsiteY2" fmla="*/ 452176 h 602901"/>
              <a:gd name="connsiteX3" fmla="*/ 3215473 w 3818374"/>
              <a:gd name="connsiteY3" fmla="*/ 40194 h 602901"/>
              <a:gd name="connsiteX4" fmla="*/ 522514 w 3818374"/>
              <a:gd name="connsiteY4" fmla="*/ 401934 h 602901"/>
              <a:gd name="connsiteX5" fmla="*/ 994787 w 3818374"/>
              <a:gd name="connsiteY5" fmla="*/ 361741 h 602901"/>
              <a:gd name="connsiteX6" fmla="*/ 0 w 3818374"/>
              <a:gd name="connsiteY6" fmla="*/ 602901 h 6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374" h="602901">
                <a:moveTo>
                  <a:pt x="0" y="602901"/>
                </a:moveTo>
                <a:lnTo>
                  <a:pt x="3818374" y="0"/>
                </a:lnTo>
                <a:lnTo>
                  <a:pt x="914400" y="452176"/>
                </a:lnTo>
                <a:cubicBezTo>
                  <a:pt x="813916" y="458875"/>
                  <a:pt x="3215473" y="40194"/>
                  <a:pt x="3215473" y="40194"/>
                </a:cubicBezTo>
                <a:lnTo>
                  <a:pt x="522514" y="401934"/>
                </a:lnTo>
                <a:cubicBezTo>
                  <a:pt x="152400" y="455525"/>
                  <a:pt x="1081873" y="326572"/>
                  <a:pt x="994787" y="361741"/>
                </a:cubicBezTo>
                <a:cubicBezTo>
                  <a:pt x="907701" y="396910"/>
                  <a:pt x="453850" y="504930"/>
                  <a:pt x="0" y="6029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7825381F-D124-7AEA-3117-D30253998F21}"/>
              </a:ext>
            </a:extLst>
          </p:cNvPr>
          <p:cNvSpPr/>
          <p:nvPr/>
        </p:nvSpPr>
        <p:spPr>
          <a:xfrm>
            <a:off x="3106301" y="5827571"/>
            <a:ext cx="4601460" cy="1166224"/>
          </a:xfrm>
          <a:custGeom>
            <a:avLst/>
            <a:gdLst>
              <a:gd name="connsiteX0" fmla="*/ 28785 w 4601460"/>
              <a:gd name="connsiteY0" fmla="*/ 1166082 h 1166224"/>
              <a:gd name="connsiteX1" fmla="*/ 1887730 w 4601460"/>
              <a:gd name="connsiteY1" fmla="*/ 924921 h 1166224"/>
              <a:gd name="connsiteX2" fmla="*/ 1244635 w 4601460"/>
              <a:gd name="connsiteY2" fmla="*/ 995260 h 1166224"/>
              <a:gd name="connsiteX3" fmla="*/ 3515563 w 4601460"/>
              <a:gd name="connsiteY3" fmla="*/ 683761 h 1166224"/>
              <a:gd name="connsiteX4" fmla="*/ 2952855 w 4601460"/>
              <a:gd name="connsiteY4" fmla="*/ 744051 h 1166224"/>
              <a:gd name="connsiteX5" fmla="*/ 3163870 w 4601460"/>
              <a:gd name="connsiteY5" fmla="*/ 322020 h 1166224"/>
              <a:gd name="connsiteX6" fmla="*/ 3314596 w 4601460"/>
              <a:gd name="connsiteY6" fmla="*/ 251682 h 1166224"/>
              <a:gd name="connsiteX7" fmla="*/ 3877303 w 4601460"/>
              <a:gd name="connsiteY7" fmla="*/ 473 h 1166224"/>
              <a:gd name="connsiteX8" fmla="*/ 3294499 w 4601460"/>
              <a:gd name="connsiteY8" fmla="*/ 322020 h 1166224"/>
              <a:gd name="connsiteX9" fmla="*/ 4590736 w 4601460"/>
              <a:gd name="connsiteY9" fmla="*/ 412455 h 1166224"/>
              <a:gd name="connsiteX10" fmla="*/ 2440389 w 4601460"/>
              <a:gd name="connsiteY10" fmla="*/ 653616 h 1166224"/>
              <a:gd name="connsiteX11" fmla="*/ 872846 w 4601460"/>
              <a:gd name="connsiteY11" fmla="*/ 955066 h 1166224"/>
              <a:gd name="connsiteX12" fmla="*/ 28785 w 4601460"/>
              <a:gd name="connsiteY12" fmla="*/ 1166082 h 116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1460" h="1166224">
                <a:moveTo>
                  <a:pt x="28785" y="1166082"/>
                </a:moveTo>
                <a:cubicBezTo>
                  <a:pt x="197932" y="1161058"/>
                  <a:pt x="1685088" y="953391"/>
                  <a:pt x="1887730" y="924921"/>
                </a:cubicBezTo>
                <a:cubicBezTo>
                  <a:pt x="2090372" y="896451"/>
                  <a:pt x="973330" y="1035453"/>
                  <a:pt x="1244635" y="995260"/>
                </a:cubicBezTo>
                <a:cubicBezTo>
                  <a:pt x="1515941" y="955067"/>
                  <a:pt x="3230860" y="725629"/>
                  <a:pt x="3515563" y="683761"/>
                </a:cubicBezTo>
                <a:cubicBezTo>
                  <a:pt x="3800266" y="641893"/>
                  <a:pt x="3011471" y="804341"/>
                  <a:pt x="2952855" y="744051"/>
                </a:cubicBezTo>
                <a:cubicBezTo>
                  <a:pt x="2894240" y="683761"/>
                  <a:pt x="3103580" y="404081"/>
                  <a:pt x="3163870" y="322020"/>
                </a:cubicBezTo>
                <a:cubicBezTo>
                  <a:pt x="3224160" y="239958"/>
                  <a:pt x="3314596" y="251682"/>
                  <a:pt x="3314596" y="251682"/>
                </a:cubicBezTo>
                <a:cubicBezTo>
                  <a:pt x="3433501" y="198091"/>
                  <a:pt x="3880652" y="-11250"/>
                  <a:pt x="3877303" y="473"/>
                </a:cubicBezTo>
                <a:cubicBezTo>
                  <a:pt x="3873954" y="12196"/>
                  <a:pt x="3175594" y="253356"/>
                  <a:pt x="3294499" y="322020"/>
                </a:cubicBezTo>
                <a:cubicBezTo>
                  <a:pt x="3413404" y="390684"/>
                  <a:pt x="4733088" y="357189"/>
                  <a:pt x="4590736" y="412455"/>
                </a:cubicBezTo>
                <a:cubicBezTo>
                  <a:pt x="4448384" y="467721"/>
                  <a:pt x="3060037" y="563181"/>
                  <a:pt x="2440389" y="653616"/>
                </a:cubicBezTo>
                <a:cubicBezTo>
                  <a:pt x="1820741" y="744051"/>
                  <a:pt x="1271431" y="867980"/>
                  <a:pt x="872846" y="955066"/>
                </a:cubicBezTo>
                <a:cubicBezTo>
                  <a:pt x="474261" y="1042152"/>
                  <a:pt x="-140362" y="1171106"/>
                  <a:pt x="28785" y="11660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7CB8C38E-3D0C-926E-A199-65E3626AE029}"/>
              </a:ext>
            </a:extLst>
          </p:cNvPr>
          <p:cNvSpPr/>
          <p:nvPr/>
        </p:nvSpPr>
        <p:spPr>
          <a:xfrm>
            <a:off x="6052763" y="4473772"/>
            <a:ext cx="2270317" cy="671531"/>
          </a:xfrm>
          <a:custGeom>
            <a:avLst/>
            <a:gdLst>
              <a:gd name="connsiteX0" fmla="*/ 16441 w 2270317"/>
              <a:gd name="connsiteY0" fmla="*/ 670984 h 671531"/>
              <a:gd name="connsiteX1" fmla="*/ 1523694 w 2270317"/>
              <a:gd name="connsiteY1" fmla="*/ 289147 h 671531"/>
              <a:gd name="connsiteX2" fmla="*/ 689681 w 2270317"/>
              <a:gd name="connsiteY2" fmla="*/ 480065 h 671531"/>
              <a:gd name="connsiteX3" fmla="*/ 2257224 w 2270317"/>
              <a:gd name="connsiteY3" fmla="*/ 7793 h 671531"/>
              <a:gd name="connsiteX4" fmla="*/ 1403114 w 2270317"/>
              <a:gd name="connsiteY4" fmla="*/ 198712 h 671531"/>
              <a:gd name="connsiteX5" fmla="*/ 760019 w 2270317"/>
              <a:gd name="connsiteY5" fmla="*/ 369533 h 671531"/>
              <a:gd name="connsiteX6" fmla="*/ 16441 w 2270317"/>
              <a:gd name="connsiteY6" fmla="*/ 670984 h 67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0317" h="671531">
                <a:moveTo>
                  <a:pt x="16441" y="670984"/>
                </a:moveTo>
                <a:cubicBezTo>
                  <a:pt x="143720" y="657586"/>
                  <a:pt x="1411487" y="320967"/>
                  <a:pt x="1523694" y="289147"/>
                </a:cubicBezTo>
                <a:cubicBezTo>
                  <a:pt x="1635901" y="257327"/>
                  <a:pt x="567426" y="526957"/>
                  <a:pt x="689681" y="480065"/>
                </a:cubicBezTo>
                <a:cubicBezTo>
                  <a:pt x="811936" y="433173"/>
                  <a:pt x="2138319" y="54685"/>
                  <a:pt x="2257224" y="7793"/>
                </a:cubicBezTo>
                <a:cubicBezTo>
                  <a:pt x="2376129" y="-39099"/>
                  <a:pt x="1652648" y="138422"/>
                  <a:pt x="1403114" y="198712"/>
                </a:cubicBezTo>
                <a:cubicBezTo>
                  <a:pt x="1153580" y="259002"/>
                  <a:pt x="984432" y="290821"/>
                  <a:pt x="760019" y="369533"/>
                </a:cubicBezTo>
                <a:cubicBezTo>
                  <a:pt x="535606" y="448245"/>
                  <a:pt x="-110838" y="684382"/>
                  <a:pt x="16441" y="6709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5E8495FB-87E4-3E10-148F-73BCBDF00D27}"/>
              </a:ext>
            </a:extLst>
          </p:cNvPr>
          <p:cNvSpPr/>
          <p:nvPr/>
        </p:nvSpPr>
        <p:spPr>
          <a:xfrm>
            <a:off x="7219783" y="5515929"/>
            <a:ext cx="1763478" cy="706042"/>
          </a:xfrm>
          <a:custGeom>
            <a:avLst/>
            <a:gdLst>
              <a:gd name="connsiteX0" fmla="*/ 25079 w 1763478"/>
              <a:gd name="connsiteY0" fmla="*/ 543227 h 706042"/>
              <a:gd name="connsiteX1" fmla="*/ 296384 w 1763478"/>
              <a:gd name="connsiteY1" fmla="*/ 553275 h 706042"/>
              <a:gd name="connsiteX2" fmla="*/ 1170591 w 1763478"/>
              <a:gd name="connsiteY2" fmla="*/ 553275 h 706042"/>
              <a:gd name="connsiteX3" fmla="*/ 879188 w 1763478"/>
              <a:gd name="connsiteY3" fmla="*/ 643711 h 706042"/>
              <a:gd name="connsiteX4" fmla="*/ 1411751 w 1763478"/>
              <a:gd name="connsiteY4" fmla="*/ 663807 h 706042"/>
              <a:gd name="connsiteX5" fmla="*/ 1472041 w 1763478"/>
              <a:gd name="connsiteY5" fmla="*/ 653759 h 706042"/>
              <a:gd name="connsiteX6" fmla="*/ 1763443 w 1763478"/>
              <a:gd name="connsiteY6" fmla="*/ 616 h 706042"/>
              <a:gd name="connsiteX7" fmla="*/ 1451944 w 1763478"/>
              <a:gd name="connsiteY7" fmla="*/ 533179 h 706042"/>
              <a:gd name="connsiteX8" fmla="*/ 1060059 w 1763478"/>
              <a:gd name="connsiteY8" fmla="*/ 452792 h 706042"/>
              <a:gd name="connsiteX9" fmla="*/ 25079 w 1763478"/>
              <a:gd name="connsiteY9" fmla="*/ 543227 h 70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3478" h="706042">
                <a:moveTo>
                  <a:pt x="25079" y="543227"/>
                </a:moveTo>
                <a:cubicBezTo>
                  <a:pt x="-102200" y="559974"/>
                  <a:pt x="296384" y="553275"/>
                  <a:pt x="296384" y="553275"/>
                </a:cubicBezTo>
                <a:cubicBezTo>
                  <a:pt x="487303" y="554950"/>
                  <a:pt x="1073457" y="538202"/>
                  <a:pt x="1170591" y="553275"/>
                </a:cubicBezTo>
                <a:cubicBezTo>
                  <a:pt x="1267725" y="568348"/>
                  <a:pt x="838995" y="625289"/>
                  <a:pt x="879188" y="643711"/>
                </a:cubicBezTo>
                <a:cubicBezTo>
                  <a:pt x="919381" y="662133"/>
                  <a:pt x="1411751" y="663807"/>
                  <a:pt x="1411751" y="663807"/>
                </a:cubicBezTo>
                <a:cubicBezTo>
                  <a:pt x="1510560" y="665482"/>
                  <a:pt x="1413426" y="764291"/>
                  <a:pt x="1472041" y="653759"/>
                </a:cubicBezTo>
                <a:cubicBezTo>
                  <a:pt x="1530656" y="543227"/>
                  <a:pt x="1766793" y="20713"/>
                  <a:pt x="1763443" y="616"/>
                </a:cubicBezTo>
                <a:cubicBezTo>
                  <a:pt x="1760093" y="-19481"/>
                  <a:pt x="1569175" y="457816"/>
                  <a:pt x="1451944" y="533179"/>
                </a:cubicBezTo>
                <a:cubicBezTo>
                  <a:pt x="1334713" y="608542"/>
                  <a:pt x="1292846" y="447768"/>
                  <a:pt x="1060059" y="452792"/>
                </a:cubicBezTo>
                <a:cubicBezTo>
                  <a:pt x="827272" y="457816"/>
                  <a:pt x="152358" y="526480"/>
                  <a:pt x="25079" y="5432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B84071D6-7F4A-29B6-5638-EFA573CF0101}"/>
              </a:ext>
            </a:extLst>
          </p:cNvPr>
          <p:cNvSpPr/>
          <p:nvPr/>
        </p:nvSpPr>
        <p:spPr>
          <a:xfrm>
            <a:off x="8294937" y="4389973"/>
            <a:ext cx="630629" cy="1416546"/>
          </a:xfrm>
          <a:custGeom>
            <a:avLst/>
            <a:gdLst>
              <a:gd name="connsiteX0" fmla="*/ 5001 w 630629"/>
              <a:gd name="connsiteY0" fmla="*/ 81543 h 1416546"/>
              <a:gd name="connsiteX1" fmla="*/ 326549 w 630629"/>
              <a:gd name="connsiteY1" fmla="*/ 493526 h 1416546"/>
              <a:gd name="connsiteX2" fmla="*/ 306452 w 630629"/>
              <a:gd name="connsiteY2" fmla="*/ 111689 h 1416546"/>
              <a:gd name="connsiteX3" fmla="*/ 406936 w 630629"/>
              <a:gd name="connsiteY3" fmla="*/ 1146669 h 1416546"/>
              <a:gd name="connsiteX4" fmla="*/ 477274 w 630629"/>
              <a:gd name="connsiteY4" fmla="*/ 965798 h 1416546"/>
              <a:gd name="connsiteX5" fmla="*/ 517467 w 630629"/>
              <a:gd name="connsiteY5" fmla="*/ 1387829 h 1416546"/>
              <a:gd name="connsiteX6" fmla="*/ 427032 w 630629"/>
              <a:gd name="connsiteY6" fmla="*/ 21253 h 1416546"/>
              <a:gd name="connsiteX7" fmla="*/ 617951 w 630629"/>
              <a:gd name="connsiteY7" fmla="*/ 523671 h 1416546"/>
              <a:gd name="connsiteX8" fmla="*/ 5001 w 630629"/>
              <a:gd name="connsiteY8" fmla="*/ 81543 h 141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629" h="1416546">
                <a:moveTo>
                  <a:pt x="5001" y="81543"/>
                </a:moveTo>
                <a:cubicBezTo>
                  <a:pt x="-43566" y="76519"/>
                  <a:pt x="276307" y="488502"/>
                  <a:pt x="326549" y="493526"/>
                </a:cubicBezTo>
                <a:cubicBezTo>
                  <a:pt x="376791" y="498550"/>
                  <a:pt x="293054" y="2832"/>
                  <a:pt x="306452" y="111689"/>
                </a:cubicBezTo>
                <a:cubicBezTo>
                  <a:pt x="319850" y="220546"/>
                  <a:pt x="378466" y="1004318"/>
                  <a:pt x="406936" y="1146669"/>
                </a:cubicBezTo>
                <a:cubicBezTo>
                  <a:pt x="435406" y="1289020"/>
                  <a:pt x="458852" y="925605"/>
                  <a:pt x="477274" y="965798"/>
                </a:cubicBezTo>
                <a:cubicBezTo>
                  <a:pt x="495696" y="1005991"/>
                  <a:pt x="525841" y="1545253"/>
                  <a:pt x="517467" y="1387829"/>
                </a:cubicBezTo>
                <a:cubicBezTo>
                  <a:pt x="509093" y="1230405"/>
                  <a:pt x="410285" y="165279"/>
                  <a:pt x="427032" y="21253"/>
                </a:cubicBezTo>
                <a:cubicBezTo>
                  <a:pt x="443779" y="-122773"/>
                  <a:pt x="688289" y="511948"/>
                  <a:pt x="617951" y="523671"/>
                </a:cubicBezTo>
                <a:cubicBezTo>
                  <a:pt x="547613" y="535394"/>
                  <a:pt x="53568" y="86567"/>
                  <a:pt x="5001" y="815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5A94865C-AEB6-6538-27EF-4B7AAC379C6F}"/>
              </a:ext>
            </a:extLst>
          </p:cNvPr>
          <p:cNvSpPr/>
          <p:nvPr/>
        </p:nvSpPr>
        <p:spPr>
          <a:xfrm>
            <a:off x="699167" y="8398024"/>
            <a:ext cx="2155464" cy="3541161"/>
          </a:xfrm>
          <a:custGeom>
            <a:avLst/>
            <a:gdLst>
              <a:gd name="connsiteX0" fmla="*/ 24314 w 2155464"/>
              <a:gd name="connsiteY0" fmla="*/ 42591 h 3541161"/>
              <a:gd name="connsiteX1" fmla="*/ 4218 w 2155464"/>
              <a:gd name="connsiteY1" fmla="*/ 2916420 h 3541161"/>
              <a:gd name="connsiteX2" fmla="*/ 84604 w 2155464"/>
              <a:gd name="connsiteY2" fmla="*/ 2564728 h 3541161"/>
              <a:gd name="connsiteX3" fmla="*/ 124798 w 2155464"/>
              <a:gd name="connsiteY3" fmla="*/ 3057097 h 3541161"/>
              <a:gd name="connsiteX4" fmla="*/ 195136 w 2155464"/>
              <a:gd name="connsiteY4" fmla="*/ 2976710 h 3541161"/>
              <a:gd name="connsiteX5" fmla="*/ 295620 w 2155464"/>
              <a:gd name="connsiteY5" fmla="*/ 3539418 h 3541161"/>
              <a:gd name="connsiteX6" fmla="*/ 1511470 w 2155464"/>
              <a:gd name="connsiteY6" fmla="*/ 3157580 h 3541161"/>
              <a:gd name="connsiteX7" fmla="*/ 948763 w 2155464"/>
              <a:gd name="connsiteY7" fmla="*/ 3288209 h 3541161"/>
              <a:gd name="connsiteX8" fmla="*/ 2154565 w 2155464"/>
              <a:gd name="connsiteY8" fmla="*/ 2986758 h 3541161"/>
              <a:gd name="connsiteX9" fmla="*/ 1159778 w 2155464"/>
              <a:gd name="connsiteY9" fmla="*/ 3037000 h 3541161"/>
              <a:gd name="connsiteX10" fmla="*/ 2023936 w 2155464"/>
              <a:gd name="connsiteY10" fmla="*/ 2876227 h 3541161"/>
              <a:gd name="connsiteX11" fmla="*/ 1923453 w 2155464"/>
              <a:gd name="connsiteY11" fmla="*/ 1991972 h 3541161"/>
              <a:gd name="connsiteX12" fmla="*/ 1913404 w 2155464"/>
              <a:gd name="connsiteY12" fmla="*/ 2584824 h 3541161"/>
              <a:gd name="connsiteX13" fmla="*/ 1903356 w 2155464"/>
              <a:gd name="connsiteY13" fmla="*/ 2625018 h 3541161"/>
              <a:gd name="connsiteX14" fmla="*/ 1119585 w 2155464"/>
              <a:gd name="connsiteY14" fmla="*/ 2785791 h 3541161"/>
              <a:gd name="connsiteX15" fmla="*/ 365958 w 2155464"/>
              <a:gd name="connsiteY15" fmla="*/ 3338451 h 3541161"/>
              <a:gd name="connsiteX16" fmla="*/ 265475 w 2155464"/>
              <a:gd name="connsiteY16" fmla="*/ 1791005 h 3541161"/>
              <a:gd name="connsiteX17" fmla="*/ 215233 w 2155464"/>
              <a:gd name="connsiteY17" fmla="*/ 2142697 h 3541161"/>
              <a:gd name="connsiteX18" fmla="*/ 134846 w 2155464"/>
              <a:gd name="connsiteY18" fmla="*/ 1258442 h 3541161"/>
              <a:gd name="connsiteX19" fmla="*/ 134846 w 2155464"/>
              <a:gd name="connsiteY19" fmla="*/ 1198152 h 3541161"/>
              <a:gd name="connsiteX20" fmla="*/ 24314 w 2155464"/>
              <a:gd name="connsiteY20" fmla="*/ 42591 h 354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5464" h="3541161">
                <a:moveTo>
                  <a:pt x="24314" y="42591"/>
                </a:moveTo>
                <a:cubicBezTo>
                  <a:pt x="2543" y="328969"/>
                  <a:pt x="-5830" y="2496064"/>
                  <a:pt x="4218" y="2916420"/>
                </a:cubicBezTo>
                <a:cubicBezTo>
                  <a:pt x="14266" y="3336776"/>
                  <a:pt x="64507" y="2541282"/>
                  <a:pt x="84604" y="2564728"/>
                </a:cubicBezTo>
                <a:cubicBezTo>
                  <a:pt x="104701" y="2588174"/>
                  <a:pt x="106376" y="2988433"/>
                  <a:pt x="124798" y="3057097"/>
                </a:cubicBezTo>
                <a:cubicBezTo>
                  <a:pt x="143220" y="3125761"/>
                  <a:pt x="166666" y="2896323"/>
                  <a:pt x="195136" y="2976710"/>
                </a:cubicBezTo>
                <a:cubicBezTo>
                  <a:pt x="223606" y="3057097"/>
                  <a:pt x="76231" y="3509273"/>
                  <a:pt x="295620" y="3539418"/>
                </a:cubicBezTo>
                <a:cubicBezTo>
                  <a:pt x="515009" y="3569563"/>
                  <a:pt x="1402613" y="3199448"/>
                  <a:pt x="1511470" y="3157580"/>
                </a:cubicBezTo>
                <a:cubicBezTo>
                  <a:pt x="1620327" y="3115712"/>
                  <a:pt x="841581" y="3316679"/>
                  <a:pt x="948763" y="3288209"/>
                </a:cubicBezTo>
                <a:cubicBezTo>
                  <a:pt x="1055945" y="3259739"/>
                  <a:pt x="2119396" y="3028626"/>
                  <a:pt x="2154565" y="2986758"/>
                </a:cubicBezTo>
                <a:cubicBezTo>
                  <a:pt x="2189734" y="2944890"/>
                  <a:pt x="1181549" y="3055422"/>
                  <a:pt x="1159778" y="3037000"/>
                </a:cubicBezTo>
                <a:cubicBezTo>
                  <a:pt x="1138007" y="3018578"/>
                  <a:pt x="1896657" y="3050398"/>
                  <a:pt x="2023936" y="2876227"/>
                </a:cubicBezTo>
                <a:cubicBezTo>
                  <a:pt x="2151215" y="2702056"/>
                  <a:pt x="1941875" y="2040539"/>
                  <a:pt x="1923453" y="1991972"/>
                </a:cubicBezTo>
                <a:cubicBezTo>
                  <a:pt x="1905031" y="1943405"/>
                  <a:pt x="1913404" y="2584824"/>
                  <a:pt x="1913404" y="2584824"/>
                </a:cubicBezTo>
                <a:cubicBezTo>
                  <a:pt x="1910055" y="2690332"/>
                  <a:pt x="2035659" y="2591524"/>
                  <a:pt x="1903356" y="2625018"/>
                </a:cubicBezTo>
                <a:cubicBezTo>
                  <a:pt x="1771053" y="2658512"/>
                  <a:pt x="1375818" y="2666886"/>
                  <a:pt x="1119585" y="2785791"/>
                </a:cubicBezTo>
                <a:cubicBezTo>
                  <a:pt x="863352" y="2904696"/>
                  <a:pt x="508310" y="3504249"/>
                  <a:pt x="365958" y="3338451"/>
                </a:cubicBezTo>
                <a:cubicBezTo>
                  <a:pt x="223606" y="3172653"/>
                  <a:pt x="290596" y="1990297"/>
                  <a:pt x="265475" y="1791005"/>
                </a:cubicBezTo>
                <a:cubicBezTo>
                  <a:pt x="240354" y="1591713"/>
                  <a:pt x="237005" y="2231458"/>
                  <a:pt x="215233" y="2142697"/>
                </a:cubicBezTo>
                <a:cubicBezTo>
                  <a:pt x="193461" y="2053936"/>
                  <a:pt x="148244" y="1415866"/>
                  <a:pt x="134846" y="1258442"/>
                </a:cubicBezTo>
                <a:cubicBezTo>
                  <a:pt x="121448" y="1101018"/>
                  <a:pt x="151593" y="1395770"/>
                  <a:pt x="134846" y="1198152"/>
                </a:cubicBezTo>
                <a:cubicBezTo>
                  <a:pt x="118099" y="1000534"/>
                  <a:pt x="46085" y="-243787"/>
                  <a:pt x="24314" y="4259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812311D4-3FB4-BFF9-C4B8-CECFD117A3A9}"/>
              </a:ext>
            </a:extLst>
          </p:cNvPr>
          <p:cNvSpPr/>
          <p:nvPr/>
        </p:nvSpPr>
        <p:spPr>
          <a:xfrm>
            <a:off x="7114219" y="8974509"/>
            <a:ext cx="1986382" cy="3376484"/>
          </a:xfrm>
          <a:custGeom>
            <a:avLst/>
            <a:gdLst>
              <a:gd name="connsiteX0" fmla="*/ 1637895 w 1986382"/>
              <a:gd name="connsiteY0" fmla="*/ 179539 h 3376484"/>
              <a:gd name="connsiteX1" fmla="*/ 1316348 w 1986382"/>
              <a:gd name="connsiteY1" fmla="*/ 1254713 h 3376484"/>
              <a:gd name="connsiteX2" fmla="*/ 1366590 w 1986382"/>
              <a:gd name="connsiteY2" fmla="*/ 1073843 h 3376484"/>
              <a:gd name="connsiteX3" fmla="*/ 1969491 w 1986382"/>
              <a:gd name="connsiteY3" fmla="*/ 2581095 h 3376484"/>
              <a:gd name="connsiteX4" fmla="*/ 1798669 w 1986382"/>
              <a:gd name="connsiteY4" fmla="*/ 2199258 h 3376484"/>
              <a:gd name="connsiteX5" fmla="*/ 1577605 w 1986382"/>
              <a:gd name="connsiteY5" fmla="*/ 2711724 h 3376484"/>
              <a:gd name="connsiteX6" fmla="*/ 10062 w 1986382"/>
              <a:gd name="connsiteY6" fmla="*/ 3374915 h 3376484"/>
              <a:gd name="connsiteX7" fmla="*/ 1527363 w 1986382"/>
              <a:gd name="connsiteY7" fmla="*/ 2902643 h 3376484"/>
              <a:gd name="connsiteX8" fmla="*/ 974704 w 1986382"/>
              <a:gd name="connsiteY8" fmla="*/ 3123706 h 3376484"/>
              <a:gd name="connsiteX9" fmla="*/ 1507267 w 1986382"/>
              <a:gd name="connsiteY9" fmla="*/ 2952884 h 3376484"/>
              <a:gd name="connsiteX10" fmla="*/ 14 w 1986382"/>
              <a:gd name="connsiteY10" fmla="*/ 3214142 h 3376484"/>
              <a:gd name="connsiteX11" fmla="*/ 1477122 w 1986382"/>
              <a:gd name="connsiteY11" fmla="*/ 2621289 h 3376484"/>
              <a:gd name="connsiteX12" fmla="*/ 1316348 w 1986382"/>
              <a:gd name="connsiteY12" fmla="*/ 2159065 h 3376484"/>
              <a:gd name="connsiteX13" fmla="*/ 1477122 w 1986382"/>
              <a:gd name="connsiteY13" fmla="*/ 2299742 h 3376484"/>
              <a:gd name="connsiteX14" fmla="*/ 552673 w 1986382"/>
              <a:gd name="connsiteY14" fmla="*/ 2410273 h 3376484"/>
              <a:gd name="connsiteX15" fmla="*/ 1457025 w 1986382"/>
              <a:gd name="connsiteY15" fmla="*/ 1948049 h 3376484"/>
              <a:gd name="connsiteX16" fmla="*/ 703399 w 1986382"/>
              <a:gd name="connsiteY16" fmla="*/ 1857614 h 3376484"/>
              <a:gd name="connsiteX17" fmla="*/ 1045043 w 1986382"/>
              <a:gd name="connsiteY17" fmla="*/ 1686792 h 3376484"/>
              <a:gd name="connsiteX18" fmla="*/ 1075188 w 1986382"/>
              <a:gd name="connsiteY18" fmla="*/ 1546115 h 3376484"/>
              <a:gd name="connsiteX19" fmla="*/ 793834 w 1986382"/>
              <a:gd name="connsiteY19" fmla="*/ 1033649 h 3376484"/>
              <a:gd name="connsiteX20" fmla="*/ 1045043 w 1986382"/>
              <a:gd name="connsiteY20" fmla="*/ 671909 h 3376484"/>
              <a:gd name="connsiteX21" fmla="*/ 1487170 w 1986382"/>
              <a:gd name="connsiteY21" fmla="*/ 69007 h 3376484"/>
              <a:gd name="connsiteX22" fmla="*/ 1446977 w 1986382"/>
              <a:gd name="connsiteY22" fmla="*/ 48911 h 3376484"/>
              <a:gd name="connsiteX23" fmla="*/ 1547460 w 1986382"/>
              <a:gd name="connsiteY23" fmla="*/ 58959 h 3376484"/>
              <a:gd name="connsiteX24" fmla="*/ 1276155 w 1986382"/>
              <a:gd name="connsiteY24" fmla="*/ 802537 h 3376484"/>
              <a:gd name="connsiteX25" fmla="*/ 1637895 w 1986382"/>
              <a:gd name="connsiteY25" fmla="*/ 179539 h 337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86382" h="3376484">
                <a:moveTo>
                  <a:pt x="1637895" y="179539"/>
                </a:moveTo>
                <a:cubicBezTo>
                  <a:pt x="1644594" y="254902"/>
                  <a:pt x="1361565" y="1105663"/>
                  <a:pt x="1316348" y="1254713"/>
                </a:cubicBezTo>
                <a:cubicBezTo>
                  <a:pt x="1271131" y="1403763"/>
                  <a:pt x="1257733" y="852779"/>
                  <a:pt x="1366590" y="1073843"/>
                </a:cubicBezTo>
                <a:cubicBezTo>
                  <a:pt x="1475447" y="1294907"/>
                  <a:pt x="1897478" y="2393526"/>
                  <a:pt x="1969491" y="2581095"/>
                </a:cubicBezTo>
                <a:cubicBezTo>
                  <a:pt x="2041504" y="2768664"/>
                  <a:pt x="1863983" y="2177487"/>
                  <a:pt x="1798669" y="2199258"/>
                </a:cubicBezTo>
                <a:cubicBezTo>
                  <a:pt x="1733355" y="2221029"/>
                  <a:pt x="1875706" y="2515781"/>
                  <a:pt x="1577605" y="2711724"/>
                </a:cubicBezTo>
                <a:cubicBezTo>
                  <a:pt x="1279504" y="2907667"/>
                  <a:pt x="18436" y="3343095"/>
                  <a:pt x="10062" y="3374915"/>
                </a:cubicBezTo>
                <a:cubicBezTo>
                  <a:pt x="1688" y="3406735"/>
                  <a:pt x="1366589" y="2944511"/>
                  <a:pt x="1527363" y="2902643"/>
                </a:cubicBezTo>
                <a:cubicBezTo>
                  <a:pt x="1688137" y="2860775"/>
                  <a:pt x="978053" y="3115333"/>
                  <a:pt x="974704" y="3123706"/>
                </a:cubicBezTo>
                <a:cubicBezTo>
                  <a:pt x="971355" y="3132079"/>
                  <a:pt x="1669715" y="2937811"/>
                  <a:pt x="1507267" y="2952884"/>
                </a:cubicBezTo>
                <a:cubicBezTo>
                  <a:pt x="1344819" y="2967957"/>
                  <a:pt x="5038" y="3269408"/>
                  <a:pt x="14" y="3214142"/>
                </a:cubicBezTo>
                <a:cubicBezTo>
                  <a:pt x="-5010" y="3158876"/>
                  <a:pt x="1257733" y="2797135"/>
                  <a:pt x="1477122" y="2621289"/>
                </a:cubicBezTo>
                <a:cubicBezTo>
                  <a:pt x="1696511" y="2445443"/>
                  <a:pt x="1316348" y="2212656"/>
                  <a:pt x="1316348" y="2159065"/>
                </a:cubicBezTo>
                <a:cubicBezTo>
                  <a:pt x="1316348" y="2105474"/>
                  <a:pt x="1604401" y="2257874"/>
                  <a:pt x="1477122" y="2299742"/>
                </a:cubicBezTo>
                <a:cubicBezTo>
                  <a:pt x="1349843" y="2341610"/>
                  <a:pt x="556022" y="2468888"/>
                  <a:pt x="552673" y="2410273"/>
                </a:cubicBezTo>
                <a:cubicBezTo>
                  <a:pt x="549324" y="2351658"/>
                  <a:pt x="1431904" y="2040159"/>
                  <a:pt x="1457025" y="1948049"/>
                </a:cubicBezTo>
                <a:cubicBezTo>
                  <a:pt x="1482146" y="1855939"/>
                  <a:pt x="772063" y="1901157"/>
                  <a:pt x="703399" y="1857614"/>
                </a:cubicBezTo>
                <a:cubicBezTo>
                  <a:pt x="634735" y="1814071"/>
                  <a:pt x="983078" y="1738708"/>
                  <a:pt x="1045043" y="1686792"/>
                </a:cubicBezTo>
                <a:cubicBezTo>
                  <a:pt x="1107008" y="1634876"/>
                  <a:pt x="1117056" y="1654972"/>
                  <a:pt x="1075188" y="1546115"/>
                </a:cubicBezTo>
                <a:cubicBezTo>
                  <a:pt x="1033320" y="1437258"/>
                  <a:pt x="798858" y="1179350"/>
                  <a:pt x="793834" y="1033649"/>
                </a:cubicBezTo>
                <a:cubicBezTo>
                  <a:pt x="788810" y="887948"/>
                  <a:pt x="929487" y="832683"/>
                  <a:pt x="1045043" y="671909"/>
                </a:cubicBezTo>
                <a:cubicBezTo>
                  <a:pt x="1160599" y="511135"/>
                  <a:pt x="1420181" y="172840"/>
                  <a:pt x="1487170" y="69007"/>
                </a:cubicBezTo>
                <a:cubicBezTo>
                  <a:pt x="1554159" y="-34826"/>
                  <a:pt x="1436929" y="50586"/>
                  <a:pt x="1446977" y="48911"/>
                </a:cubicBezTo>
                <a:cubicBezTo>
                  <a:pt x="1457025" y="47236"/>
                  <a:pt x="1575930" y="-66645"/>
                  <a:pt x="1547460" y="58959"/>
                </a:cubicBezTo>
                <a:cubicBezTo>
                  <a:pt x="1518990" y="184563"/>
                  <a:pt x="1261082" y="777416"/>
                  <a:pt x="1276155" y="802537"/>
                </a:cubicBezTo>
                <a:cubicBezTo>
                  <a:pt x="1291227" y="827658"/>
                  <a:pt x="1631196" y="104176"/>
                  <a:pt x="1637895" y="17953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96E9E9F6-2CA0-D28D-2851-37CBA3E24F1A}"/>
              </a:ext>
            </a:extLst>
          </p:cNvPr>
          <p:cNvSpPr/>
          <p:nvPr/>
        </p:nvSpPr>
        <p:spPr>
          <a:xfrm>
            <a:off x="7423695" y="7073087"/>
            <a:ext cx="1211729" cy="1593122"/>
          </a:xfrm>
          <a:custGeom>
            <a:avLst/>
            <a:gdLst>
              <a:gd name="connsiteX0" fmla="*/ 1197791 w 1211729"/>
              <a:gd name="connsiteY0" fmla="*/ 953 h 1593122"/>
              <a:gd name="connsiteX1" fmla="*/ 1057114 w 1211729"/>
              <a:gd name="connsiteY1" fmla="*/ 382790 h 1593122"/>
              <a:gd name="connsiteX2" fmla="*/ 1067162 w 1211729"/>
              <a:gd name="connsiteY2" fmla="*/ 885208 h 1593122"/>
              <a:gd name="connsiteX3" fmla="*/ 1016920 w 1211729"/>
              <a:gd name="connsiteY3" fmla="*/ 644047 h 1593122"/>
              <a:gd name="connsiteX4" fmla="*/ 1187742 w 1211729"/>
              <a:gd name="connsiteY4" fmla="*/ 1116320 h 1593122"/>
              <a:gd name="connsiteX5" fmla="*/ 1047065 w 1211729"/>
              <a:gd name="connsiteY5" fmla="*/ 845014 h 1593122"/>
              <a:gd name="connsiteX6" fmla="*/ 916437 w 1211729"/>
              <a:gd name="connsiteY6" fmla="*/ 1588592 h 1593122"/>
              <a:gd name="connsiteX7" fmla="*/ 916437 w 1211729"/>
              <a:gd name="connsiteY7" fmla="*/ 1166561 h 1593122"/>
              <a:gd name="connsiteX8" fmla="*/ 2037 w 1211729"/>
              <a:gd name="connsiteY8" fmla="*/ 1367528 h 1593122"/>
              <a:gd name="connsiteX9" fmla="*/ 665228 w 1211729"/>
              <a:gd name="connsiteY9" fmla="*/ 1066078 h 1593122"/>
              <a:gd name="connsiteX10" fmla="*/ 534600 w 1211729"/>
              <a:gd name="connsiteY10" fmla="*/ 1005788 h 1593122"/>
              <a:gd name="connsiteX11" fmla="*/ 253246 w 1211729"/>
              <a:gd name="connsiteY11" fmla="*/ 633999 h 1593122"/>
              <a:gd name="connsiteX12" fmla="*/ 393923 w 1211729"/>
              <a:gd name="connsiteY12" fmla="*/ 533515 h 1593122"/>
              <a:gd name="connsiteX13" fmla="*/ 725518 w 1211729"/>
              <a:gd name="connsiteY13" fmla="*/ 422983 h 1593122"/>
              <a:gd name="connsiteX14" fmla="*/ 665228 w 1211729"/>
              <a:gd name="connsiteY14" fmla="*/ 493322 h 1593122"/>
              <a:gd name="connsiteX15" fmla="*/ 1197791 w 1211729"/>
              <a:gd name="connsiteY15" fmla="*/ 953 h 159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1729" h="1593122">
                <a:moveTo>
                  <a:pt x="1197791" y="953"/>
                </a:moveTo>
                <a:cubicBezTo>
                  <a:pt x="1263105" y="-17469"/>
                  <a:pt x="1078885" y="235414"/>
                  <a:pt x="1057114" y="382790"/>
                </a:cubicBezTo>
                <a:cubicBezTo>
                  <a:pt x="1035343" y="530166"/>
                  <a:pt x="1073861" y="841665"/>
                  <a:pt x="1067162" y="885208"/>
                </a:cubicBezTo>
                <a:cubicBezTo>
                  <a:pt x="1060463" y="928751"/>
                  <a:pt x="996823" y="605528"/>
                  <a:pt x="1016920" y="644047"/>
                </a:cubicBezTo>
                <a:cubicBezTo>
                  <a:pt x="1037017" y="682566"/>
                  <a:pt x="1182718" y="1082826"/>
                  <a:pt x="1187742" y="1116320"/>
                </a:cubicBezTo>
                <a:cubicBezTo>
                  <a:pt x="1192766" y="1149814"/>
                  <a:pt x="1092282" y="766302"/>
                  <a:pt x="1047065" y="845014"/>
                </a:cubicBezTo>
                <a:cubicBezTo>
                  <a:pt x="1001848" y="923726"/>
                  <a:pt x="938208" y="1535001"/>
                  <a:pt x="916437" y="1588592"/>
                </a:cubicBezTo>
                <a:cubicBezTo>
                  <a:pt x="894666" y="1642183"/>
                  <a:pt x="1068837" y="1203405"/>
                  <a:pt x="916437" y="1166561"/>
                </a:cubicBezTo>
                <a:cubicBezTo>
                  <a:pt x="764037" y="1129717"/>
                  <a:pt x="43905" y="1384275"/>
                  <a:pt x="2037" y="1367528"/>
                </a:cubicBezTo>
                <a:cubicBezTo>
                  <a:pt x="-39831" y="1350781"/>
                  <a:pt x="576468" y="1126368"/>
                  <a:pt x="665228" y="1066078"/>
                </a:cubicBezTo>
                <a:cubicBezTo>
                  <a:pt x="753988" y="1005788"/>
                  <a:pt x="603264" y="1077801"/>
                  <a:pt x="534600" y="1005788"/>
                </a:cubicBezTo>
                <a:cubicBezTo>
                  <a:pt x="465936" y="933775"/>
                  <a:pt x="276692" y="712711"/>
                  <a:pt x="253246" y="633999"/>
                </a:cubicBezTo>
                <a:cubicBezTo>
                  <a:pt x="229800" y="555287"/>
                  <a:pt x="315211" y="568684"/>
                  <a:pt x="393923" y="533515"/>
                </a:cubicBezTo>
                <a:cubicBezTo>
                  <a:pt x="472635" y="498346"/>
                  <a:pt x="680301" y="429682"/>
                  <a:pt x="725518" y="422983"/>
                </a:cubicBezTo>
                <a:cubicBezTo>
                  <a:pt x="770735" y="416284"/>
                  <a:pt x="584841" y="558636"/>
                  <a:pt x="665228" y="493322"/>
                </a:cubicBezTo>
                <a:cubicBezTo>
                  <a:pt x="745615" y="428008"/>
                  <a:pt x="1132477" y="19375"/>
                  <a:pt x="1197791" y="95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A102A9D7-388E-CC86-9810-85330E1E99B6}"/>
              </a:ext>
            </a:extLst>
          </p:cNvPr>
          <p:cNvSpPr/>
          <p:nvPr/>
        </p:nvSpPr>
        <p:spPr>
          <a:xfrm>
            <a:off x="5322067" y="712408"/>
            <a:ext cx="3234395" cy="2691980"/>
          </a:xfrm>
          <a:custGeom>
            <a:avLst/>
            <a:gdLst>
              <a:gd name="connsiteX0" fmla="*/ 73898 w 3234395"/>
              <a:gd name="connsiteY0" fmla="*/ 1025 h 2691980"/>
              <a:gd name="connsiteX1" fmla="*/ 164333 w 3234395"/>
              <a:gd name="connsiteY1" fmla="*/ 11073 h 2691980"/>
              <a:gd name="connsiteX2" fmla="*/ 3118548 w 3234395"/>
              <a:gd name="connsiteY2" fmla="*/ 121605 h 2691980"/>
              <a:gd name="connsiteX3" fmla="*/ 2666373 w 3234395"/>
              <a:gd name="connsiteY3" fmla="*/ 151750 h 2691980"/>
              <a:gd name="connsiteX4" fmla="*/ 2947726 w 3234395"/>
              <a:gd name="connsiteY4" fmla="*/ 232137 h 2691980"/>
              <a:gd name="connsiteX5" fmla="*/ 2646276 w 3234395"/>
              <a:gd name="connsiteY5" fmla="*/ 312524 h 2691980"/>
              <a:gd name="connsiteX6" fmla="*/ 2817098 w 3234395"/>
              <a:gd name="connsiteY6" fmla="*/ 1126440 h 2691980"/>
              <a:gd name="connsiteX7" fmla="*/ 3098452 w 3234395"/>
              <a:gd name="connsiteY7" fmla="*/ 2683935 h 2691980"/>
              <a:gd name="connsiteX8" fmla="*/ 2907533 w 3234395"/>
              <a:gd name="connsiteY8" fmla="*/ 1689148 h 2691980"/>
              <a:gd name="connsiteX9" fmla="*/ 2565889 w 3234395"/>
              <a:gd name="connsiteY9" fmla="*/ 654168 h 2691980"/>
              <a:gd name="connsiteX10" fmla="*/ 1952940 w 3234395"/>
              <a:gd name="connsiteY10" fmla="*/ 413007 h 2691980"/>
              <a:gd name="connsiteX11" fmla="*/ 2405115 w 3234395"/>
              <a:gd name="connsiteY11" fmla="*/ 362766 h 2691980"/>
              <a:gd name="connsiteX12" fmla="*/ 73898 w 3234395"/>
              <a:gd name="connsiteY12" fmla="*/ 1025 h 269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4395" h="2691980">
                <a:moveTo>
                  <a:pt x="73898" y="1025"/>
                </a:moveTo>
                <a:cubicBezTo>
                  <a:pt x="-134606" y="-4000"/>
                  <a:pt x="164333" y="11073"/>
                  <a:pt x="164333" y="11073"/>
                </a:cubicBezTo>
                <a:lnTo>
                  <a:pt x="3118548" y="121605"/>
                </a:lnTo>
                <a:cubicBezTo>
                  <a:pt x="3535555" y="145051"/>
                  <a:pt x="2694843" y="133328"/>
                  <a:pt x="2666373" y="151750"/>
                </a:cubicBezTo>
                <a:cubicBezTo>
                  <a:pt x="2637903" y="170172"/>
                  <a:pt x="2951076" y="205341"/>
                  <a:pt x="2947726" y="232137"/>
                </a:cubicBezTo>
                <a:cubicBezTo>
                  <a:pt x="2944376" y="258933"/>
                  <a:pt x="2668047" y="163474"/>
                  <a:pt x="2646276" y="312524"/>
                </a:cubicBezTo>
                <a:cubicBezTo>
                  <a:pt x="2624505" y="461574"/>
                  <a:pt x="2741735" y="731205"/>
                  <a:pt x="2817098" y="1126440"/>
                </a:cubicBezTo>
                <a:cubicBezTo>
                  <a:pt x="2892461" y="1521675"/>
                  <a:pt x="3083380" y="2590150"/>
                  <a:pt x="3098452" y="2683935"/>
                </a:cubicBezTo>
                <a:cubicBezTo>
                  <a:pt x="3113524" y="2777720"/>
                  <a:pt x="2996293" y="2027442"/>
                  <a:pt x="2907533" y="1689148"/>
                </a:cubicBezTo>
                <a:cubicBezTo>
                  <a:pt x="2818773" y="1350854"/>
                  <a:pt x="2724988" y="866858"/>
                  <a:pt x="2565889" y="654168"/>
                </a:cubicBezTo>
                <a:cubicBezTo>
                  <a:pt x="2406790" y="441478"/>
                  <a:pt x="1979736" y="461574"/>
                  <a:pt x="1952940" y="413007"/>
                </a:cubicBezTo>
                <a:cubicBezTo>
                  <a:pt x="1926144" y="364440"/>
                  <a:pt x="2718289" y="431430"/>
                  <a:pt x="2405115" y="362766"/>
                </a:cubicBezTo>
                <a:cubicBezTo>
                  <a:pt x="2091941" y="294102"/>
                  <a:pt x="1082919" y="147563"/>
                  <a:pt x="73898" y="10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3DB4FD94-D803-ABDD-401A-F07F2D4B38A0}"/>
              </a:ext>
            </a:extLst>
          </p:cNvPr>
          <p:cNvSpPr/>
          <p:nvPr/>
        </p:nvSpPr>
        <p:spPr>
          <a:xfrm>
            <a:off x="823188" y="903200"/>
            <a:ext cx="340580" cy="2249528"/>
          </a:xfrm>
          <a:custGeom>
            <a:avLst/>
            <a:gdLst>
              <a:gd name="connsiteX0" fmla="*/ 282131 w 340580"/>
              <a:gd name="connsiteY0" fmla="*/ 212167 h 2249528"/>
              <a:gd name="connsiteX1" fmla="*/ 292179 w 340580"/>
              <a:gd name="connsiteY1" fmla="*/ 1046180 h 2249528"/>
              <a:gd name="connsiteX2" fmla="*/ 332372 w 340580"/>
              <a:gd name="connsiteY2" fmla="*/ 794971 h 2249528"/>
              <a:gd name="connsiteX3" fmla="*/ 111309 w 340580"/>
              <a:gd name="connsiteY3" fmla="*/ 1438066 h 2249528"/>
              <a:gd name="connsiteX4" fmla="*/ 151502 w 340580"/>
              <a:gd name="connsiteY4" fmla="*/ 1206954 h 2249528"/>
              <a:gd name="connsiteX5" fmla="*/ 777 w 340580"/>
              <a:gd name="connsiteY5" fmla="*/ 2241934 h 2249528"/>
              <a:gd name="connsiteX6" fmla="*/ 91212 w 340580"/>
              <a:gd name="connsiteY6" fmla="*/ 1588791 h 2249528"/>
              <a:gd name="connsiteX7" fmla="*/ 61067 w 340580"/>
              <a:gd name="connsiteY7" fmla="*/ 21248 h 2249528"/>
              <a:gd name="connsiteX8" fmla="*/ 81164 w 340580"/>
              <a:gd name="connsiteY8" fmla="*/ 654295 h 2249528"/>
              <a:gd name="connsiteX9" fmla="*/ 282131 w 340580"/>
              <a:gd name="connsiteY9" fmla="*/ 212167 h 22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580" h="2249528">
                <a:moveTo>
                  <a:pt x="282131" y="212167"/>
                </a:moveTo>
                <a:cubicBezTo>
                  <a:pt x="317300" y="277481"/>
                  <a:pt x="283806" y="949046"/>
                  <a:pt x="292179" y="1046180"/>
                </a:cubicBezTo>
                <a:cubicBezTo>
                  <a:pt x="300552" y="1143314"/>
                  <a:pt x="362517" y="729657"/>
                  <a:pt x="332372" y="794971"/>
                </a:cubicBezTo>
                <a:cubicBezTo>
                  <a:pt x="302227" y="860285"/>
                  <a:pt x="141454" y="1369402"/>
                  <a:pt x="111309" y="1438066"/>
                </a:cubicBezTo>
                <a:cubicBezTo>
                  <a:pt x="81164" y="1506730"/>
                  <a:pt x="169924" y="1072976"/>
                  <a:pt x="151502" y="1206954"/>
                </a:cubicBezTo>
                <a:cubicBezTo>
                  <a:pt x="133080" y="1340932"/>
                  <a:pt x="10825" y="2178295"/>
                  <a:pt x="777" y="2241934"/>
                </a:cubicBezTo>
                <a:cubicBezTo>
                  <a:pt x="-9271" y="2305574"/>
                  <a:pt x="81164" y="1958905"/>
                  <a:pt x="91212" y="1588791"/>
                </a:cubicBezTo>
                <a:cubicBezTo>
                  <a:pt x="101260" y="1218677"/>
                  <a:pt x="62742" y="176997"/>
                  <a:pt x="61067" y="21248"/>
                </a:cubicBezTo>
                <a:cubicBezTo>
                  <a:pt x="59392" y="-134501"/>
                  <a:pt x="45995" y="615776"/>
                  <a:pt x="81164" y="654295"/>
                </a:cubicBezTo>
                <a:cubicBezTo>
                  <a:pt x="116333" y="692814"/>
                  <a:pt x="246962" y="146853"/>
                  <a:pt x="282131" y="212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A7BEA628-467F-7F8F-2EA9-DD3CF1CCC776}"/>
              </a:ext>
            </a:extLst>
          </p:cNvPr>
          <p:cNvSpPr/>
          <p:nvPr/>
        </p:nvSpPr>
        <p:spPr>
          <a:xfrm>
            <a:off x="1643416" y="1065122"/>
            <a:ext cx="1197309" cy="2259688"/>
          </a:xfrm>
          <a:custGeom>
            <a:avLst/>
            <a:gdLst>
              <a:gd name="connsiteX0" fmla="*/ 1039494 w 1197309"/>
              <a:gd name="connsiteY0" fmla="*/ 3 h 2259688"/>
              <a:gd name="connsiteX1" fmla="*/ 346158 w 1197309"/>
              <a:gd name="connsiteY1" fmla="*/ 803871 h 2259688"/>
              <a:gd name="connsiteX2" fmla="*/ 456689 w 1197309"/>
              <a:gd name="connsiteY2" fmla="*/ 673243 h 2259688"/>
              <a:gd name="connsiteX3" fmla="*/ 295916 w 1197309"/>
              <a:gd name="connsiteY3" fmla="*/ 1446966 h 2259688"/>
              <a:gd name="connsiteX4" fmla="*/ 356206 w 1197309"/>
              <a:gd name="connsiteY4" fmla="*/ 1336434 h 2259688"/>
              <a:gd name="connsiteX5" fmla="*/ 24610 w 1197309"/>
              <a:gd name="connsiteY5" fmla="*/ 2210641 h 2259688"/>
              <a:gd name="connsiteX6" fmla="*/ 155239 w 1197309"/>
              <a:gd name="connsiteY6" fmla="*/ 2039819 h 2259688"/>
              <a:gd name="connsiteX7" fmla="*/ 1190219 w 1197309"/>
              <a:gd name="connsiteY7" fmla="*/ 1125419 h 2259688"/>
              <a:gd name="connsiteX8" fmla="*/ 617463 w 1197309"/>
              <a:gd name="connsiteY8" fmla="*/ 1537401 h 2259688"/>
              <a:gd name="connsiteX9" fmla="*/ 738043 w 1197309"/>
              <a:gd name="connsiteY9" fmla="*/ 1346482 h 2259688"/>
              <a:gd name="connsiteX10" fmla="*/ 396399 w 1197309"/>
              <a:gd name="connsiteY10" fmla="*/ 1668030 h 2259688"/>
              <a:gd name="connsiteX11" fmla="*/ 637560 w 1197309"/>
              <a:gd name="connsiteY11" fmla="*/ 1075177 h 2259688"/>
              <a:gd name="connsiteX12" fmla="*/ 456689 w 1197309"/>
              <a:gd name="connsiteY12" fmla="*/ 1225902 h 2259688"/>
              <a:gd name="connsiteX13" fmla="*/ 547125 w 1197309"/>
              <a:gd name="connsiteY13" fmla="*/ 813920 h 2259688"/>
              <a:gd name="connsiteX14" fmla="*/ 1039494 w 1197309"/>
              <a:gd name="connsiteY14" fmla="*/ 3 h 225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7309" h="2259688">
                <a:moveTo>
                  <a:pt x="1039494" y="3"/>
                </a:moveTo>
                <a:cubicBezTo>
                  <a:pt x="1006000" y="-1672"/>
                  <a:pt x="443292" y="691664"/>
                  <a:pt x="346158" y="803871"/>
                </a:cubicBezTo>
                <a:cubicBezTo>
                  <a:pt x="249024" y="916078"/>
                  <a:pt x="465063" y="566061"/>
                  <a:pt x="456689" y="673243"/>
                </a:cubicBezTo>
                <a:cubicBezTo>
                  <a:pt x="448315" y="780426"/>
                  <a:pt x="312663" y="1336434"/>
                  <a:pt x="295916" y="1446966"/>
                </a:cubicBezTo>
                <a:cubicBezTo>
                  <a:pt x="279169" y="1557498"/>
                  <a:pt x="401424" y="1209155"/>
                  <a:pt x="356206" y="1336434"/>
                </a:cubicBezTo>
                <a:cubicBezTo>
                  <a:pt x="310988" y="1463713"/>
                  <a:pt x="58104" y="2093410"/>
                  <a:pt x="24610" y="2210641"/>
                </a:cubicBezTo>
                <a:cubicBezTo>
                  <a:pt x="-8884" y="2327872"/>
                  <a:pt x="-39029" y="2220689"/>
                  <a:pt x="155239" y="2039819"/>
                </a:cubicBezTo>
                <a:cubicBezTo>
                  <a:pt x="349507" y="1858949"/>
                  <a:pt x="1113182" y="1209155"/>
                  <a:pt x="1190219" y="1125419"/>
                </a:cubicBezTo>
                <a:cubicBezTo>
                  <a:pt x="1267256" y="1041683"/>
                  <a:pt x="692826" y="1500557"/>
                  <a:pt x="617463" y="1537401"/>
                </a:cubicBezTo>
                <a:cubicBezTo>
                  <a:pt x="542100" y="1574245"/>
                  <a:pt x="774887" y="1324711"/>
                  <a:pt x="738043" y="1346482"/>
                </a:cubicBezTo>
                <a:cubicBezTo>
                  <a:pt x="701199" y="1368254"/>
                  <a:pt x="413146" y="1713247"/>
                  <a:pt x="396399" y="1668030"/>
                </a:cubicBezTo>
                <a:cubicBezTo>
                  <a:pt x="379652" y="1622813"/>
                  <a:pt x="627512" y="1148865"/>
                  <a:pt x="637560" y="1075177"/>
                </a:cubicBezTo>
                <a:cubicBezTo>
                  <a:pt x="647608" y="1001489"/>
                  <a:pt x="471761" y="1269445"/>
                  <a:pt x="456689" y="1225902"/>
                </a:cubicBezTo>
                <a:cubicBezTo>
                  <a:pt x="441617" y="1182359"/>
                  <a:pt x="451665" y="1016562"/>
                  <a:pt x="547125" y="813920"/>
                </a:cubicBezTo>
                <a:cubicBezTo>
                  <a:pt x="642585" y="611278"/>
                  <a:pt x="1072988" y="1678"/>
                  <a:pt x="1039494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12A7C00B-3A2F-4726-0975-516263636FFB}"/>
              </a:ext>
            </a:extLst>
          </p:cNvPr>
          <p:cNvSpPr/>
          <p:nvPr/>
        </p:nvSpPr>
        <p:spPr>
          <a:xfrm>
            <a:off x="901140" y="4451185"/>
            <a:ext cx="1199260" cy="981020"/>
          </a:xfrm>
          <a:custGeom>
            <a:avLst/>
            <a:gdLst>
              <a:gd name="connsiteX0" fmla="*/ 204179 w 1199260"/>
              <a:gd name="connsiteY0" fmla="*/ 442362 h 981020"/>
              <a:gd name="connsiteX1" fmla="*/ 73550 w 1199260"/>
              <a:gd name="connsiteY1" fmla="*/ 934731 h 981020"/>
              <a:gd name="connsiteX2" fmla="*/ 93647 w 1199260"/>
              <a:gd name="connsiteY2" fmla="*/ 854345 h 981020"/>
              <a:gd name="connsiteX3" fmla="*/ 1198965 w 1199260"/>
              <a:gd name="connsiteY3" fmla="*/ 235 h 981020"/>
              <a:gd name="connsiteX4" fmla="*/ 204179 w 1199260"/>
              <a:gd name="connsiteY4" fmla="*/ 944780 h 981020"/>
              <a:gd name="connsiteX5" fmla="*/ 204179 w 1199260"/>
              <a:gd name="connsiteY5" fmla="*/ 442362 h 98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260" h="981020">
                <a:moveTo>
                  <a:pt x="204179" y="442362"/>
                </a:moveTo>
                <a:cubicBezTo>
                  <a:pt x="182408" y="440687"/>
                  <a:pt x="91972" y="866067"/>
                  <a:pt x="73550" y="934731"/>
                </a:cubicBezTo>
                <a:cubicBezTo>
                  <a:pt x="55128" y="1003395"/>
                  <a:pt x="-93922" y="1010094"/>
                  <a:pt x="93647" y="854345"/>
                </a:cubicBezTo>
                <a:cubicBezTo>
                  <a:pt x="281216" y="698596"/>
                  <a:pt x="1180543" y="-14838"/>
                  <a:pt x="1198965" y="235"/>
                </a:cubicBezTo>
                <a:cubicBezTo>
                  <a:pt x="1217387" y="15307"/>
                  <a:pt x="368302" y="871092"/>
                  <a:pt x="204179" y="944780"/>
                </a:cubicBezTo>
                <a:cubicBezTo>
                  <a:pt x="40056" y="1018468"/>
                  <a:pt x="225950" y="444037"/>
                  <a:pt x="204179" y="442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8BD90923-4CB1-6B5D-671A-9F76586333C6}"/>
              </a:ext>
            </a:extLst>
          </p:cNvPr>
          <p:cNvSpPr/>
          <p:nvPr/>
        </p:nvSpPr>
        <p:spPr>
          <a:xfrm>
            <a:off x="6540994" y="3033691"/>
            <a:ext cx="1025427" cy="923479"/>
          </a:xfrm>
          <a:custGeom>
            <a:avLst/>
            <a:gdLst>
              <a:gd name="connsiteX0" fmla="*/ 40676 w 1025427"/>
              <a:gd name="connsiteY0" fmla="*/ 911 h 923479"/>
              <a:gd name="connsiteX1" fmla="*/ 141160 w 1025427"/>
              <a:gd name="connsiteY1" fmla="*/ 523425 h 923479"/>
              <a:gd name="connsiteX2" fmla="*/ 40676 w 1025427"/>
              <a:gd name="connsiteY2" fmla="*/ 664102 h 923479"/>
              <a:gd name="connsiteX3" fmla="*/ 934980 w 1025427"/>
              <a:gd name="connsiteY3" fmla="*/ 764586 h 923479"/>
              <a:gd name="connsiteX4" fmla="*/ 362224 w 1025427"/>
              <a:gd name="connsiteY4" fmla="*/ 905263 h 923479"/>
              <a:gd name="connsiteX5" fmla="*/ 1025415 w 1025427"/>
              <a:gd name="connsiteY5" fmla="*/ 895214 h 923479"/>
              <a:gd name="connsiteX6" fmla="*/ 342127 w 1025427"/>
              <a:gd name="connsiteY6" fmla="*/ 664102 h 923479"/>
              <a:gd name="connsiteX7" fmla="*/ 40676 w 1025427"/>
              <a:gd name="connsiteY7" fmla="*/ 911 h 92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427" h="923479">
                <a:moveTo>
                  <a:pt x="40676" y="911"/>
                </a:moveTo>
                <a:cubicBezTo>
                  <a:pt x="7181" y="-22535"/>
                  <a:pt x="141160" y="412893"/>
                  <a:pt x="141160" y="523425"/>
                </a:cubicBezTo>
                <a:cubicBezTo>
                  <a:pt x="141160" y="633957"/>
                  <a:pt x="-91627" y="623909"/>
                  <a:pt x="40676" y="664102"/>
                </a:cubicBezTo>
                <a:cubicBezTo>
                  <a:pt x="172979" y="704296"/>
                  <a:pt x="881389" y="724393"/>
                  <a:pt x="934980" y="764586"/>
                </a:cubicBezTo>
                <a:cubicBezTo>
                  <a:pt x="988571" y="804780"/>
                  <a:pt x="347151" y="883492"/>
                  <a:pt x="362224" y="905263"/>
                </a:cubicBezTo>
                <a:cubicBezTo>
                  <a:pt x="377297" y="927034"/>
                  <a:pt x="1028764" y="935407"/>
                  <a:pt x="1025415" y="895214"/>
                </a:cubicBezTo>
                <a:cubicBezTo>
                  <a:pt x="1022066" y="855021"/>
                  <a:pt x="502901" y="808128"/>
                  <a:pt x="342127" y="664102"/>
                </a:cubicBezTo>
                <a:cubicBezTo>
                  <a:pt x="181353" y="520076"/>
                  <a:pt x="74171" y="24357"/>
                  <a:pt x="40676" y="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2B8E30CE-C14B-62E3-8AD1-EB1DBD44682C}"/>
              </a:ext>
            </a:extLst>
          </p:cNvPr>
          <p:cNvSpPr/>
          <p:nvPr/>
        </p:nvSpPr>
        <p:spPr>
          <a:xfrm>
            <a:off x="6963495" y="1149703"/>
            <a:ext cx="1559352" cy="3111645"/>
          </a:xfrm>
          <a:custGeom>
            <a:avLst/>
            <a:gdLst>
              <a:gd name="connsiteX0" fmla="*/ 1396734 w 1559352"/>
              <a:gd name="connsiteY0" fmla="*/ 25954 h 3111645"/>
              <a:gd name="connsiteX1" fmla="*/ 1457024 w 1559352"/>
              <a:gd name="connsiteY1" fmla="*/ 2226543 h 3111645"/>
              <a:gd name="connsiteX2" fmla="*/ 1467072 w 1559352"/>
              <a:gd name="connsiteY2" fmla="*/ 2116011 h 3111645"/>
              <a:gd name="connsiteX3" fmla="*/ 1507265 w 1559352"/>
              <a:gd name="connsiteY3" fmla="*/ 2347123 h 3111645"/>
              <a:gd name="connsiteX4" fmla="*/ 663204 w 1559352"/>
              <a:gd name="connsiteY4" fmla="*/ 3110798 h 3111645"/>
              <a:gd name="connsiteX5" fmla="*/ 1416830 w 1559352"/>
              <a:gd name="connsiteY5" fmla="*/ 2497849 h 3111645"/>
              <a:gd name="connsiteX6" fmla="*/ 1406782 w 1559352"/>
              <a:gd name="connsiteY6" fmla="*/ 2527994 h 3111645"/>
              <a:gd name="connsiteX7" fmla="*/ 572769 w 1559352"/>
              <a:gd name="connsiteY7" fmla="*/ 357550 h 3111645"/>
              <a:gd name="connsiteX8" fmla="*/ 693349 w 1559352"/>
              <a:gd name="connsiteY8" fmla="*/ 608759 h 3111645"/>
              <a:gd name="connsiteX9" fmla="*/ 13 w 1559352"/>
              <a:gd name="connsiteY9" fmla="*/ 66148 h 3111645"/>
              <a:gd name="connsiteX10" fmla="*/ 713446 w 1559352"/>
              <a:gd name="connsiteY10" fmla="*/ 508275 h 3111645"/>
              <a:gd name="connsiteX11" fmla="*/ 1075186 w 1559352"/>
              <a:gd name="connsiteY11" fmla="*/ 1171466 h 3111645"/>
              <a:gd name="connsiteX12" fmla="*/ 1306298 w 1559352"/>
              <a:gd name="connsiteY12" fmla="*/ 2347123 h 3111645"/>
              <a:gd name="connsiteX13" fmla="*/ 1517314 w 1559352"/>
              <a:gd name="connsiteY13" fmla="*/ 1101128 h 3111645"/>
              <a:gd name="connsiteX14" fmla="*/ 1396734 w 1559352"/>
              <a:gd name="connsiteY14" fmla="*/ 25954 h 311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9352" h="3111645">
                <a:moveTo>
                  <a:pt x="1396734" y="25954"/>
                </a:moveTo>
                <a:cubicBezTo>
                  <a:pt x="1386686" y="213523"/>
                  <a:pt x="1445301" y="1878200"/>
                  <a:pt x="1457024" y="2226543"/>
                </a:cubicBezTo>
                <a:cubicBezTo>
                  <a:pt x="1468747" y="2574886"/>
                  <a:pt x="1458698" y="2095914"/>
                  <a:pt x="1467072" y="2116011"/>
                </a:cubicBezTo>
                <a:cubicBezTo>
                  <a:pt x="1475446" y="2136108"/>
                  <a:pt x="1641243" y="2181325"/>
                  <a:pt x="1507265" y="2347123"/>
                </a:cubicBezTo>
                <a:cubicBezTo>
                  <a:pt x="1373287" y="2512921"/>
                  <a:pt x="678276" y="3085677"/>
                  <a:pt x="663204" y="3110798"/>
                </a:cubicBezTo>
                <a:cubicBezTo>
                  <a:pt x="648131" y="3135919"/>
                  <a:pt x="1292900" y="2594983"/>
                  <a:pt x="1416830" y="2497849"/>
                </a:cubicBezTo>
                <a:cubicBezTo>
                  <a:pt x="1540760" y="2400715"/>
                  <a:pt x="1547459" y="2884711"/>
                  <a:pt x="1406782" y="2527994"/>
                </a:cubicBezTo>
                <a:cubicBezTo>
                  <a:pt x="1266105" y="2171278"/>
                  <a:pt x="691674" y="677422"/>
                  <a:pt x="572769" y="357550"/>
                </a:cubicBezTo>
                <a:cubicBezTo>
                  <a:pt x="453864" y="37678"/>
                  <a:pt x="788808" y="657326"/>
                  <a:pt x="693349" y="608759"/>
                </a:cubicBezTo>
                <a:cubicBezTo>
                  <a:pt x="597890" y="560192"/>
                  <a:pt x="-3336" y="82895"/>
                  <a:pt x="13" y="66148"/>
                </a:cubicBezTo>
                <a:cubicBezTo>
                  <a:pt x="3362" y="49401"/>
                  <a:pt x="534251" y="324055"/>
                  <a:pt x="713446" y="508275"/>
                </a:cubicBezTo>
                <a:cubicBezTo>
                  <a:pt x="892641" y="692495"/>
                  <a:pt x="976377" y="864991"/>
                  <a:pt x="1075186" y="1171466"/>
                </a:cubicBezTo>
                <a:cubicBezTo>
                  <a:pt x="1173995" y="1477941"/>
                  <a:pt x="1232610" y="2358846"/>
                  <a:pt x="1306298" y="2347123"/>
                </a:cubicBezTo>
                <a:cubicBezTo>
                  <a:pt x="1379986" y="2335400"/>
                  <a:pt x="1497217" y="1486315"/>
                  <a:pt x="1517314" y="1101128"/>
                </a:cubicBezTo>
                <a:cubicBezTo>
                  <a:pt x="1537411" y="715941"/>
                  <a:pt x="1406782" y="-161615"/>
                  <a:pt x="1396734" y="259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DC15286C-4C51-128F-CB5F-EDC03D242B43}"/>
              </a:ext>
            </a:extLst>
          </p:cNvPr>
          <p:cNvSpPr/>
          <p:nvPr/>
        </p:nvSpPr>
        <p:spPr>
          <a:xfrm>
            <a:off x="8025687" y="9866754"/>
            <a:ext cx="794908" cy="1549625"/>
          </a:xfrm>
          <a:custGeom>
            <a:avLst/>
            <a:gdLst>
              <a:gd name="connsiteX0" fmla="*/ 2946 w 794908"/>
              <a:gd name="connsiteY0" fmla="*/ 727 h 1549625"/>
              <a:gd name="connsiteX1" fmla="*/ 545557 w 794908"/>
              <a:gd name="connsiteY1" fmla="*/ 905079 h 1549625"/>
              <a:gd name="connsiteX2" fmla="*/ 545557 w 794908"/>
              <a:gd name="connsiteY2" fmla="*/ 784499 h 1549625"/>
              <a:gd name="connsiteX3" fmla="*/ 786717 w 794908"/>
              <a:gd name="connsiteY3" fmla="*/ 1407497 h 1549625"/>
              <a:gd name="connsiteX4" fmla="*/ 736476 w 794908"/>
              <a:gd name="connsiteY4" fmla="*/ 1538125 h 1549625"/>
              <a:gd name="connsiteX5" fmla="*/ 716379 w 794908"/>
              <a:gd name="connsiteY5" fmla="*/ 1206530 h 1549625"/>
              <a:gd name="connsiteX6" fmla="*/ 53188 w 794908"/>
              <a:gd name="connsiteY6" fmla="*/ 905079 h 1549625"/>
              <a:gd name="connsiteX7" fmla="*/ 475218 w 794908"/>
              <a:gd name="connsiteY7" fmla="*/ 895031 h 1549625"/>
              <a:gd name="connsiteX8" fmla="*/ 334542 w 794908"/>
              <a:gd name="connsiteY8" fmla="*/ 754354 h 1549625"/>
              <a:gd name="connsiteX9" fmla="*/ 2946 w 794908"/>
              <a:gd name="connsiteY9" fmla="*/ 727 h 15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908" h="1549625">
                <a:moveTo>
                  <a:pt x="2946" y="727"/>
                </a:moveTo>
                <a:cubicBezTo>
                  <a:pt x="38115" y="25848"/>
                  <a:pt x="455122" y="774450"/>
                  <a:pt x="545557" y="905079"/>
                </a:cubicBezTo>
                <a:cubicBezTo>
                  <a:pt x="635992" y="1035708"/>
                  <a:pt x="505364" y="700763"/>
                  <a:pt x="545557" y="784499"/>
                </a:cubicBezTo>
                <a:cubicBezTo>
                  <a:pt x="585750" y="868235"/>
                  <a:pt x="754897" y="1281893"/>
                  <a:pt x="786717" y="1407497"/>
                </a:cubicBezTo>
                <a:cubicBezTo>
                  <a:pt x="818537" y="1533101"/>
                  <a:pt x="748199" y="1571619"/>
                  <a:pt x="736476" y="1538125"/>
                </a:cubicBezTo>
                <a:cubicBezTo>
                  <a:pt x="724753" y="1504631"/>
                  <a:pt x="830260" y="1312038"/>
                  <a:pt x="716379" y="1206530"/>
                </a:cubicBezTo>
                <a:cubicBezTo>
                  <a:pt x="602498" y="1101022"/>
                  <a:pt x="93381" y="956995"/>
                  <a:pt x="53188" y="905079"/>
                </a:cubicBezTo>
                <a:cubicBezTo>
                  <a:pt x="12995" y="853163"/>
                  <a:pt x="428326" y="920152"/>
                  <a:pt x="475218" y="895031"/>
                </a:cubicBezTo>
                <a:cubicBezTo>
                  <a:pt x="522110" y="869910"/>
                  <a:pt x="411579" y="900055"/>
                  <a:pt x="334542" y="754354"/>
                </a:cubicBezTo>
                <a:cubicBezTo>
                  <a:pt x="257505" y="608653"/>
                  <a:pt x="-32223" y="-24394"/>
                  <a:pt x="2946" y="7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56C86947-B330-976C-1954-D43090C94832}"/>
              </a:ext>
            </a:extLst>
          </p:cNvPr>
          <p:cNvSpPr/>
          <p:nvPr/>
        </p:nvSpPr>
        <p:spPr>
          <a:xfrm>
            <a:off x="7008647" y="9150786"/>
            <a:ext cx="955729" cy="867821"/>
          </a:xfrm>
          <a:custGeom>
            <a:avLst/>
            <a:gdLst>
              <a:gd name="connsiteX0" fmla="*/ 939599 w 955729"/>
              <a:gd name="connsiteY0" fmla="*/ 3262 h 867821"/>
              <a:gd name="connsiteX1" fmla="*/ 597955 w 955729"/>
              <a:gd name="connsiteY1" fmla="*/ 666454 h 867821"/>
              <a:gd name="connsiteX2" fmla="*/ 608004 w 955729"/>
              <a:gd name="connsiteY2" fmla="*/ 596115 h 867821"/>
              <a:gd name="connsiteX3" fmla="*/ 155828 w 955729"/>
              <a:gd name="connsiteY3" fmla="*/ 867421 h 867821"/>
              <a:gd name="connsiteX4" fmla="*/ 547713 w 955729"/>
              <a:gd name="connsiteY4" fmla="*/ 525777 h 867821"/>
              <a:gd name="connsiteX5" fmla="*/ 5102 w 955729"/>
              <a:gd name="connsiteY5" fmla="*/ 415245 h 867821"/>
              <a:gd name="connsiteX6" fmla="*/ 939599 w 955729"/>
              <a:gd name="connsiteY6" fmla="*/ 3262 h 86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729" h="867821">
                <a:moveTo>
                  <a:pt x="939599" y="3262"/>
                </a:moveTo>
                <a:cubicBezTo>
                  <a:pt x="1038408" y="45130"/>
                  <a:pt x="653221" y="567645"/>
                  <a:pt x="597955" y="666454"/>
                </a:cubicBezTo>
                <a:cubicBezTo>
                  <a:pt x="542689" y="765263"/>
                  <a:pt x="681692" y="562620"/>
                  <a:pt x="608004" y="596115"/>
                </a:cubicBezTo>
                <a:cubicBezTo>
                  <a:pt x="534316" y="629610"/>
                  <a:pt x="165876" y="879144"/>
                  <a:pt x="155828" y="867421"/>
                </a:cubicBezTo>
                <a:cubicBezTo>
                  <a:pt x="145780" y="855698"/>
                  <a:pt x="572834" y="601140"/>
                  <a:pt x="547713" y="525777"/>
                </a:cubicBezTo>
                <a:cubicBezTo>
                  <a:pt x="522592" y="450414"/>
                  <a:pt x="-60212" y="495632"/>
                  <a:pt x="5102" y="415245"/>
                </a:cubicBezTo>
                <a:cubicBezTo>
                  <a:pt x="70416" y="334858"/>
                  <a:pt x="840790" y="-38606"/>
                  <a:pt x="939599" y="32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537BC133-BEE8-0EF2-0925-42E5EC0078FC}"/>
              </a:ext>
            </a:extLst>
          </p:cNvPr>
          <p:cNvSpPr/>
          <p:nvPr/>
        </p:nvSpPr>
        <p:spPr>
          <a:xfrm>
            <a:off x="1405787" y="11132664"/>
            <a:ext cx="1127110" cy="588480"/>
          </a:xfrm>
          <a:custGeom>
            <a:avLst/>
            <a:gdLst>
              <a:gd name="connsiteX0" fmla="*/ 982 w 1127110"/>
              <a:gd name="connsiteY0" fmla="*/ 583714 h 588480"/>
              <a:gd name="connsiteX1" fmla="*/ 905334 w 1127110"/>
              <a:gd name="connsiteY1" fmla="*/ 71248 h 588480"/>
              <a:gd name="connsiteX2" fmla="*/ 1116349 w 1127110"/>
              <a:gd name="connsiteY2" fmla="*/ 21006 h 588480"/>
              <a:gd name="connsiteX3" fmla="*/ 674222 w 1127110"/>
              <a:gd name="connsiteY3" fmla="*/ 232022 h 588480"/>
              <a:gd name="connsiteX4" fmla="*/ 1096253 w 1127110"/>
              <a:gd name="connsiteY4" fmla="*/ 322457 h 588480"/>
              <a:gd name="connsiteX5" fmla="*/ 982 w 1127110"/>
              <a:gd name="connsiteY5" fmla="*/ 583714 h 5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10" h="588480">
                <a:moveTo>
                  <a:pt x="982" y="583714"/>
                </a:moveTo>
                <a:cubicBezTo>
                  <a:pt x="-30838" y="541846"/>
                  <a:pt x="719440" y="165033"/>
                  <a:pt x="905334" y="71248"/>
                </a:cubicBezTo>
                <a:cubicBezTo>
                  <a:pt x="1091228" y="-22537"/>
                  <a:pt x="1154868" y="-5790"/>
                  <a:pt x="1116349" y="21006"/>
                </a:cubicBezTo>
                <a:cubicBezTo>
                  <a:pt x="1077830" y="47802"/>
                  <a:pt x="677571" y="181780"/>
                  <a:pt x="674222" y="232022"/>
                </a:cubicBezTo>
                <a:cubicBezTo>
                  <a:pt x="670873" y="282264"/>
                  <a:pt x="1203435" y="265516"/>
                  <a:pt x="1096253" y="322457"/>
                </a:cubicBezTo>
                <a:cubicBezTo>
                  <a:pt x="989071" y="379398"/>
                  <a:pt x="32802" y="625582"/>
                  <a:pt x="982" y="58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9A3CBC2B-7010-C702-CDB8-622B5C49143E}"/>
              </a:ext>
            </a:extLst>
          </p:cNvPr>
          <p:cNvSpPr/>
          <p:nvPr/>
        </p:nvSpPr>
        <p:spPr>
          <a:xfrm>
            <a:off x="1586688" y="11133483"/>
            <a:ext cx="617548" cy="290752"/>
          </a:xfrm>
          <a:custGeom>
            <a:avLst/>
            <a:gdLst>
              <a:gd name="connsiteX0" fmla="*/ 613901 w 617548"/>
              <a:gd name="connsiteY0" fmla="*/ 91 h 290752"/>
              <a:gd name="connsiteX1" fmla="*/ 11000 w 617548"/>
              <a:gd name="connsiteY1" fmla="*/ 271396 h 290752"/>
              <a:gd name="connsiteX2" fmla="*/ 252160 w 617548"/>
              <a:gd name="connsiteY2" fmla="*/ 241251 h 290752"/>
              <a:gd name="connsiteX3" fmla="*/ 613901 w 617548"/>
              <a:gd name="connsiteY3" fmla="*/ 91 h 29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548" h="290752">
                <a:moveTo>
                  <a:pt x="613901" y="91"/>
                </a:moveTo>
                <a:cubicBezTo>
                  <a:pt x="573708" y="5115"/>
                  <a:pt x="71290" y="231203"/>
                  <a:pt x="11000" y="271396"/>
                </a:cubicBezTo>
                <a:cubicBezTo>
                  <a:pt x="-49290" y="311589"/>
                  <a:pt x="153351" y="283119"/>
                  <a:pt x="252160" y="241251"/>
                </a:cubicBezTo>
                <a:cubicBezTo>
                  <a:pt x="350969" y="199383"/>
                  <a:pt x="654094" y="-4933"/>
                  <a:pt x="613901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6E667FF8-65E0-55A2-2D6E-EB8BE017DE52}"/>
              </a:ext>
            </a:extLst>
          </p:cNvPr>
          <p:cNvSpPr/>
          <p:nvPr/>
        </p:nvSpPr>
        <p:spPr>
          <a:xfrm>
            <a:off x="750599" y="8910074"/>
            <a:ext cx="152230" cy="2156237"/>
          </a:xfrm>
          <a:custGeom>
            <a:avLst/>
            <a:gdLst>
              <a:gd name="connsiteX0" fmla="*/ 1673 w 152230"/>
              <a:gd name="connsiteY0" fmla="*/ 462 h 2156237"/>
              <a:gd name="connsiteX1" fmla="*/ 14644 w 152230"/>
              <a:gd name="connsiteY1" fmla="*/ 1245603 h 2156237"/>
              <a:gd name="connsiteX2" fmla="*/ 34099 w 152230"/>
              <a:gd name="connsiteY2" fmla="*/ 1252088 h 2156237"/>
              <a:gd name="connsiteX3" fmla="*/ 66524 w 152230"/>
              <a:gd name="connsiteY3" fmla="*/ 1848717 h 2156237"/>
              <a:gd name="connsiteX4" fmla="*/ 73010 w 152230"/>
              <a:gd name="connsiteY4" fmla="*/ 1796837 h 2156237"/>
              <a:gd name="connsiteX5" fmla="*/ 150831 w 152230"/>
              <a:gd name="connsiteY5" fmla="*/ 2153517 h 2156237"/>
              <a:gd name="connsiteX6" fmla="*/ 118405 w 152230"/>
              <a:gd name="connsiteY6" fmla="*/ 1913569 h 2156237"/>
              <a:gd name="connsiteX7" fmla="*/ 60039 w 152230"/>
              <a:gd name="connsiteY7" fmla="*/ 1109415 h 2156237"/>
              <a:gd name="connsiteX8" fmla="*/ 1673 w 152230"/>
              <a:gd name="connsiteY8" fmla="*/ 462 h 21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30" h="2156237">
                <a:moveTo>
                  <a:pt x="1673" y="462"/>
                </a:moveTo>
                <a:cubicBezTo>
                  <a:pt x="-5893" y="23160"/>
                  <a:pt x="14644" y="1245603"/>
                  <a:pt x="14644" y="1245603"/>
                </a:cubicBezTo>
                <a:cubicBezTo>
                  <a:pt x="20048" y="1454207"/>
                  <a:pt x="25452" y="1151569"/>
                  <a:pt x="34099" y="1252088"/>
                </a:cubicBezTo>
                <a:cubicBezTo>
                  <a:pt x="42746" y="1352607"/>
                  <a:pt x="60039" y="1757926"/>
                  <a:pt x="66524" y="1848717"/>
                </a:cubicBezTo>
                <a:cubicBezTo>
                  <a:pt x="73009" y="1939508"/>
                  <a:pt x="58959" y="1746037"/>
                  <a:pt x="73010" y="1796837"/>
                </a:cubicBezTo>
                <a:cubicBezTo>
                  <a:pt x="87061" y="1847637"/>
                  <a:pt x="143265" y="2134062"/>
                  <a:pt x="150831" y="2153517"/>
                </a:cubicBezTo>
                <a:cubicBezTo>
                  <a:pt x="158397" y="2172972"/>
                  <a:pt x="133537" y="2087586"/>
                  <a:pt x="118405" y="1913569"/>
                </a:cubicBezTo>
                <a:cubicBezTo>
                  <a:pt x="103273" y="1739552"/>
                  <a:pt x="77333" y="1421781"/>
                  <a:pt x="60039" y="1109415"/>
                </a:cubicBezTo>
                <a:cubicBezTo>
                  <a:pt x="42745" y="797049"/>
                  <a:pt x="9239" y="-22236"/>
                  <a:pt x="1673" y="4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0C5138DD-3BD7-2B32-AE2D-024A5F2A168F}"/>
              </a:ext>
            </a:extLst>
          </p:cNvPr>
          <p:cNvSpPr/>
          <p:nvPr/>
        </p:nvSpPr>
        <p:spPr>
          <a:xfrm>
            <a:off x="1326357" y="10253816"/>
            <a:ext cx="431118" cy="817330"/>
          </a:xfrm>
          <a:custGeom>
            <a:avLst/>
            <a:gdLst>
              <a:gd name="connsiteX0" fmla="*/ 48486 w 431118"/>
              <a:gd name="connsiteY0" fmla="*/ 5622 h 817330"/>
              <a:gd name="connsiteX1" fmla="*/ 16060 w 431118"/>
              <a:gd name="connsiteY1" fmla="*/ 783835 h 817330"/>
              <a:gd name="connsiteX2" fmla="*/ 327345 w 431118"/>
              <a:gd name="connsiteY2" fmla="*/ 303937 h 817330"/>
              <a:gd name="connsiteX3" fmla="*/ 119822 w 431118"/>
              <a:gd name="connsiteY3" fmla="*/ 816261 h 817330"/>
              <a:gd name="connsiteX4" fmla="*/ 431107 w 431118"/>
              <a:gd name="connsiteY4" fmla="*/ 135324 h 817330"/>
              <a:gd name="connsiteX5" fmla="*/ 106852 w 431118"/>
              <a:gd name="connsiteY5" fmla="*/ 453095 h 817330"/>
              <a:gd name="connsiteX6" fmla="*/ 132792 w 431118"/>
              <a:gd name="connsiteY6" fmla="*/ 213146 h 817330"/>
              <a:gd name="connsiteX7" fmla="*/ 80911 w 431118"/>
              <a:gd name="connsiteY7" fmla="*/ 420669 h 817330"/>
              <a:gd name="connsiteX8" fmla="*/ 48486 w 431118"/>
              <a:gd name="connsiteY8" fmla="*/ 5622 h 81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118" h="817330">
                <a:moveTo>
                  <a:pt x="48486" y="5622"/>
                </a:moveTo>
                <a:cubicBezTo>
                  <a:pt x="37678" y="66150"/>
                  <a:pt x="-30417" y="734116"/>
                  <a:pt x="16060" y="783835"/>
                </a:cubicBezTo>
                <a:cubicBezTo>
                  <a:pt x="62537" y="833554"/>
                  <a:pt x="310051" y="298533"/>
                  <a:pt x="327345" y="303937"/>
                </a:cubicBezTo>
                <a:cubicBezTo>
                  <a:pt x="344639" y="309341"/>
                  <a:pt x="102528" y="844363"/>
                  <a:pt x="119822" y="816261"/>
                </a:cubicBezTo>
                <a:cubicBezTo>
                  <a:pt x="137116" y="788159"/>
                  <a:pt x="433269" y="195852"/>
                  <a:pt x="431107" y="135324"/>
                </a:cubicBezTo>
                <a:cubicBezTo>
                  <a:pt x="428945" y="74796"/>
                  <a:pt x="156571" y="440125"/>
                  <a:pt x="106852" y="453095"/>
                </a:cubicBezTo>
                <a:cubicBezTo>
                  <a:pt x="57133" y="466065"/>
                  <a:pt x="137115" y="218550"/>
                  <a:pt x="132792" y="213146"/>
                </a:cubicBezTo>
                <a:cubicBezTo>
                  <a:pt x="128469" y="207742"/>
                  <a:pt x="91719" y="448771"/>
                  <a:pt x="80911" y="420669"/>
                </a:cubicBezTo>
                <a:cubicBezTo>
                  <a:pt x="70103" y="392567"/>
                  <a:pt x="59294" y="-54906"/>
                  <a:pt x="48486" y="56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765CD4E7-3089-8589-570F-0D230599E451}"/>
              </a:ext>
            </a:extLst>
          </p:cNvPr>
          <p:cNvSpPr/>
          <p:nvPr/>
        </p:nvSpPr>
        <p:spPr>
          <a:xfrm>
            <a:off x="1630386" y="9470941"/>
            <a:ext cx="522548" cy="549992"/>
          </a:xfrm>
          <a:custGeom>
            <a:avLst/>
            <a:gdLst>
              <a:gd name="connsiteX0" fmla="*/ 522264 w 522548"/>
              <a:gd name="connsiteY0" fmla="*/ 719 h 549992"/>
              <a:gd name="connsiteX1" fmla="*/ 122214 w 522548"/>
              <a:gd name="connsiteY1" fmla="*/ 419819 h 549992"/>
              <a:gd name="connsiteX2" fmla="*/ 217464 w 522548"/>
              <a:gd name="connsiteY2" fmla="*/ 339809 h 549992"/>
              <a:gd name="connsiteX3" fmla="*/ 11724 w 522548"/>
              <a:gd name="connsiteY3" fmla="*/ 549359 h 549992"/>
              <a:gd name="connsiteX4" fmla="*/ 137454 w 522548"/>
              <a:gd name="connsiteY4" fmla="*/ 259799 h 549992"/>
              <a:gd name="connsiteX5" fmla="*/ 294 w 522548"/>
              <a:gd name="connsiteY5" fmla="*/ 412199 h 549992"/>
              <a:gd name="connsiteX6" fmla="*/ 183174 w 522548"/>
              <a:gd name="connsiteY6" fmla="*/ 320759 h 549992"/>
              <a:gd name="connsiteX7" fmla="*/ 522264 w 522548"/>
              <a:gd name="connsiteY7" fmla="*/ 719 h 54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548" h="549992">
                <a:moveTo>
                  <a:pt x="522264" y="719"/>
                </a:moveTo>
                <a:cubicBezTo>
                  <a:pt x="512104" y="17229"/>
                  <a:pt x="173014" y="363304"/>
                  <a:pt x="122214" y="419819"/>
                </a:cubicBezTo>
                <a:cubicBezTo>
                  <a:pt x="71414" y="476334"/>
                  <a:pt x="235879" y="318219"/>
                  <a:pt x="217464" y="339809"/>
                </a:cubicBezTo>
                <a:cubicBezTo>
                  <a:pt x="199049" y="361399"/>
                  <a:pt x="25059" y="562694"/>
                  <a:pt x="11724" y="549359"/>
                </a:cubicBezTo>
                <a:cubicBezTo>
                  <a:pt x="-1611" y="536024"/>
                  <a:pt x="139359" y="282659"/>
                  <a:pt x="137454" y="259799"/>
                </a:cubicBezTo>
                <a:cubicBezTo>
                  <a:pt x="135549" y="236939"/>
                  <a:pt x="-7326" y="402039"/>
                  <a:pt x="294" y="412199"/>
                </a:cubicBezTo>
                <a:cubicBezTo>
                  <a:pt x="7914" y="422359"/>
                  <a:pt x="98719" y="384894"/>
                  <a:pt x="183174" y="320759"/>
                </a:cubicBezTo>
                <a:cubicBezTo>
                  <a:pt x="267629" y="256624"/>
                  <a:pt x="532424" y="-15791"/>
                  <a:pt x="522264" y="7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C328F1BC-AFE8-1BA6-4B53-156D4CDB458D}"/>
              </a:ext>
            </a:extLst>
          </p:cNvPr>
          <p:cNvSpPr/>
          <p:nvPr/>
        </p:nvSpPr>
        <p:spPr>
          <a:xfrm>
            <a:off x="2007641" y="10389025"/>
            <a:ext cx="199959" cy="243372"/>
          </a:xfrm>
          <a:custGeom>
            <a:avLst/>
            <a:gdLst>
              <a:gd name="connsiteX0" fmla="*/ 229 w 199959"/>
              <a:gd name="connsiteY0" fmla="*/ 845 h 243372"/>
              <a:gd name="connsiteX1" fmla="*/ 190729 w 199959"/>
              <a:gd name="connsiteY1" fmla="*/ 237065 h 243372"/>
              <a:gd name="connsiteX2" fmla="*/ 152629 w 199959"/>
              <a:gd name="connsiteY2" fmla="*/ 160865 h 243372"/>
              <a:gd name="connsiteX3" fmla="*/ 229 w 199959"/>
              <a:gd name="connsiteY3" fmla="*/ 845 h 24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59" h="243372">
                <a:moveTo>
                  <a:pt x="229" y="845"/>
                </a:moveTo>
                <a:cubicBezTo>
                  <a:pt x="6579" y="13545"/>
                  <a:pt x="165329" y="210395"/>
                  <a:pt x="190729" y="237065"/>
                </a:cubicBezTo>
                <a:cubicBezTo>
                  <a:pt x="216129" y="263735"/>
                  <a:pt x="184379" y="199600"/>
                  <a:pt x="152629" y="160865"/>
                </a:cubicBezTo>
                <a:cubicBezTo>
                  <a:pt x="120879" y="122130"/>
                  <a:pt x="-6121" y="-11855"/>
                  <a:pt x="229" y="8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1B0433BD-FB98-F2B8-1753-F8AD78C8B9DB}"/>
              </a:ext>
            </a:extLst>
          </p:cNvPr>
          <p:cNvSpPr/>
          <p:nvPr/>
        </p:nvSpPr>
        <p:spPr>
          <a:xfrm>
            <a:off x="2320497" y="10595207"/>
            <a:ext cx="389272" cy="739556"/>
          </a:xfrm>
          <a:custGeom>
            <a:avLst/>
            <a:gdLst>
              <a:gd name="connsiteX0" fmla="*/ 346503 w 389272"/>
              <a:gd name="connsiteY0" fmla="*/ 403 h 739556"/>
              <a:gd name="connsiteX1" fmla="*/ 380793 w 389272"/>
              <a:gd name="connsiteY1" fmla="*/ 469033 h 739556"/>
              <a:gd name="connsiteX2" fmla="*/ 384603 w 389272"/>
              <a:gd name="connsiteY2" fmla="*/ 476653 h 739556"/>
              <a:gd name="connsiteX3" fmla="*/ 323643 w 389272"/>
              <a:gd name="connsiteY3" fmla="*/ 583333 h 739556"/>
              <a:gd name="connsiteX4" fmla="*/ 68373 w 389272"/>
              <a:gd name="connsiteY4" fmla="*/ 686203 h 739556"/>
              <a:gd name="connsiteX5" fmla="*/ 163623 w 389272"/>
              <a:gd name="connsiteY5" fmla="*/ 670963 h 739556"/>
              <a:gd name="connsiteX6" fmla="*/ 3603 w 389272"/>
              <a:gd name="connsiteY6" fmla="*/ 709063 h 739556"/>
              <a:gd name="connsiteX7" fmla="*/ 350313 w 389272"/>
              <a:gd name="connsiteY7" fmla="*/ 648103 h 739556"/>
              <a:gd name="connsiteX8" fmla="*/ 83613 w 389272"/>
              <a:gd name="connsiteY8" fmla="*/ 739543 h 739556"/>
              <a:gd name="connsiteX9" fmla="*/ 354123 w 389272"/>
              <a:gd name="connsiteY9" fmla="*/ 640483 h 739556"/>
              <a:gd name="connsiteX10" fmla="*/ 365553 w 389272"/>
              <a:gd name="connsiteY10" fmla="*/ 518563 h 739556"/>
              <a:gd name="connsiteX11" fmla="*/ 338883 w 389272"/>
              <a:gd name="connsiteY11" fmla="*/ 389023 h 739556"/>
              <a:gd name="connsiteX12" fmla="*/ 346503 w 389272"/>
              <a:gd name="connsiteY12" fmla="*/ 403 h 7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272" h="739556">
                <a:moveTo>
                  <a:pt x="346503" y="403"/>
                </a:moveTo>
                <a:cubicBezTo>
                  <a:pt x="353488" y="13738"/>
                  <a:pt x="374443" y="389658"/>
                  <a:pt x="380793" y="469033"/>
                </a:cubicBezTo>
                <a:cubicBezTo>
                  <a:pt x="387143" y="548408"/>
                  <a:pt x="394128" y="457603"/>
                  <a:pt x="384603" y="476653"/>
                </a:cubicBezTo>
                <a:cubicBezTo>
                  <a:pt x="375078" y="495703"/>
                  <a:pt x="376348" y="548408"/>
                  <a:pt x="323643" y="583333"/>
                </a:cubicBezTo>
                <a:cubicBezTo>
                  <a:pt x="270938" y="618258"/>
                  <a:pt x="95043" y="671598"/>
                  <a:pt x="68373" y="686203"/>
                </a:cubicBezTo>
                <a:cubicBezTo>
                  <a:pt x="41703" y="700808"/>
                  <a:pt x="174418" y="667153"/>
                  <a:pt x="163623" y="670963"/>
                </a:cubicBezTo>
                <a:cubicBezTo>
                  <a:pt x="152828" y="674773"/>
                  <a:pt x="-27512" y="712873"/>
                  <a:pt x="3603" y="709063"/>
                </a:cubicBezTo>
                <a:cubicBezTo>
                  <a:pt x="34718" y="705253"/>
                  <a:pt x="336978" y="643023"/>
                  <a:pt x="350313" y="648103"/>
                </a:cubicBezTo>
                <a:cubicBezTo>
                  <a:pt x="363648" y="653183"/>
                  <a:pt x="82978" y="740813"/>
                  <a:pt x="83613" y="739543"/>
                </a:cubicBezTo>
                <a:cubicBezTo>
                  <a:pt x="84248" y="738273"/>
                  <a:pt x="307133" y="677313"/>
                  <a:pt x="354123" y="640483"/>
                </a:cubicBezTo>
                <a:cubicBezTo>
                  <a:pt x="401113" y="603653"/>
                  <a:pt x="368093" y="560473"/>
                  <a:pt x="365553" y="518563"/>
                </a:cubicBezTo>
                <a:cubicBezTo>
                  <a:pt x="363013" y="476653"/>
                  <a:pt x="343963" y="470303"/>
                  <a:pt x="338883" y="389023"/>
                </a:cubicBezTo>
                <a:cubicBezTo>
                  <a:pt x="333803" y="307743"/>
                  <a:pt x="339518" y="-12932"/>
                  <a:pt x="346503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AD26FE29-3C9B-9712-F3C2-43B49308E0AA}"/>
              </a:ext>
            </a:extLst>
          </p:cNvPr>
          <p:cNvSpPr/>
          <p:nvPr/>
        </p:nvSpPr>
        <p:spPr>
          <a:xfrm>
            <a:off x="1209133" y="8202104"/>
            <a:ext cx="1054216" cy="791456"/>
          </a:xfrm>
          <a:custGeom>
            <a:avLst/>
            <a:gdLst>
              <a:gd name="connsiteX0" fmla="*/ 40547 w 1054216"/>
              <a:gd name="connsiteY0" fmla="*/ 179896 h 791456"/>
              <a:gd name="connsiteX1" fmla="*/ 192947 w 1054216"/>
              <a:gd name="connsiteY1" fmla="*/ 183706 h 791456"/>
              <a:gd name="connsiteX2" fmla="*/ 981617 w 1054216"/>
              <a:gd name="connsiteY2" fmla="*/ 46546 h 791456"/>
              <a:gd name="connsiteX3" fmla="*/ 951137 w 1054216"/>
              <a:gd name="connsiteY3" fmla="*/ 65596 h 791456"/>
              <a:gd name="connsiteX4" fmla="*/ 383447 w 1054216"/>
              <a:gd name="connsiteY4" fmla="*/ 785686 h 791456"/>
              <a:gd name="connsiteX5" fmla="*/ 692057 w 1054216"/>
              <a:gd name="connsiteY5" fmla="*/ 419926 h 791456"/>
              <a:gd name="connsiteX6" fmla="*/ 326297 w 1054216"/>
              <a:gd name="connsiteY6" fmla="*/ 717106 h 791456"/>
              <a:gd name="connsiteX7" fmla="*/ 859697 w 1054216"/>
              <a:gd name="connsiteY7" fmla="*/ 149416 h 791456"/>
              <a:gd name="connsiteX8" fmla="*/ 787307 w 1054216"/>
              <a:gd name="connsiteY8" fmla="*/ 50356 h 791456"/>
              <a:gd name="connsiteX9" fmla="*/ 40547 w 1054216"/>
              <a:gd name="connsiteY9" fmla="*/ 179896 h 7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4216" h="791456">
                <a:moveTo>
                  <a:pt x="40547" y="179896"/>
                </a:moveTo>
                <a:cubicBezTo>
                  <a:pt x="-58513" y="202121"/>
                  <a:pt x="36102" y="205931"/>
                  <a:pt x="192947" y="183706"/>
                </a:cubicBezTo>
                <a:cubicBezTo>
                  <a:pt x="349792" y="161481"/>
                  <a:pt x="855252" y="66231"/>
                  <a:pt x="981617" y="46546"/>
                </a:cubicBezTo>
                <a:cubicBezTo>
                  <a:pt x="1107982" y="26861"/>
                  <a:pt x="1050832" y="-57594"/>
                  <a:pt x="951137" y="65596"/>
                </a:cubicBezTo>
                <a:cubicBezTo>
                  <a:pt x="851442" y="188786"/>
                  <a:pt x="426627" y="726631"/>
                  <a:pt x="383447" y="785686"/>
                </a:cubicBezTo>
                <a:cubicBezTo>
                  <a:pt x="340267" y="844741"/>
                  <a:pt x="701582" y="431356"/>
                  <a:pt x="692057" y="419926"/>
                </a:cubicBezTo>
                <a:cubicBezTo>
                  <a:pt x="682532" y="408496"/>
                  <a:pt x="298357" y="762191"/>
                  <a:pt x="326297" y="717106"/>
                </a:cubicBezTo>
                <a:cubicBezTo>
                  <a:pt x="354237" y="672021"/>
                  <a:pt x="782862" y="260541"/>
                  <a:pt x="859697" y="149416"/>
                </a:cubicBezTo>
                <a:cubicBezTo>
                  <a:pt x="936532" y="38291"/>
                  <a:pt x="921927" y="45276"/>
                  <a:pt x="787307" y="50356"/>
                </a:cubicBezTo>
                <a:cubicBezTo>
                  <a:pt x="652687" y="55436"/>
                  <a:pt x="139607" y="157671"/>
                  <a:pt x="40547" y="1798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E7073C82-3F21-4F90-695B-331FFD9978FE}"/>
              </a:ext>
            </a:extLst>
          </p:cNvPr>
          <p:cNvSpPr/>
          <p:nvPr/>
        </p:nvSpPr>
        <p:spPr>
          <a:xfrm>
            <a:off x="604800" y="3789850"/>
            <a:ext cx="633785" cy="675595"/>
          </a:xfrm>
          <a:custGeom>
            <a:avLst/>
            <a:gdLst>
              <a:gd name="connsiteX0" fmla="*/ 633450 w 633785"/>
              <a:gd name="connsiteY0" fmla="*/ 1100 h 675595"/>
              <a:gd name="connsiteX1" fmla="*/ 229590 w 633785"/>
              <a:gd name="connsiteY1" fmla="*/ 412580 h 675595"/>
              <a:gd name="connsiteX2" fmla="*/ 336270 w 633785"/>
              <a:gd name="connsiteY2" fmla="*/ 298280 h 675595"/>
              <a:gd name="connsiteX3" fmla="*/ 990 w 633785"/>
              <a:gd name="connsiteY3" fmla="*/ 675470 h 675595"/>
              <a:gd name="connsiteX4" fmla="*/ 462000 w 633785"/>
              <a:gd name="connsiteY4" fmla="*/ 252560 h 675595"/>
              <a:gd name="connsiteX5" fmla="*/ 301980 w 633785"/>
              <a:gd name="connsiteY5" fmla="*/ 290660 h 675595"/>
              <a:gd name="connsiteX6" fmla="*/ 633450 w 633785"/>
              <a:gd name="connsiteY6" fmla="*/ 1100 h 67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785" h="675595">
                <a:moveTo>
                  <a:pt x="633450" y="1100"/>
                </a:moveTo>
                <a:cubicBezTo>
                  <a:pt x="621385" y="21420"/>
                  <a:pt x="279120" y="363050"/>
                  <a:pt x="229590" y="412580"/>
                </a:cubicBezTo>
                <a:cubicBezTo>
                  <a:pt x="180060" y="462110"/>
                  <a:pt x="374370" y="254465"/>
                  <a:pt x="336270" y="298280"/>
                </a:cubicBezTo>
                <a:cubicBezTo>
                  <a:pt x="298170" y="342095"/>
                  <a:pt x="-19965" y="683090"/>
                  <a:pt x="990" y="675470"/>
                </a:cubicBezTo>
                <a:cubicBezTo>
                  <a:pt x="21945" y="667850"/>
                  <a:pt x="411835" y="316695"/>
                  <a:pt x="462000" y="252560"/>
                </a:cubicBezTo>
                <a:cubicBezTo>
                  <a:pt x="512165" y="188425"/>
                  <a:pt x="275310" y="333205"/>
                  <a:pt x="301980" y="290660"/>
                </a:cubicBezTo>
                <a:cubicBezTo>
                  <a:pt x="328650" y="248115"/>
                  <a:pt x="645515" y="-19220"/>
                  <a:pt x="633450" y="1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E2140D17-0185-5E83-62F9-9266369ADB92}"/>
              </a:ext>
            </a:extLst>
          </p:cNvPr>
          <p:cNvSpPr/>
          <p:nvPr/>
        </p:nvSpPr>
        <p:spPr>
          <a:xfrm>
            <a:off x="1103100" y="4480532"/>
            <a:ext cx="847844" cy="579836"/>
          </a:xfrm>
          <a:custGeom>
            <a:avLst/>
            <a:gdLst>
              <a:gd name="connsiteX0" fmla="*/ 17040 w 847844"/>
              <a:gd name="connsiteY0" fmla="*/ 247678 h 579836"/>
              <a:gd name="connsiteX1" fmla="*/ 127530 w 847844"/>
              <a:gd name="connsiteY1" fmla="*/ 415318 h 579836"/>
              <a:gd name="connsiteX2" fmla="*/ 607590 w 847844"/>
              <a:gd name="connsiteY2" fmla="*/ 167668 h 579836"/>
              <a:gd name="connsiteX3" fmla="*/ 119910 w 847844"/>
              <a:gd name="connsiteY3" fmla="*/ 537238 h 579836"/>
              <a:gd name="connsiteX4" fmla="*/ 847620 w 847844"/>
              <a:gd name="connsiteY4" fmla="*/ 28 h 579836"/>
              <a:gd name="connsiteX5" fmla="*/ 32280 w 847844"/>
              <a:gd name="connsiteY5" fmla="*/ 563908 h 579836"/>
              <a:gd name="connsiteX6" fmla="*/ 150390 w 847844"/>
              <a:gd name="connsiteY6" fmla="*/ 411508 h 579836"/>
              <a:gd name="connsiteX7" fmla="*/ 17040 w 847844"/>
              <a:gd name="connsiteY7" fmla="*/ 247678 h 57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844" h="579836">
                <a:moveTo>
                  <a:pt x="17040" y="247678"/>
                </a:moveTo>
                <a:cubicBezTo>
                  <a:pt x="13230" y="248313"/>
                  <a:pt x="29105" y="428653"/>
                  <a:pt x="127530" y="415318"/>
                </a:cubicBezTo>
                <a:cubicBezTo>
                  <a:pt x="225955" y="401983"/>
                  <a:pt x="608860" y="147348"/>
                  <a:pt x="607590" y="167668"/>
                </a:cubicBezTo>
                <a:cubicBezTo>
                  <a:pt x="606320" y="187988"/>
                  <a:pt x="79905" y="565178"/>
                  <a:pt x="119910" y="537238"/>
                </a:cubicBezTo>
                <a:cubicBezTo>
                  <a:pt x="159915" y="509298"/>
                  <a:pt x="862225" y="-4417"/>
                  <a:pt x="847620" y="28"/>
                </a:cubicBezTo>
                <a:cubicBezTo>
                  <a:pt x="833015" y="4473"/>
                  <a:pt x="148485" y="495328"/>
                  <a:pt x="32280" y="563908"/>
                </a:cubicBezTo>
                <a:cubicBezTo>
                  <a:pt x="-83925" y="632488"/>
                  <a:pt x="151025" y="460403"/>
                  <a:pt x="150390" y="411508"/>
                </a:cubicBezTo>
                <a:cubicBezTo>
                  <a:pt x="149755" y="362613"/>
                  <a:pt x="20850" y="247043"/>
                  <a:pt x="17040" y="247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69412871-FF84-60C4-CB52-0CBEF67B96DB}"/>
              </a:ext>
            </a:extLst>
          </p:cNvPr>
          <p:cNvSpPr/>
          <p:nvPr/>
        </p:nvSpPr>
        <p:spPr>
          <a:xfrm>
            <a:off x="1598746" y="1217841"/>
            <a:ext cx="710495" cy="976719"/>
          </a:xfrm>
          <a:custGeom>
            <a:avLst/>
            <a:gdLst>
              <a:gd name="connsiteX0" fmla="*/ 9074 w 710495"/>
              <a:gd name="connsiteY0" fmla="*/ 62319 h 976719"/>
              <a:gd name="connsiteX1" fmla="*/ 12884 w 710495"/>
              <a:gd name="connsiteY1" fmla="*/ 115659 h 976719"/>
              <a:gd name="connsiteX2" fmla="*/ 58604 w 710495"/>
              <a:gd name="connsiteY2" fmla="*/ 927189 h 976719"/>
              <a:gd name="connsiteX3" fmla="*/ 66224 w 710495"/>
              <a:gd name="connsiteY3" fmla="*/ 828129 h 976719"/>
              <a:gd name="connsiteX4" fmla="*/ 81464 w 710495"/>
              <a:gd name="connsiteY4" fmla="*/ 976719 h 976719"/>
              <a:gd name="connsiteX5" fmla="*/ 150044 w 710495"/>
              <a:gd name="connsiteY5" fmla="*/ 828129 h 976719"/>
              <a:gd name="connsiteX6" fmla="*/ 710114 w 710495"/>
              <a:gd name="connsiteY6" fmla="*/ 172809 h 976719"/>
              <a:gd name="connsiteX7" fmla="*/ 237674 w 710495"/>
              <a:gd name="connsiteY7" fmla="*/ 652869 h 976719"/>
              <a:gd name="connsiteX8" fmla="*/ 241484 w 710495"/>
              <a:gd name="connsiteY8" fmla="*/ 595719 h 976719"/>
              <a:gd name="connsiteX9" fmla="*/ 130994 w 710495"/>
              <a:gd name="connsiteY9" fmla="*/ 660489 h 976719"/>
              <a:gd name="connsiteX10" fmla="*/ 130994 w 710495"/>
              <a:gd name="connsiteY10" fmla="*/ 549999 h 976719"/>
              <a:gd name="connsiteX11" fmla="*/ 123374 w 710495"/>
              <a:gd name="connsiteY11" fmla="*/ 656679 h 976719"/>
              <a:gd name="connsiteX12" fmla="*/ 9074 w 710495"/>
              <a:gd name="connsiteY12" fmla="*/ 62319 h 97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0495" h="976719">
                <a:moveTo>
                  <a:pt x="9074" y="62319"/>
                </a:moveTo>
                <a:cubicBezTo>
                  <a:pt x="-9341" y="-27851"/>
                  <a:pt x="4629" y="-28486"/>
                  <a:pt x="12884" y="115659"/>
                </a:cubicBezTo>
                <a:cubicBezTo>
                  <a:pt x="21139" y="259804"/>
                  <a:pt x="49714" y="808444"/>
                  <a:pt x="58604" y="927189"/>
                </a:cubicBezTo>
                <a:cubicBezTo>
                  <a:pt x="67494" y="1045934"/>
                  <a:pt x="62414" y="819874"/>
                  <a:pt x="66224" y="828129"/>
                </a:cubicBezTo>
                <a:cubicBezTo>
                  <a:pt x="70034" y="836384"/>
                  <a:pt x="67494" y="976719"/>
                  <a:pt x="81464" y="976719"/>
                </a:cubicBezTo>
                <a:cubicBezTo>
                  <a:pt x="95434" y="976719"/>
                  <a:pt x="45269" y="962114"/>
                  <a:pt x="150044" y="828129"/>
                </a:cubicBezTo>
                <a:cubicBezTo>
                  <a:pt x="254819" y="694144"/>
                  <a:pt x="695509" y="202019"/>
                  <a:pt x="710114" y="172809"/>
                </a:cubicBezTo>
                <a:cubicBezTo>
                  <a:pt x="724719" y="143599"/>
                  <a:pt x="315779" y="582384"/>
                  <a:pt x="237674" y="652869"/>
                </a:cubicBezTo>
                <a:cubicBezTo>
                  <a:pt x="159569" y="723354"/>
                  <a:pt x="259264" y="594449"/>
                  <a:pt x="241484" y="595719"/>
                </a:cubicBezTo>
                <a:cubicBezTo>
                  <a:pt x="223704" y="596989"/>
                  <a:pt x="149409" y="668109"/>
                  <a:pt x="130994" y="660489"/>
                </a:cubicBezTo>
                <a:cubicBezTo>
                  <a:pt x="112579" y="652869"/>
                  <a:pt x="132264" y="550634"/>
                  <a:pt x="130994" y="549999"/>
                </a:cubicBezTo>
                <a:cubicBezTo>
                  <a:pt x="129724" y="549364"/>
                  <a:pt x="141789" y="739229"/>
                  <a:pt x="123374" y="656679"/>
                </a:cubicBezTo>
                <a:cubicBezTo>
                  <a:pt x="104959" y="574129"/>
                  <a:pt x="27489" y="152489"/>
                  <a:pt x="9074" y="62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0AFC553C-4339-9061-8CB2-B2C8E724DE79}"/>
              </a:ext>
            </a:extLst>
          </p:cNvPr>
          <p:cNvSpPr/>
          <p:nvPr/>
        </p:nvSpPr>
        <p:spPr>
          <a:xfrm>
            <a:off x="2282688" y="882275"/>
            <a:ext cx="606802" cy="1164627"/>
          </a:xfrm>
          <a:custGeom>
            <a:avLst/>
            <a:gdLst>
              <a:gd name="connsiteX0" fmla="*/ 590052 w 606802"/>
              <a:gd name="connsiteY0" fmla="*/ 51175 h 1164627"/>
              <a:gd name="connsiteX1" fmla="*/ 10932 w 606802"/>
              <a:gd name="connsiteY1" fmla="*/ 1152265 h 1164627"/>
              <a:gd name="connsiteX2" fmla="*/ 205242 w 606802"/>
              <a:gd name="connsiteY2" fmla="*/ 656965 h 1164627"/>
              <a:gd name="connsiteX3" fmla="*/ 132852 w 606802"/>
              <a:gd name="connsiteY3" fmla="*/ 870325 h 1164627"/>
              <a:gd name="connsiteX4" fmla="*/ 426222 w 606802"/>
              <a:gd name="connsiteY4" fmla="*/ 249295 h 1164627"/>
              <a:gd name="connsiteX5" fmla="*/ 590052 w 606802"/>
              <a:gd name="connsiteY5" fmla="*/ 51175 h 116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802" h="1164627">
                <a:moveTo>
                  <a:pt x="590052" y="51175"/>
                </a:moveTo>
                <a:cubicBezTo>
                  <a:pt x="520837" y="201670"/>
                  <a:pt x="75067" y="1051300"/>
                  <a:pt x="10932" y="1152265"/>
                </a:cubicBezTo>
                <a:cubicBezTo>
                  <a:pt x="-53203" y="1253230"/>
                  <a:pt x="184922" y="703955"/>
                  <a:pt x="205242" y="656965"/>
                </a:cubicBezTo>
                <a:cubicBezTo>
                  <a:pt x="225562" y="609975"/>
                  <a:pt x="96022" y="938270"/>
                  <a:pt x="132852" y="870325"/>
                </a:cubicBezTo>
                <a:cubicBezTo>
                  <a:pt x="169682" y="802380"/>
                  <a:pt x="356372" y="381375"/>
                  <a:pt x="426222" y="249295"/>
                </a:cubicBezTo>
                <a:cubicBezTo>
                  <a:pt x="496072" y="117215"/>
                  <a:pt x="659267" y="-99320"/>
                  <a:pt x="590052" y="5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2C2A330F-3E8B-E03F-4EDF-E3962E7C50EA}"/>
              </a:ext>
            </a:extLst>
          </p:cNvPr>
          <p:cNvSpPr/>
          <p:nvPr/>
        </p:nvSpPr>
        <p:spPr>
          <a:xfrm>
            <a:off x="2305466" y="1584812"/>
            <a:ext cx="624569" cy="926085"/>
          </a:xfrm>
          <a:custGeom>
            <a:avLst/>
            <a:gdLst>
              <a:gd name="connsiteX0" fmla="*/ 388204 w 624569"/>
              <a:gd name="connsiteY0" fmla="*/ 3958 h 926085"/>
              <a:gd name="connsiteX1" fmla="*/ 3394 w 624569"/>
              <a:gd name="connsiteY1" fmla="*/ 716428 h 926085"/>
              <a:gd name="connsiteX2" fmla="*/ 205324 w 624569"/>
              <a:gd name="connsiteY2" fmla="*/ 499258 h 926085"/>
              <a:gd name="connsiteX3" fmla="*/ 296764 w 624569"/>
              <a:gd name="connsiteY3" fmla="*/ 613558 h 926085"/>
              <a:gd name="connsiteX4" fmla="*/ 433924 w 624569"/>
              <a:gd name="connsiteY4" fmla="*/ 449728 h 926085"/>
              <a:gd name="connsiteX5" fmla="*/ 357724 w 624569"/>
              <a:gd name="connsiteY5" fmla="*/ 624988 h 926085"/>
              <a:gd name="connsiteX6" fmla="*/ 468214 w 624569"/>
              <a:gd name="connsiteY6" fmla="*/ 464968 h 926085"/>
              <a:gd name="connsiteX7" fmla="*/ 574894 w 624569"/>
              <a:gd name="connsiteY7" fmla="*/ 678328 h 926085"/>
              <a:gd name="connsiteX8" fmla="*/ 521554 w 624569"/>
              <a:gd name="connsiteY8" fmla="*/ 925978 h 926085"/>
              <a:gd name="connsiteX9" fmla="*/ 624424 w 624569"/>
              <a:gd name="connsiteY9" fmla="*/ 647848 h 926085"/>
              <a:gd name="connsiteX10" fmla="*/ 494884 w 624569"/>
              <a:gd name="connsiteY10" fmla="*/ 411628 h 926085"/>
              <a:gd name="connsiteX11" fmla="*/ 315814 w 624569"/>
              <a:gd name="connsiteY11" fmla="*/ 426868 h 926085"/>
              <a:gd name="connsiteX12" fmla="*/ 388204 w 624569"/>
              <a:gd name="connsiteY12" fmla="*/ 3958 h 9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569" h="926085">
                <a:moveTo>
                  <a:pt x="388204" y="3958"/>
                </a:moveTo>
                <a:cubicBezTo>
                  <a:pt x="336134" y="52218"/>
                  <a:pt x="33874" y="633878"/>
                  <a:pt x="3394" y="716428"/>
                </a:cubicBezTo>
                <a:cubicBezTo>
                  <a:pt x="-27086" y="798978"/>
                  <a:pt x="156429" y="516403"/>
                  <a:pt x="205324" y="499258"/>
                </a:cubicBezTo>
                <a:cubicBezTo>
                  <a:pt x="254219" y="482113"/>
                  <a:pt x="258664" y="621813"/>
                  <a:pt x="296764" y="613558"/>
                </a:cubicBezTo>
                <a:cubicBezTo>
                  <a:pt x="334864" y="605303"/>
                  <a:pt x="423764" y="447823"/>
                  <a:pt x="433924" y="449728"/>
                </a:cubicBezTo>
                <a:cubicBezTo>
                  <a:pt x="444084" y="451633"/>
                  <a:pt x="352009" y="622448"/>
                  <a:pt x="357724" y="624988"/>
                </a:cubicBezTo>
                <a:cubicBezTo>
                  <a:pt x="363439" y="627528"/>
                  <a:pt x="432019" y="456078"/>
                  <a:pt x="468214" y="464968"/>
                </a:cubicBezTo>
                <a:cubicBezTo>
                  <a:pt x="504409" y="473858"/>
                  <a:pt x="566004" y="601493"/>
                  <a:pt x="574894" y="678328"/>
                </a:cubicBezTo>
                <a:cubicBezTo>
                  <a:pt x="583784" y="755163"/>
                  <a:pt x="513299" y="931058"/>
                  <a:pt x="521554" y="925978"/>
                </a:cubicBezTo>
                <a:cubicBezTo>
                  <a:pt x="529809" y="920898"/>
                  <a:pt x="628869" y="733573"/>
                  <a:pt x="624424" y="647848"/>
                </a:cubicBezTo>
                <a:cubicBezTo>
                  <a:pt x="619979" y="562123"/>
                  <a:pt x="546319" y="448458"/>
                  <a:pt x="494884" y="411628"/>
                </a:cubicBezTo>
                <a:cubicBezTo>
                  <a:pt x="443449" y="374798"/>
                  <a:pt x="332324" y="490368"/>
                  <a:pt x="315814" y="426868"/>
                </a:cubicBezTo>
                <a:cubicBezTo>
                  <a:pt x="299304" y="363368"/>
                  <a:pt x="440274" y="-44302"/>
                  <a:pt x="388204" y="39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E837CE13-AF50-3E69-BE25-41EBBF1B1161}"/>
              </a:ext>
            </a:extLst>
          </p:cNvPr>
          <p:cNvSpPr/>
          <p:nvPr/>
        </p:nvSpPr>
        <p:spPr>
          <a:xfrm>
            <a:off x="2194205" y="2527572"/>
            <a:ext cx="785982" cy="812165"/>
          </a:xfrm>
          <a:custGeom>
            <a:avLst/>
            <a:gdLst>
              <a:gd name="connsiteX0" fmla="*/ 766165 w 785982"/>
              <a:gd name="connsiteY0" fmla="*/ 44178 h 812165"/>
              <a:gd name="connsiteX1" fmla="*/ 4165 w 785982"/>
              <a:gd name="connsiteY1" fmla="*/ 809988 h 812165"/>
              <a:gd name="connsiteX2" fmla="*/ 449935 w 785982"/>
              <a:gd name="connsiteY2" fmla="*/ 284208 h 812165"/>
              <a:gd name="connsiteX3" fmla="*/ 209905 w 785982"/>
              <a:gd name="connsiteY3" fmla="*/ 558528 h 812165"/>
              <a:gd name="connsiteX4" fmla="*/ 533755 w 785982"/>
              <a:gd name="connsiteY4" fmla="*/ 143238 h 812165"/>
              <a:gd name="connsiteX5" fmla="*/ 766165 w 785982"/>
              <a:gd name="connsiteY5" fmla="*/ 44178 h 81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982" h="812165">
                <a:moveTo>
                  <a:pt x="766165" y="44178"/>
                </a:moveTo>
                <a:cubicBezTo>
                  <a:pt x="677900" y="155303"/>
                  <a:pt x="56870" y="769983"/>
                  <a:pt x="4165" y="809988"/>
                </a:cubicBezTo>
                <a:cubicBezTo>
                  <a:pt x="-48540" y="849993"/>
                  <a:pt x="415645" y="326118"/>
                  <a:pt x="449935" y="284208"/>
                </a:cubicBezTo>
                <a:cubicBezTo>
                  <a:pt x="484225" y="242298"/>
                  <a:pt x="195935" y="582023"/>
                  <a:pt x="209905" y="558528"/>
                </a:cubicBezTo>
                <a:cubicBezTo>
                  <a:pt x="223875" y="535033"/>
                  <a:pt x="442950" y="230233"/>
                  <a:pt x="533755" y="143238"/>
                </a:cubicBezTo>
                <a:cubicBezTo>
                  <a:pt x="624560" y="56243"/>
                  <a:pt x="854430" y="-66947"/>
                  <a:pt x="766165" y="44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BA431D6E-FA9E-BD02-9943-DDD5315E4490}"/>
              </a:ext>
            </a:extLst>
          </p:cNvPr>
          <p:cNvSpPr/>
          <p:nvPr/>
        </p:nvSpPr>
        <p:spPr>
          <a:xfrm>
            <a:off x="1297842" y="595047"/>
            <a:ext cx="1165216" cy="176077"/>
          </a:xfrm>
          <a:custGeom>
            <a:avLst/>
            <a:gdLst>
              <a:gd name="connsiteX0" fmla="*/ 20418 w 1165216"/>
              <a:gd name="connsiteY0" fmla="*/ 174573 h 176077"/>
              <a:gd name="connsiteX1" fmla="*/ 1155798 w 1165216"/>
              <a:gd name="connsiteY1" fmla="*/ 6933 h 176077"/>
              <a:gd name="connsiteX2" fmla="*/ 576678 w 1165216"/>
              <a:gd name="connsiteY2" fmla="*/ 33603 h 176077"/>
              <a:gd name="connsiteX3" fmla="*/ 850998 w 1165216"/>
              <a:gd name="connsiteY3" fmla="*/ 48843 h 176077"/>
              <a:gd name="connsiteX4" fmla="*/ 801468 w 1165216"/>
              <a:gd name="connsiteY4" fmla="*/ 109803 h 176077"/>
              <a:gd name="connsiteX5" fmla="*/ 450948 w 1165216"/>
              <a:gd name="connsiteY5" fmla="*/ 90753 h 176077"/>
              <a:gd name="connsiteX6" fmla="*/ 20418 w 1165216"/>
              <a:gd name="connsiteY6" fmla="*/ 174573 h 17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216" h="176077">
                <a:moveTo>
                  <a:pt x="20418" y="174573"/>
                </a:moveTo>
                <a:cubicBezTo>
                  <a:pt x="137893" y="160603"/>
                  <a:pt x="1063088" y="30428"/>
                  <a:pt x="1155798" y="6933"/>
                </a:cubicBezTo>
                <a:cubicBezTo>
                  <a:pt x="1248508" y="-16562"/>
                  <a:pt x="627478" y="26618"/>
                  <a:pt x="576678" y="33603"/>
                </a:cubicBezTo>
                <a:cubicBezTo>
                  <a:pt x="525878" y="40588"/>
                  <a:pt x="813533" y="36143"/>
                  <a:pt x="850998" y="48843"/>
                </a:cubicBezTo>
                <a:cubicBezTo>
                  <a:pt x="888463" y="61543"/>
                  <a:pt x="868143" y="102818"/>
                  <a:pt x="801468" y="109803"/>
                </a:cubicBezTo>
                <a:cubicBezTo>
                  <a:pt x="734793" y="116788"/>
                  <a:pt x="576678" y="80593"/>
                  <a:pt x="450948" y="90753"/>
                </a:cubicBezTo>
                <a:cubicBezTo>
                  <a:pt x="325218" y="100913"/>
                  <a:pt x="-97057" y="188543"/>
                  <a:pt x="20418" y="1745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1B7861C6-5A26-E1BB-6D66-DD8BAB4E1652}"/>
              </a:ext>
            </a:extLst>
          </p:cNvPr>
          <p:cNvSpPr/>
          <p:nvPr/>
        </p:nvSpPr>
        <p:spPr>
          <a:xfrm>
            <a:off x="802758" y="635853"/>
            <a:ext cx="424348" cy="484300"/>
          </a:xfrm>
          <a:custGeom>
            <a:avLst/>
            <a:gdLst>
              <a:gd name="connsiteX0" fmla="*/ 424062 w 424348"/>
              <a:gd name="connsiteY0" fmla="*/ 57567 h 484300"/>
              <a:gd name="connsiteX1" fmla="*/ 115452 w 424348"/>
              <a:gd name="connsiteY1" fmla="*/ 19467 h 484300"/>
              <a:gd name="connsiteX2" fmla="*/ 88782 w 424348"/>
              <a:gd name="connsiteY2" fmla="*/ 42327 h 484300"/>
              <a:gd name="connsiteX3" fmla="*/ 4962 w 424348"/>
              <a:gd name="connsiteY3" fmla="*/ 484287 h 484300"/>
              <a:gd name="connsiteX4" fmla="*/ 54492 w 424348"/>
              <a:gd name="connsiteY4" fmla="*/ 57567 h 484300"/>
              <a:gd name="connsiteX5" fmla="*/ 424062 w 424348"/>
              <a:gd name="connsiteY5" fmla="*/ 57567 h 4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348" h="484300">
                <a:moveTo>
                  <a:pt x="424062" y="57567"/>
                </a:moveTo>
                <a:cubicBezTo>
                  <a:pt x="434222" y="51217"/>
                  <a:pt x="171332" y="22007"/>
                  <a:pt x="115452" y="19467"/>
                </a:cubicBezTo>
                <a:cubicBezTo>
                  <a:pt x="59572" y="16927"/>
                  <a:pt x="107197" y="-35143"/>
                  <a:pt x="88782" y="42327"/>
                </a:cubicBezTo>
                <a:cubicBezTo>
                  <a:pt x="70367" y="119797"/>
                  <a:pt x="10677" y="481747"/>
                  <a:pt x="4962" y="484287"/>
                </a:cubicBezTo>
                <a:cubicBezTo>
                  <a:pt x="-753" y="486827"/>
                  <a:pt x="-14088" y="124877"/>
                  <a:pt x="54492" y="57567"/>
                </a:cubicBezTo>
                <a:cubicBezTo>
                  <a:pt x="123072" y="-9743"/>
                  <a:pt x="413902" y="63917"/>
                  <a:pt x="424062" y="575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7E604A76-4936-C31D-396A-4CB6F0C58BE1}"/>
              </a:ext>
            </a:extLst>
          </p:cNvPr>
          <p:cNvSpPr/>
          <p:nvPr/>
        </p:nvSpPr>
        <p:spPr>
          <a:xfrm>
            <a:off x="774859" y="1298760"/>
            <a:ext cx="60050" cy="1265174"/>
          </a:xfrm>
          <a:custGeom>
            <a:avLst/>
            <a:gdLst>
              <a:gd name="connsiteX0" fmla="*/ 6191 w 60050"/>
              <a:gd name="connsiteY0" fmla="*/ 450 h 1265174"/>
              <a:gd name="connsiteX1" fmla="*/ 55721 w 60050"/>
              <a:gd name="connsiteY1" fmla="*/ 1101540 h 1265174"/>
              <a:gd name="connsiteX2" fmla="*/ 51911 w 60050"/>
              <a:gd name="connsiteY2" fmla="*/ 728160 h 1265174"/>
              <a:gd name="connsiteX3" fmla="*/ 6191 w 60050"/>
              <a:gd name="connsiteY3" fmla="*/ 1250130 h 1265174"/>
              <a:gd name="connsiteX4" fmla="*/ 6191 w 60050"/>
              <a:gd name="connsiteY4" fmla="*/ 450 h 126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0" h="1265174">
                <a:moveTo>
                  <a:pt x="6191" y="450"/>
                </a:moveTo>
                <a:cubicBezTo>
                  <a:pt x="14446" y="-24315"/>
                  <a:pt x="48101" y="980255"/>
                  <a:pt x="55721" y="1101540"/>
                </a:cubicBezTo>
                <a:cubicBezTo>
                  <a:pt x="63341" y="1222825"/>
                  <a:pt x="60166" y="703395"/>
                  <a:pt x="51911" y="728160"/>
                </a:cubicBezTo>
                <a:cubicBezTo>
                  <a:pt x="43656" y="752925"/>
                  <a:pt x="14446" y="1368240"/>
                  <a:pt x="6191" y="1250130"/>
                </a:cubicBezTo>
                <a:cubicBezTo>
                  <a:pt x="-2064" y="1132020"/>
                  <a:pt x="-2064" y="25215"/>
                  <a:pt x="6191" y="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FFD12B90-03C8-EC3B-3D36-40037FE8CDE3}"/>
              </a:ext>
            </a:extLst>
          </p:cNvPr>
          <p:cNvSpPr/>
          <p:nvPr/>
        </p:nvSpPr>
        <p:spPr>
          <a:xfrm>
            <a:off x="1487518" y="2735580"/>
            <a:ext cx="897542" cy="873028"/>
          </a:xfrm>
          <a:custGeom>
            <a:avLst/>
            <a:gdLst>
              <a:gd name="connsiteX0" fmla="*/ 897542 w 897542"/>
              <a:gd name="connsiteY0" fmla="*/ 0 h 873028"/>
              <a:gd name="connsiteX1" fmla="*/ 59342 w 897542"/>
              <a:gd name="connsiteY1" fmla="*/ 822960 h 873028"/>
              <a:gd name="connsiteX2" fmla="*/ 66962 w 897542"/>
              <a:gd name="connsiteY2" fmla="*/ 781050 h 873028"/>
              <a:gd name="connsiteX3" fmla="*/ 51722 w 897542"/>
              <a:gd name="connsiteY3" fmla="*/ 773430 h 873028"/>
              <a:gd name="connsiteX4" fmla="*/ 177452 w 897542"/>
              <a:gd name="connsiteY4" fmla="*/ 289560 h 873028"/>
              <a:gd name="connsiteX5" fmla="*/ 116492 w 897542"/>
              <a:gd name="connsiteY5" fmla="*/ 723900 h 873028"/>
              <a:gd name="connsiteX6" fmla="*/ 425102 w 897542"/>
              <a:gd name="connsiteY6" fmla="*/ 426720 h 873028"/>
              <a:gd name="connsiteX7" fmla="*/ 345092 w 897542"/>
              <a:gd name="connsiteY7" fmla="*/ 495300 h 873028"/>
              <a:gd name="connsiteX8" fmla="*/ 897542 w 897542"/>
              <a:gd name="connsiteY8" fmla="*/ 0 h 87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542" h="873028">
                <a:moveTo>
                  <a:pt x="897542" y="0"/>
                </a:moveTo>
                <a:lnTo>
                  <a:pt x="59342" y="822960"/>
                </a:lnTo>
                <a:cubicBezTo>
                  <a:pt x="-79088" y="953135"/>
                  <a:pt x="68232" y="789305"/>
                  <a:pt x="66962" y="781050"/>
                </a:cubicBezTo>
                <a:cubicBezTo>
                  <a:pt x="65692" y="772795"/>
                  <a:pt x="33307" y="855345"/>
                  <a:pt x="51722" y="773430"/>
                </a:cubicBezTo>
                <a:cubicBezTo>
                  <a:pt x="70137" y="691515"/>
                  <a:pt x="166657" y="297815"/>
                  <a:pt x="177452" y="289560"/>
                </a:cubicBezTo>
                <a:cubicBezTo>
                  <a:pt x="188247" y="281305"/>
                  <a:pt x="75217" y="701040"/>
                  <a:pt x="116492" y="723900"/>
                </a:cubicBezTo>
                <a:cubicBezTo>
                  <a:pt x="157767" y="746760"/>
                  <a:pt x="387002" y="464820"/>
                  <a:pt x="425102" y="426720"/>
                </a:cubicBezTo>
                <a:cubicBezTo>
                  <a:pt x="463202" y="388620"/>
                  <a:pt x="345092" y="495300"/>
                  <a:pt x="345092" y="495300"/>
                </a:cubicBezTo>
                <a:lnTo>
                  <a:pt x="8975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EBC44388-31AD-370B-C8F5-E903A4AE0F88}"/>
              </a:ext>
            </a:extLst>
          </p:cNvPr>
          <p:cNvSpPr/>
          <p:nvPr/>
        </p:nvSpPr>
        <p:spPr>
          <a:xfrm>
            <a:off x="5736336" y="670560"/>
            <a:ext cx="2738440" cy="112822"/>
          </a:xfrm>
          <a:custGeom>
            <a:avLst/>
            <a:gdLst>
              <a:gd name="connsiteX0" fmla="*/ 0 w 2738440"/>
              <a:gd name="connsiteY0" fmla="*/ 0 h 112822"/>
              <a:gd name="connsiteX1" fmla="*/ 128016 w 2738440"/>
              <a:gd name="connsiteY1" fmla="*/ 6096 h 112822"/>
              <a:gd name="connsiteX2" fmla="*/ 2225040 w 2738440"/>
              <a:gd name="connsiteY2" fmla="*/ 73152 h 112822"/>
              <a:gd name="connsiteX3" fmla="*/ 2731008 w 2738440"/>
              <a:gd name="connsiteY3" fmla="*/ 91440 h 112822"/>
              <a:gd name="connsiteX4" fmla="*/ 1987296 w 2738440"/>
              <a:gd name="connsiteY4" fmla="*/ 109728 h 112822"/>
              <a:gd name="connsiteX5" fmla="*/ 2359152 w 2738440"/>
              <a:gd name="connsiteY5" fmla="*/ 109728 h 112822"/>
              <a:gd name="connsiteX6" fmla="*/ 1463040 w 2738440"/>
              <a:gd name="connsiteY6" fmla="*/ 79248 h 112822"/>
              <a:gd name="connsiteX7" fmla="*/ 0 w 2738440"/>
              <a:gd name="connsiteY7" fmla="*/ 0 h 1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440" h="112822">
                <a:moveTo>
                  <a:pt x="0" y="0"/>
                </a:moveTo>
                <a:lnTo>
                  <a:pt x="128016" y="6096"/>
                </a:lnTo>
                <a:lnTo>
                  <a:pt x="2225040" y="73152"/>
                </a:lnTo>
                <a:cubicBezTo>
                  <a:pt x="2658872" y="87376"/>
                  <a:pt x="2770632" y="85344"/>
                  <a:pt x="2731008" y="91440"/>
                </a:cubicBezTo>
                <a:cubicBezTo>
                  <a:pt x="2691384" y="97536"/>
                  <a:pt x="2049272" y="106680"/>
                  <a:pt x="1987296" y="109728"/>
                </a:cubicBezTo>
                <a:cubicBezTo>
                  <a:pt x="1925320" y="112776"/>
                  <a:pt x="2446528" y="114808"/>
                  <a:pt x="2359152" y="109728"/>
                </a:cubicBezTo>
                <a:cubicBezTo>
                  <a:pt x="2271776" y="104648"/>
                  <a:pt x="1463040" y="79248"/>
                  <a:pt x="1463040" y="792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88A7C0DC-D3C6-0C23-361D-D560887B5E50}"/>
              </a:ext>
            </a:extLst>
          </p:cNvPr>
          <p:cNvSpPr/>
          <p:nvPr/>
        </p:nvSpPr>
        <p:spPr>
          <a:xfrm>
            <a:off x="8147192" y="768048"/>
            <a:ext cx="749389" cy="2249553"/>
          </a:xfrm>
          <a:custGeom>
            <a:avLst/>
            <a:gdLst>
              <a:gd name="connsiteX0" fmla="*/ 746872 w 749389"/>
              <a:gd name="connsiteY0" fmla="*/ 48 h 2249553"/>
              <a:gd name="connsiteX1" fmla="*/ 435976 w 749389"/>
              <a:gd name="connsiteY1" fmla="*/ 182928 h 2249553"/>
              <a:gd name="connsiteX2" fmla="*/ 551800 w 749389"/>
              <a:gd name="connsiteY2" fmla="*/ 152448 h 2249553"/>
              <a:gd name="connsiteX3" fmla="*/ 478648 w 749389"/>
              <a:gd name="connsiteY3" fmla="*/ 225600 h 2249553"/>
              <a:gd name="connsiteX4" fmla="*/ 466456 w 749389"/>
              <a:gd name="connsiteY4" fmla="*/ 963216 h 2249553"/>
              <a:gd name="connsiteX5" fmla="*/ 411592 w 749389"/>
              <a:gd name="connsiteY5" fmla="*/ 603552 h 2249553"/>
              <a:gd name="connsiteX6" fmla="*/ 570088 w 749389"/>
              <a:gd name="connsiteY6" fmla="*/ 1389936 h 2249553"/>
              <a:gd name="connsiteX7" fmla="*/ 332344 w 749389"/>
              <a:gd name="connsiteY7" fmla="*/ 310944 h 2249553"/>
              <a:gd name="connsiteX8" fmla="*/ 125080 w 749389"/>
              <a:gd name="connsiteY8" fmla="*/ 402384 h 2249553"/>
              <a:gd name="connsiteX9" fmla="*/ 167752 w 749389"/>
              <a:gd name="connsiteY9" fmla="*/ 780336 h 2249553"/>
              <a:gd name="connsiteX10" fmla="*/ 82408 w 749389"/>
              <a:gd name="connsiteY10" fmla="*/ 579168 h 2249553"/>
              <a:gd name="connsiteX11" fmla="*/ 179944 w 749389"/>
              <a:gd name="connsiteY11" fmla="*/ 1621584 h 2249553"/>
              <a:gd name="connsiteX12" fmla="*/ 112888 w 749389"/>
              <a:gd name="connsiteY12" fmla="*/ 2237280 h 2249553"/>
              <a:gd name="connsiteX13" fmla="*/ 192136 w 749389"/>
              <a:gd name="connsiteY13" fmla="*/ 1079040 h 2249553"/>
              <a:gd name="connsiteX14" fmla="*/ 143368 w 749389"/>
              <a:gd name="connsiteY14" fmla="*/ 823008 h 2249553"/>
              <a:gd name="connsiteX15" fmla="*/ 9256 w 749389"/>
              <a:gd name="connsiteY15" fmla="*/ 384096 h 2249553"/>
              <a:gd name="connsiteX16" fmla="*/ 27544 w 749389"/>
              <a:gd name="connsiteY16" fmla="*/ 481632 h 2249553"/>
              <a:gd name="connsiteX17" fmla="*/ 155560 w 749389"/>
              <a:gd name="connsiteY17" fmla="*/ 329232 h 2249553"/>
              <a:gd name="connsiteX18" fmla="*/ 435976 w 749389"/>
              <a:gd name="connsiteY18" fmla="*/ 152448 h 2249553"/>
              <a:gd name="connsiteX19" fmla="*/ 234808 w 749389"/>
              <a:gd name="connsiteY19" fmla="*/ 164640 h 2249553"/>
              <a:gd name="connsiteX20" fmla="*/ 746872 w 749389"/>
              <a:gd name="connsiteY20" fmla="*/ 48 h 224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389" h="2249553">
                <a:moveTo>
                  <a:pt x="746872" y="48"/>
                </a:moveTo>
                <a:cubicBezTo>
                  <a:pt x="780400" y="3096"/>
                  <a:pt x="468488" y="157528"/>
                  <a:pt x="435976" y="182928"/>
                </a:cubicBezTo>
                <a:cubicBezTo>
                  <a:pt x="403464" y="208328"/>
                  <a:pt x="544688" y="145336"/>
                  <a:pt x="551800" y="152448"/>
                </a:cubicBezTo>
                <a:cubicBezTo>
                  <a:pt x="558912" y="159560"/>
                  <a:pt x="492872" y="90472"/>
                  <a:pt x="478648" y="225600"/>
                </a:cubicBezTo>
                <a:cubicBezTo>
                  <a:pt x="464424" y="360728"/>
                  <a:pt x="477632" y="900224"/>
                  <a:pt x="466456" y="963216"/>
                </a:cubicBezTo>
                <a:cubicBezTo>
                  <a:pt x="455280" y="1026208"/>
                  <a:pt x="394320" y="532432"/>
                  <a:pt x="411592" y="603552"/>
                </a:cubicBezTo>
                <a:cubicBezTo>
                  <a:pt x="428864" y="674672"/>
                  <a:pt x="583296" y="1438704"/>
                  <a:pt x="570088" y="1389936"/>
                </a:cubicBezTo>
                <a:cubicBezTo>
                  <a:pt x="556880" y="1341168"/>
                  <a:pt x="406512" y="475536"/>
                  <a:pt x="332344" y="310944"/>
                </a:cubicBezTo>
                <a:cubicBezTo>
                  <a:pt x="258176" y="146352"/>
                  <a:pt x="152512" y="324152"/>
                  <a:pt x="125080" y="402384"/>
                </a:cubicBezTo>
                <a:cubicBezTo>
                  <a:pt x="97648" y="480616"/>
                  <a:pt x="174864" y="750872"/>
                  <a:pt x="167752" y="780336"/>
                </a:cubicBezTo>
                <a:cubicBezTo>
                  <a:pt x="160640" y="809800"/>
                  <a:pt x="80376" y="438960"/>
                  <a:pt x="82408" y="579168"/>
                </a:cubicBezTo>
                <a:cubicBezTo>
                  <a:pt x="84440" y="719376"/>
                  <a:pt x="174864" y="1345232"/>
                  <a:pt x="179944" y="1621584"/>
                </a:cubicBezTo>
                <a:cubicBezTo>
                  <a:pt x="185024" y="1897936"/>
                  <a:pt x="110856" y="2327704"/>
                  <a:pt x="112888" y="2237280"/>
                </a:cubicBezTo>
                <a:cubicBezTo>
                  <a:pt x="114920" y="2146856"/>
                  <a:pt x="187056" y="1314752"/>
                  <a:pt x="192136" y="1079040"/>
                </a:cubicBezTo>
                <a:cubicBezTo>
                  <a:pt x="197216" y="843328"/>
                  <a:pt x="173848" y="938832"/>
                  <a:pt x="143368" y="823008"/>
                </a:cubicBezTo>
                <a:cubicBezTo>
                  <a:pt x="112888" y="707184"/>
                  <a:pt x="28560" y="440992"/>
                  <a:pt x="9256" y="384096"/>
                </a:cubicBezTo>
                <a:cubicBezTo>
                  <a:pt x="-10048" y="327200"/>
                  <a:pt x="3160" y="490776"/>
                  <a:pt x="27544" y="481632"/>
                </a:cubicBezTo>
                <a:cubicBezTo>
                  <a:pt x="51928" y="472488"/>
                  <a:pt x="87488" y="384096"/>
                  <a:pt x="155560" y="329232"/>
                </a:cubicBezTo>
                <a:cubicBezTo>
                  <a:pt x="223632" y="274368"/>
                  <a:pt x="422768" y="179880"/>
                  <a:pt x="435976" y="152448"/>
                </a:cubicBezTo>
                <a:cubicBezTo>
                  <a:pt x="449184" y="125016"/>
                  <a:pt x="184008" y="191056"/>
                  <a:pt x="234808" y="164640"/>
                </a:cubicBezTo>
                <a:cubicBezTo>
                  <a:pt x="285608" y="138224"/>
                  <a:pt x="713344" y="-3000"/>
                  <a:pt x="74687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0C2312BC-C073-C03C-F4F3-4F93E281F5EA}"/>
              </a:ext>
            </a:extLst>
          </p:cNvPr>
          <p:cNvSpPr/>
          <p:nvPr/>
        </p:nvSpPr>
        <p:spPr>
          <a:xfrm>
            <a:off x="5144880" y="716826"/>
            <a:ext cx="2397921" cy="1442020"/>
          </a:xfrm>
          <a:custGeom>
            <a:avLst/>
            <a:gdLst>
              <a:gd name="connsiteX0" fmla="*/ 144 w 2397921"/>
              <a:gd name="connsiteY0" fmla="*/ 2502 h 1442020"/>
              <a:gd name="connsiteX1" fmla="*/ 945024 w 2397921"/>
              <a:gd name="connsiteY1" fmla="*/ 246342 h 1442020"/>
              <a:gd name="connsiteX2" fmla="*/ 768240 w 2397921"/>
              <a:gd name="connsiteY2" fmla="*/ 203670 h 1442020"/>
              <a:gd name="connsiteX3" fmla="*/ 1822848 w 2397921"/>
              <a:gd name="connsiteY3" fmla="*/ 307302 h 1442020"/>
              <a:gd name="connsiteX4" fmla="*/ 1859424 w 2397921"/>
              <a:gd name="connsiteY4" fmla="*/ 295110 h 1442020"/>
              <a:gd name="connsiteX5" fmla="*/ 1950864 w 2397921"/>
              <a:gd name="connsiteY5" fmla="*/ 349974 h 1442020"/>
              <a:gd name="connsiteX6" fmla="*/ 1944768 w 2397921"/>
              <a:gd name="connsiteY6" fmla="*/ 368262 h 1442020"/>
              <a:gd name="connsiteX7" fmla="*/ 2383680 w 2397921"/>
              <a:gd name="connsiteY7" fmla="*/ 593814 h 1442020"/>
              <a:gd name="connsiteX8" fmla="*/ 1798464 w 2397921"/>
              <a:gd name="connsiteY8" fmla="*/ 429222 h 1442020"/>
              <a:gd name="connsiteX9" fmla="*/ 1938672 w 2397921"/>
              <a:gd name="connsiteY9" fmla="*/ 703542 h 1442020"/>
              <a:gd name="connsiteX10" fmla="*/ 1725312 w 2397921"/>
              <a:gd name="connsiteY10" fmla="*/ 508470 h 1442020"/>
              <a:gd name="connsiteX11" fmla="*/ 2395872 w 2397921"/>
              <a:gd name="connsiteY11" fmla="*/ 1441158 h 1442020"/>
              <a:gd name="connsiteX12" fmla="*/ 1469280 w 2397921"/>
              <a:gd name="connsiteY12" fmla="*/ 319494 h 1442020"/>
              <a:gd name="connsiteX13" fmla="*/ 1426608 w 2397921"/>
              <a:gd name="connsiteY13" fmla="*/ 319494 h 1442020"/>
              <a:gd name="connsiteX14" fmla="*/ 1005984 w 2397921"/>
              <a:gd name="connsiteY14" fmla="*/ 276822 h 1442020"/>
              <a:gd name="connsiteX15" fmla="*/ 1268112 w 2397921"/>
              <a:gd name="connsiteY15" fmla="*/ 953478 h 1442020"/>
              <a:gd name="connsiteX16" fmla="*/ 1292496 w 2397921"/>
              <a:gd name="connsiteY16" fmla="*/ 788886 h 1442020"/>
              <a:gd name="connsiteX17" fmla="*/ 1560720 w 2397921"/>
              <a:gd name="connsiteY17" fmla="*/ 1191222 h 1442020"/>
              <a:gd name="connsiteX18" fmla="*/ 1249824 w 2397921"/>
              <a:gd name="connsiteY18" fmla="*/ 1002246 h 1442020"/>
              <a:gd name="connsiteX19" fmla="*/ 1493664 w 2397921"/>
              <a:gd name="connsiteY19" fmla="*/ 1410678 h 1442020"/>
              <a:gd name="connsiteX20" fmla="*/ 73296 w 2397921"/>
              <a:gd name="connsiteY20" fmla="*/ 666966 h 1442020"/>
              <a:gd name="connsiteX21" fmla="*/ 1091328 w 2397921"/>
              <a:gd name="connsiteY21" fmla="*/ 837654 h 1442020"/>
              <a:gd name="connsiteX22" fmla="*/ 932832 w 2397921"/>
              <a:gd name="connsiteY22" fmla="*/ 764502 h 1442020"/>
              <a:gd name="connsiteX23" fmla="*/ 1140096 w 2397921"/>
              <a:gd name="connsiteY23" fmla="*/ 709638 h 1442020"/>
              <a:gd name="connsiteX24" fmla="*/ 768240 w 2397921"/>
              <a:gd name="connsiteY24" fmla="*/ 410934 h 1442020"/>
              <a:gd name="connsiteX25" fmla="*/ 871872 w 2397921"/>
              <a:gd name="connsiteY25" fmla="*/ 423126 h 1442020"/>
              <a:gd name="connsiteX26" fmla="*/ 144 w 2397921"/>
              <a:gd name="connsiteY26" fmla="*/ 2502 h 14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97921" h="1442020">
                <a:moveTo>
                  <a:pt x="144" y="2502"/>
                </a:moveTo>
                <a:cubicBezTo>
                  <a:pt x="12336" y="-26962"/>
                  <a:pt x="817008" y="212814"/>
                  <a:pt x="945024" y="246342"/>
                </a:cubicBezTo>
                <a:cubicBezTo>
                  <a:pt x="1073040" y="279870"/>
                  <a:pt x="621936" y="193510"/>
                  <a:pt x="768240" y="203670"/>
                </a:cubicBezTo>
                <a:cubicBezTo>
                  <a:pt x="914544" y="213830"/>
                  <a:pt x="1640984" y="292062"/>
                  <a:pt x="1822848" y="307302"/>
                </a:cubicBezTo>
                <a:cubicBezTo>
                  <a:pt x="2004712" y="322542"/>
                  <a:pt x="1838088" y="287998"/>
                  <a:pt x="1859424" y="295110"/>
                </a:cubicBezTo>
                <a:cubicBezTo>
                  <a:pt x="1880760" y="302222"/>
                  <a:pt x="1936640" y="337782"/>
                  <a:pt x="1950864" y="349974"/>
                </a:cubicBezTo>
                <a:cubicBezTo>
                  <a:pt x="1965088" y="362166"/>
                  <a:pt x="1872632" y="327622"/>
                  <a:pt x="1944768" y="368262"/>
                </a:cubicBezTo>
                <a:cubicBezTo>
                  <a:pt x="2016904" y="408902"/>
                  <a:pt x="2408064" y="583654"/>
                  <a:pt x="2383680" y="593814"/>
                </a:cubicBezTo>
                <a:cubicBezTo>
                  <a:pt x="2359296" y="603974"/>
                  <a:pt x="1872632" y="410934"/>
                  <a:pt x="1798464" y="429222"/>
                </a:cubicBezTo>
                <a:cubicBezTo>
                  <a:pt x="1724296" y="447510"/>
                  <a:pt x="1950864" y="690334"/>
                  <a:pt x="1938672" y="703542"/>
                </a:cubicBezTo>
                <a:cubicBezTo>
                  <a:pt x="1926480" y="716750"/>
                  <a:pt x="1649112" y="385534"/>
                  <a:pt x="1725312" y="508470"/>
                </a:cubicBezTo>
                <a:cubicBezTo>
                  <a:pt x="1801512" y="631406"/>
                  <a:pt x="2438544" y="1472654"/>
                  <a:pt x="2395872" y="1441158"/>
                </a:cubicBezTo>
                <a:cubicBezTo>
                  <a:pt x="2353200" y="1409662"/>
                  <a:pt x="1630824" y="506438"/>
                  <a:pt x="1469280" y="319494"/>
                </a:cubicBezTo>
                <a:cubicBezTo>
                  <a:pt x="1307736" y="132550"/>
                  <a:pt x="1426608" y="319494"/>
                  <a:pt x="1426608" y="319494"/>
                </a:cubicBezTo>
                <a:cubicBezTo>
                  <a:pt x="1349392" y="312382"/>
                  <a:pt x="1032400" y="171158"/>
                  <a:pt x="1005984" y="276822"/>
                </a:cubicBezTo>
                <a:cubicBezTo>
                  <a:pt x="979568" y="382486"/>
                  <a:pt x="1220360" y="868134"/>
                  <a:pt x="1268112" y="953478"/>
                </a:cubicBezTo>
                <a:cubicBezTo>
                  <a:pt x="1315864" y="1038822"/>
                  <a:pt x="1243728" y="749262"/>
                  <a:pt x="1292496" y="788886"/>
                </a:cubicBezTo>
                <a:cubicBezTo>
                  <a:pt x="1341264" y="828510"/>
                  <a:pt x="1567832" y="1155662"/>
                  <a:pt x="1560720" y="1191222"/>
                </a:cubicBezTo>
                <a:cubicBezTo>
                  <a:pt x="1553608" y="1226782"/>
                  <a:pt x="1261000" y="965670"/>
                  <a:pt x="1249824" y="1002246"/>
                </a:cubicBezTo>
                <a:cubicBezTo>
                  <a:pt x="1238648" y="1038822"/>
                  <a:pt x="1689752" y="1466558"/>
                  <a:pt x="1493664" y="1410678"/>
                </a:cubicBezTo>
                <a:cubicBezTo>
                  <a:pt x="1297576" y="1354798"/>
                  <a:pt x="140352" y="762470"/>
                  <a:pt x="73296" y="666966"/>
                </a:cubicBezTo>
                <a:cubicBezTo>
                  <a:pt x="6240" y="571462"/>
                  <a:pt x="948072" y="821398"/>
                  <a:pt x="1091328" y="837654"/>
                </a:cubicBezTo>
                <a:cubicBezTo>
                  <a:pt x="1234584" y="853910"/>
                  <a:pt x="924704" y="785838"/>
                  <a:pt x="932832" y="764502"/>
                </a:cubicBezTo>
                <a:cubicBezTo>
                  <a:pt x="940960" y="743166"/>
                  <a:pt x="1167528" y="768566"/>
                  <a:pt x="1140096" y="709638"/>
                </a:cubicBezTo>
                <a:cubicBezTo>
                  <a:pt x="1112664" y="650710"/>
                  <a:pt x="812944" y="458686"/>
                  <a:pt x="768240" y="410934"/>
                </a:cubicBezTo>
                <a:cubicBezTo>
                  <a:pt x="723536" y="363182"/>
                  <a:pt x="993792" y="491198"/>
                  <a:pt x="871872" y="423126"/>
                </a:cubicBezTo>
                <a:cubicBezTo>
                  <a:pt x="749952" y="355054"/>
                  <a:pt x="-12048" y="31966"/>
                  <a:pt x="144" y="25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DAB9E227-CF1A-4191-6435-3DB9BC25A7FC}"/>
              </a:ext>
            </a:extLst>
          </p:cNvPr>
          <p:cNvSpPr/>
          <p:nvPr/>
        </p:nvSpPr>
        <p:spPr>
          <a:xfrm>
            <a:off x="6936176" y="3049023"/>
            <a:ext cx="1108965" cy="926257"/>
          </a:xfrm>
          <a:custGeom>
            <a:avLst/>
            <a:gdLst>
              <a:gd name="connsiteX0" fmla="*/ 391216 w 1108965"/>
              <a:gd name="connsiteY0" fmla="*/ 29457 h 926257"/>
              <a:gd name="connsiteX1" fmla="*/ 433888 w 1108965"/>
              <a:gd name="connsiteY1" fmla="*/ 72129 h 926257"/>
              <a:gd name="connsiteX2" fmla="*/ 824032 w 1108965"/>
              <a:gd name="connsiteY2" fmla="*/ 517137 h 926257"/>
              <a:gd name="connsiteX3" fmla="*/ 635056 w 1108965"/>
              <a:gd name="connsiteY3" fmla="*/ 492753 h 926257"/>
              <a:gd name="connsiteX4" fmla="*/ 7168 w 1108965"/>
              <a:gd name="connsiteY4" fmla="*/ 480561 h 926257"/>
              <a:gd name="connsiteX5" fmla="*/ 324160 w 1108965"/>
              <a:gd name="connsiteY5" fmla="*/ 468369 h 926257"/>
              <a:gd name="connsiteX6" fmla="*/ 769168 w 1108965"/>
              <a:gd name="connsiteY6" fmla="*/ 687825 h 926257"/>
              <a:gd name="connsiteX7" fmla="*/ 610672 w 1108965"/>
              <a:gd name="connsiteY7" fmla="*/ 431793 h 926257"/>
              <a:gd name="connsiteX8" fmla="*/ 1098352 w 1108965"/>
              <a:gd name="connsiteY8" fmla="*/ 712209 h 926257"/>
              <a:gd name="connsiteX9" fmla="*/ 939856 w 1108965"/>
              <a:gd name="connsiteY9" fmla="*/ 748785 h 926257"/>
              <a:gd name="connsiteX10" fmla="*/ 860608 w 1108965"/>
              <a:gd name="connsiteY10" fmla="*/ 925569 h 926257"/>
              <a:gd name="connsiteX11" fmla="*/ 952048 w 1108965"/>
              <a:gd name="connsiteY11" fmla="*/ 675633 h 926257"/>
              <a:gd name="connsiteX12" fmla="*/ 598480 w 1108965"/>
              <a:gd name="connsiteY12" fmla="*/ 364737 h 926257"/>
              <a:gd name="connsiteX13" fmla="*/ 391216 w 1108965"/>
              <a:gd name="connsiteY13" fmla="*/ 29457 h 9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8965" h="926257">
                <a:moveTo>
                  <a:pt x="391216" y="29457"/>
                </a:moveTo>
                <a:cubicBezTo>
                  <a:pt x="363784" y="-19311"/>
                  <a:pt x="361752" y="-9151"/>
                  <a:pt x="433888" y="72129"/>
                </a:cubicBezTo>
                <a:cubicBezTo>
                  <a:pt x="506024" y="153409"/>
                  <a:pt x="790504" y="447033"/>
                  <a:pt x="824032" y="517137"/>
                </a:cubicBezTo>
                <a:cubicBezTo>
                  <a:pt x="857560" y="587241"/>
                  <a:pt x="771200" y="498849"/>
                  <a:pt x="635056" y="492753"/>
                </a:cubicBezTo>
                <a:cubicBezTo>
                  <a:pt x="498912" y="486657"/>
                  <a:pt x="58984" y="484625"/>
                  <a:pt x="7168" y="480561"/>
                </a:cubicBezTo>
                <a:cubicBezTo>
                  <a:pt x="-44648" y="476497"/>
                  <a:pt x="197160" y="433825"/>
                  <a:pt x="324160" y="468369"/>
                </a:cubicBezTo>
                <a:cubicBezTo>
                  <a:pt x="451160" y="502913"/>
                  <a:pt x="721416" y="693921"/>
                  <a:pt x="769168" y="687825"/>
                </a:cubicBezTo>
                <a:cubicBezTo>
                  <a:pt x="816920" y="681729"/>
                  <a:pt x="555808" y="427729"/>
                  <a:pt x="610672" y="431793"/>
                </a:cubicBezTo>
                <a:cubicBezTo>
                  <a:pt x="665536" y="435857"/>
                  <a:pt x="1043488" y="659377"/>
                  <a:pt x="1098352" y="712209"/>
                </a:cubicBezTo>
                <a:cubicBezTo>
                  <a:pt x="1153216" y="765041"/>
                  <a:pt x="979480" y="713225"/>
                  <a:pt x="939856" y="748785"/>
                </a:cubicBezTo>
                <a:cubicBezTo>
                  <a:pt x="900232" y="784345"/>
                  <a:pt x="858576" y="937761"/>
                  <a:pt x="860608" y="925569"/>
                </a:cubicBezTo>
                <a:cubicBezTo>
                  <a:pt x="862640" y="913377"/>
                  <a:pt x="995736" y="769105"/>
                  <a:pt x="952048" y="675633"/>
                </a:cubicBezTo>
                <a:cubicBezTo>
                  <a:pt x="908360" y="582161"/>
                  <a:pt x="686872" y="468369"/>
                  <a:pt x="598480" y="364737"/>
                </a:cubicBezTo>
                <a:cubicBezTo>
                  <a:pt x="510088" y="261105"/>
                  <a:pt x="418648" y="78225"/>
                  <a:pt x="391216" y="294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F433DE02-461A-9FB5-E442-E146212BFAB6}"/>
              </a:ext>
            </a:extLst>
          </p:cNvPr>
          <p:cNvSpPr/>
          <p:nvPr/>
        </p:nvSpPr>
        <p:spPr>
          <a:xfrm>
            <a:off x="7043809" y="3898990"/>
            <a:ext cx="1263571" cy="515658"/>
          </a:xfrm>
          <a:custGeom>
            <a:avLst/>
            <a:gdLst>
              <a:gd name="connsiteX0" fmla="*/ 1246751 w 1263571"/>
              <a:gd name="connsiteY0" fmla="*/ 14642 h 515658"/>
              <a:gd name="connsiteX1" fmla="*/ 649343 w 1263571"/>
              <a:gd name="connsiteY1" fmla="*/ 392594 h 515658"/>
              <a:gd name="connsiteX2" fmla="*/ 3167 w 1263571"/>
              <a:gd name="connsiteY2" fmla="*/ 502322 h 515658"/>
              <a:gd name="connsiteX3" fmla="*/ 399407 w 1263571"/>
              <a:gd name="connsiteY3" fmla="*/ 496226 h 515658"/>
              <a:gd name="connsiteX4" fmla="*/ 338447 w 1263571"/>
              <a:gd name="connsiteY4" fmla="*/ 508418 h 515658"/>
              <a:gd name="connsiteX5" fmla="*/ 728591 w 1263571"/>
              <a:gd name="connsiteY5" fmla="*/ 368210 h 515658"/>
              <a:gd name="connsiteX6" fmla="*/ 1069967 w 1263571"/>
              <a:gd name="connsiteY6" fmla="*/ 106082 h 515658"/>
              <a:gd name="connsiteX7" fmla="*/ 1246751 w 1263571"/>
              <a:gd name="connsiteY7" fmla="*/ 14642 h 51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571" h="515658">
                <a:moveTo>
                  <a:pt x="1246751" y="14642"/>
                </a:moveTo>
                <a:cubicBezTo>
                  <a:pt x="1176647" y="62394"/>
                  <a:pt x="856607" y="311314"/>
                  <a:pt x="649343" y="392594"/>
                </a:cubicBezTo>
                <a:cubicBezTo>
                  <a:pt x="442079" y="473874"/>
                  <a:pt x="44823" y="485050"/>
                  <a:pt x="3167" y="502322"/>
                </a:cubicBezTo>
                <a:cubicBezTo>
                  <a:pt x="-38489" y="519594"/>
                  <a:pt x="343527" y="495210"/>
                  <a:pt x="399407" y="496226"/>
                </a:cubicBezTo>
                <a:cubicBezTo>
                  <a:pt x="455287" y="497242"/>
                  <a:pt x="283583" y="529754"/>
                  <a:pt x="338447" y="508418"/>
                </a:cubicBezTo>
                <a:cubicBezTo>
                  <a:pt x="393311" y="487082"/>
                  <a:pt x="606671" y="435266"/>
                  <a:pt x="728591" y="368210"/>
                </a:cubicBezTo>
                <a:cubicBezTo>
                  <a:pt x="850511" y="301154"/>
                  <a:pt x="989703" y="166026"/>
                  <a:pt x="1069967" y="106082"/>
                </a:cubicBezTo>
                <a:cubicBezTo>
                  <a:pt x="1150231" y="46138"/>
                  <a:pt x="1316855" y="-33110"/>
                  <a:pt x="1246751" y="146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63DF0BBE-FC0E-DA05-DE60-7D8688BB6E53}"/>
              </a:ext>
            </a:extLst>
          </p:cNvPr>
          <p:cNvSpPr/>
          <p:nvPr/>
        </p:nvSpPr>
        <p:spPr>
          <a:xfrm>
            <a:off x="6382084" y="2644910"/>
            <a:ext cx="452014" cy="1396860"/>
          </a:xfrm>
          <a:custGeom>
            <a:avLst/>
            <a:gdLst>
              <a:gd name="connsiteX0" fmla="*/ 24812 w 452014"/>
              <a:gd name="connsiteY0" fmla="*/ 754 h 1396860"/>
              <a:gd name="connsiteX1" fmla="*/ 128444 w 452014"/>
              <a:gd name="connsiteY1" fmla="*/ 281170 h 1396860"/>
              <a:gd name="connsiteX2" fmla="*/ 43100 w 452014"/>
              <a:gd name="connsiteY2" fmla="*/ 976114 h 1396860"/>
              <a:gd name="connsiteX3" fmla="*/ 91868 w 452014"/>
              <a:gd name="connsiteY3" fmla="*/ 842002 h 1396860"/>
              <a:gd name="connsiteX4" fmla="*/ 428 w 452014"/>
              <a:gd name="connsiteY4" fmla="*/ 1177282 h 1396860"/>
              <a:gd name="connsiteX5" fmla="*/ 55292 w 452014"/>
              <a:gd name="connsiteY5" fmla="*/ 1158994 h 1396860"/>
              <a:gd name="connsiteX6" fmla="*/ 73580 w 452014"/>
              <a:gd name="connsiteY6" fmla="*/ 1207762 h 1396860"/>
              <a:gd name="connsiteX7" fmla="*/ 451532 w 452014"/>
              <a:gd name="connsiteY7" fmla="*/ 1396738 h 1396860"/>
              <a:gd name="connsiteX8" fmla="*/ 152828 w 452014"/>
              <a:gd name="connsiteY8" fmla="*/ 1177282 h 1396860"/>
              <a:gd name="connsiteX9" fmla="*/ 152828 w 452014"/>
              <a:gd name="connsiteY9" fmla="*/ 829810 h 1396860"/>
              <a:gd name="connsiteX10" fmla="*/ 110156 w 452014"/>
              <a:gd name="connsiteY10" fmla="*/ 860290 h 1396860"/>
              <a:gd name="connsiteX11" fmla="*/ 201596 w 452014"/>
              <a:gd name="connsiteY11" fmla="*/ 220210 h 1396860"/>
              <a:gd name="connsiteX12" fmla="*/ 24812 w 452014"/>
              <a:gd name="connsiteY12" fmla="*/ 754 h 139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014" h="1396860">
                <a:moveTo>
                  <a:pt x="24812" y="754"/>
                </a:moveTo>
                <a:cubicBezTo>
                  <a:pt x="12620" y="10914"/>
                  <a:pt x="125396" y="118610"/>
                  <a:pt x="128444" y="281170"/>
                </a:cubicBezTo>
                <a:cubicBezTo>
                  <a:pt x="131492" y="443730"/>
                  <a:pt x="49196" y="882642"/>
                  <a:pt x="43100" y="976114"/>
                </a:cubicBezTo>
                <a:cubicBezTo>
                  <a:pt x="37004" y="1069586"/>
                  <a:pt x="98980" y="808474"/>
                  <a:pt x="91868" y="842002"/>
                </a:cubicBezTo>
                <a:cubicBezTo>
                  <a:pt x="84756" y="875530"/>
                  <a:pt x="6524" y="1124450"/>
                  <a:pt x="428" y="1177282"/>
                </a:cubicBezTo>
                <a:cubicBezTo>
                  <a:pt x="-5668" y="1230114"/>
                  <a:pt x="55292" y="1158994"/>
                  <a:pt x="55292" y="1158994"/>
                </a:cubicBezTo>
                <a:cubicBezTo>
                  <a:pt x="67484" y="1164074"/>
                  <a:pt x="7540" y="1168138"/>
                  <a:pt x="73580" y="1207762"/>
                </a:cubicBezTo>
                <a:cubicBezTo>
                  <a:pt x="139620" y="1247386"/>
                  <a:pt x="438324" y="1401818"/>
                  <a:pt x="451532" y="1396738"/>
                </a:cubicBezTo>
                <a:cubicBezTo>
                  <a:pt x="464740" y="1391658"/>
                  <a:pt x="202612" y="1271770"/>
                  <a:pt x="152828" y="1177282"/>
                </a:cubicBezTo>
                <a:cubicBezTo>
                  <a:pt x="103044" y="1082794"/>
                  <a:pt x="159940" y="882642"/>
                  <a:pt x="152828" y="829810"/>
                </a:cubicBezTo>
                <a:cubicBezTo>
                  <a:pt x="145716" y="776978"/>
                  <a:pt x="102028" y="961890"/>
                  <a:pt x="110156" y="860290"/>
                </a:cubicBezTo>
                <a:cubicBezTo>
                  <a:pt x="118284" y="758690"/>
                  <a:pt x="213788" y="356354"/>
                  <a:pt x="201596" y="220210"/>
                </a:cubicBezTo>
                <a:cubicBezTo>
                  <a:pt x="189404" y="84066"/>
                  <a:pt x="37004" y="-9406"/>
                  <a:pt x="24812" y="7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7F6C7AA5-DD9D-35C3-7FD1-173FE13C15BA}"/>
              </a:ext>
            </a:extLst>
          </p:cNvPr>
          <p:cNvSpPr/>
          <p:nvPr/>
        </p:nvSpPr>
        <p:spPr>
          <a:xfrm>
            <a:off x="6815808" y="7870264"/>
            <a:ext cx="581532" cy="279878"/>
          </a:xfrm>
          <a:custGeom>
            <a:avLst/>
            <a:gdLst>
              <a:gd name="connsiteX0" fmla="*/ 5778 w 581532"/>
              <a:gd name="connsiteY0" fmla="*/ 124667 h 279878"/>
              <a:gd name="connsiteX1" fmla="*/ 580312 w 581532"/>
              <a:gd name="connsiteY1" fmla="*/ 3286 h 279878"/>
              <a:gd name="connsiteX2" fmla="*/ 167619 w 581532"/>
              <a:gd name="connsiteY2" fmla="*/ 278416 h 279878"/>
              <a:gd name="connsiteX3" fmla="*/ 515576 w 581532"/>
              <a:gd name="connsiteY3" fmla="*/ 116575 h 279878"/>
              <a:gd name="connsiteX4" fmla="*/ 119066 w 581532"/>
              <a:gd name="connsiteY4" fmla="*/ 213679 h 279878"/>
              <a:gd name="connsiteX5" fmla="*/ 272815 w 581532"/>
              <a:gd name="connsiteY5" fmla="*/ 92299 h 279878"/>
              <a:gd name="connsiteX6" fmla="*/ 5778 w 581532"/>
              <a:gd name="connsiteY6" fmla="*/ 124667 h 27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532" h="279878">
                <a:moveTo>
                  <a:pt x="5778" y="124667"/>
                </a:moveTo>
                <a:cubicBezTo>
                  <a:pt x="57027" y="109832"/>
                  <a:pt x="553339" y="-22339"/>
                  <a:pt x="580312" y="3286"/>
                </a:cubicBezTo>
                <a:cubicBezTo>
                  <a:pt x="607286" y="28911"/>
                  <a:pt x="178408" y="259534"/>
                  <a:pt x="167619" y="278416"/>
                </a:cubicBezTo>
                <a:cubicBezTo>
                  <a:pt x="156830" y="297298"/>
                  <a:pt x="523668" y="127364"/>
                  <a:pt x="515576" y="116575"/>
                </a:cubicBezTo>
                <a:cubicBezTo>
                  <a:pt x="507484" y="105786"/>
                  <a:pt x="159526" y="217725"/>
                  <a:pt x="119066" y="213679"/>
                </a:cubicBezTo>
                <a:cubicBezTo>
                  <a:pt x="78606" y="209633"/>
                  <a:pt x="284953" y="109832"/>
                  <a:pt x="272815" y="92299"/>
                </a:cubicBezTo>
                <a:cubicBezTo>
                  <a:pt x="260677" y="74766"/>
                  <a:pt x="-45471" y="139502"/>
                  <a:pt x="5778" y="1246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4D283B40-C322-10F7-CDBC-A0683561797F}"/>
              </a:ext>
            </a:extLst>
          </p:cNvPr>
          <p:cNvSpPr/>
          <p:nvPr/>
        </p:nvSpPr>
        <p:spPr>
          <a:xfrm>
            <a:off x="6198451" y="8779794"/>
            <a:ext cx="867156" cy="470409"/>
          </a:xfrm>
          <a:custGeom>
            <a:avLst/>
            <a:gdLst>
              <a:gd name="connsiteX0" fmla="*/ 793068 w 867156"/>
              <a:gd name="connsiteY0" fmla="*/ 64 h 470409"/>
              <a:gd name="connsiteX1" fmla="*/ 817344 w 867156"/>
              <a:gd name="connsiteY1" fmla="*/ 242825 h 470409"/>
              <a:gd name="connsiteX2" fmla="*/ 509846 w 867156"/>
              <a:gd name="connsiteY2" fmla="*/ 364206 h 470409"/>
              <a:gd name="connsiteX3" fmla="*/ 865896 w 867156"/>
              <a:gd name="connsiteY3" fmla="*/ 307562 h 470409"/>
              <a:gd name="connsiteX4" fmla="*/ 356098 w 867156"/>
              <a:gd name="connsiteY4" fmla="*/ 453218 h 470409"/>
              <a:gd name="connsiteX5" fmla="*/ 501754 w 867156"/>
              <a:gd name="connsiteY5" fmla="*/ 267102 h 470409"/>
              <a:gd name="connsiteX6" fmla="*/ 48 w 867156"/>
              <a:gd name="connsiteY6" fmla="*/ 469402 h 470409"/>
              <a:gd name="connsiteX7" fmla="*/ 534122 w 867156"/>
              <a:gd name="connsiteY7" fmla="*/ 161905 h 470409"/>
              <a:gd name="connsiteX8" fmla="*/ 598859 w 867156"/>
              <a:gd name="connsiteY8" fmla="*/ 178089 h 470409"/>
              <a:gd name="connsiteX9" fmla="*/ 671687 w 867156"/>
              <a:gd name="connsiteY9" fmla="*/ 210457 h 470409"/>
              <a:gd name="connsiteX10" fmla="*/ 647411 w 867156"/>
              <a:gd name="connsiteY10" fmla="*/ 267102 h 470409"/>
              <a:gd name="connsiteX11" fmla="*/ 793068 w 867156"/>
              <a:gd name="connsiteY11" fmla="*/ 64 h 47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156" h="470409">
                <a:moveTo>
                  <a:pt x="793068" y="64"/>
                </a:moveTo>
                <a:cubicBezTo>
                  <a:pt x="821390" y="-3982"/>
                  <a:pt x="864548" y="182135"/>
                  <a:pt x="817344" y="242825"/>
                </a:cubicBezTo>
                <a:cubicBezTo>
                  <a:pt x="770140" y="303515"/>
                  <a:pt x="501754" y="353417"/>
                  <a:pt x="509846" y="364206"/>
                </a:cubicBezTo>
                <a:cubicBezTo>
                  <a:pt x="517938" y="374996"/>
                  <a:pt x="891521" y="292727"/>
                  <a:pt x="865896" y="307562"/>
                </a:cubicBezTo>
                <a:cubicBezTo>
                  <a:pt x="840271" y="322397"/>
                  <a:pt x="416788" y="459961"/>
                  <a:pt x="356098" y="453218"/>
                </a:cubicBezTo>
                <a:cubicBezTo>
                  <a:pt x="295408" y="446475"/>
                  <a:pt x="561096" y="264405"/>
                  <a:pt x="501754" y="267102"/>
                </a:cubicBezTo>
                <a:cubicBezTo>
                  <a:pt x="442412" y="269799"/>
                  <a:pt x="-5347" y="486935"/>
                  <a:pt x="48" y="469402"/>
                </a:cubicBezTo>
                <a:cubicBezTo>
                  <a:pt x="5443" y="451869"/>
                  <a:pt x="434320" y="210457"/>
                  <a:pt x="534122" y="161905"/>
                </a:cubicBezTo>
                <a:cubicBezTo>
                  <a:pt x="633924" y="113353"/>
                  <a:pt x="575932" y="169997"/>
                  <a:pt x="598859" y="178089"/>
                </a:cubicBezTo>
                <a:cubicBezTo>
                  <a:pt x="621786" y="186181"/>
                  <a:pt x="663595" y="195622"/>
                  <a:pt x="671687" y="210457"/>
                </a:cubicBezTo>
                <a:cubicBezTo>
                  <a:pt x="679779" y="225292"/>
                  <a:pt x="621786" y="300819"/>
                  <a:pt x="647411" y="267102"/>
                </a:cubicBezTo>
                <a:cubicBezTo>
                  <a:pt x="673036" y="233385"/>
                  <a:pt x="764746" y="4110"/>
                  <a:pt x="793068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BF37C173-DD95-17D5-8832-CD0C951B0905}"/>
              </a:ext>
            </a:extLst>
          </p:cNvPr>
          <p:cNvSpPr/>
          <p:nvPr/>
        </p:nvSpPr>
        <p:spPr>
          <a:xfrm>
            <a:off x="7889484" y="7297536"/>
            <a:ext cx="608166" cy="948248"/>
          </a:xfrm>
          <a:custGeom>
            <a:avLst/>
            <a:gdLst>
              <a:gd name="connsiteX0" fmla="*/ 607153 w 608166"/>
              <a:gd name="connsiteY0" fmla="*/ 1480 h 948248"/>
              <a:gd name="connsiteX1" fmla="*/ 437220 w 608166"/>
              <a:gd name="connsiteY1" fmla="*/ 260425 h 948248"/>
              <a:gd name="connsiteX2" fmla="*/ 412944 w 608166"/>
              <a:gd name="connsiteY2" fmla="*/ 673119 h 948248"/>
              <a:gd name="connsiteX3" fmla="*/ 421036 w 608166"/>
              <a:gd name="connsiteY3" fmla="*/ 600291 h 948248"/>
              <a:gd name="connsiteX4" fmla="*/ 380576 w 608166"/>
              <a:gd name="connsiteY4" fmla="*/ 770223 h 948248"/>
              <a:gd name="connsiteX5" fmla="*/ 97355 w 608166"/>
              <a:gd name="connsiteY5" fmla="*/ 948248 h 948248"/>
              <a:gd name="connsiteX6" fmla="*/ 307748 w 608166"/>
              <a:gd name="connsiteY6" fmla="*/ 770223 h 948248"/>
              <a:gd name="connsiteX7" fmla="*/ 218735 w 608166"/>
              <a:gd name="connsiteY7" fmla="*/ 754039 h 948248"/>
              <a:gd name="connsiteX8" fmla="*/ 73079 w 608166"/>
              <a:gd name="connsiteY8" fmla="*/ 511278 h 948248"/>
              <a:gd name="connsiteX9" fmla="*/ 194459 w 608166"/>
              <a:gd name="connsiteY9" fmla="*/ 551738 h 948248"/>
              <a:gd name="connsiteX10" fmla="*/ 251 w 608166"/>
              <a:gd name="connsiteY10" fmla="*/ 438450 h 948248"/>
              <a:gd name="connsiteX11" fmla="*/ 243012 w 608166"/>
              <a:gd name="connsiteY11" fmla="*/ 373714 h 948248"/>
              <a:gd name="connsiteX12" fmla="*/ 275380 w 608166"/>
              <a:gd name="connsiteY12" fmla="*/ 511278 h 948248"/>
              <a:gd name="connsiteX13" fmla="*/ 348208 w 608166"/>
              <a:gd name="connsiteY13" fmla="*/ 373714 h 948248"/>
              <a:gd name="connsiteX14" fmla="*/ 607153 w 608166"/>
              <a:gd name="connsiteY14" fmla="*/ 1480 h 94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8166" h="948248">
                <a:moveTo>
                  <a:pt x="607153" y="1480"/>
                </a:moveTo>
                <a:cubicBezTo>
                  <a:pt x="621988" y="-17402"/>
                  <a:pt x="469588" y="148485"/>
                  <a:pt x="437220" y="260425"/>
                </a:cubicBezTo>
                <a:cubicBezTo>
                  <a:pt x="404852" y="372365"/>
                  <a:pt x="415641" y="616475"/>
                  <a:pt x="412944" y="673119"/>
                </a:cubicBezTo>
                <a:cubicBezTo>
                  <a:pt x="410247" y="729763"/>
                  <a:pt x="426431" y="584107"/>
                  <a:pt x="421036" y="600291"/>
                </a:cubicBezTo>
                <a:cubicBezTo>
                  <a:pt x="415641" y="616475"/>
                  <a:pt x="434523" y="712230"/>
                  <a:pt x="380576" y="770223"/>
                </a:cubicBezTo>
                <a:cubicBezTo>
                  <a:pt x="326629" y="828216"/>
                  <a:pt x="109493" y="948248"/>
                  <a:pt x="97355" y="948248"/>
                </a:cubicBezTo>
                <a:cubicBezTo>
                  <a:pt x="85217" y="948248"/>
                  <a:pt x="287518" y="802591"/>
                  <a:pt x="307748" y="770223"/>
                </a:cubicBezTo>
                <a:cubicBezTo>
                  <a:pt x="327978" y="737855"/>
                  <a:pt x="257846" y="797197"/>
                  <a:pt x="218735" y="754039"/>
                </a:cubicBezTo>
                <a:cubicBezTo>
                  <a:pt x="179623" y="710882"/>
                  <a:pt x="77125" y="544995"/>
                  <a:pt x="73079" y="511278"/>
                </a:cubicBezTo>
                <a:cubicBezTo>
                  <a:pt x="69033" y="477561"/>
                  <a:pt x="206597" y="563876"/>
                  <a:pt x="194459" y="551738"/>
                </a:cubicBezTo>
                <a:cubicBezTo>
                  <a:pt x="182321" y="539600"/>
                  <a:pt x="-7841" y="468121"/>
                  <a:pt x="251" y="438450"/>
                </a:cubicBezTo>
                <a:cubicBezTo>
                  <a:pt x="8343" y="408779"/>
                  <a:pt x="197157" y="361576"/>
                  <a:pt x="243012" y="373714"/>
                </a:cubicBezTo>
                <a:cubicBezTo>
                  <a:pt x="288867" y="385852"/>
                  <a:pt x="257847" y="511278"/>
                  <a:pt x="275380" y="511278"/>
                </a:cubicBezTo>
                <a:cubicBezTo>
                  <a:pt x="292913" y="511278"/>
                  <a:pt x="291564" y="457332"/>
                  <a:pt x="348208" y="373714"/>
                </a:cubicBezTo>
                <a:cubicBezTo>
                  <a:pt x="404852" y="290096"/>
                  <a:pt x="592318" y="20362"/>
                  <a:pt x="607153" y="14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116D7D3F-CE40-40A9-631B-374D1752318C}"/>
              </a:ext>
            </a:extLst>
          </p:cNvPr>
          <p:cNvSpPr/>
          <p:nvPr/>
        </p:nvSpPr>
        <p:spPr>
          <a:xfrm>
            <a:off x="6507887" y="9305694"/>
            <a:ext cx="840766" cy="312125"/>
          </a:xfrm>
          <a:custGeom>
            <a:avLst/>
            <a:gdLst>
              <a:gd name="connsiteX0" fmla="*/ 839681 w 840766"/>
              <a:gd name="connsiteY0" fmla="*/ 147 h 312125"/>
              <a:gd name="connsiteX1" fmla="*/ 22386 w 840766"/>
              <a:gd name="connsiteY1" fmla="*/ 259092 h 312125"/>
              <a:gd name="connsiteX2" fmla="*/ 240871 w 840766"/>
              <a:gd name="connsiteY2" fmla="*/ 234816 h 312125"/>
              <a:gd name="connsiteX3" fmla="*/ 354159 w 840766"/>
              <a:gd name="connsiteY3" fmla="*/ 251000 h 312125"/>
              <a:gd name="connsiteX4" fmla="*/ 200410 w 840766"/>
              <a:gd name="connsiteY4" fmla="*/ 299552 h 312125"/>
              <a:gd name="connsiteX5" fmla="*/ 839681 w 840766"/>
              <a:gd name="connsiteY5" fmla="*/ 147 h 31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766" h="312125">
                <a:moveTo>
                  <a:pt x="839681" y="147"/>
                </a:moveTo>
                <a:cubicBezTo>
                  <a:pt x="810010" y="-6596"/>
                  <a:pt x="122188" y="219981"/>
                  <a:pt x="22386" y="259092"/>
                </a:cubicBezTo>
                <a:cubicBezTo>
                  <a:pt x="-77416" y="298204"/>
                  <a:pt x="185576" y="236165"/>
                  <a:pt x="240871" y="234816"/>
                </a:cubicBezTo>
                <a:cubicBezTo>
                  <a:pt x="296166" y="233467"/>
                  <a:pt x="360903" y="240211"/>
                  <a:pt x="354159" y="251000"/>
                </a:cubicBezTo>
                <a:cubicBezTo>
                  <a:pt x="347415" y="261789"/>
                  <a:pt x="119490" y="342710"/>
                  <a:pt x="200410" y="299552"/>
                </a:cubicBezTo>
                <a:cubicBezTo>
                  <a:pt x="281330" y="256395"/>
                  <a:pt x="869352" y="6890"/>
                  <a:pt x="839681" y="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59C151AA-3A05-56CA-406A-05F2610FD919}"/>
              </a:ext>
            </a:extLst>
          </p:cNvPr>
          <p:cNvSpPr/>
          <p:nvPr/>
        </p:nvSpPr>
        <p:spPr>
          <a:xfrm>
            <a:off x="6867775" y="9750440"/>
            <a:ext cx="591303" cy="275174"/>
          </a:xfrm>
          <a:custGeom>
            <a:avLst/>
            <a:gdLst>
              <a:gd name="connsiteX0" fmla="*/ 584990 w 591303"/>
              <a:gd name="connsiteY0" fmla="*/ 463 h 275174"/>
              <a:gd name="connsiteX1" fmla="*/ 10455 w 591303"/>
              <a:gd name="connsiteY1" fmla="*/ 267500 h 275174"/>
              <a:gd name="connsiteX2" fmla="*/ 220848 w 591303"/>
              <a:gd name="connsiteY2" fmla="*/ 202764 h 275174"/>
              <a:gd name="connsiteX3" fmla="*/ 309860 w 591303"/>
              <a:gd name="connsiteY3" fmla="*/ 202764 h 275174"/>
              <a:gd name="connsiteX4" fmla="*/ 584990 w 591303"/>
              <a:gd name="connsiteY4" fmla="*/ 463 h 27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03" h="275174">
                <a:moveTo>
                  <a:pt x="584990" y="463"/>
                </a:moveTo>
                <a:cubicBezTo>
                  <a:pt x="535089" y="11252"/>
                  <a:pt x="71145" y="233783"/>
                  <a:pt x="10455" y="267500"/>
                </a:cubicBezTo>
                <a:cubicBezTo>
                  <a:pt x="-50235" y="301217"/>
                  <a:pt x="170947" y="213553"/>
                  <a:pt x="220848" y="202764"/>
                </a:cubicBezTo>
                <a:cubicBezTo>
                  <a:pt x="270749" y="191975"/>
                  <a:pt x="245124" y="235132"/>
                  <a:pt x="309860" y="202764"/>
                </a:cubicBezTo>
                <a:cubicBezTo>
                  <a:pt x="374596" y="170396"/>
                  <a:pt x="634891" y="-10326"/>
                  <a:pt x="584990" y="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41E799DD-087F-8FD5-4050-66620784EDB3}"/>
              </a:ext>
            </a:extLst>
          </p:cNvPr>
          <p:cNvSpPr/>
          <p:nvPr/>
        </p:nvSpPr>
        <p:spPr>
          <a:xfrm>
            <a:off x="7256380" y="10263666"/>
            <a:ext cx="415051" cy="943140"/>
          </a:xfrm>
          <a:custGeom>
            <a:avLst/>
            <a:gdLst>
              <a:gd name="connsiteX0" fmla="*/ 406778 w 415051"/>
              <a:gd name="connsiteY0" fmla="*/ 13219 h 943140"/>
              <a:gd name="connsiteX1" fmla="*/ 2176 w 415051"/>
              <a:gd name="connsiteY1" fmla="*/ 935711 h 943140"/>
              <a:gd name="connsiteX2" fmla="*/ 253029 w 415051"/>
              <a:gd name="connsiteY2" fmla="*/ 425913 h 943140"/>
              <a:gd name="connsiteX3" fmla="*/ 406778 w 415051"/>
              <a:gd name="connsiteY3" fmla="*/ 13219 h 9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051" h="943140">
                <a:moveTo>
                  <a:pt x="406778" y="13219"/>
                </a:moveTo>
                <a:cubicBezTo>
                  <a:pt x="364969" y="98185"/>
                  <a:pt x="27801" y="866929"/>
                  <a:pt x="2176" y="935711"/>
                </a:cubicBezTo>
                <a:cubicBezTo>
                  <a:pt x="-23449" y="1004493"/>
                  <a:pt x="184247" y="576964"/>
                  <a:pt x="253029" y="425913"/>
                </a:cubicBezTo>
                <a:cubicBezTo>
                  <a:pt x="321811" y="274862"/>
                  <a:pt x="448587" y="-71747"/>
                  <a:pt x="406778" y="13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17F95AB4-C3C0-1FB3-3898-1DE23463314D}"/>
              </a:ext>
            </a:extLst>
          </p:cNvPr>
          <p:cNvSpPr/>
          <p:nvPr/>
        </p:nvSpPr>
        <p:spPr>
          <a:xfrm>
            <a:off x="8148678" y="9110881"/>
            <a:ext cx="473843" cy="1344083"/>
          </a:xfrm>
          <a:custGeom>
            <a:avLst/>
            <a:gdLst>
              <a:gd name="connsiteX0" fmla="*/ 445064 w 473843"/>
              <a:gd name="connsiteY0" fmla="*/ 41211 h 1344083"/>
              <a:gd name="connsiteX1" fmla="*/ 48554 w 473843"/>
              <a:gd name="connsiteY1" fmla="*/ 680482 h 1344083"/>
              <a:gd name="connsiteX2" fmla="*/ 24278 w 473843"/>
              <a:gd name="connsiteY2" fmla="*/ 696666 h 1344083"/>
              <a:gd name="connsiteX3" fmla="*/ 8094 w 473843"/>
              <a:gd name="connsiteY3" fmla="*/ 785678 h 1344083"/>
              <a:gd name="connsiteX4" fmla="*/ 161842 w 473843"/>
              <a:gd name="connsiteY4" fmla="*/ 1076992 h 1344083"/>
              <a:gd name="connsiteX5" fmla="*/ 153750 w 473843"/>
              <a:gd name="connsiteY5" fmla="*/ 1028439 h 1344083"/>
              <a:gd name="connsiteX6" fmla="*/ 291315 w 473843"/>
              <a:gd name="connsiteY6" fmla="*/ 1344029 h 1344083"/>
              <a:gd name="connsiteX7" fmla="*/ 161842 w 473843"/>
              <a:gd name="connsiteY7" fmla="*/ 1052715 h 1344083"/>
              <a:gd name="connsiteX8" fmla="*/ 153750 w 473843"/>
              <a:gd name="connsiteY8" fmla="*/ 915151 h 1344083"/>
              <a:gd name="connsiteX9" fmla="*/ 267039 w 473843"/>
              <a:gd name="connsiteY9" fmla="*/ 801862 h 1344083"/>
              <a:gd name="connsiteX10" fmla="*/ 161842 w 473843"/>
              <a:gd name="connsiteY10" fmla="*/ 818046 h 1344083"/>
              <a:gd name="connsiteX11" fmla="*/ 169934 w 473843"/>
              <a:gd name="connsiteY11" fmla="*/ 615746 h 1344083"/>
              <a:gd name="connsiteX12" fmla="*/ 412695 w 473843"/>
              <a:gd name="connsiteY12" fmla="*/ 122131 h 1344083"/>
              <a:gd name="connsiteX13" fmla="*/ 445064 w 473843"/>
              <a:gd name="connsiteY13" fmla="*/ 41211 h 13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3843" h="1344083">
                <a:moveTo>
                  <a:pt x="445064" y="41211"/>
                </a:moveTo>
                <a:cubicBezTo>
                  <a:pt x="384374" y="134270"/>
                  <a:pt x="48554" y="680482"/>
                  <a:pt x="48554" y="680482"/>
                </a:cubicBezTo>
                <a:cubicBezTo>
                  <a:pt x="-21577" y="789725"/>
                  <a:pt x="31021" y="679133"/>
                  <a:pt x="24278" y="696666"/>
                </a:cubicBezTo>
                <a:cubicBezTo>
                  <a:pt x="17535" y="714199"/>
                  <a:pt x="-14833" y="722290"/>
                  <a:pt x="8094" y="785678"/>
                </a:cubicBezTo>
                <a:cubicBezTo>
                  <a:pt x="31021" y="849066"/>
                  <a:pt x="161842" y="1076992"/>
                  <a:pt x="161842" y="1076992"/>
                </a:cubicBezTo>
                <a:cubicBezTo>
                  <a:pt x="186118" y="1117452"/>
                  <a:pt x="132171" y="983933"/>
                  <a:pt x="153750" y="1028439"/>
                </a:cubicBezTo>
                <a:cubicBezTo>
                  <a:pt x="175329" y="1072945"/>
                  <a:pt x="289966" y="1339983"/>
                  <a:pt x="291315" y="1344029"/>
                </a:cubicBezTo>
                <a:cubicBezTo>
                  <a:pt x="292664" y="1348075"/>
                  <a:pt x="184769" y="1124195"/>
                  <a:pt x="161842" y="1052715"/>
                </a:cubicBezTo>
                <a:cubicBezTo>
                  <a:pt x="138915" y="981235"/>
                  <a:pt x="136217" y="956960"/>
                  <a:pt x="153750" y="915151"/>
                </a:cubicBezTo>
                <a:cubicBezTo>
                  <a:pt x="171283" y="873342"/>
                  <a:pt x="265690" y="818046"/>
                  <a:pt x="267039" y="801862"/>
                </a:cubicBezTo>
                <a:cubicBezTo>
                  <a:pt x="268388" y="785678"/>
                  <a:pt x="178026" y="849065"/>
                  <a:pt x="161842" y="818046"/>
                </a:cubicBezTo>
                <a:cubicBezTo>
                  <a:pt x="145658" y="787027"/>
                  <a:pt x="128125" y="731732"/>
                  <a:pt x="169934" y="615746"/>
                </a:cubicBezTo>
                <a:cubicBezTo>
                  <a:pt x="211743" y="499760"/>
                  <a:pt x="366840" y="215190"/>
                  <a:pt x="412695" y="122131"/>
                </a:cubicBezTo>
                <a:cubicBezTo>
                  <a:pt x="458550" y="29072"/>
                  <a:pt x="505754" y="-51848"/>
                  <a:pt x="445064" y="412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4E12CC8F-1BD5-A5A8-5E33-B544DC4A15ED}"/>
              </a:ext>
            </a:extLst>
          </p:cNvPr>
          <p:cNvSpPr/>
          <p:nvPr/>
        </p:nvSpPr>
        <p:spPr>
          <a:xfrm>
            <a:off x="7857364" y="11173936"/>
            <a:ext cx="518597" cy="165457"/>
          </a:xfrm>
          <a:custGeom>
            <a:avLst/>
            <a:gdLst>
              <a:gd name="connsiteX0" fmla="*/ 517893 w 518597"/>
              <a:gd name="connsiteY0" fmla="*/ 1165 h 165457"/>
              <a:gd name="connsiteX1" fmla="*/ 2 w 518597"/>
              <a:gd name="connsiteY1" fmla="*/ 163006 h 165457"/>
              <a:gd name="connsiteX2" fmla="*/ 509801 w 518597"/>
              <a:gd name="connsiteY2" fmla="*/ 98269 h 165457"/>
              <a:gd name="connsiteX3" fmla="*/ 121383 w 518597"/>
              <a:gd name="connsiteY3" fmla="*/ 90177 h 165457"/>
              <a:gd name="connsiteX4" fmla="*/ 517893 w 518597"/>
              <a:gd name="connsiteY4" fmla="*/ 1165 h 16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97" h="165457">
                <a:moveTo>
                  <a:pt x="517893" y="1165"/>
                </a:moveTo>
                <a:cubicBezTo>
                  <a:pt x="497663" y="13303"/>
                  <a:pt x="1351" y="146822"/>
                  <a:pt x="2" y="163006"/>
                </a:cubicBezTo>
                <a:cubicBezTo>
                  <a:pt x="-1347" y="179190"/>
                  <a:pt x="489571" y="110407"/>
                  <a:pt x="509801" y="98269"/>
                </a:cubicBezTo>
                <a:cubicBezTo>
                  <a:pt x="530031" y="86131"/>
                  <a:pt x="126778" y="105012"/>
                  <a:pt x="121383" y="90177"/>
                </a:cubicBezTo>
                <a:cubicBezTo>
                  <a:pt x="115988" y="75342"/>
                  <a:pt x="538123" y="-10973"/>
                  <a:pt x="517893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58453515-4EBF-075D-EE04-CFC9D4EA49A5}"/>
              </a:ext>
            </a:extLst>
          </p:cNvPr>
          <p:cNvSpPr/>
          <p:nvPr/>
        </p:nvSpPr>
        <p:spPr>
          <a:xfrm>
            <a:off x="7596950" y="11577577"/>
            <a:ext cx="1148952" cy="485856"/>
          </a:xfrm>
          <a:custGeom>
            <a:avLst/>
            <a:gdLst>
              <a:gd name="connsiteX0" fmla="*/ 1142448 w 1148952"/>
              <a:gd name="connsiteY0" fmla="*/ 2126 h 485856"/>
              <a:gd name="connsiteX1" fmla="*/ 9563 w 1148952"/>
              <a:gd name="connsiteY1" fmla="*/ 479556 h 485856"/>
              <a:gd name="connsiteX2" fmla="*/ 592190 w 1148952"/>
              <a:gd name="connsiteY2" fmla="*/ 277255 h 485856"/>
              <a:gd name="connsiteX3" fmla="*/ 478901 w 1148952"/>
              <a:gd name="connsiteY3" fmla="*/ 301531 h 485856"/>
              <a:gd name="connsiteX4" fmla="*/ 1142448 w 1148952"/>
              <a:gd name="connsiteY4" fmla="*/ 2126 h 48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952" h="485856">
                <a:moveTo>
                  <a:pt x="1142448" y="2126"/>
                </a:moveTo>
                <a:cubicBezTo>
                  <a:pt x="1064225" y="31797"/>
                  <a:pt x="101273" y="433701"/>
                  <a:pt x="9563" y="479556"/>
                </a:cubicBezTo>
                <a:cubicBezTo>
                  <a:pt x="-82147" y="525411"/>
                  <a:pt x="513967" y="306926"/>
                  <a:pt x="592190" y="277255"/>
                </a:cubicBezTo>
                <a:cubicBezTo>
                  <a:pt x="670413" y="247584"/>
                  <a:pt x="388540" y="340643"/>
                  <a:pt x="478901" y="301531"/>
                </a:cubicBezTo>
                <a:cubicBezTo>
                  <a:pt x="569262" y="262419"/>
                  <a:pt x="1220671" y="-27545"/>
                  <a:pt x="1142448" y="2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3DCC0613-FB79-F05C-9F96-14A8329DA81C}"/>
              </a:ext>
            </a:extLst>
          </p:cNvPr>
          <p:cNvSpPr/>
          <p:nvPr/>
        </p:nvSpPr>
        <p:spPr>
          <a:xfrm>
            <a:off x="8424954" y="9368630"/>
            <a:ext cx="249833" cy="524415"/>
          </a:xfrm>
          <a:custGeom>
            <a:avLst/>
            <a:gdLst>
              <a:gd name="connsiteX0" fmla="*/ 249708 w 249833"/>
              <a:gd name="connsiteY0" fmla="*/ 1947 h 524415"/>
              <a:gd name="connsiteX1" fmla="*/ 15039 w 249833"/>
              <a:gd name="connsiteY1" fmla="*/ 511745 h 524415"/>
              <a:gd name="connsiteX2" fmla="*/ 47407 w 249833"/>
              <a:gd name="connsiteY2" fmla="*/ 341812 h 524415"/>
              <a:gd name="connsiteX3" fmla="*/ 249708 w 249833"/>
              <a:gd name="connsiteY3" fmla="*/ 1947 h 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33" h="524415">
                <a:moveTo>
                  <a:pt x="249708" y="1947"/>
                </a:moveTo>
                <a:cubicBezTo>
                  <a:pt x="244313" y="30269"/>
                  <a:pt x="48756" y="455101"/>
                  <a:pt x="15039" y="511745"/>
                </a:cubicBezTo>
                <a:cubicBezTo>
                  <a:pt x="-18678" y="568389"/>
                  <a:pt x="9644" y="421384"/>
                  <a:pt x="47407" y="341812"/>
                </a:cubicBezTo>
                <a:cubicBezTo>
                  <a:pt x="85170" y="262240"/>
                  <a:pt x="255103" y="-26375"/>
                  <a:pt x="249708" y="19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2241BC3A-086E-53DA-8336-7A0104DD3DC0}"/>
              </a:ext>
            </a:extLst>
          </p:cNvPr>
          <p:cNvSpPr/>
          <p:nvPr/>
        </p:nvSpPr>
        <p:spPr>
          <a:xfrm>
            <a:off x="991669" y="919706"/>
            <a:ext cx="367067" cy="1239031"/>
          </a:xfrm>
          <a:custGeom>
            <a:avLst/>
            <a:gdLst>
              <a:gd name="connsiteX0" fmla="*/ 3651 w 367067"/>
              <a:gd name="connsiteY0" fmla="*/ 294099 h 1239031"/>
              <a:gd name="connsiteX1" fmla="*/ 52204 w 367067"/>
              <a:gd name="connsiteY1" fmla="*/ 51338 h 1239031"/>
              <a:gd name="connsiteX2" fmla="*/ 92664 w 367067"/>
              <a:gd name="connsiteY2" fmla="*/ 124167 h 1239031"/>
              <a:gd name="connsiteX3" fmla="*/ 125032 w 367067"/>
              <a:gd name="connsiteY3" fmla="*/ 59430 h 1239031"/>
              <a:gd name="connsiteX4" fmla="*/ 214044 w 367067"/>
              <a:gd name="connsiteY4" fmla="*/ 488308 h 1239031"/>
              <a:gd name="connsiteX5" fmla="*/ 205952 w 367067"/>
              <a:gd name="connsiteY5" fmla="*/ 455940 h 1239031"/>
              <a:gd name="connsiteX6" fmla="*/ 189768 w 367067"/>
              <a:gd name="connsiteY6" fmla="*/ 739161 h 1239031"/>
              <a:gd name="connsiteX7" fmla="*/ 214044 w 367067"/>
              <a:gd name="connsiteY7" fmla="*/ 666333 h 1239031"/>
              <a:gd name="connsiteX8" fmla="*/ 270689 w 367067"/>
              <a:gd name="connsiteY8" fmla="*/ 820082 h 1239031"/>
              <a:gd name="connsiteX9" fmla="*/ 149308 w 367067"/>
              <a:gd name="connsiteY9" fmla="*/ 1184223 h 1239031"/>
              <a:gd name="connsiteX10" fmla="*/ 173584 w 367067"/>
              <a:gd name="connsiteY10" fmla="*/ 1127579 h 1239031"/>
              <a:gd name="connsiteX11" fmla="*/ 76480 w 367067"/>
              <a:gd name="connsiteY11" fmla="*/ 1224683 h 1239031"/>
              <a:gd name="connsiteX12" fmla="*/ 351609 w 367067"/>
              <a:gd name="connsiteY12" fmla="*/ 763437 h 1239031"/>
              <a:gd name="connsiteX13" fmla="*/ 311149 w 367067"/>
              <a:gd name="connsiteY13" fmla="*/ 642057 h 1239031"/>
              <a:gd name="connsiteX14" fmla="*/ 133124 w 367067"/>
              <a:gd name="connsiteY14" fmla="*/ 27062 h 1239031"/>
              <a:gd name="connsiteX15" fmla="*/ 19835 w 367067"/>
              <a:gd name="connsiteY15" fmla="*/ 124167 h 1239031"/>
              <a:gd name="connsiteX16" fmla="*/ 3651 w 367067"/>
              <a:gd name="connsiteY16" fmla="*/ 294099 h 123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067" h="1239031">
                <a:moveTo>
                  <a:pt x="3651" y="294099"/>
                </a:moveTo>
                <a:cubicBezTo>
                  <a:pt x="9046" y="281961"/>
                  <a:pt x="37369" y="79660"/>
                  <a:pt x="52204" y="51338"/>
                </a:cubicBezTo>
                <a:cubicBezTo>
                  <a:pt x="67039" y="23016"/>
                  <a:pt x="80526" y="122818"/>
                  <a:pt x="92664" y="124167"/>
                </a:cubicBezTo>
                <a:cubicBezTo>
                  <a:pt x="104802" y="125516"/>
                  <a:pt x="104802" y="-1260"/>
                  <a:pt x="125032" y="59430"/>
                </a:cubicBezTo>
                <a:cubicBezTo>
                  <a:pt x="145262" y="120120"/>
                  <a:pt x="200557" y="422223"/>
                  <a:pt x="214044" y="488308"/>
                </a:cubicBezTo>
                <a:cubicBezTo>
                  <a:pt x="227531" y="554393"/>
                  <a:pt x="209998" y="414131"/>
                  <a:pt x="205952" y="455940"/>
                </a:cubicBezTo>
                <a:cubicBezTo>
                  <a:pt x="201906" y="497749"/>
                  <a:pt x="188419" y="704096"/>
                  <a:pt x="189768" y="739161"/>
                </a:cubicBezTo>
                <a:cubicBezTo>
                  <a:pt x="191117" y="774226"/>
                  <a:pt x="200557" y="652846"/>
                  <a:pt x="214044" y="666333"/>
                </a:cubicBezTo>
                <a:cubicBezTo>
                  <a:pt x="227531" y="679820"/>
                  <a:pt x="281478" y="733767"/>
                  <a:pt x="270689" y="820082"/>
                </a:cubicBezTo>
                <a:cubicBezTo>
                  <a:pt x="259900" y="906397"/>
                  <a:pt x="165492" y="1132973"/>
                  <a:pt x="149308" y="1184223"/>
                </a:cubicBezTo>
                <a:cubicBezTo>
                  <a:pt x="133124" y="1235473"/>
                  <a:pt x="185722" y="1120836"/>
                  <a:pt x="173584" y="1127579"/>
                </a:cubicBezTo>
                <a:cubicBezTo>
                  <a:pt x="161446" y="1134322"/>
                  <a:pt x="46809" y="1285373"/>
                  <a:pt x="76480" y="1224683"/>
                </a:cubicBezTo>
                <a:cubicBezTo>
                  <a:pt x="106151" y="1163993"/>
                  <a:pt x="312497" y="860541"/>
                  <a:pt x="351609" y="763437"/>
                </a:cubicBezTo>
                <a:cubicBezTo>
                  <a:pt x="390721" y="666333"/>
                  <a:pt x="347563" y="764786"/>
                  <a:pt x="311149" y="642057"/>
                </a:cubicBezTo>
                <a:cubicBezTo>
                  <a:pt x="274735" y="519328"/>
                  <a:pt x="181676" y="113377"/>
                  <a:pt x="133124" y="27062"/>
                </a:cubicBezTo>
                <a:cubicBezTo>
                  <a:pt x="84572" y="-59253"/>
                  <a:pt x="44111" y="85055"/>
                  <a:pt x="19835" y="124167"/>
                </a:cubicBezTo>
                <a:cubicBezTo>
                  <a:pt x="-4441" y="163278"/>
                  <a:pt x="-1744" y="306237"/>
                  <a:pt x="3651" y="2940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2218C02C-13A9-02CC-6A6E-01BA1BD1E7C3}"/>
              </a:ext>
            </a:extLst>
          </p:cNvPr>
          <p:cNvSpPr/>
          <p:nvPr/>
        </p:nvSpPr>
        <p:spPr>
          <a:xfrm>
            <a:off x="6053864" y="4657716"/>
            <a:ext cx="2099971" cy="654655"/>
          </a:xfrm>
          <a:custGeom>
            <a:avLst/>
            <a:gdLst>
              <a:gd name="connsiteX0" fmla="*/ 23255 w 2099971"/>
              <a:gd name="connsiteY0" fmla="*/ 650659 h 654655"/>
              <a:gd name="connsiteX1" fmla="*/ 2078632 w 2099971"/>
              <a:gd name="connsiteY1" fmla="*/ 11388 h 654655"/>
              <a:gd name="connsiteX2" fmla="*/ 1034759 w 2099971"/>
              <a:gd name="connsiteY2" fmla="*/ 270334 h 654655"/>
              <a:gd name="connsiteX3" fmla="*/ 23255 w 2099971"/>
              <a:gd name="connsiteY3" fmla="*/ 650659 h 65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971" h="654655">
                <a:moveTo>
                  <a:pt x="23255" y="650659"/>
                </a:moveTo>
                <a:cubicBezTo>
                  <a:pt x="197234" y="607501"/>
                  <a:pt x="1910048" y="74775"/>
                  <a:pt x="2078632" y="11388"/>
                </a:cubicBezTo>
                <a:cubicBezTo>
                  <a:pt x="2247216" y="-51999"/>
                  <a:pt x="1371927" y="165137"/>
                  <a:pt x="1034759" y="270334"/>
                </a:cubicBezTo>
                <a:cubicBezTo>
                  <a:pt x="697591" y="375530"/>
                  <a:pt x="-150724" y="693817"/>
                  <a:pt x="23255" y="65065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CD75BCCD-6F8F-66F7-A3C6-621939EAAA55}"/>
              </a:ext>
            </a:extLst>
          </p:cNvPr>
          <p:cNvSpPr/>
          <p:nvPr/>
        </p:nvSpPr>
        <p:spPr>
          <a:xfrm>
            <a:off x="3417360" y="5107070"/>
            <a:ext cx="2183340" cy="418900"/>
          </a:xfrm>
          <a:custGeom>
            <a:avLst/>
            <a:gdLst>
              <a:gd name="connsiteX0" fmla="*/ 46031 w 2183340"/>
              <a:gd name="connsiteY0" fmla="*/ 395514 h 418900"/>
              <a:gd name="connsiteX1" fmla="*/ 1445953 w 2183340"/>
              <a:gd name="connsiteY1" fmla="*/ 63741 h 418900"/>
              <a:gd name="connsiteX2" fmla="*/ 1187008 w 2183340"/>
              <a:gd name="connsiteY2" fmla="*/ 112293 h 418900"/>
              <a:gd name="connsiteX3" fmla="*/ 2174236 w 2183340"/>
              <a:gd name="connsiteY3" fmla="*/ 7096 h 418900"/>
              <a:gd name="connsiteX4" fmla="*/ 507277 w 2183340"/>
              <a:gd name="connsiteY4" fmla="*/ 346962 h 418900"/>
              <a:gd name="connsiteX5" fmla="*/ 46031 w 2183340"/>
              <a:gd name="connsiteY5" fmla="*/ 395514 h 4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3340" h="418900">
                <a:moveTo>
                  <a:pt x="46031" y="395514"/>
                </a:moveTo>
                <a:cubicBezTo>
                  <a:pt x="202477" y="348311"/>
                  <a:pt x="1255790" y="110944"/>
                  <a:pt x="1445953" y="63741"/>
                </a:cubicBezTo>
                <a:cubicBezTo>
                  <a:pt x="1636116" y="16537"/>
                  <a:pt x="1065628" y="121734"/>
                  <a:pt x="1187008" y="112293"/>
                </a:cubicBezTo>
                <a:cubicBezTo>
                  <a:pt x="1308389" y="102852"/>
                  <a:pt x="2287525" y="-32016"/>
                  <a:pt x="2174236" y="7096"/>
                </a:cubicBezTo>
                <a:cubicBezTo>
                  <a:pt x="2060948" y="46207"/>
                  <a:pt x="860629" y="279528"/>
                  <a:pt x="507277" y="346962"/>
                </a:cubicBezTo>
                <a:cubicBezTo>
                  <a:pt x="153925" y="414396"/>
                  <a:pt x="-110415" y="442717"/>
                  <a:pt x="46031" y="395514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0D0B1A75-750D-1706-D46E-277863F0EEA4}"/>
              </a:ext>
            </a:extLst>
          </p:cNvPr>
          <p:cNvSpPr/>
          <p:nvPr/>
        </p:nvSpPr>
        <p:spPr>
          <a:xfrm>
            <a:off x="8527686" y="4884362"/>
            <a:ext cx="205139" cy="1058294"/>
          </a:xfrm>
          <a:custGeom>
            <a:avLst/>
            <a:gdLst>
              <a:gd name="connsiteX0" fmla="*/ 41779 w 205139"/>
              <a:gd name="connsiteY0" fmla="*/ 35596 h 1058294"/>
              <a:gd name="connsiteX1" fmla="*/ 187436 w 205139"/>
              <a:gd name="connsiteY1" fmla="*/ 820523 h 1058294"/>
              <a:gd name="connsiteX2" fmla="*/ 179344 w 205139"/>
              <a:gd name="connsiteY2" fmla="*/ 707234 h 1058294"/>
              <a:gd name="connsiteX3" fmla="*/ 195528 w 205139"/>
              <a:gd name="connsiteY3" fmla="*/ 1047100 h 1058294"/>
              <a:gd name="connsiteX4" fmla="*/ 9411 w 205139"/>
              <a:gd name="connsiteY4" fmla="*/ 221712 h 1058294"/>
              <a:gd name="connsiteX5" fmla="*/ 41779 w 205139"/>
              <a:gd name="connsiteY5" fmla="*/ 35596 h 105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9" h="1058294">
                <a:moveTo>
                  <a:pt x="41779" y="35596"/>
                </a:moveTo>
                <a:cubicBezTo>
                  <a:pt x="71450" y="135398"/>
                  <a:pt x="164509" y="708583"/>
                  <a:pt x="187436" y="820523"/>
                </a:cubicBezTo>
                <a:cubicBezTo>
                  <a:pt x="210363" y="932463"/>
                  <a:pt x="177995" y="669471"/>
                  <a:pt x="179344" y="707234"/>
                </a:cubicBezTo>
                <a:cubicBezTo>
                  <a:pt x="180693" y="744997"/>
                  <a:pt x="223850" y="1128020"/>
                  <a:pt x="195528" y="1047100"/>
                </a:cubicBezTo>
                <a:cubicBezTo>
                  <a:pt x="167206" y="966180"/>
                  <a:pt x="33687" y="382204"/>
                  <a:pt x="9411" y="221712"/>
                </a:cubicBezTo>
                <a:cubicBezTo>
                  <a:pt x="-14865" y="61220"/>
                  <a:pt x="12108" y="-64206"/>
                  <a:pt x="41779" y="3559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AA866D82-B3B5-35D0-04D4-BD9214EA3EBC}"/>
              </a:ext>
            </a:extLst>
          </p:cNvPr>
          <p:cNvSpPr/>
          <p:nvPr/>
        </p:nvSpPr>
        <p:spPr>
          <a:xfrm>
            <a:off x="4744275" y="6106006"/>
            <a:ext cx="2274588" cy="521985"/>
          </a:xfrm>
          <a:custGeom>
            <a:avLst/>
            <a:gdLst>
              <a:gd name="connsiteX0" fmla="*/ 5750 w 2274588"/>
              <a:gd name="connsiteY0" fmla="*/ 521371 h 521985"/>
              <a:gd name="connsiteX1" fmla="*/ 1591789 w 2274588"/>
              <a:gd name="connsiteY1" fmla="*/ 116769 h 521985"/>
              <a:gd name="connsiteX2" fmla="*/ 1292383 w 2274588"/>
              <a:gd name="connsiteY2" fmla="*/ 165321 h 521985"/>
              <a:gd name="connsiteX3" fmla="*/ 2247244 w 2274588"/>
              <a:gd name="connsiteY3" fmla="*/ 11573 h 521985"/>
              <a:gd name="connsiteX4" fmla="*/ 5750 w 2274588"/>
              <a:gd name="connsiteY4" fmla="*/ 521371 h 52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8" h="521985">
                <a:moveTo>
                  <a:pt x="5750" y="521371"/>
                </a:moveTo>
                <a:cubicBezTo>
                  <a:pt x="-103492" y="538904"/>
                  <a:pt x="1377350" y="176111"/>
                  <a:pt x="1591789" y="116769"/>
                </a:cubicBezTo>
                <a:cubicBezTo>
                  <a:pt x="1806228" y="57427"/>
                  <a:pt x="1292383" y="165321"/>
                  <a:pt x="1292383" y="165321"/>
                </a:cubicBezTo>
                <a:cubicBezTo>
                  <a:pt x="1401625" y="147788"/>
                  <a:pt x="2456288" y="-49117"/>
                  <a:pt x="2247244" y="11573"/>
                </a:cubicBezTo>
                <a:cubicBezTo>
                  <a:pt x="2038200" y="72263"/>
                  <a:pt x="114992" y="503838"/>
                  <a:pt x="5750" y="52137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 835">
            <a:extLst>
              <a:ext uri="{FF2B5EF4-FFF2-40B4-BE49-F238E27FC236}">
                <a16:creationId xmlns:a16="http://schemas.microsoft.com/office/drawing/2014/main" id="{20499CD1-0BF0-0D47-334C-4EABF4D437F1}"/>
              </a:ext>
            </a:extLst>
          </p:cNvPr>
          <p:cNvSpPr/>
          <p:nvPr/>
        </p:nvSpPr>
        <p:spPr>
          <a:xfrm>
            <a:off x="978865" y="5436815"/>
            <a:ext cx="2313786" cy="438917"/>
          </a:xfrm>
          <a:custGeom>
            <a:avLst/>
            <a:gdLst>
              <a:gd name="connsiteX0" fmla="*/ 271 w 2313786"/>
              <a:gd name="connsiteY0" fmla="*/ 438003 h 438917"/>
              <a:gd name="connsiteX1" fmla="*/ 1246445 w 2313786"/>
              <a:gd name="connsiteY1" fmla="*/ 179058 h 438917"/>
              <a:gd name="connsiteX2" fmla="*/ 906579 w 2313786"/>
              <a:gd name="connsiteY2" fmla="*/ 219518 h 438917"/>
              <a:gd name="connsiteX3" fmla="*/ 1756243 w 2313786"/>
              <a:gd name="connsiteY3" fmla="*/ 9125 h 438917"/>
              <a:gd name="connsiteX4" fmla="*/ 2306501 w 2313786"/>
              <a:gd name="connsiteY4" fmla="*/ 41493 h 438917"/>
              <a:gd name="connsiteX5" fmla="*/ 1367825 w 2313786"/>
              <a:gd name="connsiteY5" fmla="*/ 73861 h 438917"/>
              <a:gd name="connsiteX6" fmla="*/ 271 w 2313786"/>
              <a:gd name="connsiteY6" fmla="*/ 438003 h 43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3786" h="438917">
                <a:moveTo>
                  <a:pt x="271" y="438003"/>
                </a:moveTo>
                <a:cubicBezTo>
                  <a:pt x="-19959" y="455536"/>
                  <a:pt x="1095394" y="215472"/>
                  <a:pt x="1246445" y="179058"/>
                </a:cubicBezTo>
                <a:cubicBezTo>
                  <a:pt x="1397496" y="142644"/>
                  <a:pt x="821613" y="247840"/>
                  <a:pt x="906579" y="219518"/>
                </a:cubicBezTo>
                <a:cubicBezTo>
                  <a:pt x="991545" y="191196"/>
                  <a:pt x="1522923" y="38796"/>
                  <a:pt x="1756243" y="9125"/>
                </a:cubicBezTo>
                <a:cubicBezTo>
                  <a:pt x="1989563" y="-20546"/>
                  <a:pt x="2371237" y="30704"/>
                  <a:pt x="2306501" y="41493"/>
                </a:cubicBezTo>
                <a:cubicBezTo>
                  <a:pt x="2241765" y="52282"/>
                  <a:pt x="1753545" y="11822"/>
                  <a:pt x="1367825" y="73861"/>
                </a:cubicBezTo>
                <a:cubicBezTo>
                  <a:pt x="982105" y="135900"/>
                  <a:pt x="20501" y="420470"/>
                  <a:pt x="271" y="43800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 836">
            <a:extLst>
              <a:ext uri="{FF2B5EF4-FFF2-40B4-BE49-F238E27FC236}">
                <a16:creationId xmlns:a16="http://schemas.microsoft.com/office/drawing/2014/main" id="{A0C0C059-9B3F-224F-C1BF-3C9FF1D80167}"/>
              </a:ext>
            </a:extLst>
          </p:cNvPr>
          <p:cNvSpPr/>
          <p:nvPr/>
        </p:nvSpPr>
        <p:spPr>
          <a:xfrm>
            <a:off x="728783" y="5820610"/>
            <a:ext cx="389583" cy="1674398"/>
          </a:xfrm>
          <a:custGeom>
            <a:avLst/>
            <a:gdLst>
              <a:gd name="connsiteX0" fmla="*/ 387918 w 389583"/>
              <a:gd name="connsiteY0" fmla="*/ 5655 h 1674398"/>
              <a:gd name="connsiteX1" fmla="*/ 104697 w 389583"/>
              <a:gd name="connsiteY1" fmla="*/ 547822 h 1674398"/>
              <a:gd name="connsiteX2" fmla="*/ 177525 w 389583"/>
              <a:gd name="connsiteY2" fmla="*/ 402165 h 1674398"/>
              <a:gd name="connsiteX3" fmla="*/ 31868 w 389583"/>
              <a:gd name="connsiteY3" fmla="*/ 1057620 h 1674398"/>
              <a:gd name="connsiteX4" fmla="*/ 23776 w 389583"/>
              <a:gd name="connsiteY4" fmla="*/ 992884 h 1674398"/>
              <a:gd name="connsiteX5" fmla="*/ 298905 w 389583"/>
              <a:gd name="connsiteY5" fmla="*/ 1664523 h 1674398"/>
              <a:gd name="connsiteX6" fmla="*/ 258445 w 389583"/>
              <a:gd name="connsiteY6" fmla="*/ 1340841 h 1674398"/>
              <a:gd name="connsiteX7" fmla="*/ 120881 w 389583"/>
              <a:gd name="connsiteY7" fmla="*/ 628742 h 1674398"/>
              <a:gd name="connsiteX8" fmla="*/ 169433 w 389583"/>
              <a:gd name="connsiteY8" fmla="*/ 661110 h 1674398"/>
              <a:gd name="connsiteX9" fmla="*/ 217985 w 389583"/>
              <a:gd name="connsiteY9" fmla="*/ 288877 h 1674398"/>
              <a:gd name="connsiteX10" fmla="*/ 387918 w 389583"/>
              <a:gd name="connsiteY10" fmla="*/ 5655 h 167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583" h="1674398">
                <a:moveTo>
                  <a:pt x="387918" y="5655"/>
                </a:moveTo>
                <a:cubicBezTo>
                  <a:pt x="369037" y="48812"/>
                  <a:pt x="139762" y="481737"/>
                  <a:pt x="104697" y="547822"/>
                </a:cubicBezTo>
                <a:cubicBezTo>
                  <a:pt x="69631" y="613907"/>
                  <a:pt x="189663" y="317199"/>
                  <a:pt x="177525" y="402165"/>
                </a:cubicBezTo>
                <a:cubicBezTo>
                  <a:pt x="165387" y="487131"/>
                  <a:pt x="57493" y="959167"/>
                  <a:pt x="31868" y="1057620"/>
                </a:cubicBezTo>
                <a:cubicBezTo>
                  <a:pt x="6243" y="1156073"/>
                  <a:pt x="-20730" y="891734"/>
                  <a:pt x="23776" y="992884"/>
                </a:cubicBezTo>
                <a:cubicBezTo>
                  <a:pt x="68282" y="1094034"/>
                  <a:pt x="259793" y="1606530"/>
                  <a:pt x="298905" y="1664523"/>
                </a:cubicBezTo>
                <a:cubicBezTo>
                  <a:pt x="338016" y="1722516"/>
                  <a:pt x="288116" y="1513471"/>
                  <a:pt x="258445" y="1340841"/>
                </a:cubicBezTo>
                <a:cubicBezTo>
                  <a:pt x="228774" y="1168211"/>
                  <a:pt x="135716" y="742031"/>
                  <a:pt x="120881" y="628742"/>
                </a:cubicBezTo>
                <a:cubicBezTo>
                  <a:pt x="106046" y="515454"/>
                  <a:pt x="153249" y="717754"/>
                  <a:pt x="169433" y="661110"/>
                </a:cubicBezTo>
                <a:cubicBezTo>
                  <a:pt x="185617" y="604466"/>
                  <a:pt x="176176" y="400817"/>
                  <a:pt x="217985" y="288877"/>
                </a:cubicBezTo>
                <a:cubicBezTo>
                  <a:pt x="259794" y="176937"/>
                  <a:pt x="406799" y="-37502"/>
                  <a:pt x="387918" y="5655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 837">
            <a:extLst>
              <a:ext uri="{FF2B5EF4-FFF2-40B4-BE49-F238E27FC236}">
                <a16:creationId xmlns:a16="http://schemas.microsoft.com/office/drawing/2014/main" id="{ECAE5372-812C-229C-FEC9-B335772E11BA}"/>
              </a:ext>
            </a:extLst>
          </p:cNvPr>
          <p:cNvSpPr/>
          <p:nvPr/>
        </p:nvSpPr>
        <p:spPr>
          <a:xfrm>
            <a:off x="1111981" y="6948764"/>
            <a:ext cx="2016619" cy="533314"/>
          </a:xfrm>
          <a:custGeom>
            <a:avLst/>
            <a:gdLst>
              <a:gd name="connsiteX0" fmla="*/ 28996 w 2016619"/>
              <a:gd name="connsiteY0" fmla="*/ 528277 h 533314"/>
              <a:gd name="connsiteX1" fmla="*/ 2003453 w 2016619"/>
              <a:gd name="connsiteY1" fmla="*/ 10386 h 533314"/>
              <a:gd name="connsiteX2" fmla="*/ 886752 w 2016619"/>
              <a:gd name="connsiteY2" fmla="*/ 188411 h 533314"/>
              <a:gd name="connsiteX3" fmla="*/ 830107 w 2016619"/>
              <a:gd name="connsiteY3" fmla="*/ 269332 h 533314"/>
              <a:gd name="connsiteX4" fmla="*/ 28996 w 2016619"/>
              <a:gd name="connsiteY4" fmla="*/ 528277 h 5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619" h="533314">
                <a:moveTo>
                  <a:pt x="28996" y="528277"/>
                </a:moveTo>
                <a:cubicBezTo>
                  <a:pt x="224554" y="485119"/>
                  <a:pt x="1860494" y="67030"/>
                  <a:pt x="2003453" y="10386"/>
                </a:cubicBezTo>
                <a:cubicBezTo>
                  <a:pt x="2146412" y="-46258"/>
                  <a:pt x="1082310" y="145253"/>
                  <a:pt x="886752" y="188411"/>
                </a:cubicBezTo>
                <a:cubicBezTo>
                  <a:pt x="691194" y="231569"/>
                  <a:pt x="974415" y="214036"/>
                  <a:pt x="830107" y="269332"/>
                </a:cubicBezTo>
                <a:cubicBezTo>
                  <a:pt x="685799" y="324628"/>
                  <a:pt x="-166562" y="571435"/>
                  <a:pt x="28996" y="52827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 838">
            <a:extLst>
              <a:ext uri="{FF2B5EF4-FFF2-40B4-BE49-F238E27FC236}">
                <a16:creationId xmlns:a16="http://schemas.microsoft.com/office/drawing/2014/main" id="{44338972-3675-5B46-2135-E702280B6CF4}"/>
              </a:ext>
            </a:extLst>
          </p:cNvPr>
          <p:cNvSpPr/>
          <p:nvPr/>
        </p:nvSpPr>
        <p:spPr>
          <a:xfrm>
            <a:off x="3211893" y="6479858"/>
            <a:ext cx="2818548" cy="485563"/>
          </a:xfrm>
          <a:custGeom>
            <a:avLst/>
            <a:gdLst>
              <a:gd name="connsiteX0" fmla="*/ 65381 w 2818548"/>
              <a:gd name="connsiteY0" fmla="*/ 479292 h 485563"/>
              <a:gd name="connsiteX1" fmla="*/ 2784305 w 2818548"/>
              <a:gd name="connsiteY1" fmla="*/ 9954 h 485563"/>
              <a:gd name="connsiteX2" fmla="*/ 1667604 w 2818548"/>
              <a:gd name="connsiteY2" fmla="*/ 155611 h 485563"/>
              <a:gd name="connsiteX3" fmla="*/ 2776213 w 2818548"/>
              <a:gd name="connsiteY3" fmla="*/ 115151 h 485563"/>
              <a:gd name="connsiteX4" fmla="*/ 1004057 w 2818548"/>
              <a:gd name="connsiteY4" fmla="*/ 268900 h 485563"/>
              <a:gd name="connsiteX5" fmla="*/ 65381 w 2818548"/>
              <a:gd name="connsiteY5" fmla="*/ 479292 h 4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548" h="485563">
                <a:moveTo>
                  <a:pt x="65381" y="479292"/>
                </a:moveTo>
                <a:cubicBezTo>
                  <a:pt x="362089" y="436134"/>
                  <a:pt x="2517268" y="63901"/>
                  <a:pt x="2784305" y="9954"/>
                </a:cubicBezTo>
                <a:cubicBezTo>
                  <a:pt x="3051342" y="-43993"/>
                  <a:pt x="1668953" y="138078"/>
                  <a:pt x="1667604" y="155611"/>
                </a:cubicBezTo>
                <a:cubicBezTo>
                  <a:pt x="1666255" y="173144"/>
                  <a:pt x="2886804" y="96270"/>
                  <a:pt x="2776213" y="115151"/>
                </a:cubicBezTo>
                <a:cubicBezTo>
                  <a:pt x="2665622" y="134032"/>
                  <a:pt x="1455862" y="206861"/>
                  <a:pt x="1004057" y="268900"/>
                </a:cubicBezTo>
                <a:cubicBezTo>
                  <a:pt x="552252" y="330939"/>
                  <a:pt x="-231327" y="522450"/>
                  <a:pt x="65381" y="47929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 839">
            <a:extLst>
              <a:ext uri="{FF2B5EF4-FFF2-40B4-BE49-F238E27FC236}">
                <a16:creationId xmlns:a16="http://schemas.microsoft.com/office/drawing/2014/main" id="{E0A7A67B-BDDC-6F45-4E01-532F1E226AFB}"/>
              </a:ext>
            </a:extLst>
          </p:cNvPr>
          <p:cNvSpPr/>
          <p:nvPr/>
        </p:nvSpPr>
        <p:spPr>
          <a:xfrm>
            <a:off x="6468654" y="5908081"/>
            <a:ext cx="2288397" cy="428628"/>
          </a:xfrm>
          <a:custGeom>
            <a:avLst/>
            <a:gdLst>
              <a:gd name="connsiteX0" fmla="*/ 4974 w 2288397"/>
              <a:gd name="connsiteY0" fmla="*/ 427983 h 428628"/>
              <a:gd name="connsiteX1" fmla="*/ 1736670 w 2288397"/>
              <a:gd name="connsiteY1" fmla="*/ 71933 h 428628"/>
              <a:gd name="connsiteX2" fmla="*/ 1307792 w 2288397"/>
              <a:gd name="connsiteY2" fmla="*/ 96209 h 428628"/>
              <a:gd name="connsiteX3" fmla="*/ 2197916 w 2288397"/>
              <a:gd name="connsiteY3" fmla="*/ 136669 h 428628"/>
              <a:gd name="connsiteX4" fmla="*/ 1607197 w 2288397"/>
              <a:gd name="connsiteY4" fmla="*/ 136669 h 428628"/>
              <a:gd name="connsiteX5" fmla="*/ 2286928 w 2288397"/>
              <a:gd name="connsiteY5" fmla="*/ 47657 h 428628"/>
              <a:gd name="connsiteX6" fmla="*/ 1380620 w 2288397"/>
              <a:gd name="connsiteY6" fmla="*/ 7197 h 428628"/>
              <a:gd name="connsiteX7" fmla="*/ 684705 w 2288397"/>
              <a:gd name="connsiteY7" fmla="*/ 193314 h 428628"/>
              <a:gd name="connsiteX8" fmla="*/ 1194504 w 2288397"/>
              <a:gd name="connsiteY8" fmla="*/ 160946 h 428628"/>
              <a:gd name="connsiteX9" fmla="*/ 4974 w 2288397"/>
              <a:gd name="connsiteY9" fmla="*/ 427983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397" h="428628">
                <a:moveTo>
                  <a:pt x="4974" y="427983"/>
                </a:moveTo>
                <a:cubicBezTo>
                  <a:pt x="95335" y="413148"/>
                  <a:pt x="1519534" y="127229"/>
                  <a:pt x="1736670" y="71933"/>
                </a:cubicBezTo>
                <a:cubicBezTo>
                  <a:pt x="1953806" y="16637"/>
                  <a:pt x="1230918" y="85420"/>
                  <a:pt x="1307792" y="96209"/>
                </a:cubicBezTo>
                <a:cubicBezTo>
                  <a:pt x="1384666" y="106998"/>
                  <a:pt x="2148015" y="129926"/>
                  <a:pt x="2197916" y="136669"/>
                </a:cubicBezTo>
                <a:cubicBezTo>
                  <a:pt x="2247817" y="143412"/>
                  <a:pt x="1592362" y="151504"/>
                  <a:pt x="1607197" y="136669"/>
                </a:cubicBezTo>
                <a:cubicBezTo>
                  <a:pt x="1622032" y="121834"/>
                  <a:pt x="2324691" y="69236"/>
                  <a:pt x="2286928" y="47657"/>
                </a:cubicBezTo>
                <a:cubicBezTo>
                  <a:pt x="2249165" y="26078"/>
                  <a:pt x="1647657" y="-17079"/>
                  <a:pt x="1380620" y="7197"/>
                </a:cubicBezTo>
                <a:cubicBezTo>
                  <a:pt x="1113583" y="31473"/>
                  <a:pt x="715724" y="167689"/>
                  <a:pt x="684705" y="193314"/>
                </a:cubicBezTo>
                <a:cubicBezTo>
                  <a:pt x="653686" y="218939"/>
                  <a:pt x="1305095" y="124532"/>
                  <a:pt x="1194504" y="160946"/>
                </a:cubicBezTo>
                <a:cubicBezTo>
                  <a:pt x="1083913" y="197360"/>
                  <a:pt x="-85387" y="442818"/>
                  <a:pt x="4974" y="42798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栄光ゼミナール「のびしろガール！」田中芽衣 — KEISUKE NISHITANI">
            <a:extLst>
              <a:ext uri="{FF2B5EF4-FFF2-40B4-BE49-F238E27FC236}">
                <a16:creationId xmlns:a16="http://schemas.microsoft.com/office/drawing/2014/main" id="{3EF515F1-D98E-03A7-DCF0-6B2AABE9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650" r="28487" b="11532"/>
          <a:stretch/>
        </p:blipFill>
        <p:spPr bwMode="auto">
          <a:xfrm>
            <a:off x="2220686" y="698"/>
            <a:ext cx="4963885" cy="12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5" name="グループ化 1074" hidden="1">
            <a:extLst>
              <a:ext uri="{FF2B5EF4-FFF2-40B4-BE49-F238E27FC236}">
                <a16:creationId xmlns:a16="http://schemas.microsoft.com/office/drawing/2014/main" id="{94A83EFF-C458-8B31-36B7-9C0532EBDB00}"/>
              </a:ext>
            </a:extLst>
          </p:cNvPr>
          <p:cNvGrpSpPr/>
          <p:nvPr/>
        </p:nvGrpSpPr>
        <p:grpSpPr>
          <a:xfrm>
            <a:off x="2720772" y="7564380"/>
            <a:ext cx="2994528" cy="1775909"/>
            <a:chOff x="2720772" y="7564380"/>
            <a:chExt cx="2994528" cy="1775909"/>
          </a:xfrm>
        </p:grpSpPr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45AD8C54-2524-1D4F-5D67-966D8D655942}"/>
                </a:ext>
              </a:extLst>
            </p:cNvPr>
            <p:cNvSpPr/>
            <p:nvPr/>
          </p:nvSpPr>
          <p:spPr>
            <a:xfrm>
              <a:off x="2720772" y="7569145"/>
              <a:ext cx="721224" cy="1073326"/>
            </a:xfrm>
            <a:custGeom>
              <a:avLst/>
              <a:gdLst>
                <a:gd name="connsiteX0" fmla="*/ 720928 w 721224"/>
                <a:gd name="connsiteY0" fmla="*/ 55 h 1073326"/>
                <a:gd name="connsiteX1" fmla="*/ 457403 w 721224"/>
                <a:gd name="connsiteY1" fmla="*/ 362005 h 1073326"/>
                <a:gd name="connsiteX2" fmla="*/ 470103 w 721224"/>
                <a:gd name="connsiteY2" fmla="*/ 349305 h 1073326"/>
                <a:gd name="connsiteX3" fmla="*/ 327228 w 721224"/>
                <a:gd name="connsiteY3" fmla="*/ 546155 h 1073326"/>
                <a:gd name="connsiteX4" fmla="*/ 320878 w 721224"/>
                <a:gd name="connsiteY4" fmla="*/ 552505 h 1073326"/>
                <a:gd name="connsiteX5" fmla="*/ 89103 w 721224"/>
                <a:gd name="connsiteY5" fmla="*/ 895405 h 1073326"/>
                <a:gd name="connsiteX6" fmla="*/ 9728 w 721224"/>
                <a:gd name="connsiteY6" fmla="*/ 1063680 h 1073326"/>
                <a:gd name="connsiteX7" fmla="*/ 292303 w 721224"/>
                <a:gd name="connsiteY7" fmla="*/ 619180 h 1073326"/>
                <a:gd name="connsiteX8" fmla="*/ 505028 w 721224"/>
                <a:gd name="connsiteY8" fmla="*/ 336605 h 1073326"/>
                <a:gd name="connsiteX9" fmla="*/ 720928 w 721224"/>
                <a:gd name="connsiteY9" fmla="*/ 55 h 107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1224" h="1073326">
                  <a:moveTo>
                    <a:pt x="720928" y="55"/>
                  </a:moveTo>
                  <a:cubicBezTo>
                    <a:pt x="712991" y="4288"/>
                    <a:pt x="457403" y="362005"/>
                    <a:pt x="457403" y="362005"/>
                  </a:cubicBezTo>
                  <a:cubicBezTo>
                    <a:pt x="415599" y="420213"/>
                    <a:pt x="491799" y="318613"/>
                    <a:pt x="470103" y="349305"/>
                  </a:cubicBezTo>
                  <a:cubicBezTo>
                    <a:pt x="448407" y="379997"/>
                    <a:pt x="327228" y="546155"/>
                    <a:pt x="327228" y="546155"/>
                  </a:cubicBezTo>
                  <a:cubicBezTo>
                    <a:pt x="302357" y="580022"/>
                    <a:pt x="360565" y="494297"/>
                    <a:pt x="320878" y="552505"/>
                  </a:cubicBezTo>
                  <a:cubicBezTo>
                    <a:pt x="281191" y="610713"/>
                    <a:pt x="140961" y="810209"/>
                    <a:pt x="89103" y="895405"/>
                  </a:cubicBezTo>
                  <a:cubicBezTo>
                    <a:pt x="37245" y="980601"/>
                    <a:pt x="-24139" y="1109718"/>
                    <a:pt x="9728" y="1063680"/>
                  </a:cubicBezTo>
                  <a:cubicBezTo>
                    <a:pt x="43595" y="1017642"/>
                    <a:pt x="209753" y="740359"/>
                    <a:pt x="292303" y="619180"/>
                  </a:cubicBezTo>
                  <a:cubicBezTo>
                    <a:pt x="374853" y="498001"/>
                    <a:pt x="434649" y="438205"/>
                    <a:pt x="505028" y="336605"/>
                  </a:cubicBezTo>
                  <a:cubicBezTo>
                    <a:pt x="575407" y="235005"/>
                    <a:pt x="728865" y="-4178"/>
                    <a:pt x="720928" y="5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0562DEBE-02C5-232F-DF73-E0AFE8B31D4D}"/>
                </a:ext>
              </a:extLst>
            </p:cNvPr>
            <p:cNvSpPr/>
            <p:nvPr/>
          </p:nvSpPr>
          <p:spPr>
            <a:xfrm>
              <a:off x="2720965" y="8632780"/>
              <a:ext cx="127097" cy="108056"/>
            </a:xfrm>
            <a:custGeom>
              <a:avLst/>
              <a:gdLst>
                <a:gd name="connsiteX0" fmla="*/ 10 w 127097"/>
                <a:gd name="connsiteY0" fmla="*/ 45 h 108056"/>
                <a:gd name="connsiteX1" fmla="*/ 98435 w 127097"/>
                <a:gd name="connsiteY1" fmla="*/ 57195 h 108056"/>
                <a:gd name="connsiteX2" fmla="*/ 127010 w 127097"/>
                <a:gd name="connsiteY2" fmla="*/ 107995 h 108056"/>
                <a:gd name="connsiteX3" fmla="*/ 92085 w 127097"/>
                <a:gd name="connsiteY3" fmla="*/ 66720 h 108056"/>
                <a:gd name="connsiteX4" fmla="*/ 10 w 127097"/>
                <a:gd name="connsiteY4" fmla="*/ 45 h 10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97" h="108056">
                  <a:moveTo>
                    <a:pt x="10" y="45"/>
                  </a:moveTo>
                  <a:cubicBezTo>
                    <a:pt x="1068" y="-1543"/>
                    <a:pt x="77268" y="39203"/>
                    <a:pt x="98435" y="57195"/>
                  </a:cubicBezTo>
                  <a:cubicBezTo>
                    <a:pt x="119602" y="75187"/>
                    <a:pt x="128068" y="106407"/>
                    <a:pt x="127010" y="107995"/>
                  </a:cubicBezTo>
                  <a:cubicBezTo>
                    <a:pt x="125952" y="109583"/>
                    <a:pt x="107960" y="79949"/>
                    <a:pt x="92085" y="66720"/>
                  </a:cubicBezTo>
                  <a:cubicBezTo>
                    <a:pt x="76210" y="53491"/>
                    <a:pt x="-1048" y="1633"/>
                    <a:pt x="10" y="4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96B3AB69-CDFB-6B1F-631D-561881FB6AA9}"/>
                </a:ext>
              </a:extLst>
            </p:cNvPr>
            <p:cNvSpPr/>
            <p:nvPr/>
          </p:nvSpPr>
          <p:spPr>
            <a:xfrm>
              <a:off x="3042045" y="7578725"/>
              <a:ext cx="412355" cy="858090"/>
            </a:xfrm>
            <a:custGeom>
              <a:avLst/>
              <a:gdLst>
                <a:gd name="connsiteX0" fmla="*/ 412355 w 412355"/>
                <a:gd name="connsiteY0" fmla="*/ 0 h 858090"/>
                <a:gd name="connsiteX1" fmla="*/ 301230 w 412355"/>
                <a:gd name="connsiteY1" fmla="*/ 193675 h 858090"/>
                <a:gd name="connsiteX2" fmla="*/ 225030 w 412355"/>
                <a:gd name="connsiteY2" fmla="*/ 349250 h 858090"/>
                <a:gd name="connsiteX3" fmla="*/ 180580 w 412355"/>
                <a:gd name="connsiteY3" fmla="*/ 492125 h 858090"/>
                <a:gd name="connsiteX4" fmla="*/ 88505 w 412355"/>
                <a:gd name="connsiteY4" fmla="*/ 660400 h 858090"/>
                <a:gd name="connsiteX5" fmla="*/ 2780 w 412355"/>
                <a:gd name="connsiteY5" fmla="*/ 854075 h 858090"/>
                <a:gd name="connsiteX6" fmla="*/ 196455 w 412355"/>
                <a:gd name="connsiteY6" fmla="*/ 469900 h 858090"/>
                <a:gd name="connsiteX7" fmla="*/ 259955 w 412355"/>
                <a:gd name="connsiteY7" fmla="*/ 330200 h 858090"/>
                <a:gd name="connsiteX8" fmla="*/ 412355 w 412355"/>
                <a:gd name="connsiteY8" fmla="*/ 0 h 85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355" h="858090">
                  <a:moveTo>
                    <a:pt x="412355" y="0"/>
                  </a:moveTo>
                  <a:cubicBezTo>
                    <a:pt x="372403" y="67733"/>
                    <a:pt x="332451" y="135467"/>
                    <a:pt x="301230" y="193675"/>
                  </a:cubicBezTo>
                  <a:cubicBezTo>
                    <a:pt x="270009" y="251883"/>
                    <a:pt x="245138" y="299508"/>
                    <a:pt x="225030" y="349250"/>
                  </a:cubicBezTo>
                  <a:cubicBezTo>
                    <a:pt x="204922" y="398992"/>
                    <a:pt x="203334" y="440267"/>
                    <a:pt x="180580" y="492125"/>
                  </a:cubicBezTo>
                  <a:cubicBezTo>
                    <a:pt x="157826" y="543983"/>
                    <a:pt x="118138" y="600075"/>
                    <a:pt x="88505" y="660400"/>
                  </a:cubicBezTo>
                  <a:cubicBezTo>
                    <a:pt x="58872" y="720725"/>
                    <a:pt x="-15212" y="885825"/>
                    <a:pt x="2780" y="854075"/>
                  </a:cubicBezTo>
                  <a:cubicBezTo>
                    <a:pt x="20772" y="822325"/>
                    <a:pt x="153593" y="557212"/>
                    <a:pt x="196455" y="469900"/>
                  </a:cubicBezTo>
                  <a:cubicBezTo>
                    <a:pt x="239317" y="382588"/>
                    <a:pt x="259955" y="330200"/>
                    <a:pt x="259955" y="330200"/>
                  </a:cubicBezTo>
                  <a:lnTo>
                    <a:pt x="41235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D75AE9C8-B7B2-EC1A-729B-EDA05BC6970A}"/>
                </a:ext>
              </a:extLst>
            </p:cNvPr>
            <p:cNvSpPr/>
            <p:nvPr/>
          </p:nvSpPr>
          <p:spPr>
            <a:xfrm>
              <a:off x="2811890" y="7904890"/>
              <a:ext cx="464236" cy="922216"/>
            </a:xfrm>
            <a:custGeom>
              <a:avLst/>
              <a:gdLst>
                <a:gd name="connsiteX0" fmla="*/ 461535 w 464236"/>
                <a:gd name="connsiteY0" fmla="*/ 4035 h 922216"/>
                <a:gd name="connsiteX1" fmla="*/ 264685 w 464236"/>
                <a:gd name="connsiteY1" fmla="*/ 407260 h 922216"/>
                <a:gd name="connsiteX2" fmla="*/ 150385 w 464236"/>
                <a:gd name="connsiteY2" fmla="*/ 654910 h 922216"/>
                <a:gd name="connsiteX3" fmla="*/ 4335 w 464236"/>
                <a:gd name="connsiteY3" fmla="*/ 915260 h 922216"/>
                <a:gd name="connsiteX4" fmla="*/ 55135 w 464236"/>
                <a:gd name="connsiteY4" fmla="*/ 820010 h 922216"/>
                <a:gd name="connsiteX5" fmla="*/ 223410 w 464236"/>
                <a:gd name="connsiteY5" fmla="*/ 531085 h 922216"/>
                <a:gd name="connsiteX6" fmla="*/ 369460 w 464236"/>
                <a:gd name="connsiteY6" fmla="*/ 216760 h 922216"/>
                <a:gd name="connsiteX7" fmla="*/ 461535 w 464236"/>
                <a:gd name="connsiteY7" fmla="*/ 4035 h 92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236" h="922216">
                  <a:moveTo>
                    <a:pt x="461535" y="4035"/>
                  </a:moveTo>
                  <a:cubicBezTo>
                    <a:pt x="444073" y="35785"/>
                    <a:pt x="316543" y="298781"/>
                    <a:pt x="264685" y="407260"/>
                  </a:cubicBezTo>
                  <a:cubicBezTo>
                    <a:pt x="212827" y="515739"/>
                    <a:pt x="193777" y="570243"/>
                    <a:pt x="150385" y="654910"/>
                  </a:cubicBezTo>
                  <a:cubicBezTo>
                    <a:pt x="106993" y="739577"/>
                    <a:pt x="20210" y="887743"/>
                    <a:pt x="4335" y="915260"/>
                  </a:cubicBezTo>
                  <a:cubicBezTo>
                    <a:pt x="-11540" y="942777"/>
                    <a:pt x="18622" y="884039"/>
                    <a:pt x="55135" y="820010"/>
                  </a:cubicBezTo>
                  <a:cubicBezTo>
                    <a:pt x="91647" y="755981"/>
                    <a:pt x="171022" y="631627"/>
                    <a:pt x="223410" y="531085"/>
                  </a:cubicBezTo>
                  <a:cubicBezTo>
                    <a:pt x="275798" y="430543"/>
                    <a:pt x="331360" y="297723"/>
                    <a:pt x="369460" y="216760"/>
                  </a:cubicBezTo>
                  <a:cubicBezTo>
                    <a:pt x="407560" y="135798"/>
                    <a:pt x="478997" y="-27715"/>
                    <a:pt x="461535" y="403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6601556D-D861-24E1-E2DA-A7DA5F7CDA4B}"/>
                </a:ext>
              </a:extLst>
            </p:cNvPr>
            <p:cNvSpPr/>
            <p:nvPr/>
          </p:nvSpPr>
          <p:spPr>
            <a:xfrm>
              <a:off x="2822570" y="8829456"/>
              <a:ext cx="51039" cy="172477"/>
            </a:xfrm>
            <a:custGeom>
              <a:avLst/>
              <a:gdLst>
                <a:gd name="connsiteX0" fmla="*/ 5 w 51039"/>
                <a:gd name="connsiteY0" fmla="*/ 219 h 172477"/>
                <a:gd name="connsiteX1" fmla="*/ 47630 w 51039"/>
                <a:gd name="connsiteY1" fmla="*/ 165319 h 172477"/>
                <a:gd name="connsiteX2" fmla="*/ 44455 w 51039"/>
                <a:gd name="connsiteY2" fmla="*/ 130394 h 172477"/>
                <a:gd name="connsiteX3" fmla="*/ 5 w 51039"/>
                <a:gd name="connsiteY3" fmla="*/ 219 h 17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9" h="172477">
                  <a:moveTo>
                    <a:pt x="5" y="219"/>
                  </a:moveTo>
                  <a:cubicBezTo>
                    <a:pt x="534" y="6040"/>
                    <a:pt x="40222" y="143623"/>
                    <a:pt x="47630" y="165319"/>
                  </a:cubicBezTo>
                  <a:cubicBezTo>
                    <a:pt x="55038" y="187015"/>
                    <a:pt x="48688" y="154736"/>
                    <a:pt x="44455" y="130394"/>
                  </a:cubicBezTo>
                  <a:cubicBezTo>
                    <a:pt x="40222" y="106052"/>
                    <a:pt x="-524" y="-5602"/>
                    <a:pt x="5" y="21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9467C1E2-98E2-E2CC-AEE6-42E085E56492}"/>
                </a:ext>
              </a:extLst>
            </p:cNvPr>
            <p:cNvSpPr/>
            <p:nvPr/>
          </p:nvSpPr>
          <p:spPr>
            <a:xfrm>
              <a:off x="2882842" y="8442032"/>
              <a:ext cx="165166" cy="537809"/>
            </a:xfrm>
            <a:custGeom>
              <a:avLst/>
              <a:gdLst>
                <a:gd name="connsiteX0" fmla="*/ 165158 w 165166"/>
                <a:gd name="connsiteY0" fmla="*/ 293 h 537809"/>
                <a:gd name="connsiteX1" fmla="*/ 44508 w 165166"/>
                <a:gd name="connsiteY1" fmla="*/ 330493 h 537809"/>
                <a:gd name="connsiteX2" fmla="*/ 58 w 165166"/>
                <a:gd name="connsiteY2" fmla="*/ 536868 h 537809"/>
                <a:gd name="connsiteX3" fmla="*/ 38158 w 165166"/>
                <a:gd name="connsiteY3" fmla="*/ 390818 h 537809"/>
                <a:gd name="connsiteX4" fmla="*/ 165158 w 165166"/>
                <a:gd name="connsiteY4" fmla="*/ 293 h 53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66" h="537809">
                  <a:moveTo>
                    <a:pt x="165158" y="293"/>
                  </a:moveTo>
                  <a:cubicBezTo>
                    <a:pt x="166216" y="-9761"/>
                    <a:pt x="72025" y="241064"/>
                    <a:pt x="44508" y="330493"/>
                  </a:cubicBezTo>
                  <a:cubicBezTo>
                    <a:pt x="16991" y="419922"/>
                    <a:pt x="1116" y="526814"/>
                    <a:pt x="58" y="536868"/>
                  </a:cubicBezTo>
                  <a:cubicBezTo>
                    <a:pt x="-1000" y="546922"/>
                    <a:pt x="12229" y="474955"/>
                    <a:pt x="38158" y="390818"/>
                  </a:cubicBezTo>
                  <a:cubicBezTo>
                    <a:pt x="64087" y="306681"/>
                    <a:pt x="164100" y="10347"/>
                    <a:pt x="165158" y="29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9F4B3411-2AAF-0C00-4392-A77AD4C4E929}"/>
                </a:ext>
              </a:extLst>
            </p:cNvPr>
            <p:cNvSpPr/>
            <p:nvPr/>
          </p:nvSpPr>
          <p:spPr>
            <a:xfrm>
              <a:off x="2847958" y="8474009"/>
              <a:ext cx="168305" cy="333603"/>
            </a:xfrm>
            <a:custGeom>
              <a:avLst/>
              <a:gdLst>
                <a:gd name="connsiteX0" fmla="*/ 168292 w 168305"/>
                <a:gd name="connsiteY0" fmla="*/ 66 h 333603"/>
                <a:gd name="connsiteX1" fmla="*/ 73042 w 168305"/>
                <a:gd name="connsiteY1" fmla="*/ 203266 h 333603"/>
                <a:gd name="connsiteX2" fmla="*/ 17 w 168305"/>
                <a:gd name="connsiteY2" fmla="*/ 333441 h 333603"/>
                <a:gd name="connsiteX3" fmla="*/ 79392 w 168305"/>
                <a:gd name="connsiteY3" fmla="*/ 225491 h 333603"/>
                <a:gd name="connsiteX4" fmla="*/ 168292 w 168305"/>
                <a:gd name="connsiteY4" fmla="*/ 66 h 33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05" h="333603">
                  <a:moveTo>
                    <a:pt x="168292" y="66"/>
                  </a:moveTo>
                  <a:cubicBezTo>
                    <a:pt x="167234" y="-3638"/>
                    <a:pt x="101088" y="147704"/>
                    <a:pt x="73042" y="203266"/>
                  </a:cubicBezTo>
                  <a:cubicBezTo>
                    <a:pt x="44996" y="258828"/>
                    <a:pt x="-1041" y="329737"/>
                    <a:pt x="17" y="333441"/>
                  </a:cubicBezTo>
                  <a:cubicBezTo>
                    <a:pt x="1075" y="337145"/>
                    <a:pt x="52404" y="276820"/>
                    <a:pt x="79392" y="225491"/>
                  </a:cubicBezTo>
                  <a:cubicBezTo>
                    <a:pt x="106379" y="174162"/>
                    <a:pt x="169350" y="3770"/>
                    <a:pt x="168292" y="6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0DAFEBE9-555E-DF0E-EA21-93DE9782A3D0}"/>
                </a:ext>
              </a:extLst>
            </p:cNvPr>
            <p:cNvSpPr/>
            <p:nvPr/>
          </p:nvSpPr>
          <p:spPr>
            <a:xfrm>
              <a:off x="2860598" y="8749456"/>
              <a:ext cx="62914" cy="107000"/>
            </a:xfrm>
            <a:custGeom>
              <a:avLst/>
              <a:gdLst>
                <a:gd name="connsiteX0" fmla="*/ 60402 w 62914"/>
                <a:gd name="connsiteY0" fmla="*/ 844 h 107000"/>
                <a:gd name="connsiteX1" fmla="*/ 77 w 62914"/>
                <a:gd name="connsiteY1" fmla="*/ 105619 h 107000"/>
                <a:gd name="connsiteX2" fmla="*/ 47702 w 62914"/>
                <a:gd name="connsiteY2" fmla="*/ 57994 h 107000"/>
                <a:gd name="connsiteX3" fmla="*/ 60402 w 62914"/>
                <a:gd name="connsiteY3" fmla="*/ 844 h 1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14" h="107000">
                  <a:moveTo>
                    <a:pt x="60402" y="844"/>
                  </a:moveTo>
                  <a:cubicBezTo>
                    <a:pt x="52465" y="8781"/>
                    <a:pt x="2194" y="96094"/>
                    <a:pt x="77" y="105619"/>
                  </a:cubicBezTo>
                  <a:cubicBezTo>
                    <a:pt x="-2040" y="115144"/>
                    <a:pt x="39764" y="72811"/>
                    <a:pt x="47702" y="57994"/>
                  </a:cubicBezTo>
                  <a:cubicBezTo>
                    <a:pt x="55639" y="43177"/>
                    <a:pt x="68339" y="-7093"/>
                    <a:pt x="60402" y="8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EB69469F-9FD0-3955-414D-64B2116AE2EE}"/>
                </a:ext>
              </a:extLst>
            </p:cNvPr>
            <p:cNvSpPr/>
            <p:nvPr/>
          </p:nvSpPr>
          <p:spPr>
            <a:xfrm>
              <a:off x="2995314" y="7827736"/>
              <a:ext cx="400358" cy="1203798"/>
            </a:xfrm>
            <a:custGeom>
              <a:avLst/>
              <a:gdLst>
                <a:gd name="connsiteX0" fmla="*/ 398761 w 400358"/>
                <a:gd name="connsiteY0" fmla="*/ 4989 h 1203798"/>
                <a:gd name="connsiteX1" fmla="*/ 338436 w 400358"/>
                <a:gd name="connsiteY1" fmla="*/ 166914 h 1203798"/>
                <a:gd name="connsiteX2" fmla="*/ 268586 w 400358"/>
                <a:gd name="connsiteY2" fmla="*/ 347889 h 1203798"/>
                <a:gd name="connsiteX3" fmla="*/ 147936 w 400358"/>
                <a:gd name="connsiteY3" fmla="*/ 655864 h 1203798"/>
                <a:gd name="connsiteX4" fmla="*/ 30461 w 400358"/>
                <a:gd name="connsiteY4" fmla="*/ 1033689 h 1203798"/>
                <a:gd name="connsiteX5" fmla="*/ 8236 w 400358"/>
                <a:gd name="connsiteY5" fmla="*/ 1189264 h 1203798"/>
                <a:gd name="connsiteX6" fmla="*/ 147936 w 400358"/>
                <a:gd name="connsiteY6" fmla="*/ 690789 h 1203798"/>
                <a:gd name="connsiteX7" fmla="*/ 271761 w 400358"/>
                <a:gd name="connsiteY7" fmla="*/ 363764 h 1203798"/>
                <a:gd name="connsiteX8" fmla="*/ 398761 w 400358"/>
                <a:gd name="connsiteY8" fmla="*/ 4989 h 120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358" h="1203798">
                  <a:moveTo>
                    <a:pt x="398761" y="4989"/>
                  </a:moveTo>
                  <a:cubicBezTo>
                    <a:pt x="409874" y="-27819"/>
                    <a:pt x="360132" y="109764"/>
                    <a:pt x="338436" y="166914"/>
                  </a:cubicBezTo>
                  <a:cubicBezTo>
                    <a:pt x="316740" y="224064"/>
                    <a:pt x="300336" y="266397"/>
                    <a:pt x="268586" y="347889"/>
                  </a:cubicBezTo>
                  <a:cubicBezTo>
                    <a:pt x="236836" y="429381"/>
                    <a:pt x="187623" y="541564"/>
                    <a:pt x="147936" y="655864"/>
                  </a:cubicBezTo>
                  <a:cubicBezTo>
                    <a:pt x="108249" y="770164"/>
                    <a:pt x="53744" y="944789"/>
                    <a:pt x="30461" y="1033689"/>
                  </a:cubicBezTo>
                  <a:cubicBezTo>
                    <a:pt x="7178" y="1122589"/>
                    <a:pt x="-11343" y="1246414"/>
                    <a:pt x="8236" y="1189264"/>
                  </a:cubicBezTo>
                  <a:cubicBezTo>
                    <a:pt x="27815" y="1132114"/>
                    <a:pt x="104015" y="828372"/>
                    <a:pt x="147936" y="690789"/>
                  </a:cubicBezTo>
                  <a:cubicBezTo>
                    <a:pt x="191857" y="553206"/>
                    <a:pt x="229428" y="473831"/>
                    <a:pt x="271761" y="363764"/>
                  </a:cubicBezTo>
                  <a:cubicBezTo>
                    <a:pt x="314094" y="253697"/>
                    <a:pt x="387648" y="37797"/>
                    <a:pt x="398761" y="498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B57217CE-A907-DCEB-C774-99C453EB66F7}"/>
                </a:ext>
              </a:extLst>
            </p:cNvPr>
            <p:cNvSpPr/>
            <p:nvPr/>
          </p:nvSpPr>
          <p:spPr>
            <a:xfrm>
              <a:off x="2884912" y="8991547"/>
              <a:ext cx="426819" cy="212778"/>
            </a:xfrm>
            <a:custGeom>
              <a:avLst/>
              <a:gdLst>
                <a:gd name="connsiteX0" fmla="*/ 1163 w 426819"/>
                <a:gd name="connsiteY0" fmla="*/ 53 h 212778"/>
                <a:gd name="connsiteX1" fmla="*/ 115463 w 426819"/>
                <a:gd name="connsiteY1" fmla="*/ 47678 h 212778"/>
                <a:gd name="connsiteX2" fmla="*/ 194838 w 426819"/>
                <a:gd name="connsiteY2" fmla="*/ 88953 h 212778"/>
                <a:gd name="connsiteX3" fmla="*/ 150388 w 426819"/>
                <a:gd name="connsiteY3" fmla="*/ 82603 h 212778"/>
                <a:gd name="connsiteX4" fmla="*/ 337713 w 426819"/>
                <a:gd name="connsiteY4" fmla="*/ 155628 h 212778"/>
                <a:gd name="connsiteX5" fmla="*/ 426613 w 426819"/>
                <a:gd name="connsiteY5" fmla="*/ 212778 h 212778"/>
                <a:gd name="connsiteX6" fmla="*/ 356763 w 426819"/>
                <a:gd name="connsiteY6" fmla="*/ 155628 h 212778"/>
                <a:gd name="connsiteX7" fmla="*/ 191663 w 426819"/>
                <a:gd name="connsiteY7" fmla="*/ 57203 h 212778"/>
                <a:gd name="connsiteX8" fmla="*/ 1163 w 426819"/>
                <a:gd name="connsiteY8" fmla="*/ 53 h 2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819" h="212778">
                  <a:moveTo>
                    <a:pt x="1163" y="53"/>
                  </a:moveTo>
                  <a:cubicBezTo>
                    <a:pt x="-11537" y="-1534"/>
                    <a:pt x="83184" y="32861"/>
                    <a:pt x="115463" y="47678"/>
                  </a:cubicBezTo>
                  <a:cubicBezTo>
                    <a:pt x="147742" y="62495"/>
                    <a:pt x="189017" y="83132"/>
                    <a:pt x="194838" y="88953"/>
                  </a:cubicBezTo>
                  <a:cubicBezTo>
                    <a:pt x="200659" y="94774"/>
                    <a:pt x="126576" y="71491"/>
                    <a:pt x="150388" y="82603"/>
                  </a:cubicBezTo>
                  <a:cubicBezTo>
                    <a:pt x="174201" y="93716"/>
                    <a:pt x="291676" y="133932"/>
                    <a:pt x="337713" y="155628"/>
                  </a:cubicBezTo>
                  <a:cubicBezTo>
                    <a:pt x="383751" y="177324"/>
                    <a:pt x="423438" y="212778"/>
                    <a:pt x="426613" y="212778"/>
                  </a:cubicBezTo>
                  <a:cubicBezTo>
                    <a:pt x="429788" y="212778"/>
                    <a:pt x="395921" y="181557"/>
                    <a:pt x="356763" y="155628"/>
                  </a:cubicBezTo>
                  <a:cubicBezTo>
                    <a:pt x="317605" y="129699"/>
                    <a:pt x="246167" y="82603"/>
                    <a:pt x="191663" y="57203"/>
                  </a:cubicBezTo>
                  <a:cubicBezTo>
                    <a:pt x="137159" y="31803"/>
                    <a:pt x="13863" y="1640"/>
                    <a:pt x="1163" y="5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A32B4623-FA72-7ADF-3DD5-D0BA271557D3}"/>
                </a:ext>
              </a:extLst>
            </p:cNvPr>
            <p:cNvSpPr/>
            <p:nvPr/>
          </p:nvSpPr>
          <p:spPr>
            <a:xfrm>
              <a:off x="3456497" y="7597514"/>
              <a:ext cx="39207" cy="321466"/>
            </a:xfrm>
            <a:custGeom>
              <a:avLst/>
              <a:gdLst>
                <a:gd name="connsiteX0" fmla="*/ 39178 w 39207"/>
                <a:gd name="connsiteY0" fmla="*/ 261 h 321466"/>
                <a:gd name="connsiteX1" fmla="*/ 7428 w 39207"/>
                <a:gd name="connsiteY1" fmla="*/ 212986 h 321466"/>
                <a:gd name="connsiteX2" fmla="*/ 7428 w 39207"/>
                <a:gd name="connsiteY2" fmla="*/ 320936 h 321466"/>
                <a:gd name="connsiteX3" fmla="*/ 1078 w 39207"/>
                <a:gd name="connsiteY3" fmla="*/ 171711 h 321466"/>
                <a:gd name="connsiteX4" fmla="*/ 39178 w 39207"/>
                <a:gd name="connsiteY4" fmla="*/ 261 h 32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07" h="321466">
                  <a:moveTo>
                    <a:pt x="39178" y="261"/>
                  </a:moveTo>
                  <a:cubicBezTo>
                    <a:pt x="40236" y="7140"/>
                    <a:pt x="12720" y="159540"/>
                    <a:pt x="7428" y="212986"/>
                  </a:cubicBezTo>
                  <a:cubicBezTo>
                    <a:pt x="2136" y="266432"/>
                    <a:pt x="8486" y="327815"/>
                    <a:pt x="7428" y="320936"/>
                  </a:cubicBezTo>
                  <a:cubicBezTo>
                    <a:pt x="6370" y="314057"/>
                    <a:pt x="-3155" y="219336"/>
                    <a:pt x="1078" y="171711"/>
                  </a:cubicBezTo>
                  <a:cubicBezTo>
                    <a:pt x="5311" y="124086"/>
                    <a:pt x="38120" y="-6618"/>
                    <a:pt x="39178" y="26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36BA212E-470F-FBDE-9465-AF0E0E3E0096}"/>
                </a:ext>
              </a:extLst>
            </p:cNvPr>
            <p:cNvSpPr/>
            <p:nvPr/>
          </p:nvSpPr>
          <p:spPr>
            <a:xfrm>
              <a:off x="3090108" y="7604107"/>
              <a:ext cx="415092" cy="1485844"/>
            </a:xfrm>
            <a:custGeom>
              <a:avLst/>
              <a:gdLst>
                <a:gd name="connsiteX0" fmla="*/ 415092 w 415092"/>
                <a:gd name="connsiteY0" fmla="*/ 18 h 1485844"/>
                <a:gd name="connsiteX1" fmla="*/ 392867 w 415092"/>
                <a:gd name="connsiteY1" fmla="*/ 238143 h 1485844"/>
                <a:gd name="connsiteX2" fmla="*/ 364292 w 415092"/>
                <a:gd name="connsiteY2" fmla="*/ 339743 h 1485844"/>
                <a:gd name="connsiteX3" fmla="*/ 218242 w 415092"/>
                <a:gd name="connsiteY3" fmla="*/ 825518 h 1485844"/>
                <a:gd name="connsiteX4" fmla="*/ 56317 w 415092"/>
                <a:gd name="connsiteY4" fmla="*/ 1323993 h 1485844"/>
                <a:gd name="connsiteX5" fmla="*/ 8692 w 415092"/>
                <a:gd name="connsiteY5" fmla="*/ 1454168 h 1485844"/>
                <a:gd name="connsiteX6" fmla="*/ 215067 w 415092"/>
                <a:gd name="connsiteY6" fmla="*/ 793768 h 1485844"/>
                <a:gd name="connsiteX7" fmla="*/ 367467 w 415092"/>
                <a:gd name="connsiteY7" fmla="*/ 301643 h 1485844"/>
                <a:gd name="connsiteX8" fmla="*/ 392867 w 415092"/>
                <a:gd name="connsiteY8" fmla="*/ 225443 h 1485844"/>
                <a:gd name="connsiteX9" fmla="*/ 415092 w 415092"/>
                <a:gd name="connsiteY9" fmla="*/ 18 h 148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092" h="1485844">
                  <a:moveTo>
                    <a:pt x="415092" y="18"/>
                  </a:moveTo>
                  <a:cubicBezTo>
                    <a:pt x="415092" y="2135"/>
                    <a:pt x="401334" y="181522"/>
                    <a:pt x="392867" y="238143"/>
                  </a:cubicBezTo>
                  <a:cubicBezTo>
                    <a:pt x="384400" y="294764"/>
                    <a:pt x="393396" y="241847"/>
                    <a:pt x="364292" y="339743"/>
                  </a:cubicBezTo>
                  <a:cubicBezTo>
                    <a:pt x="335188" y="437639"/>
                    <a:pt x="269571" y="661476"/>
                    <a:pt x="218242" y="825518"/>
                  </a:cubicBezTo>
                  <a:cubicBezTo>
                    <a:pt x="166913" y="989560"/>
                    <a:pt x="91242" y="1219218"/>
                    <a:pt x="56317" y="1323993"/>
                  </a:cubicBezTo>
                  <a:cubicBezTo>
                    <a:pt x="21392" y="1428768"/>
                    <a:pt x="-17766" y="1542539"/>
                    <a:pt x="8692" y="1454168"/>
                  </a:cubicBezTo>
                  <a:cubicBezTo>
                    <a:pt x="35150" y="1365797"/>
                    <a:pt x="155271" y="985856"/>
                    <a:pt x="215067" y="793768"/>
                  </a:cubicBezTo>
                  <a:cubicBezTo>
                    <a:pt x="274863" y="601680"/>
                    <a:pt x="337834" y="396364"/>
                    <a:pt x="367467" y="301643"/>
                  </a:cubicBezTo>
                  <a:cubicBezTo>
                    <a:pt x="397100" y="206922"/>
                    <a:pt x="387046" y="272010"/>
                    <a:pt x="392867" y="225443"/>
                  </a:cubicBezTo>
                  <a:cubicBezTo>
                    <a:pt x="398688" y="178876"/>
                    <a:pt x="415092" y="-2099"/>
                    <a:pt x="415092" y="1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1122A4B9-5518-F570-77EC-255F95D143AA}"/>
                </a:ext>
              </a:extLst>
            </p:cNvPr>
            <p:cNvSpPr/>
            <p:nvPr/>
          </p:nvSpPr>
          <p:spPr>
            <a:xfrm>
              <a:off x="3079310" y="8234691"/>
              <a:ext cx="242564" cy="802465"/>
            </a:xfrm>
            <a:custGeom>
              <a:avLst/>
              <a:gdLst>
                <a:gd name="connsiteX0" fmla="*/ 241740 w 242564"/>
                <a:gd name="connsiteY0" fmla="*/ 1259 h 802465"/>
                <a:gd name="connsiteX1" fmla="*/ 121090 w 242564"/>
                <a:gd name="connsiteY1" fmla="*/ 442584 h 802465"/>
                <a:gd name="connsiteX2" fmla="*/ 440 w 242564"/>
                <a:gd name="connsiteY2" fmla="*/ 801359 h 802465"/>
                <a:gd name="connsiteX3" fmla="*/ 165540 w 242564"/>
                <a:gd name="connsiteY3" fmla="*/ 325109 h 802465"/>
                <a:gd name="connsiteX4" fmla="*/ 241740 w 242564"/>
                <a:gd name="connsiteY4" fmla="*/ 1259 h 80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4" h="802465">
                  <a:moveTo>
                    <a:pt x="241740" y="1259"/>
                  </a:moveTo>
                  <a:cubicBezTo>
                    <a:pt x="234332" y="20838"/>
                    <a:pt x="161307" y="309234"/>
                    <a:pt x="121090" y="442584"/>
                  </a:cubicBezTo>
                  <a:cubicBezTo>
                    <a:pt x="80873" y="575934"/>
                    <a:pt x="-6968" y="820938"/>
                    <a:pt x="440" y="801359"/>
                  </a:cubicBezTo>
                  <a:cubicBezTo>
                    <a:pt x="7848" y="781780"/>
                    <a:pt x="125853" y="455284"/>
                    <a:pt x="165540" y="325109"/>
                  </a:cubicBezTo>
                  <a:cubicBezTo>
                    <a:pt x="205227" y="194934"/>
                    <a:pt x="249148" y="-18320"/>
                    <a:pt x="241740" y="125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616575FA-6F43-09D3-0048-8027F0D93CB8}"/>
                </a:ext>
              </a:extLst>
            </p:cNvPr>
            <p:cNvSpPr/>
            <p:nvPr/>
          </p:nvSpPr>
          <p:spPr>
            <a:xfrm>
              <a:off x="3063820" y="8102600"/>
              <a:ext cx="247785" cy="831850"/>
            </a:xfrm>
            <a:custGeom>
              <a:avLst/>
              <a:gdLst>
                <a:gd name="connsiteX0" fmla="*/ 247705 w 247785"/>
                <a:gd name="connsiteY0" fmla="*/ 0 h 831850"/>
                <a:gd name="connsiteX1" fmla="*/ 146105 w 247785"/>
                <a:gd name="connsiteY1" fmla="*/ 355600 h 831850"/>
                <a:gd name="connsiteX2" fmla="*/ 55 w 247785"/>
                <a:gd name="connsiteY2" fmla="*/ 831850 h 831850"/>
                <a:gd name="connsiteX3" fmla="*/ 130230 w 247785"/>
                <a:gd name="connsiteY3" fmla="*/ 355600 h 831850"/>
                <a:gd name="connsiteX4" fmla="*/ 247705 w 247785"/>
                <a:gd name="connsiteY4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85" h="831850">
                  <a:moveTo>
                    <a:pt x="247705" y="0"/>
                  </a:moveTo>
                  <a:cubicBezTo>
                    <a:pt x="250351" y="0"/>
                    <a:pt x="187380" y="216958"/>
                    <a:pt x="146105" y="355600"/>
                  </a:cubicBezTo>
                  <a:cubicBezTo>
                    <a:pt x="104830" y="494242"/>
                    <a:pt x="2701" y="831850"/>
                    <a:pt x="55" y="831850"/>
                  </a:cubicBezTo>
                  <a:cubicBezTo>
                    <a:pt x="-2591" y="831850"/>
                    <a:pt x="89484" y="487892"/>
                    <a:pt x="130230" y="355600"/>
                  </a:cubicBezTo>
                  <a:cubicBezTo>
                    <a:pt x="170976" y="223308"/>
                    <a:pt x="245059" y="0"/>
                    <a:pt x="247705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D1AAC3BC-E1DD-A804-AFDA-B38969C1DE18}"/>
                </a:ext>
              </a:extLst>
            </p:cNvPr>
            <p:cNvSpPr/>
            <p:nvPr/>
          </p:nvSpPr>
          <p:spPr>
            <a:xfrm>
              <a:off x="3203488" y="7651648"/>
              <a:ext cx="362248" cy="1457526"/>
            </a:xfrm>
            <a:custGeom>
              <a:avLst/>
              <a:gdLst>
                <a:gd name="connsiteX0" fmla="*/ 362037 w 362248"/>
                <a:gd name="connsiteY0" fmla="*/ 102 h 1457526"/>
                <a:gd name="connsiteX1" fmla="*/ 308062 w 362248"/>
                <a:gd name="connsiteY1" fmla="*/ 311252 h 1457526"/>
                <a:gd name="connsiteX2" fmla="*/ 292187 w 362248"/>
                <a:gd name="connsiteY2" fmla="*/ 285852 h 1457526"/>
                <a:gd name="connsiteX3" fmla="*/ 250912 w 362248"/>
                <a:gd name="connsiteY3" fmla="*/ 489052 h 1457526"/>
                <a:gd name="connsiteX4" fmla="*/ 200112 w 362248"/>
                <a:gd name="connsiteY4" fmla="*/ 749402 h 1457526"/>
                <a:gd name="connsiteX5" fmla="*/ 133437 w 362248"/>
                <a:gd name="connsiteY5" fmla="*/ 1124052 h 1457526"/>
                <a:gd name="connsiteX6" fmla="*/ 101687 w 362248"/>
                <a:gd name="connsiteY6" fmla="*/ 1225652 h 1457526"/>
                <a:gd name="connsiteX7" fmla="*/ 87 w 362248"/>
                <a:gd name="connsiteY7" fmla="*/ 1457427 h 1457526"/>
                <a:gd name="connsiteX8" fmla="*/ 85812 w 362248"/>
                <a:gd name="connsiteY8" fmla="*/ 1247877 h 1457526"/>
                <a:gd name="connsiteX9" fmla="*/ 184237 w 362248"/>
                <a:gd name="connsiteY9" fmla="*/ 781152 h 1457526"/>
                <a:gd name="connsiteX10" fmla="*/ 285837 w 362248"/>
                <a:gd name="connsiteY10" fmla="*/ 282677 h 1457526"/>
                <a:gd name="connsiteX11" fmla="*/ 362037 w 362248"/>
                <a:gd name="connsiteY11" fmla="*/ 102 h 14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248" h="1457526">
                  <a:moveTo>
                    <a:pt x="362037" y="102"/>
                  </a:moveTo>
                  <a:cubicBezTo>
                    <a:pt x="365741" y="4864"/>
                    <a:pt x="319704" y="263627"/>
                    <a:pt x="308062" y="311252"/>
                  </a:cubicBezTo>
                  <a:cubicBezTo>
                    <a:pt x="296420" y="358877"/>
                    <a:pt x="301712" y="256219"/>
                    <a:pt x="292187" y="285852"/>
                  </a:cubicBezTo>
                  <a:cubicBezTo>
                    <a:pt x="282662" y="315485"/>
                    <a:pt x="266258" y="411794"/>
                    <a:pt x="250912" y="489052"/>
                  </a:cubicBezTo>
                  <a:cubicBezTo>
                    <a:pt x="235566" y="566310"/>
                    <a:pt x="219691" y="643569"/>
                    <a:pt x="200112" y="749402"/>
                  </a:cubicBezTo>
                  <a:cubicBezTo>
                    <a:pt x="180533" y="855235"/>
                    <a:pt x="149841" y="1044677"/>
                    <a:pt x="133437" y="1124052"/>
                  </a:cubicBezTo>
                  <a:cubicBezTo>
                    <a:pt x="117033" y="1203427"/>
                    <a:pt x="123912" y="1170090"/>
                    <a:pt x="101687" y="1225652"/>
                  </a:cubicBezTo>
                  <a:cubicBezTo>
                    <a:pt x="79462" y="1281214"/>
                    <a:pt x="2733" y="1453723"/>
                    <a:pt x="87" y="1457427"/>
                  </a:cubicBezTo>
                  <a:cubicBezTo>
                    <a:pt x="-2559" y="1461131"/>
                    <a:pt x="55120" y="1360590"/>
                    <a:pt x="85812" y="1247877"/>
                  </a:cubicBezTo>
                  <a:cubicBezTo>
                    <a:pt x="116504" y="1135164"/>
                    <a:pt x="150899" y="942019"/>
                    <a:pt x="184237" y="781152"/>
                  </a:cubicBezTo>
                  <a:cubicBezTo>
                    <a:pt x="217574" y="620285"/>
                    <a:pt x="254616" y="407560"/>
                    <a:pt x="285837" y="282677"/>
                  </a:cubicBezTo>
                  <a:cubicBezTo>
                    <a:pt x="317058" y="157794"/>
                    <a:pt x="358333" y="-4660"/>
                    <a:pt x="362037" y="10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2F897C53-45F7-45C6-2A58-CA1E6AEBFFC7}"/>
                </a:ext>
              </a:extLst>
            </p:cNvPr>
            <p:cNvSpPr/>
            <p:nvPr/>
          </p:nvSpPr>
          <p:spPr>
            <a:xfrm>
              <a:off x="3294456" y="8818951"/>
              <a:ext cx="51999" cy="376304"/>
            </a:xfrm>
            <a:custGeom>
              <a:avLst/>
              <a:gdLst>
                <a:gd name="connsiteX0" fmla="*/ 51994 w 51999"/>
                <a:gd name="connsiteY0" fmla="*/ 1199 h 376304"/>
                <a:gd name="connsiteX1" fmla="*/ 7544 w 51999"/>
                <a:gd name="connsiteY1" fmla="*/ 366324 h 376304"/>
                <a:gd name="connsiteX2" fmla="*/ 4369 w 51999"/>
                <a:gd name="connsiteY2" fmla="*/ 252024 h 376304"/>
                <a:gd name="connsiteX3" fmla="*/ 51994 w 51999"/>
                <a:gd name="connsiteY3" fmla="*/ 1199 h 3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99" h="376304">
                  <a:moveTo>
                    <a:pt x="51994" y="1199"/>
                  </a:moveTo>
                  <a:cubicBezTo>
                    <a:pt x="52523" y="20249"/>
                    <a:pt x="15481" y="324520"/>
                    <a:pt x="7544" y="366324"/>
                  </a:cubicBezTo>
                  <a:cubicBezTo>
                    <a:pt x="-393" y="408128"/>
                    <a:pt x="-3039" y="308645"/>
                    <a:pt x="4369" y="252024"/>
                  </a:cubicBezTo>
                  <a:cubicBezTo>
                    <a:pt x="11777" y="195403"/>
                    <a:pt x="51465" y="-17851"/>
                    <a:pt x="51994" y="11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C9E742AE-14BC-211A-BDDC-887B2FD816E1}"/>
                </a:ext>
              </a:extLst>
            </p:cNvPr>
            <p:cNvSpPr/>
            <p:nvPr/>
          </p:nvSpPr>
          <p:spPr>
            <a:xfrm>
              <a:off x="3199497" y="8815122"/>
              <a:ext cx="103771" cy="298740"/>
            </a:xfrm>
            <a:custGeom>
              <a:avLst/>
              <a:gdLst>
                <a:gd name="connsiteX0" fmla="*/ 102503 w 103771"/>
                <a:gd name="connsiteY0" fmla="*/ 1853 h 298740"/>
                <a:gd name="connsiteX1" fmla="*/ 903 w 103771"/>
                <a:gd name="connsiteY1" fmla="*/ 293953 h 298740"/>
                <a:gd name="connsiteX2" fmla="*/ 54878 w 103771"/>
                <a:gd name="connsiteY2" fmla="*/ 173303 h 298740"/>
                <a:gd name="connsiteX3" fmla="*/ 102503 w 103771"/>
                <a:gd name="connsiteY3" fmla="*/ 1853 h 29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1" h="298740">
                  <a:moveTo>
                    <a:pt x="102503" y="1853"/>
                  </a:moveTo>
                  <a:cubicBezTo>
                    <a:pt x="93507" y="21961"/>
                    <a:pt x="8841" y="265378"/>
                    <a:pt x="903" y="293953"/>
                  </a:cubicBezTo>
                  <a:cubicBezTo>
                    <a:pt x="-7035" y="322528"/>
                    <a:pt x="39532" y="215636"/>
                    <a:pt x="54878" y="173303"/>
                  </a:cubicBezTo>
                  <a:cubicBezTo>
                    <a:pt x="70224" y="130970"/>
                    <a:pt x="111499" y="-18255"/>
                    <a:pt x="102503" y="185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D293C81B-13FE-33D2-B32B-124CD6B85472}"/>
                </a:ext>
              </a:extLst>
            </p:cNvPr>
            <p:cNvSpPr/>
            <p:nvPr/>
          </p:nvSpPr>
          <p:spPr>
            <a:xfrm>
              <a:off x="3457067" y="7640136"/>
              <a:ext cx="130687" cy="1597752"/>
            </a:xfrm>
            <a:custGeom>
              <a:avLst/>
              <a:gdLst>
                <a:gd name="connsiteX0" fmla="*/ 130683 w 130687"/>
                <a:gd name="connsiteY0" fmla="*/ 2089 h 1597752"/>
                <a:gd name="connsiteX1" fmla="*/ 76708 w 130687"/>
                <a:gd name="connsiteY1" fmla="*/ 608514 h 1597752"/>
                <a:gd name="connsiteX2" fmla="*/ 73533 w 130687"/>
                <a:gd name="connsiteY2" fmla="*/ 576764 h 1597752"/>
                <a:gd name="connsiteX3" fmla="*/ 54483 w 130687"/>
                <a:gd name="connsiteY3" fmla="*/ 1027614 h 1597752"/>
                <a:gd name="connsiteX4" fmla="*/ 54483 w 130687"/>
                <a:gd name="connsiteY4" fmla="*/ 1014914 h 1597752"/>
                <a:gd name="connsiteX5" fmla="*/ 41783 w 130687"/>
                <a:gd name="connsiteY5" fmla="*/ 1233989 h 1597752"/>
                <a:gd name="connsiteX6" fmla="*/ 508 w 130687"/>
                <a:gd name="connsiteY6" fmla="*/ 1570539 h 1597752"/>
                <a:gd name="connsiteX7" fmla="*/ 73533 w 130687"/>
                <a:gd name="connsiteY7" fmla="*/ 452939 h 1597752"/>
                <a:gd name="connsiteX8" fmla="*/ 130683 w 130687"/>
                <a:gd name="connsiteY8" fmla="*/ 2089 h 159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87" h="1597752">
                  <a:moveTo>
                    <a:pt x="130683" y="2089"/>
                  </a:moveTo>
                  <a:cubicBezTo>
                    <a:pt x="131212" y="28018"/>
                    <a:pt x="86233" y="512735"/>
                    <a:pt x="76708" y="608514"/>
                  </a:cubicBezTo>
                  <a:cubicBezTo>
                    <a:pt x="67183" y="704293"/>
                    <a:pt x="77237" y="506914"/>
                    <a:pt x="73533" y="576764"/>
                  </a:cubicBezTo>
                  <a:cubicBezTo>
                    <a:pt x="69829" y="646614"/>
                    <a:pt x="54483" y="1027614"/>
                    <a:pt x="54483" y="1027614"/>
                  </a:cubicBezTo>
                  <a:cubicBezTo>
                    <a:pt x="51308" y="1100639"/>
                    <a:pt x="56600" y="980518"/>
                    <a:pt x="54483" y="1014914"/>
                  </a:cubicBezTo>
                  <a:cubicBezTo>
                    <a:pt x="52366" y="1049310"/>
                    <a:pt x="50779" y="1141385"/>
                    <a:pt x="41783" y="1233989"/>
                  </a:cubicBezTo>
                  <a:cubicBezTo>
                    <a:pt x="32787" y="1326593"/>
                    <a:pt x="-4784" y="1700714"/>
                    <a:pt x="508" y="1570539"/>
                  </a:cubicBezTo>
                  <a:cubicBezTo>
                    <a:pt x="5800" y="1440364"/>
                    <a:pt x="48662" y="710643"/>
                    <a:pt x="73533" y="452939"/>
                  </a:cubicBezTo>
                  <a:cubicBezTo>
                    <a:pt x="98404" y="195235"/>
                    <a:pt x="130154" y="-23840"/>
                    <a:pt x="130683" y="208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84D6478B-5DCC-E272-02EF-8E77A22842F1}"/>
                </a:ext>
              </a:extLst>
            </p:cNvPr>
            <p:cNvSpPr/>
            <p:nvPr/>
          </p:nvSpPr>
          <p:spPr>
            <a:xfrm>
              <a:off x="3498410" y="7658985"/>
              <a:ext cx="124745" cy="1239417"/>
            </a:xfrm>
            <a:custGeom>
              <a:avLst/>
              <a:gdLst>
                <a:gd name="connsiteX0" fmla="*/ 124265 w 124745"/>
                <a:gd name="connsiteY0" fmla="*/ 14990 h 1239417"/>
                <a:gd name="connsiteX1" fmla="*/ 51240 w 124745"/>
                <a:gd name="connsiteY1" fmla="*/ 732540 h 1239417"/>
                <a:gd name="connsiteX2" fmla="*/ 440 w 124745"/>
                <a:gd name="connsiteY2" fmla="*/ 1231015 h 1239417"/>
                <a:gd name="connsiteX3" fmla="*/ 79815 w 124745"/>
                <a:gd name="connsiteY3" fmla="*/ 322965 h 1239417"/>
                <a:gd name="connsiteX4" fmla="*/ 124265 w 124745"/>
                <a:gd name="connsiteY4" fmla="*/ 14990 h 123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45" h="1239417">
                  <a:moveTo>
                    <a:pt x="124265" y="14990"/>
                  </a:moveTo>
                  <a:cubicBezTo>
                    <a:pt x="119503" y="83252"/>
                    <a:pt x="51240" y="732540"/>
                    <a:pt x="51240" y="732540"/>
                  </a:cubicBezTo>
                  <a:cubicBezTo>
                    <a:pt x="30602" y="935211"/>
                    <a:pt x="-4322" y="1299277"/>
                    <a:pt x="440" y="1231015"/>
                  </a:cubicBezTo>
                  <a:cubicBezTo>
                    <a:pt x="5202" y="1162753"/>
                    <a:pt x="62352" y="523519"/>
                    <a:pt x="79815" y="322965"/>
                  </a:cubicBezTo>
                  <a:cubicBezTo>
                    <a:pt x="97277" y="122411"/>
                    <a:pt x="129027" y="-53272"/>
                    <a:pt x="124265" y="1499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1995FA21-8634-3E45-9780-DC7B48835A3F}"/>
                </a:ext>
              </a:extLst>
            </p:cNvPr>
            <p:cNvSpPr/>
            <p:nvPr/>
          </p:nvSpPr>
          <p:spPr>
            <a:xfrm>
              <a:off x="3593740" y="7684788"/>
              <a:ext cx="167175" cy="1579089"/>
            </a:xfrm>
            <a:custGeom>
              <a:avLst/>
              <a:gdLst>
                <a:gd name="connsiteX0" fmla="*/ 165460 w 167175"/>
                <a:gd name="connsiteY0" fmla="*/ 30462 h 1579089"/>
                <a:gd name="connsiteX1" fmla="*/ 57510 w 167175"/>
                <a:gd name="connsiteY1" fmla="*/ 1021062 h 1579089"/>
                <a:gd name="connsiteX2" fmla="*/ 360 w 167175"/>
                <a:gd name="connsiteY2" fmla="*/ 1573512 h 1579089"/>
                <a:gd name="connsiteX3" fmla="*/ 82910 w 167175"/>
                <a:gd name="connsiteY3" fmla="*/ 697212 h 1579089"/>
                <a:gd name="connsiteX4" fmla="*/ 121010 w 167175"/>
                <a:gd name="connsiteY4" fmla="*/ 290812 h 1579089"/>
                <a:gd name="connsiteX5" fmla="*/ 165460 w 167175"/>
                <a:gd name="connsiteY5" fmla="*/ 30462 h 15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175" h="1579089">
                  <a:moveTo>
                    <a:pt x="165460" y="30462"/>
                  </a:moveTo>
                  <a:cubicBezTo>
                    <a:pt x="154877" y="152170"/>
                    <a:pt x="85027" y="763887"/>
                    <a:pt x="57510" y="1021062"/>
                  </a:cubicBezTo>
                  <a:cubicBezTo>
                    <a:pt x="29993" y="1278237"/>
                    <a:pt x="-3873" y="1627487"/>
                    <a:pt x="360" y="1573512"/>
                  </a:cubicBezTo>
                  <a:cubicBezTo>
                    <a:pt x="4593" y="1519537"/>
                    <a:pt x="62802" y="910995"/>
                    <a:pt x="82910" y="697212"/>
                  </a:cubicBezTo>
                  <a:cubicBezTo>
                    <a:pt x="103018" y="483429"/>
                    <a:pt x="107252" y="397704"/>
                    <a:pt x="121010" y="290812"/>
                  </a:cubicBezTo>
                  <a:cubicBezTo>
                    <a:pt x="134768" y="183920"/>
                    <a:pt x="176043" y="-91246"/>
                    <a:pt x="165460" y="3046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17C6E3B5-9E0A-3D23-152E-307F851D063C}"/>
                </a:ext>
              </a:extLst>
            </p:cNvPr>
            <p:cNvSpPr/>
            <p:nvPr/>
          </p:nvSpPr>
          <p:spPr>
            <a:xfrm>
              <a:off x="3291418" y="9169124"/>
              <a:ext cx="201556" cy="26217"/>
            </a:xfrm>
            <a:custGeom>
              <a:avLst/>
              <a:gdLst>
                <a:gd name="connsiteX0" fmla="*/ 1057 w 201556"/>
                <a:gd name="connsiteY0" fmla="*/ 12976 h 26217"/>
                <a:gd name="connsiteX1" fmla="*/ 197907 w 201556"/>
                <a:gd name="connsiteY1" fmla="*/ 276 h 26217"/>
                <a:gd name="connsiteX2" fmla="*/ 121707 w 201556"/>
                <a:gd name="connsiteY2" fmla="*/ 25676 h 26217"/>
                <a:gd name="connsiteX3" fmla="*/ 1057 w 201556"/>
                <a:gd name="connsiteY3" fmla="*/ 12976 h 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556" h="26217">
                  <a:moveTo>
                    <a:pt x="1057" y="12976"/>
                  </a:moveTo>
                  <a:cubicBezTo>
                    <a:pt x="13757" y="8743"/>
                    <a:pt x="177799" y="-1841"/>
                    <a:pt x="197907" y="276"/>
                  </a:cubicBezTo>
                  <a:cubicBezTo>
                    <a:pt x="218015" y="2393"/>
                    <a:pt x="149753" y="22501"/>
                    <a:pt x="121707" y="25676"/>
                  </a:cubicBezTo>
                  <a:cubicBezTo>
                    <a:pt x="93661" y="28851"/>
                    <a:pt x="-11643" y="17209"/>
                    <a:pt x="1057" y="129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0FFD47C7-ACFC-1FB5-F1E1-5F592A78103F}"/>
                </a:ext>
              </a:extLst>
            </p:cNvPr>
            <p:cNvSpPr/>
            <p:nvPr/>
          </p:nvSpPr>
          <p:spPr>
            <a:xfrm>
              <a:off x="3463925" y="9236075"/>
              <a:ext cx="139934" cy="28582"/>
            </a:xfrm>
            <a:custGeom>
              <a:avLst/>
              <a:gdLst>
                <a:gd name="connsiteX0" fmla="*/ 0 w 139934"/>
                <a:gd name="connsiteY0" fmla="*/ 0 h 28582"/>
                <a:gd name="connsiteX1" fmla="*/ 139700 w 139934"/>
                <a:gd name="connsiteY1" fmla="*/ 28575 h 28582"/>
                <a:gd name="connsiteX2" fmla="*/ 0 w 139934"/>
                <a:gd name="connsiteY2" fmla="*/ 0 h 2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34" h="28582">
                  <a:moveTo>
                    <a:pt x="0" y="0"/>
                  </a:moveTo>
                  <a:cubicBezTo>
                    <a:pt x="0" y="0"/>
                    <a:pt x="132821" y="29104"/>
                    <a:pt x="139700" y="28575"/>
                  </a:cubicBezTo>
                  <a:cubicBezTo>
                    <a:pt x="146579" y="280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791B41F8-870F-0686-F1B5-4063C13E0880}"/>
                </a:ext>
              </a:extLst>
            </p:cNvPr>
            <p:cNvSpPr/>
            <p:nvPr/>
          </p:nvSpPr>
          <p:spPr>
            <a:xfrm>
              <a:off x="3721100" y="7740632"/>
              <a:ext cx="73944" cy="1507802"/>
            </a:xfrm>
            <a:custGeom>
              <a:avLst/>
              <a:gdLst>
                <a:gd name="connsiteX0" fmla="*/ 63500 w 73944"/>
                <a:gd name="connsiteY0" fmla="*/ 18 h 1507802"/>
                <a:gd name="connsiteX1" fmla="*/ 73025 w 73944"/>
                <a:gd name="connsiteY1" fmla="*/ 539768 h 1507802"/>
                <a:gd name="connsiteX2" fmla="*/ 38100 w 73944"/>
                <a:gd name="connsiteY2" fmla="*/ 771543 h 1507802"/>
                <a:gd name="connsiteX3" fmla="*/ 38100 w 73944"/>
                <a:gd name="connsiteY3" fmla="*/ 746143 h 1507802"/>
                <a:gd name="connsiteX4" fmla="*/ 22225 w 73944"/>
                <a:gd name="connsiteY4" fmla="*/ 1069993 h 1507802"/>
                <a:gd name="connsiteX5" fmla="*/ 0 w 73944"/>
                <a:gd name="connsiteY5" fmla="*/ 1504968 h 1507802"/>
                <a:gd name="connsiteX6" fmla="*/ 22225 w 73944"/>
                <a:gd name="connsiteY6" fmla="*/ 844568 h 1507802"/>
                <a:gd name="connsiteX7" fmla="*/ 60325 w 73944"/>
                <a:gd name="connsiteY7" fmla="*/ 558818 h 1507802"/>
                <a:gd name="connsiteX8" fmla="*/ 63500 w 73944"/>
                <a:gd name="connsiteY8" fmla="*/ 18 h 150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44" h="1507802">
                  <a:moveTo>
                    <a:pt x="63500" y="18"/>
                  </a:moveTo>
                  <a:cubicBezTo>
                    <a:pt x="65617" y="-3157"/>
                    <a:pt x="77258" y="411181"/>
                    <a:pt x="73025" y="539768"/>
                  </a:cubicBezTo>
                  <a:cubicBezTo>
                    <a:pt x="68792" y="668355"/>
                    <a:pt x="43921" y="737147"/>
                    <a:pt x="38100" y="771543"/>
                  </a:cubicBezTo>
                  <a:cubicBezTo>
                    <a:pt x="32279" y="805939"/>
                    <a:pt x="40746" y="696401"/>
                    <a:pt x="38100" y="746143"/>
                  </a:cubicBezTo>
                  <a:cubicBezTo>
                    <a:pt x="35454" y="795885"/>
                    <a:pt x="28575" y="943522"/>
                    <a:pt x="22225" y="1069993"/>
                  </a:cubicBezTo>
                  <a:cubicBezTo>
                    <a:pt x="15875" y="1196464"/>
                    <a:pt x="0" y="1542539"/>
                    <a:pt x="0" y="1504968"/>
                  </a:cubicBezTo>
                  <a:cubicBezTo>
                    <a:pt x="0" y="1467397"/>
                    <a:pt x="12171" y="1002260"/>
                    <a:pt x="22225" y="844568"/>
                  </a:cubicBezTo>
                  <a:cubicBezTo>
                    <a:pt x="32279" y="686876"/>
                    <a:pt x="53446" y="699576"/>
                    <a:pt x="60325" y="558818"/>
                  </a:cubicBezTo>
                  <a:cubicBezTo>
                    <a:pt x="67204" y="418060"/>
                    <a:pt x="61383" y="3193"/>
                    <a:pt x="63500" y="1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8A40555C-F537-C8D1-1119-0129E5B35453}"/>
                </a:ext>
              </a:extLst>
            </p:cNvPr>
            <p:cNvSpPr/>
            <p:nvPr/>
          </p:nvSpPr>
          <p:spPr>
            <a:xfrm>
              <a:off x="3590897" y="9213136"/>
              <a:ext cx="282619" cy="86877"/>
            </a:xfrm>
            <a:custGeom>
              <a:avLst/>
              <a:gdLst>
                <a:gd name="connsiteX0" fmla="*/ 28 w 282619"/>
                <a:gd name="connsiteY0" fmla="*/ 714 h 86877"/>
                <a:gd name="connsiteX1" fmla="*/ 120678 w 282619"/>
                <a:gd name="connsiteY1" fmla="*/ 26114 h 86877"/>
                <a:gd name="connsiteX2" fmla="*/ 282603 w 282619"/>
                <a:gd name="connsiteY2" fmla="*/ 86439 h 86877"/>
                <a:gd name="connsiteX3" fmla="*/ 111153 w 282619"/>
                <a:gd name="connsiteY3" fmla="*/ 51514 h 86877"/>
                <a:gd name="connsiteX4" fmla="*/ 28 w 282619"/>
                <a:gd name="connsiteY4" fmla="*/ 714 h 8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19" h="86877">
                  <a:moveTo>
                    <a:pt x="28" y="714"/>
                  </a:moveTo>
                  <a:cubicBezTo>
                    <a:pt x="1615" y="-3519"/>
                    <a:pt x="73582" y="11827"/>
                    <a:pt x="120678" y="26114"/>
                  </a:cubicBezTo>
                  <a:cubicBezTo>
                    <a:pt x="167774" y="40401"/>
                    <a:pt x="284190" y="82206"/>
                    <a:pt x="282603" y="86439"/>
                  </a:cubicBezTo>
                  <a:cubicBezTo>
                    <a:pt x="281016" y="90672"/>
                    <a:pt x="158778" y="63156"/>
                    <a:pt x="111153" y="51514"/>
                  </a:cubicBezTo>
                  <a:cubicBezTo>
                    <a:pt x="63528" y="39872"/>
                    <a:pt x="-1559" y="4947"/>
                    <a:pt x="28" y="71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9D69F22A-4FB2-85DB-E3CB-965D1B68E30D}"/>
                </a:ext>
              </a:extLst>
            </p:cNvPr>
            <p:cNvSpPr/>
            <p:nvPr/>
          </p:nvSpPr>
          <p:spPr>
            <a:xfrm>
              <a:off x="3763465" y="7748287"/>
              <a:ext cx="67550" cy="1508507"/>
            </a:xfrm>
            <a:custGeom>
              <a:avLst/>
              <a:gdLst>
                <a:gd name="connsiteX0" fmla="*/ 49710 w 67550"/>
                <a:gd name="connsiteY0" fmla="*/ 1888 h 1508507"/>
                <a:gd name="connsiteX1" fmla="*/ 65585 w 67550"/>
                <a:gd name="connsiteY1" fmla="*/ 455913 h 1508507"/>
                <a:gd name="connsiteX2" fmla="*/ 49710 w 67550"/>
                <a:gd name="connsiteY2" fmla="*/ 633713 h 1508507"/>
                <a:gd name="connsiteX3" fmla="*/ 43360 w 67550"/>
                <a:gd name="connsiteY3" fmla="*/ 709913 h 1508507"/>
                <a:gd name="connsiteX4" fmla="*/ 21135 w 67550"/>
                <a:gd name="connsiteY4" fmla="*/ 1122663 h 1508507"/>
                <a:gd name="connsiteX5" fmla="*/ 14785 w 67550"/>
                <a:gd name="connsiteY5" fmla="*/ 1094088 h 1508507"/>
                <a:gd name="connsiteX6" fmla="*/ 24310 w 67550"/>
                <a:gd name="connsiteY6" fmla="*/ 1316338 h 1508507"/>
                <a:gd name="connsiteX7" fmla="*/ 5260 w 67550"/>
                <a:gd name="connsiteY7" fmla="*/ 1506838 h 1508507"/>
                <a:gd name="connsiteX8" fmla="*/ 5260 w 67550"/>
                <a:gd name="connsiteY8" fmla="*/ 1205213 h 1508507"/>
                <a:gd name="connsiteX9" fmla="*/ 65585 w 67550"/>
                <a:gd name="connsiteY9" fmla="*/ 567038 h 1508507"/>
                <a:gd name="connsiteX10" fmla="*/ 52885 w 67550"/>
                <a:gd name="connsiteY10" fmla="*/ 303513 h 1508507"/>
                <a:gd name="connsiteX11" fmla="*/ 49710 w 67550"/>
                <a:gd name="connsiteY11" fmla="*/ 1888 h 150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50" h="1508507">
                  <a:moveTo>
                    <a:pt x="49710" y="1888"/>
                  </a:moveTo>
                  <a:cubicBezTo>
                    <a:pt x="51827" y="27288"/>
                    <a:pt x="65585" y="350609"/>
                    <a:pt x="65585" y="455913"/>
                  </a:cubicBezTo>
                  <a:cubicBezTo>
                    <a:pt x="65585" y="561217"/>
                    <a:pt x="53414" y="591380"/>
                    <a:pt x="49710" y="633713"/>
                  </a:cubicBezTo>
                  <a:cubicBezTo>
                    <a:pt x="46006" y="676046"/>
                    <a:pt x="48122" y="628421"/>
                    <a:pt x="43360" y="709913"/>
                  </a:cubicBezTo>
                  <a:cubicBezTo>
                    <a:pt x="38598" y="791405"/>
                    <a:pt x="25898" y="1058634"/>
                    <a:pt x="21135" y="1122663"/>
                  </a:cubicBezTo>
                  <a:cubicBezTo>
                    <a:pt x="16372" y="1186692"/>
                    <a:pt x="14256" y="1061809"/>
                    <a:pt x="14785" y="1094088"/>
                  </a:cubicBezTo>
                  <a:cubicBezTo>
                    <a:pt x="15314" y="1126367"/>
                    <a:pt x="25898" y="1247546"/>
                    <a:pt x="24310" y="1316338"/>
                  </a:cubicBezTo>
                  <a:cubicBezTo>
                    <a:pt x="22722" y="1385130"/>
                    <a:pt x="8435" y="1525359"/>
                    <a:pt x="5260" y="1506838"/>
                  </a:cubicBezTo>
                  <a:cubicBezTo>
                    <a:pt x="2085" y="1488317"/>
                    <a:pt x="-4794" y="1361846"/>
                    <a:pt x="5260" y="1205213"/>
                  </a:cubicBezTo>
                  <a:cubicBezTo>
                    <a:pt x="15314" y="1048580"/>
                    <a:pt x="57648" y="717321"/>
                    <a:pt x="65585" y="567038"/>
                  </a:cubicBezTo>
                  <a:cubicBezTo>
                    <a:pt x="73522" y="416755"/>
                    <a:pt x="55002" y="392942"/>
                    <a:pt x="52885" y="303513"/>
                  </a:cubicBezTo>
                  <a:cubicBezTo>
                    <a:pt x="50768" y="214084"/>
                    <a:pt x="47593" y="-23512"/>
                    <a:pt x="49710" y="188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73B2C5D8-0163-B144-E635-CC89A88961B5}"/>
                </a:ext>
              </a:extLst>
            </p:cNvPr>
            <p:cNvSpPr/>
            <p:nvPr/>
          </p:nvSpPr>
          <p:spPr>
            <a:xfrm>
              <a:off x="3835359" y="7791237"/>
              <a:ext cx="104255" cy="1504474"/>
            </a:xfrm>
            <a:custGeom>
              <a:avLst/>
              <a:gdLst>
                <a:gd name="connsiteX0" fmla="*/ 98466 w 104255"/>
                <a:gd name="connsiteY0" fmla="*/ 213 h 1504474"/>
                <a:gd name="connsiteX1" fmla="*/ 101641 w 104255"/>
                <a:gd name="connsiteY1" fmla="*/ 212938 h 1504474"/>
                <a:gd name="connsiteX2" fmla="*/ 60366 w 104255"/>
                <a:gd name="connsiteY2" fmla="*/ 492338 h 1504474"/>
                <a:gd name="connsiteX3" fmla="*/ 28616 w 104255"/>
                <a:gd name="connsiteY3" fmla="*/ 927313 h 1504474"/>
                <a:gd name="connsiteX4" fmla="*/ 41 w 104255"/>
                <a:gd name="connsiteY4" fmla="*/ 1501988 h 1504474"/>
                <a:gd name="connsiteX5" fmla="*/ 34966 w 104255"/>
                <a:gd name="connsiteY5" fmla="*/ 689188 h 1504474"/>
                <a:gd name="connsiteX6" fmla="*/ 85766 w 104255"/>
                <a:gd name="connsiteY6" fmla="*/ 251038 h 1504474"/>
                <a:gd name="connsiteX7" fmla="*/ 98466 w 104255"/>
                <a:gd name="connsiteY7" fmla="*/ 213 h 15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55" h="1504474">
                  <a:moveTo>
                    <a:pt x="98466" y="213"/>
                  </a:moveTo>
                  <a:cubicBezTo>
                    <a:pt x="101112" y="-6137"/>
                    <a:pt x="107991" y="130917"/>
                    <a:pt x="101641" y="212938"/>
                  </a:cubicBezTo>
                  <a:cubicBezTo>
                    <a:pt x="95291" y="294959"/>
                    <a:pt x="72537" y="373276"/>
                    <a:pt x="60366" y="492338"/>
                  </a:cubicBezTo>
                  <a:cubicBezTo>
                    <a:pt x="48195" y="611400"/>
                    <a:pt x="38670" y="759038"/>
                    <a:pt x="28616" y="927313"/>
                  </a:cubicBezTo>
                  <a:cubicBezTo>
                    <a:pt x="18562" y="1095588"/>
                    <a:pt x="-1017" y="1541675"/>
                    <a:pt x="41" y="1501988"/>
                  </a:cubicBezTo>
                  <a:cubicBezTo>
                    <a:pt x="1099" y="1462301"/>
                    <a:pt x="20679" y="897680"/>
                    <a:pt x="34966" y="689188"/>
                  </a:cubicBezTo>
                  <a:cubicBezTo>
                    <a:pt x="49253" y="480696"/>
                    <a:pt x="74124" y="365867"/>
                    <a:pt x="85766" y="251038"/>
                  </a:cubicBezTo>
                  <a:cubicBezTo>
                    <a:pt x="97408" y="136209"/>
                    <a:pt x="95820" y="6563"/>
                    <a:pt x="98466" y="21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D2A62330-8B68-A477-A56D-05E3F64BBD58}"/>
                </a:ext>
              </a:extLst>
            </p:cNvPr>
            <p:cNvSpPr/>
            <p:nvPr/>
          </p:nvSpPr>
          <p:spPr>
            <a:xfrm>
              <a:off x="3886083" y="7791398"/>
              <a:ext cx="105128" cy="619181"/>
            </a:xfrm>
            <a:custGeom>
              <a:avLst/>
              <a:gdLst>
                <a:gd name="connsiteX0" fmla="*/ 104892 w 105128"/>
                <a:gd name="connsiteY0" fmla="*/ 52 h 619181"/>
                <a:gd name="connsiteX1" fmla="*/ 69967 w 105128"/>
                <a:gd name="connsiteY1" fmla="*/ 139752 h 619181"/>
                <a:gd name="connsiteX2" fmla="*/ 117 w 105128"/>
                <a:gd name="connsiteY2" fmla="*/ 619177 h 619181"/>
                <a:gd name="connsiteX3" fmla="*/ 54092 w 105128"/>
                <a:gd name="connsiteY3" fmla="*/ 130227 h 619181"/>
                <a:gd name="connsiteX4" fmla="*/ 104892 w 105128"/>
                <a:gd name="connsiteY4" fmla="*/ 52 h 61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28" h="619181">
                  <a:moveTo>
                    <a:pt x="104892" y="52"/>
                  </a:moveTo>
                  <a:cubicBezTo>
                    <a:pt x="107538" y="1640"/>
                    <a:pt x="87429" y="36565"/>
                    <a:pt x="69967" y="139752"/>
                  </a:cubicBezTo>
                  <a:cubicBezTo>
                    <a:pt x="52505" y="242939"/>
                    <a:pt x="2763" y="620765"/>
                    <a:pt x="117" y="619177"/>
                  </a:cubicBezTo>
                  <a:cubicBezTo>
                    <a:pt x="-2529" y="617590"/>
                    <a:pt x="40334" y="227594"/>
                    <a:pt x="54092" y="130227"/>
                  </a:cubicBezTo>
                  <a:cubicBezTo>
                    <a:pt x="67850" y="32860"/>
                    <a:pt x="102246" y="-1536"/>
                    <a:pt x="104892" y="5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F7F7A7B1-374B-2E89-3996-C0D2D90AB932}"/>
                </a:ext>
              </a:extLst>
            </p:cNvPr>
            <p:cNvSpPr/>
            <p:nvPr/>
          </p:nvSpPr>
          <p:spPr>
            <a:xfrm>
              <a:off x="3978201" y="7905749"/>
              <a:ext cx="16030" cy="584201"/>
            </a:xfrm>
            <a:custGeom>
              <a:avLst/>
              <a:gdLst>
                <a:gd name="connsiteX0" fmla="*/ 6424 w 16030"/>
                <a:gd name="connsiteY0" fmla="*/ 1 h 584201"/>
                <a:gd name="connsiteX1" fmla="*/ 15949 w 16030"/>
                <a:gd name="connsiteY1" fmla="*/ 222251 h 584201"/>
                <a:gd name="connsiteX2" fmla="*/ 74 w 16030"/>
                <a:gd name="connsiteY2" fmla="*/ 584201 h 584201"/>
                <a:gd name="connsiteX3" fmla="*/ 9599 w 16030"/>
                <a:gd name="connsiteY3" fmla="*/ 225426 h 584201"/>
                <a:gd name="connsiteX4" fmla="*/ 6424 w 16030"/>
                <a:gd name="connsiteY4" fmla="*/ 1 h 58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0" h="584201">
                  <a:moveTo>
                    <a:pt x="6424" y="1"/>
                  </a:moveTo>
                  <a:cubicBezTo>
                    <a:pt x="7482" y="-528"/>
                    <a:pt x="17007" y="124884"/>
                    <a:pt x="15949" y="222251"/>
                  </a:cubicBezTo>
                  <a:cubicBezTo>
                    <a:pt x="14891" y="319618"/>
                    <a:pt x="1132" y="583672"/>
                    <a:pt x="74" y="584201"/>
                  </a:cubicBezTo>
                  <a:cubicBezTo>
                    <a:pt x="-984" y="584730"/>
                    <a:pt x="9599" y="316443"/>
                    <a:pt x="9599" y="225426"/>
                  </a:cubicBezTo>
                  <a:cubicBezTo>
                    <a:pt x="9599" y="134409"/>
                    <a:pt x="5366" y="530"/>
                    <a:pt x="6424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EC9853ED-2D56-D808-E61C-E1A15C56321C}"/>
                </a:ext>
              </a:extLst>
            </p:cNvPr>
            <p:cNvSpPr/>
            <p:nvPr/>
          </p:nvSpPr>
          <p:spPr>
            <a:xfrm>
              <a:off x="3943273" y="8480944"/>
              <a:ext cx="41521" cy="787015"/>
            </a:xfrm>
            <a:custGeom>
              <a:avLst/>
              <a:gdLst>
                <a:gd name="connsiteX0" fmla="*/ 31827 w 41521"/>
                <a:gd name="connsiteY0" fmla="*/ 2656 h 787015"/>
                <a:gd name="connsiteX1" fmla="*/ 35002 w 41521"/>
                <a:gd name="connsiteY1" fmla="*/ 231256 h 787015"/>
                <a:gd name="connsiteX2" fmla="*/ 22302 w 41521"/>
                <a:gd name="connsiteY2" fmla="*/ 507481 h 787015"/>
                <a:gd name="connsiteX3" fmla="*/ 25477 w 41521"/>
                <a:gd name="connsiteY3" fmla="*/ 488431 h 787015"/>
                <a:gd name="connsiteX4" fmla="*/ 77 w 41521"/>
                <a:gd name="connsiteY4" fmla="*/ 786881 h 787015"/>
                <a:gd name="connsiteX5" fmla="*/ 35002 w 41521"/>
                <a:gd name="connsiteY5" fmla="*/ 447156 h 787015"/>
                <a:gd name="connsiteX6" fmla="*/ 41352 w 41521"/>
                <a:gd name="connsiteY6" fmla="*/ 386831 h 787015"/>
                <a:gd name="connsiteX7" fmla="*/ 31827 w 41521"/>
                <a:gd name="connsiteY7" fmla="*/ 2656 h 78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21" h="787015">
                  <a:moveTo>
                    <a:pt x="31827" y="2656"/>
                  </a:moveTo>
                  <a:cubicBezTo>
                    <a:pt x="30769" y="-23273"/>
                    <a:pt x="36590" y="147119"/>
                    <a:pt x="35002" y="231256"/>
                  </a:cubicBezTo>
                  <a:cubicBezTo>
                    <a:pt x="33415" y="315394"/>
                    <a:pt x="22302" y="507481"/>
                    <a:pt x="22302" y="507481"/>
                  </a:cubicBezTo>
                  <a:cubicBezTo>
                    <a:pt x="20715" y="550343"/>
                    <a:pt x="29181" y="441864"/>
                    <a:pt x="25477" y="488431"/>
                  </a:cubicBezTo>
                  <a:cubicBezTo>
                    <a:pt x="21773" y="534998"/>
                    <a:pt x="-1510" y="793760"/>
                    <a:pt x="77" y="786881"/>
                  </a:cubicBezTo>
                  <a:cubicBezTo>
                    <a:pt x="1664" y="780002"/>
                    <a:pt x="28123" y="513831"/>
                    <a:pt x="35002" y="447156"/>
                  </a:cubicBezTo>
                  <a:cubicBezTo>
                    <a:pt x="41881" y="380481"/>
                    <a:pt x="39764" y="455623"/>
                    <a:pt x="41352" y="386831"/>
                  </a:cubicBezTo>
                  <a:cubicBezTo>
                    <a:pt x="42940" y="318039"/>
                    <a:pt x="32885" y="28585"/>
                    <a:pt x="31827" y="265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9F5E560A-3FC9-7082-BFB1-9B8D5622553E}"/>
                </a:ext>
              </a:extLst>
            </p:cNvPr>
            <p:cNvSpPr/>
            <p:nvPr/>
          </p:nvSpPr>
          <p:spPr>
            <a:xfrm>
              <a:off x="3836312" y="7905094"/>
              <a:ext cx="453116" cy="1435195"/>
            </a:xfrm>
            <a:custGeom>
              <a:avLst/>
              <a:gdLst>
                <a:gd name="connsiteX0" fmla="*/ 183238 w 453116"/>
                <a:gd name="connsiteY0" fmla="*/ 16531 h 1435195"/>
                <a:gd name="connsiteX1" fmla="*/ 173713 w 453116"/>
                <a:gd name="connsiteY1" fmla="*/ 568981 h 1435195"/>
                <a:gd name="connsiteX2" fmla="*/ 161013 w 453116"/>
                <a:gd name="connsiteY2" fmla="*/ 997606 h 1435195"/>
                <a:gd name="connsiteX3" fmla="*/ 145138 w 453116"/>
                <a:gd name="connsiteY3" fmla="*/ 1299231 h 1435195"/>
                <a:gd name="connsiteX4" fmla="*/ 138788 w 453116"/>
                <a:gd name="connsiteY4" fmla="*/ 1356381 h 1435195"/>
                <a:gd name="connsiteX5" fmla="*/ 72113 w 453116"/>
                <a:gd name="connsiteY5" fmla="*/ 1359556 h 1435195"/>
                <a:gd name="connsiteX6" fmla="*/ 2263 w 453116"/>
                <a:gd name="connsiteY6" fmla="*/ 1388131 h 1435195"/>
                <a:gd name="connsiteX7" fmla="*/ 161013 w 453116"/>
                <a:gd name="connsiteY7" fmla="*/ 1397656 h 1435195"/>
                <a:gd name="connsiteX8" fmla="*/ 453113 w 453116"/>
                <a:gd name="connsiteY8" fmla="*/ 1391306 h 1435195"/>
                <a:gd name="connsiteX9" fmla="*/ 154663 w 453116"/>
                <a:gd name="connsiteY9" fmla="*/ 1378606 h 1435195"/>
                <a:gd name="connsiteX10" fmla="*/ 154663 w 453116"/>
                <a:gd name="connsiteY10" fmla="*/ 1343681 h 1435195"/>
                <a:gd name="connsiteX11" fmla="*/ 195938 w 453116"/>
                <a:gd name="connsiteY11" fmla="*/ 251481 h 1435195"/>
                <a:gd name="connsiteX12" fmla="*/ 183238 w 453116"/>
                <a:gd name="connsiteY12" fmla="*/ 16531 h 143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116" h="1435195">
                  <a:moveTo>
                    <a:pt x="183238" y="16531"/>
                  </a:moveTo>
                  <a:cubicBezTo>
                    <a:pt x="179534" y="69448"/>
                    <a:pt x="177417" y="405469"/>
                    <a:pt x="173713" y="568981"/>
                  </a:cubicBezTo>
                  <a:cubicBezTo>
                    <a:pt x="170009" y="732493"/>
                    <a:pt x="165775" y="875898"/>
                    <a:pt x="161013" y="997606"/>
                  </a:cubicBezTo>
                  <a:cubicBezTo>
                    <a:pt x="156251" y="1119314"/>
                    <a:pt x="148842" y="1239435"/>
                    <a:pt x="145138" y="1299231"/>
                  </a:cubicBezTo>
                  <a:cubicBezTo>
                    <a:pt x="141434" y="1359027"/>
                    <a:pt x="150959" y="1346327"/>
                    <a:pt x="138788" y="1356381"/>
                  </a:cubicBezTo>
                  <a:cubicBezTo>
                    <a:pt x="126617" y="1366435"/>
                    <a:pt x="94867" y="1354264"/>
                    <a:pt x="72113" y="1359556"/>
                  </a:cubicBezTo>
                  <a:cubicBezTo>
                    <a:pt x="49359" y="1364848"/>
                    <a:pt x="-12554" y="1381781"/>
                    <a:pt x="2263" y="1388131"/>
                  </a:cubicBezTo>
                  <a:cubicBezTo>
                    <a:pt x="17080" y="1394481"/>
                    <a:pt x="85871" y="1397127"/>
                    <a:pt x="161013" y="1397656"/>
                  </a:cubicBezTo>
                  <a:cubicBezTo>
                    <a:pt x="236155" y="1398185"/>
                    <a:pt x="454171" y="1394481"/>
                    <a:pt x="453113" y="1391306"/>
                  </a:cubicBezTo>
                  <a:cubicBezTo>
                    <a:pt x="452055" y="1388131"/>
                    <a:pt x="204405" y="1386544"/>
                    <a:pt x="154663" y="1378606"/>
                  </a:cubicBezTo>
                  <a:cubicBezTo>
                    <a:pt x="104921" y="1370668"/>
                    <a:pt x="147784" y="1531535"/>
                    <a:pt x="154663" y="1343681"/>
                  </a:cubicBezTo>
                  <a:cubicBezTo>
                    <a:pt x="161542" y="1155827"/>
                    <a:pt x="193292" y="466323"/>
                    <a:pt x="195938" y="251481"/>
                  </a:cubicBezTo>
                  <a:cubicBezTo>
                    <a:pt x="198584" y="36639"/>
                    <a:pt x="186942" y="-36386"/>
                    <a:pt x="183238" y="165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34C2120F-2850-7923-6535-D7CE5F013120}"/>
                </a:ext>
              </a:extLst>
            </p:cNvPr>
            <p:cNvSpPr/>
            <p:nvPr/>
          </p:nvSpPr>
          <p:spPr>
            <a:xfrm>
              <a:off x="4184481" y="7915275"/>
              <a:ext cx="3344" cy="222323"/>
            </a:xfrm>
            <a:custGeom>
              <a:avLst/>
              <a:gdLst>
                <a:gd name="connsiteX0" fmla="*/ 3344 w 3344"/>
                <a:gd name="connsiteY0" fmla="*/ 0 h 222323"/>
                <a:gd name="connsiteX1" fmla="*/ 169 w 3344"/>
                <a:gd name="connsiteY1" fmla="*/ 222250 h 222323"/>
                <a:gd name="connsiteX2" fmla="*/ 3344 w 3344"/>
                <a:gd name="connsiteY2" fmla="*/ 0 h 22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4" h="222323">
                  <a:moveTo>
                    <a:pt x="3344" y="0"/>
                  </a:moveTo>
                  <a:cubicBezTo>
                    <a:pt x="3344" y="0"/>
                    <a:pt x="-889" y="217488"/>
                    <a:pt x="169" y="222250"/>
                  </a:cubicBezTo>
                  <a:cubicBezTo>
                    <a:pt x="1227" y="227012"/>
                    <a:pt x="3344" y="0"/>
                    <a:pt x="3344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CC0BFB22-E4A6-C65F-3030-4043CE2032D9}"/>
                </a:ext>
              </a:extLst>
            </p:cNvPr>
            <p:cNvSpPr/>
            <p:nvPr/>
          </p:nvSpPr>
          <p:spPr>
            <a:xfrm>
              <a:off x="3974934" y="7893835"/>
              <a:ext cx="239367" cy="1421637"/>
            </a:xfrm>
            <a:custGeom>
              <a:avLst/>
              <a:gdLst>
                <a:gd name="connsiteX0" fmla="*/ 238291 w 239367"/>
                <a:gd name="connsiteY0" fmla="*/ 2390 h 1421637"/>
                <a:gd name="connsiteX1" fmla="*/ 177966 w 239367"/>
                <a:gd name="connsiteY1" fmla="*/ 494515 h 1421637"/>
                <a:gd name="connsiteX2" fmla="*/ 95416 w 239367"/>
                <a:gd name="connsiteY2" fmla="*/ 796140 h 1421637"/>
                <a:gd name="connsiteX3" fmla="*/ 95416 w 239367"/>
                <a:gd name="connsiteY3" fmla="*/ 758040 h 1421637"/>
                <a:gd name="connsiteX4" fmla="*/ 66841 w 239367"/>
                <a:gd name="connsiteY4" fmla="*/ 894565 h 1421637"/>
                <a:gd name="connsiteX5" fmla="*/ 54141 w 239367"/>
                <a:gd name="connsiteY5" fmla="*/ 1075540 h 1421637"/>
                <a:gd name="connsiteX6" fmla="*/ 82716 w 239367"/>
                <a:gd name="connsiteY6" fmla="*/ 1031090 h 1421637"/>
                <a:gd name="connsiteX7" fmla="*/ 166 w 239367"/>
                <a:gd name="connsiteY7" fmla="*/ 1421615 h 1421637"/>
                <a:gd name="connsiteX8" fmla="*/ 108116 w 239367"/>
                <a:gd name="connsiteY8" fmla="*/ 1012040 h 1421637"/>
                <a:gd name="connsiteX9" fmla="*/ 95416 w 239367"/>
                <a:gd name="connsiteY9" fmla="*/ 1002515 h 1421637"/>
                <a:gd name="connsiteX10" fmla="*/ 95416 w 239367"/>
                <a:gd name="connsiteY10" fmla="*/ 786615 h 1421637"/>
                <a:gd name="connsiteX11" fmla="*/ 206541 w 239367"/>
                <a:gd name="connsiteY11" fmla="*/ 326240 h 1421637"/>
                <a:gd name="connsiteX12" fmla="*/ 238291 w 239367"/>
                <a:gd name="connsiteY12" fmla="*/ 2390 h 142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9367" h="1421637">
                  <a:moveTo>
                    <a:pt x="238291" y="2390"/>
                  </a:moveTo>
                  <a:cubicBezTo>
                    <a:pt x="233529" y="30436"/>
                    <a:pt x="201779" y="362223"/>
                    <a:pt x="177966" y="494515"/>
                  </a:cubicBezTo>
                  <a:cubicBezTo>
                    <a:pt x="154153" y="626807"/>
                    <a:pt x="109174" y="752219"/>
                    <a:pt x="95416" y="796140"/>
                  </a:cubicBezTo>
                  <a:cubicBezTo>
                    <a:pt x="81658" y="840061"/>
                    <a:pt x="100179" y="741636"/>
                    <a:pt x="95416" y="758040"/>
                  </a:cubicBezTo>
                  <a:cubicBezTo>
                    <a:pt x="90653" y="774444"/>
                    <a:pt x="73720" y="841649"/>
                    <a:pt x="66841" y="894565"/>
                  </a:cubicBezTo>
                  <a:cubicBezTo>
                    <a:pt x="59962" y="947481"/>
                    <a:pt x="51495" y="1052786"/>
                    <a:pt x="54141" y="1075540"/>
                  </a:cubicBezTo>
                  <a:cubicBezTo>
                    <a:pt x="56787" y="1098294"/>
                    <a:pt x="91712" y="973411"/>
                    <a:pt x="82716" y="1031090"/>
                  </a:cubicBezTo>
                  <a:cubicBezTo>
                    <a:pt x="73720" y="1088769"/>
                    <a:pt x="-4067" y="1424790"/>
                    <a:pt x="166" y="1421615"/>
                  </a:cubicBezTo>
                  <a:cubicBezTo>
                    <a:pt x="4399" y="1418440"/>
                    <a:pt x="108116" y="1012040"/>
                    <a:pt x="108116" y="1012040"/>
                  </a:cubicBezTo>
                  <a:cubicBezTo>
                    <a:pt x="123991" y="942190"/>
                    <a:pt x="97533" y="1040086"/>
                    <a:pt x="95416" y="1002515"/>
                  </a:cubicBezTo>
                  <a:cubicBezTo>
                    <a:pt x="93299" y="964944"/>
                    <a:pt x="76895" y="899328"/>
                    <a:pt x="95416" y="786615"/>
                  </a:cubicBezTo>
                  <a:cubicBezTo>
                    <a:pt x="113937" y="673902"/>
                    <a:pt x="181141" y="452711"/>
                    <a:pt x="206541" y="326240"/>
                  </a:cubicBezTo>
                  <a:cubicBezTo>
                    <a:pt x="231941" y="199769"/>
                    <a:pt x="243053" y="-25656"/>
                    <a:pt x="238291" y="239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CAD45817-5DA3-0D1D-E97D-C8F41DB8B977}"/>
                </a:ext>
              </a:extLst>
            </p:cNvPr>
            <p:cNvSpPr/>
            <p:nvPr/>
          </p:nvSpPr>
          <p:spPr>
            <a:xfrm>
              <a:off x="4075992" y="8520233"/>
              <a:ext cx="63134" cy="338616"/>
            </a:xfrm>
            <a:custGeom>
              <a:avLst/>
              <a:gdLst>
                <a:gd name="connsiteX0" fmla="*/ 57858 w 63134"/>
                <a:gd name="connsiteY0" fmla="*/ 14167 h 338616"/>
                <a:gd name="connsiteX1" fmla="*/ 3883 w 63134"/>
                <a:gd name="connsiteY1" fmla="*/ 334842 h 338616"/>
                <a:gd name="connsiteX2" fmla="*/ 10233 w 63134"/>
                <a:gd name="connsiteY2" fmla="*/ 182442 h 338616"/>
                <a:gd name="connsiteX3" fmla="*/ 57858 w 63134"/>
                <a:gd name="connsiteY3" fmla="*/ 68142 h 338616"/>
                <a:gd name="connsiteX4" fmla="*/ 57858 w 63134"/>
                <a:gd name="connsiteY4" fmla="*/ 14167 h 33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34" h="338616">
                  <a:moveTo>
                    <a:pt x="57858" y="14167"/>
                  </a:moveTo>
                  <a:cubicBezTo>
                    <a:pt x="48862" y="58617"/>
                    <a:pt x="11820" y="306796"/>
                    <a:pt x="3883" y="334842"/>
                  </a:cubicBezTo>
                  <a:cubicBezTo>
                    <a:pt x="-4055" y="362888"/>
                    <a:pt x="1237" y="226892"/>
                    <a:pt x="10233" y="182442"/>
                  </a:cubicBezTo>
                  <a:cubicBezTo>
                    <a:pt x="19229" y="137992"/>
                    <a:pt x="53096" y="94600"/>
                    <a:pt x="57858" y="68142"/>
                  </a:cubicBezTo>
                  <a:cubicBezTo>
                    <a:pt x="62620" y="41684"/>
                    <a:pt x="66854" y="-30283"/>
                    <a:pt x="57858" y="1416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3C4EC2D3-C197-1A40-1A15-AD789785309F}"/>
                </a:ext>
              </a:extLst>
            </p:cNvPr>
            <p:cNvSpPr/>
            <p:nvPr/>
          </p:nvSpPr>
          <p:spPr>
            <a:xfrm>
              <a:off x="4216340" y="7893289"/>
              <a:ext cx="12785" cy="703995"/>
            </a:xfrm>
            <a:custGeom>
              <a:avLst/>
              <a:gdLst>
                <a:gd name="connsiteX0" fmla="*/ 12760 w 12785"/>
                <a:gd name="connsiteY0" fmla="*/ 6111 h 703995"/>
                <a:gd name="connsiteX1" fmla="*/ 3235 w 12785"/>
                <a:gd name="connsiteY1" fmla="*/ 695086 h 703995"/>
                <a:gd name="connsiteX2" fmla="*/ 60 w 12785"/>
                <a:gd name="connsiteY2" fmla="*/ 374411 h 703995"/>
                <a:gd name="connsiteX3" fmla="*/ 12760 w 12785"/>
                <a:gd name="connsiteY3" fmla="*/ 6111 h 70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5" h="703995">
                  <a:moveTo>
                    <a:pt x="12760" y="6111"/>
                  </a:moveTo>
                  <a:cubicBezTo>
                    <a:pt x="13289" y="59557"/>
                    <a:pt x="5352" y="633703"/>
                    <a:pt x="3235" y="695086"/>
                  </a:cubicBezTo>
                  <a:cubicBezTo>
                    <a:pt x="1118" y="756469"/>
                    <a:pt x="1118" y="484478"/>
                    <a:pt x="60" y="374411"/>
                  </a:cubicBezTo>
                  <a:cubicBezTo>
                    <a:pt x="-998" y="264344"/>
                    <a:pt x="12231" y="-47335"/>
                    <a:pt x="12760" y="611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B0CD0DF5-11AD-8201-F64F-DA1B612121B6}"/>
                </a:ext>
              </a:extLst>
            </p:cNvPr>
            <p:cNvSpPr/>
            <p:nvPr/>
          </p:nvSpPr>
          <p:spPr>
            <a:xfrm>
              <a:off x="4152739" y="8615278"/>
              <a:ext cx="22386" cy="687324"/>
            </a:xfrm>
            <a:custGeom>
              <a:avLst/>
              <a:gdLst>
                <a:gd name="connsiteX0" fmla="*/ 161 w 22386"/>
                <a:gd name="connsiteY0" fmla="*/ 1672 h 687324"/>
                <a:gd name="connsiteX1" fmla="*/ 12861 w 22386"/>
                <a:gd name="connsiteY1" fmla="*/ 665247 h 687324"/>
                <a:gd name="connsiteX2" fmla="*/ 22386 w 22386"/>
                <a:gd name="connsiteY2" fmla="*/ 481097 h 687324"/>
                <a:gd name="connsiteX3" fmla="*/ 161 w 22386"/>
                <a:gd name="connsiteY3" fmla="*/ 1672 h 68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6" h="687324">
                  <a:moveTo>
                    <a:pt x="161" y="1672"/>
                  </a:moveTo>
                  <a:cubicBezTo>
                    <a:pt x="-1427" y="32364"/>
                    <a:pt x="9157" y="585343"/>
                    <a:pt x="12861" y="665247"/>
                  </a:cubicBezTo>
                  <a:cubicBezTo>
                    <a:pt x="16565" y="745151"/>
                    <a:pt x="22386" y="590634"/>
                    <a:pt x="22386" y="481097"/>
                  </a:cubicBezTo>
                  <a:cubicBezTo>
                    <a:pt x="22386" y="371560"/>
                    <a:pt x="1749" y="-29020"/>
                    <a:pt x="161" y="167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45C29E15-40E9-D2E6-6EB1-5028A7D81B5E}"/>
                </a:ext>
              </a:extLst>
            </p:cNvPr>
            <p:cNvSpPr/>
            <p:nvPr/>
          </p:nvSpPr>
          <p:spPr>
            <a:xfrm>
              <a:off x="4034798" y="8852553"/>
              <a:ext cx="89658" cy="415986"/>
            </a:xfrm>
            <a:custGeom>
              <a:avLst/>
              <a:gdLst>
                <a:gd name="connsiteX0" fmla="*/ 89527 w 89658"/>
                <a:gd name="connsiteY0" fmla="*/ 2522 h 415986"/>
                <a:gd name="connsiteX1" fmla="*/ 3802 w 89658"/>
                <a:gd name="connsiteY1" fmla="*/ 408922 h 415986"/>
                <a:gd name="connsiteX2" fmla="*/ 22852 w 89658"/>
                <a:gd name="connsiteY2" fmla="*/ 243822 h 415986"/>
                <a:gd name="connsiteX3" fmla="*/ 89527 w 89658"/>
                <a:gd name="connsiteY3" fmla="*/ 2522 h 41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58" h="415986">
                  <a:moveTo>
                    <a:pt x="89527" y="2522"/>
                  </a:moveTo>
                  <a:cubicBezTo>
                    <a:pt x="86352" y="30039"/>
                    <a:pt x="14914" y="368705"/>
                    <a:pt x="3802" y="408922"/>
                  </a:cubicBezTo>
                  <a:cubicBezTo>
                    <a:pt x="-7311" y="449139"/>
                    <a:pt x="8035" y="307322"/>
                    <a:pt x="22852" y="243822"/>
                  </a:cubicBezTo>
                  <a:cubicBezTo>
                    <a:pt x="37669" y="180322"/>
                    <a:pt x="92702" y="-24995"/>
                    <a:pt x="89527" y="252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5D474CCE-653C-E5E0-E4C1-B5F8CADB56DD}"/>
                </a:ext>
              </a:extLst>
            </p:cNvPr>
            <p:cNvSpPr/>
            <p:nvPr/>
          </p:nvSpPr>
          <p:spPr>
            <a:xfrm>
              <a:off x="4457424" y="7919249"/>
              <a:ext cx="25684" cy="1364820"/>
            </a:xfrm>
            <a:custGeom>
              <a:avLst/>
              <a:gdLst>
                <a:gd name="connsiteX0" fmla="*/ 276 w 25684"/>
                <a:gd name="connsiteY0" fmla="*/ 27776 h 1364820"/>
                <a:gd name="connsiteX1" fmla="*/ 12976 w 25684"/>
                <a:gd name="connsiteY1" fmla="*/ 1358101 h 1364820"/>
                <a:gd name="connsiteX2" fmla="*/ 25676 w 25684"/>
                <a:gd name="connsiteY2" fmla="*/ 523076 h 1364820"/>
                <a:gd name="connsiteX3" fmla="*/ 276 w 25684"/>
                <a:gd name="connsiteY3" fmla="*/ 27776 h 136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84" h="1364820">
                  <a:moveTo>
                    <a:pt x="276" y="27776"/>
                  </a:moveTo>
                  <a:cubicBezTo>
                    <a:pt x="-1841" y="166947"/>
                    <a:pt x="8743" y="1275551"/>
                    <a:pt x="12976" y="1358101"/>
                  </a:cubicBezTo>
                  <a:cubicBezTo>
                    <a:pt x="17209" y="1440651"/>
                    <a:pt x="25147" y="739505"/>
                    <a:pt x="25676" y="523076"/>
                  </a:cubicBezTo>
                  <a:cubicBezTo>
                    <a:pt x="26205" y="306647"/>
                    <a:pt x="2393" y="-111395"/>
                    <a:pt x="276" y="277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62CE924B-5C68-5388-86A7-917E9D1DACD1}"/>
                </a:ext>
              </a:extLst>
            </p:cNvPr>
            <p:cNvSpPr/>
            <p:nvPr/>
          </p:nvSpPr>
          <p:spPr>
            <a:xfrm>
              <a:off x="4514682" y="7962681"/>
              <a:ext cx="19954" cy="1362032"/>
            </a:xfrm>
            <a:custGeom>
              <a:avLst/>
              <a:gdLst>
                <a:gd name="connsiteX0" fmla="*/ 19218 w 19954"/>
                <a:gd name="connsiteY0" fmla="*/ 16094 h 1362032"/>
                <a:gd name="connsiteX1" fmla="*/ 16043 w 19954"/>
                <a:gd name="connsiteY1" fmla="*/ 1162269 h 1362032"/>
                <a:gd name="connsiteX2" fmla="*/ 16043 w 19954"/>
                <a:gd name="connsiteY2" fmla="*/ 1305144 h 1362032"/>
                <a:gd name="connsiteX3" fmla="*/ 168 w 19954"/>
                <a:gd name="connsiteY3" fmla="*/ 543144 h 1362032"/>
                <a:gd name="connsiteX4" fmla="*/ 19218 w 19954"/>
                <a:gd name="connsiteY4" fmla="*/ 16094 h 136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4" h="1362032">
                  <a:moveTo>
                    <a:pt x="19218" y="16094"/>
                  </a:moveTo>
                  <a:cubicBezTo>
                    <a:pt x="21864" y="119281"/>
                    <a:pt x="16572" y="947427"/>
                    <a:pt x="16043" y="1162269"/>
                  </a:cubicBezTo>
                  <a:cubicBezTo>
                    <a:pt x="15514" y="1377111"/>
                    <a:pt x="18689" y="1408331"/>
                    <a:pt x="16043" y="1305144"/>
                  </a:cubicBezTo>
                  <a:cubicBezTo>
                    <a:pt x="13397" y="1201957"/>
                    <a:pt x="2285" y="754811"/>
                    <a:pt x="168" y="543144"/>
                  </a:cubicBezTo>
                  <a:cubicBezTo>
                    <a:pt x="-1949" y="331477"/>
                    <a:pt x="16572" y="-87093"/>
                    <a:pt x="19218" y="1609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6DBBB6E5-9C78-4E49-1CB1-3FA95F5F8FF4}"/>
                </a:ext>
              </a:extLst>
            </p:cNvPr>
            <p:cNvSpPr/>
            <p:nvPr/>
          </p:nvSpPr>
          <p:spPr>
            <a:xfrm>
              <a:off x="4741239" y="7950207"/>
              <a:ext cx="68886" cy="1313171"/>
            </a:xfrm>
            <a:custGeom>
              <a:avLst/>
              <a:gdLst>
                <a:gd name="connsiteX0" fmla="*/ 8561 w 68886"/>
                <a:gd name="connsiteY0" fmla="*/ 53968 h 1313171"/>
                <a:gd name="connsiteX1" fmla="*/ 68886 w 68886"/>
                <a:gd name="connsiteY1" fmla="*/ 1311268 h 1313171"/>
                <a:gd name="connsiteX2" fmla="*/ 8561 w 68886"/>
                <a:gd name="connsiteY2" fmla="*/ 333368 h 1313171"/>
                <a:gd name="connsiteX3" fmla="*/ 8561 w 68886"/>
                <a:gd name="connsiteY3" fmla="*/ 53968 h 13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6" h="1313171">
                  <a:moveTo>
                    <a:pt x="8561" y="53968"/>
                  </a:moveTo>
                  <a:cubicBezTo>
                    <a:pt x="18615" y="216951"/>
                    <a:pt x="68886" y="1264701"/>
                    <a:pt x="68886" y="1311268"/>
                  </a:cubicBezTo>
                  <a:cubicBezTo>
                    <a:pt x="68886" y="1357835"/>
                    <a:pt x="21261" y="536568"/>
                    <a:pt x="8561" y="333368"/>
                  </a:cubicBezTo>
                  <a:cubicBezTo>
                    <a:pt x="-4139" y="130168"/>
                    <a:pt x="-1493" y="-109015"/>
                    <a:pt x="8561" y="5396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E49E8142-EE0D-5487-0B1A-E2A215CAAEB6}"/>
                </a:ext>
              </a:extLst>
            </p:cNvPr>
            <p:cNvSpPr/>
            <p:nvPr/>
          </p:nvSpPr>
          <p:spPr>
            <a:xfrm>
              <a:off x="4154240" y="9264607"/>
              <a:ext cx="460500" cy="28849"/>
            </a:xfrm>
            <a:custGeom>
              <a:avLst/>
              <a:gdLst>
                <a:gd name="connsiteX0" fmla="*/ 5010 w 460500"/>
                <a:gd name="connsiteY0" fmla="*/ 22268 h 28849"/>
                <a:gd name="connsiteX1" fmla="*/ 455860 w 460500"/>
                <a:gd name="connsiteY1" fmla="*/ 43 h 28849"/>
                <a:gd name="connsiteX2" fmla="*/ 227260 w 460500"/>
                <a:gd name="connsiteY2" fmla="*/ 28618 h 28849"/>
                <a:gd name="connsiteX3" fmla="*/ 5010 w 460500"/>
                <a:gd name="connsiteY3" fmla="*/ 22268 h 2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500" h="28849">
                  <a:moveTo>
                    <a:pt x="5010" y="22268"/>
                  </a:moveTo>
                  <a:cubicBezTo>
                    <a:pt x="43110" y="17505"/>
                    <a:pt x="418818" y="-1015"/>
                    <a:pt x="455860" y="43"/>
                  </a:cubicBezTo>
                  <a:cubicBezTo>
                    <a:pt x="492902" y="1101"/>
                    <a:pt x="298168" y="27560"/>
                    <a:pt x="227260" y="28618"/>
                  </a:cubicBezTo>
                  <a:cubicBezTo>
                    <a:pt x="156352" y="29676"/>
                    <a:pt x="-33090" y="27031"/>
                    <a:pt x="5010" y="2226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6D4CEE38-E841-F64B-3809-DE335954CA8E}"/>
                </a:ext>
              </a:extLst>
            </p:cNvPr>
            <p:cNvSpPr/>
            <p:nvPr/>
          </p:nvSpPr>
          <p:spPr>
            <a:xfrm>
              <a:off x="4535275" y="9239194"/>
              <a:ext cx="467865" cy="35789"/>
            </a:xfrm>
            <a:custGeom>
              <a:avLst/>
              <a:gdLst>
                <a:gd name="connsiteX0" fmla="*/ 4975 w 467865"/>
                <a:gd name="connsiteY0" fmla="*/ 34981 h 35789"/>
                <a:gd name="connsiteX1" fmla="*/ 135150 w 467865"/>
                <a:gd name="connsiteY1" fmla="*/ 25456 h 35789"/>
                <a:gd name="connsiteX2" fmla="*/ 459000 w 467865"/>
                <a:gd name="connsiteY2" fmla="*/ 28631 h 35789"/>
                <a:gd name="connsiteX3" fmla="*/ 347875 w 467865"/>
                <a:gd name="connsiteY3" fmla="*/ 56 h 35789"/>
                <a:gd name="connsiteX4" fmla="*/ 4975 w 467865"/>
                <a:gd name="connsiteY4" fmla="*/ 34981 h 3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865" h="35789">
                  <a:moveTo>
                    <a:pt x="4975" y="34981"/>
                  </a:moveTo>
                  <a:cubicBezTo>
                    <a:pt x="-30479" y="39214"/>
                    <a:pt x="135150" y="25456"/>
                    <a:pt x="135150" y="25456"/>
                  </a:cubicBezTo>
                  <a:cubicBezTo>
                    <a:pt x="210821" y="24398"/>
                    <a:pt x="423546" y="32864"/>
                    <a:pt x="459000" y="28631"/>
                  </a:cubicBezTo>
                  <a:cubicBezTo>
                    <a:pt x="494454" y="24398"/>
                    <a:pt x="416667" y="1644"/>
                    <a:pt x="347875" y="56"/>
                  </a:cubicBezTo>
                  <a:cubicBezTo>
                    <a:pt x="279083" y="-1532"/>
                    <a:pt x="40429" y="30748"/>
                    <a:pt x="4975" y="3498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7616DAF1-B5C2-667A-8F80-08099EC1C04D}"/>
                </a:ext>
              </a:extLst>
            </p:cNvPr>
            <p:cNvSpPr/>
            <p:nvPr/>
          </p:nvSpPr>
          <p:spPr>
            <a:xfrm>
              <a:off x="4797262" y="7993638"/>
              <a:ext cx="79635" cy="1228286"/>
            </a:xfrm>
            <a:custGeom>
              <a:avLst/>
              <a:gdLst>
                <a:gd name="connsiteX0" fmla="*/ 3338 w 79635"/>
                <a:gd name="connsiteY0" fmla="*/ 29587 h 1228286"/>
                <a:gd name="connsiteX1" fmla="*/ 79538 w 79635"/>
                <a:gd name="connsiteY1" fmla="*/ 1223387 h 1228286"/>
                <a:gd name="connsiteX2" fmla="*/ 19213 w 79635"/>
                <a:gd name="connsiteY2" fmla="*/ 435987 h 1228286"/>
                <a:gd name="connsiteX3" fmla="*/ 3338 w 79635"/>
                <a:gd name="connsiteY3" fmla="*/ 29587 h 122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35" h="1228286">
                  <a:moveTo>
                    <a:pt x="3338" y="29587"/>
                  </a:moveTo>
                  <a:cubicBezTo>
                    <a:pt x="13392" y="160820"/>
                    <a:pt x="76892" y="1155654"/>
                    <a:pt x="79538" y="1223387"/>
                  </a:cubicBezTo>
                  <a:cubicBezTo>
                    <a:pt x="82184" y="1291120"/>
                    <a:pt x="30325" y="637599"/>
                    <a:pt x="19213" y="435987"/>
                  </a:cubicBezTo>
                  <a:cubicBezTo>
                    <a:pt x="8101" y="234375"/>
                    <a:pt x="-6716" y="-101646"/>
                    <a:pt x="3338" y="2958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22138C70-D172-548D-F432-15B2F6EC6535}"/>
                </a:ext>
              </a:extLst>
            </p:cNvPr>
            <p:cNvSpPr/>
            <p:nvPr/>
          </p:nvSpPr>
          <p:spPr>
            <a:xfrm>
              <a:off x="4860886" y="7988737"/>
              <a:ext cx="73081" cy="1249556"/>
            </a:xfrm>
            <a:custGeom>
              <a:avLst/>
              <a:gdLst>
                <a:gd name="connsiteX0" fmla="*/ 6389 w 73081"/>
                <a:gd name="connsiteY0" fmla="*/ 28138 h 1249556"/>
                <a:gd name="connsiteX1" fmla="*/ 73064 w 73081"/>
                <a:gd name="connsiteY1" fmla="*/ 1244163 h 1249556"/>
                <a:gd name="connsiteX2" fmla="*/ 12739 w 73081"/>
                <a:gd name="connsiteY2" fmla="*/ 456763 h 1249556"/>
                <a:gd name="connsiteX3" fmla="*/ 6389 w 73081"/>
                <a:gd name="connsiteY3" fmla="*/ 28138 h 12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81" h="1249556">
                  <a:moveTo>
                    <a:pt x="6389" y="28138"/>
                  </a:moveTo>
                  <a:cubicBezTo>
                    <a:pt x="16443" y="159371"/>
                    <a:pt x="72006" y="1172726"/>
                    <a:pt x="73064" y="1244163"/>
                  </a:cubicBezTo>
                  <a:cubicBezTo>
                    <a:pt x="74122" y="1315600"/>
                    <a:pt x="27556" y="657317"/>
                    <a:pt x="12739" y="456763"/>
                  </a:cubicBezTo>
                  <a:cubicBezTo>
                    <a:pt x="-2078" y="256209"/>
                    <a:pt x="-3665" y="-103095"/>
                    <a:pt x="6389" y="2813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BF4A240A-1332-EA51-3D67-7B31E5778F83}"/>
                </a:ext>
              </a:extLst>
            </p:cNvPr>
            <p:cNvSpPr/>
            <p:nvPr/>
          </p:nvSpPr>
          <p:spPr>
            <a:xfrm>
              <a:off x="5016067" y="8012211"/>
              <a:ext cx="101033" cy="1209149"/>
            </a:xfrm>
            <a:custGeom>
              <a:avLst/>
              <a:gdLst>
                <a:gd name="connsiteX0" fmla="*/ 433 w 101033"/>
                <a:gd name="connsiteY0" fmla="*/ 20539 h 1209149"/>
                <a:gd name="connsiteX1" fmla="*/ 98858 w 101033"/>
                <a:gd name="connsiteY1" fmla="*/ 1201639 h 1209149"/>
                <a:gd name="connsiteX2" fmla="*/ 63933 w 101033"/>
                <a:gd name="connsiteY2" fmla="*/ 503139 h 1209149"/>
                <a:gd name="connsiteX3" fmla="*/ 433 w 101033"/>
                <a:gd name="connsiteY3" fmla="*/ 20539 h 120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33" h="1209149">
                  <a:moveTo>
                    <a:pt x="433" y="20539"/>
                  </a:moveTo>
                  <a:cubicBezTo>
                    <a:pt x="6254" y="136956"/>
                    <a:pt x="88275" y="1121206"/>
                    <a:pt x="98858" y="1201639"/>
                  </a:cubicBezTo>
                  <a:cubicBezTo>
                    <a:pt x="109441" y="1282072"/>
                    <a:pt x="78750" y="694168"/>
                    <a:pt x="63933" y="503139"/>
                  </a:cubicBezTo>
                  <a:cubicBezTo>
                    <a:pt x="49116" y="312110"/>
                    <a:pt x="-5388" y="-95878"/>
                    <a:pt x="433" y="2053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71B5C6B2-3021-4E09-A048-A1565B6A63CD}"/>
                </a:ext>
              </a:extLst>
            </p:cNvPr>
            <p:cNvSpPr/>
            <p:nvPr/>
          </p:nvSpPr>
          <p:spPr>
            <a:xfrm>
              <a:off x="5060466" y="8012260"/>
              <a:ext cx="137355" cy="1194429"/>
            </a:xfrm>
            <a:custGeom>
              <a:avLst/>
              <a:gdLst>
                <a:gd name="connsiteX0" fmla="*/ 484 w 137355"/>
                <a:gd name="connsiteY0" fmla="*/ 14140 h 1194429"/>
                <a:gd name="connsiteX1" fmla="*/ 73509 w 137355"/>
                <a:gd name="connsiteY1" fmla="*/ 693590 h 1194429"/>
                <a:gd name="connsiteX2" fmla="*/ 137009 w 137355"/>
                <a:gd name="connsiteY2" fmla="*/ 1188890 h 1194429"/>
                <a:gd name="connsiteX3" fmla="*/ 44934 w 137355"/>
                <a:gd name="connsiteY3" fmla="*/ 369740 h 1194429"/>
                <a:gd name="connsiteX4" fmla="*/ 41759 w 137355"/>
                <a:gd name="connsiteY4" fmla="*/ 382440 h 1194429"/>
                <a:gd name="connsiteX5" fmla="*/ 41759 w 137355"/>
                <a:gd name="connsiteY5" fmla="*/ 242740 h 1194429"/>
                <a:gd name="connsiteX6" fmla="*/ 484 w 137355"/>
                <a:gd name="connsiteY6" fmla="*/ 14140 h 119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355" h="1194429">
                  <a:moveTo>
                    <a:pt x="484" y="14140"/>
                  </a:moveTo>
                  <a:cubicBezTo>
                    <a:pt x="5776" y="89282"/>
                    <a:pt x="50755" y="497798"/>
                    <a:pt x="73509" y="693590"/>
                  </a:cubicBezTo>
                  <a:cubicBezTo>
                    <a:pt x="96263" y="889382"/>
                    <a:pt x="141772" y="1242865"/>
                    <a:pt x="137009" y="1188890"/>
                  </a:cubicBezTo>
                  <a:cubicBezTo>
                    <a:pt x="132246" y="1134915"/>
                    <a:pt x="60809" y="504148"/>
                    <a:pt x="44934" y="369740"/>
                  </a:cubicBezTo>
                  <a:cubicBezTo>
                    <a:pt x="29059" y="235332"/>
                    <a:pt x="42288" y="403607"/>
                    <a:pt x="41759" y="382440"/>
                  </a:cubicBezTo>
                  <a:cubicBezTo>
                    <a:pt x="41230" y="361273"/>
                    <a:pt x="48638" y="300419"/>
                    <a:pt x="41759" y="242740"/>
                  </a:cubicBezTo>
                  <a:cubicBezTo>
                    <a:pt x="34880" y="185061"/>
                    <a:pt x="-4808" y="-61002"/>
                    <a:pt x="484" y="1414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B13F7922-B210-7925-9BF1-F397F49C4FCB}"/>
                </a:ext>
              </a:extLst>
            </p:cNvPr>
            <p:cNvSpPr/>
            <p:nvPr/>
          </p:nvSpPr>
          <p:spPr>
            <a:xfrm>
              <a:off x="5104406" y="8018434"/>
              <a:ext cx="131041" cy="1250906"/>
            </a:xfrm>
            <a:custGeom>
              <a:avLst/>
              <a:gdLst>
                <a:gd name="connsiteX0" fmla="*/ 994 w 131041"/>
                <a:gd name="connsiteY0" fmla="*/ 20666 h 1250906"/>
                <a:gd name="connsiteX1" fmla="*/ 118469 w 131041"/>
                <a:gd name="connsiteY1" fmla="*/ 966816 h 1250906"/>
                <a:gd name="connsiteX2" fmla="*/ 121644 w 131041"/>
                <a:gd name="connsiteY2" fmla="*/ 1220816 h 1250906"/>
                <a:gd name="connsiteX3" fmla="*/ 64494 w 131041"/>
                <a:gd name="connsiteY3" fmla="*/ 385791 h 1250906"/>
                <a:gd name="connsiteX4" fmla="*/ 994 w 131041"/>
                <a:gd name="connsiteY4" fmla="*/ 20666 h 125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41" h="1250906">
                  <a:moveTo>
                    <a:pt x="994" y="20666"/>
                  </a:moveTo>
                  <a:cubicBezTo>
                    <a:pt x="9990" y="117503"/>
                    <a:pt x="98361" y="766791"/>
                    <a:pt x="118469" y="966816"/>
                  </a:cubicBezTo>
                  <a:cubicBezTo>
                    <a:pt x="138577" y="1166841"/>
                    <a:pt x="130640" y="1317653"/>
                    <a:pt x="121644" y="1220816"/>
                  </a:cubicBezTo>
                  <a:cubicBezTo>
                    <a:pt x="112648" y="1123979"/>
                    <a:pt x="82486" y="583699"/>
                    <a:pt x="64494" y="385791"/>
                  </a:cubicBezTo>
                  <a:cubicBezTo>
                    <a:pt x="46502" y="187883"/>
                    <a:pt x="-8002" y="-76171"/>
                    <a:pt x="994" y="2066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BE49063A-9F17-4D3B-B9E4-7FE86B9C2FBA}"/>
                </a:ext>
              </a:extLst>
            </p:cNvPr>
            <p:cNvSpPr/>
            <p:nvPr/>
          </p:nvSpPr>
          <p:spPr>
            <a:xfrm>
              <a:off x="5248324" y="8014295"/>
              <a:ext cx="139790" cy="1168507"/>
            </a:xfrm>
            <a:custGeom>
              <a:avLst/>
              <a:gdLst>
                <a:gd name="connsiteX0" fmla="*/ 6301 w 139790"/>
                <a:gd name="connsiteY0" fmla="*/ 31155 h 1168507"/>
                <a:gd name="connsiteX1" fmla="*/ 139651 w 139790"/>
                <a:gd name="connsiteY1" fmla="*/ 1164630 h 1168507"/>
                <a:gd name="connsiteX2" fmla="*/ 31701 w 139790"/>
                <a:gd name="connsiteY2" fmla="*/ 389930 h 1168507"/>
                <a:gd name="connsiteX3" fmla="*/ 6301 w 139790"/>
                <a:gd name="connsiteY3" fmla="*/ 31155 h 11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90" h="1168507">
                  <a:moveTo>
                    <a:pt x="6301" y="31155"/>
                  </a:moveTo>
                  <a:cubicBezTo>
                    <a:pt x="24293" y="160272"/>
                    <a:pt x="135418" y="1104834"/>
                    <a:pt x="139651" y="1164630"/>
                  </a:cubicBezTo>
                  <a:cubicBezTo>
                    <a:pt x="143884" y="1224426"/>
                    <a:pt x="50751" y="575668"/>
                    <a:pt x="31701" y="389930"/>
                  </a:cubicBezTo>
                  <a:cubicBezTo>
                    <a:pt x="12651" y="204192"/>
                    <a:pt x="-11691" y="-97962"/>
                    <a:pt x="6301" y="3115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60744419-3920-54AA-026B-F0D64F537536}"/>
                </a:ext>
              </a:extLst>
            </p:cNvPr>
            <p:cNvSpPr/>
            <p:nvPr/>
          </p:nvSpPr>
          <p:spPr>
            <a:xfrm>
              <a:off x="5298672" y="7995108"/>
              <a:ext cx="172601" cy="1166938"/>
            </a:xfrm>
            <a:custGeom>
              <a:avLst/>
              <a:gdLst>
                <a:gd name="connsiteX0" fmla="*/ 3578 w 172601"/>
                <a:gd name="connsiteY0" fmla="*/ 43992 h 1166938"/>
                <a:gd name="connsiteX1" fmla="*/ 171853 w 172601"/>
                <a:gd name="connsiteY1" fmla="*/ 1164767 h 1166938"/>
                <a:gd name="connsiteX2" fmla="*/ 63903 w 172601"/>
                <a:gd name="connsiteY2" fmla="*/ 320217 h 1166938"/>
                <a:gd name="connsiteX3" fmla="*/ 3578 w 172601"/>
                <a:gd name="connsiteY3" fmla="*/ 43992 h 11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1" h="1166938">
                  <a:moveTo>
                    <a:pt x="3578" y="43992"/>
                  </a:moveTo>
                  <a:cubicBezTo>
                    <a:pt x="21570" y="184750"/>
                    <a:pt x="161799" y="1118730"/>
                    <a:pt x="171853" y="1164767"/>
                  </a:cubicBezTo>
                  <a:cubicBezTo>
                    <a:pt x="181907" y="1210805"/>
                    <a:pt x="87716" y="511775"/>
                    <a:pt x="63903" y="320217"/>
                  </a:cubicBezTo>
                  <a:cubicBezTo>
                    <a:pt x="40091" y="128659"/>
                    <a:pt x="-14414" y="-96766"/>
                    <a:pt x="3578" y="4399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AA937EBE-BA57-01DE-3F1E-9A520E0BDA47}"/>
                </a:ext>
              </a:extLst>
            </p:cNvPr>
            <p:cNvSpPr/>
            <p:nvPr/>
          </p:nvSpPr>
          <p:spPr>
            <a:xfrm>
              <a:off x="5459609" y="7992913"/>
              <a:ext cx="255691" cy="1132039"/>
            </a:xfrm>
            <a:custGeom>
              <a:avLst/>
              <a:gdLst>
                <a:gd name="connsiteX0" fmla="*/ 4566 w 255691"/>
                <a:gd name="connsiteY0" fmla="*/ 23962 h 1132039"/>
                <a:gd name="connsiteX1" fmla="*/ 169666 w 255691"/>
                <a:gd name="connsiteY1" fmla="*/ 528787 h 1132039"/>
                <a:gd name="connsiteX2" fmla="*/ 134741 w 255691"/>
                <a:gd name="connsiteY2" fmla="*/ 433537 h 1132039"/>
                <a:gd name="connsiteX3" fmla="*/ 160141 w 255691"/>
                <a:gd name="connsiteY3" fmla="*/ 573237 h 1132039"/>
                <a:gd name="connsiteX4" fmla="*/ 255391 w 255691"/>
                <a:gd name="connsiteY4" fmla="*/ 1132037 h 1132039"/>
                <a:gd name="connsiteX5" fmla="*/ 185541 w 255691"/>
                <a:gd name="connsiteY5" fmla="*/ 579587 h 1132039"/>
                <a:gd name="connsiteX6" fmla="*/ 58541 w 255691"/>
                <a:gd name="connsiteY6" fmla="*/ 128737 h 1132039"/>
                <a:gd name="connsiteX7" fmla="*/ 4566 w 255691"/>
                <a:gd name="connsiteY7" fmla="*/ 23962 h 1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691" h="1132039">
                  <a:moveTo>
                    <a:pt x="4566" y="23962"/>
                  </a:moveTo>
                  <a:cubicBezTo>
                    <a:pt x="23087" y="90637"/>
                    <a:pt x="147970" y="460525"/>
                    <a:pt x="169666" y="528787"/>
                  </a:cubicBezTo>
                  <a:cubicBezTo>
                    <a:pt x="191362" y="597050"/>
                    <a:pt x="136328" y="426129"/>
                    <a:pt x="134741" y="433537"/>
                  </a:cubicBezTo>
                  <a:cubicBezTo>
                    <a:pt x="133154" y="440945"/>
                    <a:pt x="140033" y="456820"/>
                    <a:pt x="160141" y="573237"/>
                  </a:cubicBezTo>
                  <a:cubicBezTo>
                    <a:pt x="180249" y="689654"/>
                    <a:pt x="251158" y="1130979"/>
                    <a:pt x="255391" y="1132037"/>
                  </a:cubicBezTo>
                  <a:cubicBezTo>
                    <a:pt x="259624" y="1133095"/>
                    <a:pt x="218349" y="746804"/>
                    <a:pt x="185541" y="579587"/>
                  </a:cubicBezTo>
                  <a:cubicBezTo>
                    <a:pt x="152733" y="412370"/>
                    <a:pt x="89233" y="215520"/>
                    <a:pt x="58541" y="128737"/>
                  </a:cubicBezTo>
                  <a:cubicBezTo>
                    <a:pt x="27849" y="41954"/>
                    <a:pt x="-13955" y="-42713"/>
                    <a:pt x="4566" y="2396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B419877D-FBED-0553-9CC1-D2760C53824D}"/>
                </a:ext>
              </a:extLst>
            </p:cNvPr>
            <p:cNvSpPr/>
            <p:nvPr/>
          </p:nvSpPr>
          <p:spPr>
            <a:xfrm>
              <a:off x="4937132" y="9185029"/>
              <a:ext cx="590574" cy="64166"/>
            </a:xfrm>
            <a:custGeom>
              <a:avLst/>
              <a:gdLst>
                <a:gd name="connsiteX0" fmla="*/ 6343 w 590574"/>
                <a:gd name="connsiteY0" fmla="*/ 16121 h 64166"/>
                <a:gd name="connsiteX1" fmla="*/ 174618 w 590574"/>
                <a:gd name="connsiteY1" fmla="*/ 38346 h 64166"/>
                <a:gd name="connsiteX2" fmla="*/ 590543 w 590574"/>
                <a:gd name="connsiteY2" fmla="*/ 246 h 64166"/>
                <a:gd name="connsiteX3" fmla="*/ 152393 w 590574"/>
                <a:gd name="connsiteY3" fmla="*/ 60571 h 64166"/>
                <a:gd name="connsiteX4" fmla="*/ 358768 w 590574"/>
                <a:gd name="connsiteY4" fmla="*/ 38346 h 64166"/>
                <a:gd name="connsiteX5" fmla="*/ 120643 w 590574"/>
                <a:gd name="connsiteY5" fmla="*/ 63746 h 64166"/>
                <a:gd name="connsiteX6" fmla="*/ 374643 w 590574"/>
                <a:gd name="connsiteY6" fmla="*/ 12946 h 64166"/>
                <a:gd name="connsiteX7" fmla="*/ 6343 w 590574"/>
                <a:gd name="connsiteY7" fmla="*/ 16121 h 6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574" h="64166">
                  <a:moveTo>
                    <a:pt x="6343" y="16121"/>
                  </a:moveTo>
                  <a:cubicBezTo>
                    <a:pt x="-26995" y="20354"/>
                    <a:pt x="77251" y="40992"/>
                    <a:pt x="174618" y="38346"/>
                  </a:cubicBezTo>
                  <a:cubicBezTo>
                    <a:pt x="271985" y="35700"/>
                    <a:pt x="594247" y="-3458"/>
                    <a:pt x="590543" y="246"/>
                  </a:cubicBezTo>
                  <a:cubicBezTo>
                    <a:pt x="586839" y="3950"/>
                    <a:pt x="191022" y="54221"/>
                    <a:pt x="152393" y="60571"/>
                  </a:cubicBezTo>
                  <a:cubicBezTo>
                    <a:pt x="113764" y="66921"/>
                    <a:pt x="358768" y="38346"/>
                    <a:pt x="358768" y="38346"/>
                  </a:cubicBezTo>
                  <a:cubicBezTo>
                    <a:pt x="353476" y="38875"/>
                    <a:pt x="117997" y="67979"/>
                    <a:pt x="120643" y="63746"/>
                  </a:cubicBezTo>
                  <a:cubicBezTo>
                    <a:pt x="123289" y="59513"/>
                    <a:pt x="390518" y="20354"/>
                    <a:pt x="374643" y="12946"/>
                  </a:cubicBezTo>
                  <a:cubicBezTo>
                    <a:pt x="358768" y="5538"/>
                    <a:pt x="39681" y="11888"/>
                    <a:pt x="6343" y="1612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66A8812E-06F1-AD49-D264-66337E423FD6}"/>
                </a:ext>
              </a:extLst>
            </p:cNvPr>
            <p:cNvSpPr/>
            <p:nvPr/>
          </p:nvSpPr>
          <p:spPr>
            <a:xfrm>
              <a:off x="5318086" y="9115193"/>
              <a:ext cx="397097" cy="114911"/>
            </a:xfrm>
            <a:custGeom>
              <a:avLst/>
              <a:gdLst>
                <a:gd name="connsiteX0" fmla="*/ 39 w 397097"/>
                <a:gd name="connsiteY0" fmla="*/ 76432 h 114911"/>
                <a:gd name="connsiteX1" fmla="*/ 219114 w 397097"/>
                <a:gd name="connsiteY1" fmla="*/ 19282 h 114911"/>
                <a:gd name="connsiteX2" fmla="*/ 123864 w 397097"/>
                <a:gd name="connsiteY2" fmla="*/ 41507 h 114911"/>
                <a:gd name="connsiteX3" fmla="*/ 393739 w 397097"/>
                <a:gd name="connsiteY3" fmla="*/ 232 h 114911"/>
                <a:gd name="connsiteX4" fmla="*/ 117514 w 397097"/>
                <a:gd name="connsiteY4" fmla="*/ 63732 h 114911"/>
                <a:gd name="connsiteX5" fmla="*/ 396914 w 397097"/>
                <a:gd name="connsiteY5" fmla="*/ 19282 h 114911"/>
                <a:gd name="connsiteX6" fmla="*/ 66714 w 397097"/>
                <a:gd name="connsiteY6" fmla="*/ 114532 h 114911"/>
                <a:gd name="connsiteX7" fmla="*/ 200064 w 397097"/>
                <a:gd name="connsiteY7" fmla="*/ 54207 h 114911"/>
                <a:gd name="connsiteX8" fmla="*/ 39 w 397097"/>
                <a:gd name="connsiteY8" fmla="*/ 76432 h 11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097" h="114911">
                  <a:moveTo>
                    <a:pt x="39" y="76432"/>
                  </a:moveTo>
                  <a:cubicBezTo>
                    <a:pt x="3214" y="70611"/>
                    <a:pt x="198477" y="25103"/>
                    <a:pt x="219114" y="19282"/>
                  </a:cubicBezTo>
                  <a:cubicBezTo>
                    <a:pt x="239751" y="13461"/>
                    <a:pt x="94760" y="44682"/>
                    <a:pt x="123864" y="41507"/>
                  </a:cubicBezTo>
                  <a:cubicBezTo>
                    <a:pt x="152968" y="38332"/>
                    <a:pt x="394797" y="-3472"/>
                    <a:pt x="393739" y="232"/>
                  </a:cubicBezTo>
                  <a:cubicBezTo>
                    <a:pt x="392681" y="3936"/>
                    <a:pt x="116985" y="60557"/>
                    <a:pt x="117514" y="63732"/>
                  </a:cubicBezTo>
                  <a:cubicBezTo>
                    <a:pt x="118043" y="66907"/>
                    <a:pt x="405381" y="10815"/>
                    <a:pt x="396914" y="19282"/>
                  </a:cubicBezTo>
                  <a:cubicBezTo>
                    <a:pt x="388447" y="27749"/>
                    <a:pt x="99522" y="108711"/>
                    <a:pt x="66714" y="114532"/>
                  </a:cubicBezTo>
                  <a:cubicBezTo>
                    <a:pt x="33906" y="120353"/>
                    <a:pt x="214351" y="57382"/>
                    <a:pt x="200064" y="54207"/>
                  </a:cubicBezTo>
                  <a:cubicBezTo>
                    <a:pt x="185777" y="51032"/>
                    <a:pt x="-3136" y="82253"/>
                    <a:pt x="39" y="7643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5EF17EDB-D560-3588-CE74-D8F4257EB029}"/>
                </a:ext>
              </a:extLst>
            </p:cNvPr>
            <p:cNvSpPr/>
            <p:nvPr/>
          </p:nvSpPr>
          <p:spPr>
            <a:xfrm>
              <a:off x="5438752" y="8066556"/>
              <a:ext cx="104417" cy="1099812"/>
            </a:xfrm>
            <a:custGeom>
              <a:avLst/>
              <a:gdLst>
                <a:gd name="connsiteX0" fmla="*/ 23 w 104417"/>
                <a:gd name="connsiteY0" fmla="*/ 1119 h 1099812"/>
                <a:gd name="connsiteX1" fmla="*/ 92098 w 104417"/>
                <a:gd name="connsiteY1" fmla="*/ 648819 h 1099812"/>
                <a:gd name="connsiteX2" fmla="*/ 85748 w 104417"/>
                <a:gd name="connsiteY2" fmla="*/ 566269 h 1099812"/>
                <a:gd name="connsiteX3" fmla="*/ 88923 w 104417"/>
                <a:gd name="connsiteY3" fmla="*/ 1099669 h 1099812"/>
                <a:gd name="connsiteX4" fmla="*/ 101623 w 104417"/>
                <a:gd name="connsiteY4" fmla="*/ 509119 h 1099812"/>
                <a:gd name="connsiteX5" fmla="*/ 23 w 104417"/>
                <a:gd name="connsiteY5" fmla="*/ 1119 h 109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17" h="1099812">
                  <a:moveTo>
                    <a:pt x="23" y="1119"/>
                  </a:moveTo>
                  <a:cubicBezTo>
                    <a:pt x="-1565" y="24402"/>
                    <a:pt x="77811" y="554627"/>
                    <a:pt x="92098" y="648819"/>
                  </a:cubicBezTo>
                  <a:cubicBezTo>
                    <a:pt x="106385" y="743011"/>
                    <a:pt x="86277" y="491127"/>
                    <a:pt x="85748" y="566269"/>
                  </a:cubicBezTo>
                  <a:cubicBezTo>
                    <a:pt x="85219" y="641411"/>
                    <a:pt x="86277" y="1109194"/>
                    <a:pt x="88923" y="1099669"/>
                  </a:cubicBezTo>
                  <a:cubicBezTo>
                    <a:pt x="91569" y="1090144"/>
                    <a:pt x="111677" y="694857"/>
                    <a:pt x="101623" y="509119"/>
                  </a:cubicBezTo>
                  <a:cubicBezTo>
                    <a:pt x="91569" y="323382"/>
                    <a:pt x="1611" y="-22164"/>
                    <a:pt x="23" y="111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320B931A-D1FE-14A2-BDC1-60082983BB2E}"/>
                </a:ext>
              </a:extLst>
            </p:cNvPr>
            <p:cNvSpPr/>
            <p:nvPr/>
          </p:nvSpPr>
          <p:spPr>
            <a:xfrm>
              <a:off x="3436218" y="7564380"/>
              <a:ext cx="2002348" cy="497420"/>
            </a:xfrm>
            <a:custGeom>
              <a:avLst/>
              <a:gdLst>
                <a:gd name="connsiteX0" fmla="*/ 5482 w 2002348"/>
                <a:gd name="connsiteY0" fmla="*/ 1645 h 497420"/>
                <a:gd name="connsiteX1" fmla="*/ 586507 w 2002348"/>
                <a:gd name="connsiteY1" fmla="*/ 239770 h 497420"/>
                <a:gd name="connsiteX2" fmla="*/ 564282 w 2002348"/>
                <a:gd name="connsiteY2" fmla="*/ 242945 h 497420"/>
                <a:gd name="connsiteX3" fmla="*/ 1399307 w 2002348"/>
                <a:gd name="connsiteY3" fmla="*/ 468370 h 497420"/>
                <a:gd name="connsiteX4" fmla="*/ 1354857 w 2002348"/>
                <a:gd name="connsiteY4" fmla="*/ 458845 h 497420"/>
                <a:gd name="connsiteX5" fmla="*/ 1910482 w 2002348"/>
                <a:gd name="connsiteY5" fmla="*/ 474720 h 497420"/>
                <a:gd name="connsiteX6" fmla="*/ 1993032 w 2002348"/>
                <a:gd name="connsiteY6" fmla="*/ 477895 h 497420"/>
                <a:gd name="connsiteX7" fmla="*/ 1815232 w 2002348"/>
                <a:gd name="connsiteY7" fmla="*/ 496945 h 497420"/>
                <a:gd name="connsiteX8" fmla="*/ 1240557 w 2002348"/>
                <a:gd name="connsiteY8" fmla="*/ 455670 h 497420"/>
                <a:gd name="connsiteX9" fmla="*/ 1246907 w 2002348"/>
                <a:gd name="connsiteY9" fmla="*/ 446145 h 497420"/>
                <a:gd name="connsiteX10" fmla="*/ 529357 w 2002348"/>
                <a:gd name="connsiteY10" fmla="*/ 284220 h 497420"/>
                <a:gd name="connsiteX11" fmla="*/ 500782 w 2002348"/>
                <a:gd name="connsiteY11" fmla="*/ 246120 h 497420"/>
                <a:gd name="connsiteX12" fmla="*/ 307107 w 2002348"/>
                <a:gd name="connsiteY12" fmla="*/ 138170 h 497420"/>
                <a:gd name="connsiteX13" fmla="*/ 5482 w 2002348"/>
                <a:gd name="connsiteY13" fmla="*/ 1645 h 49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2348" h="497420">
                  <a:moveTo>
                    <a:pt x="5482" y="1645"/>
                  </a:moveTo>
                  <a:cubicBezTo>
                    <a:pt x="52049" y="18578"/>
                    <a:pt x="493374" y="199553"/>
                    <a:pt x="586507" y="239770"/>
                  </a:cubicBezTo>
                  <a:cubicBezTo>
                    <a:pt x="679640" y="279987"/>
                    <a:pt x="428815" y="204845"/>
                    <a:pt x="564282" y="242945"/>
                  </a:cubicBezTo>
                  <a:cubicBezTo>
                    <a:pt x="699749" y="281045"/>
                    <a:pt x="1267545" y="432387"/>
                    <a:pt x="1399307" y="468370"/>
                  </a:cubicBezTo>
                  <a:cubicBezTo>
                    <a:pt x="1531069" y="504353"/>
                    <a:pt x="1269661" y="457787"/>
                    <a:pt x="1354857" y="458845"/>
                  </a:cubicBezTo>
                  <a:cubicBezTo>
                    <a:pt x="1440053" y="459903"/>
                    <a:pt x="1910482" y="474720"/>
                    <a:pt x="1910482" y="474720"/>
                  </a:cubicBezTo>
                  <a:cubicBezTo>
                    <a:pt x="2016844" y="477895"/>
                    <a:pt x="2008907" y="474191"/>
                    <a:pt x="1993032" y="477895"/>
                  </a:cubicBezTo>
                  <a:cubicBezTo>
                    <a:pt x="1977157" y="481599"/>
                    <a:pt x="1940644" y="500649"/>
                    <a:pt x="1815232" y="496945"/>
                  </a:cubicBezTo>
                  <a:cubicBezTo>
                    <a:pt x="1689820" y="493241"/>
                    <a:pt x="1335278" y="464137"/>
                    <a:pt x="1240557" y="455670"/>
                  </a:cubicBezTo>
                  <a:cubicBezTo>
                    <a:pt x="1145836" y="447203"/>
                    <a:pt x="1365440" y="474720"/>
                    <a:pt x="1246907" y="446145"/>
                  </a:cubicBezTo>
                  <a:cubicBezTo>
                    <a:pt x="1128374" y="417570"/>
                    <a:pt x="653711" y="317558"/>
                    <a:pt x="529357" y="284220"/>
                  </a:cubicBezTo>
                  <a:cubicBezTo>
                    <a:pt x="405003" y="250882"/>
                    <a:pt x="537824" y="270462"/>
                    <a:pt x="500782" y="246120"/>
                  </a:cubicBezTo>
                  <a:cubicBezTo>
                    <a:pt x="463740" y="221778"/>
                    <a:pt x="392303" y="173095"/>
                    <a:pt x="307107" y="138170"/>
                  </a:cubicBezTo>
                  <a:cubicBezTo>
                    <a:pt x="221911" y="103245"/>
                    <a:pt x="-41085" y="-15288"/>
                    <a:pt x="5482" y="164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53A678-F564-EE0E-5078-C64E7FE17391}"/>
              </a:ext>
            </a:extLst>
          </p:cNvPr>
          <p:cNvSpPr txBox="1"/>
          <p:nvPr/>
        </p:nvSpPr>
        <p:spPr>
          <a:xfrm rot="20952617">
            <a:off x="961008" y="5602081"/>
            <a:ext cx="80842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>
                <a:solidFill>
                  <a:srgbClr val="FF2F92"/>
                </a:solidFill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のびしろガール</a:t>
            </a:r>
          </a:p>
        </p:txBody>
      </p:sp>
    </p:spTree>
    <p:extLst>
      <p:ext uri="{BB962C8B-B14F-4D97-AF65-F5344CB8AC3E}">
        <p14:creationId xmlns:p14="http://schemas.microsoft.com/office/powerpoint/2010/main" val="227519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栄光ゼミナール「のびしろガール！」田中芽衣 — KEISUKE NISHITANI" hidden="1">
            <a:extLst>
              <a:ext uri="{FF2B5EF4-FFF2-40B4-BE49-F238E27FC236}">
                <a16:creationId xmlns:a16="http://schemas.microsoft.com/office/drawing/2014/main" id="{3EF515F1-D98E-03A7-DCF0-6B2AABE9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650" r="28487" b="11532"/>
          <a:stretch/>
        </p:blipFill>
        <p:spPr bwMode="auto">
          <a:xfrm>
            <a:off x="2220686" y="698"/>
            <a:ext cx="4963885" cy="12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9D7C48F-FB7F-7FF9-0765-035A00E80B25}"/>
              </a:ext>
            </a:extLst>
          </p:cNvPr>
          <p:cNvGrpSpPr/>
          <p:nvPr/>
        </p:nvGrpSpPr>
        <p:grpSpPr>
          <a:xfrm>
            <a:off x="3165234" y="11552128"/>
            <a:ext cx="3451723" cy="1071878"/>
            <a:chOff x="3165234" y="11552128"/>
            <a:chExt cx="3451723" cy="1071878"/>
          </a:xfrm>
        </p:grpSpPr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2A26C48C-5AD1-F7A9-36C8-73762132AAEB}"/>
                </a:ext>
              </a:extLst>
            </p:cNvPr>
            <p:cNvSpPr/>
            <p:nvPr/>
          </p:nvSpPr>
          <p:spPr>
            <a:xfrm>
              <a:off x="3821098" y="11564704"/>
              <a:ext cx="91090" cy="212208"/>
            </a:xfrm>
            <a:custGeom>
              <a:avLst/>
              <a:gdLst>
                <a:gd name="connsiteX0" fmla="*/ 90502 w 91090"/>
                <a:gd name="connsiteY0" fmla="*/ 4996 h 212208"/>
                <a:gd name="connsiteX1" fmla="*/ 49227 w 91090"/>
                <a:gd name="connsiteY1" fmla="*/ 33571 h 212208"/>
                <a:gd name="connsiteX2" fmla="*/ 1602 w 91090"/>
                <a:gd name="connsiteY2" fmla="*/ 211371 h 212208"/>
                <a:gd name="connsiteX3" fmla="*/ 17477 w 91090"/>
                <a:gd name="connsiteY3" fmla="*/ 97071 h 212208"/>
                <a:gd name="connsiteX4" fmla="*/ 90502 w 91090"/>
                <a:gd name="connsiteY4" fmla="*/ 4996 h 21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90" h="212208">
                  <a:moveTo>
                    <a:pt x="90502" y="4996"/>
                  </a:moveTo>
                  <a:cubicBezTo>
                    <a:pt x="95794" y="-5587"/>
                    <a:pt x="64044" y="-825"/>
                    <a:pt x="49227" y="33571"/>
                  </a:cubicBezTo>
                  <a:cubicBezTo>
                    <a:pt x="34410" y="67967"/>
                    <a:pt x="6894" y="200788"/>
                    <a:pt x="1602" y="211371"/>
                  </a:cubicBezTo>
                  <a:cubicBezTo>
                    <a:pt x="-3690" y="221954"/>
                    <a:pt x="4777" y="129350"/>
                    <a:pt x="17477" y="97071"/>
                  </a:cubicBezTo>
                  <a:cubicBezTo>
                    <a:pt x="30177" y="64792"/>
                    <a:pt x="85210" y="15579"/>
                    <a:pt x="90502" y="49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B032BA30-59A2-B2C7-BE8A-EC4621DD4B8D}"/>
                </a:ext>
              </a:extLst>
            </p:cNvPr>
            <p:cNvSpPr/>
            <p:nvPr/>
          </p:nvSpPr>
          <p:spPr>
            <a:xfrm>
              <a:off x="3755235" y="11569630"/>
              <a:ext cx="160103" cy="103536"/>
            </a:xfrm>
            <a:custGeom>
              <a:avLst/>
              <a:gdLst>
                <a:gd name="connsiteX0" fmla="*/ 159540 w 160103"/>
                <a:gd name="connsiteY0" fmla="*/ 70 h 103536"/>
                <a:gd name="connsiteX1" fmla="*/ 3965 w 160103"/>
                <a:gd name="connsiteY1" fmla="*/ 98495 h 103536"/>
                <a:gd name="connsiteX2" fmla="*/ 54765 w 160103"/>
                <a:gd name="connsiteY2" fmla="*/ 82620 h 103536"/>
                <a:gd name="connsiteX3" fmla="*/ 159540 w 160103"/>
                <a:gd name="connsiteY3" fmla="*/ 70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03" h="103536">
                  <a:moveTo>
                    <a:pt x="159540" y="70"/>
                  </a:moveTo>
                  <a:cubicBezTo>
                    <a:pt x="151073" y="2716"/>
                    <a:pt x="21427" y="84737"/>
                    <a:pt x="3965" y="98495"/>
                  </a:cubicBezTo>
                  <a:cubicBezTo>
                    <a:pt x="-13497" y="112253"/>
                    <a:pt x="30952" y="94791"/>
                    <a:pt x="54765" y="82620"/>
                  </a:cubicBezTo>
                  <a:cubicBezTo>
                    <a:pt x="78577" y="70449"/>
                    <a:pt x="168007" y="-2576"/>
                    <a:pt x="159540" y="7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C74DFB44-65AB-0E2B-0348-691EB7B1DE16}"/>
                </a:ext>
              </a:extLst>
            </p:cNvPr>
            <p:cNvSpPr/>
            <p:nvPr/>
          </p:nvSpPr>
          <p:spPr>
            <a:xfrm>
              <a:off x="3767126" y="11655383"/>
              <a:ext cx="42951" cy="127087"/>
            </a:xfrm>
            <a:custGeom>
              <a:avLst/>
              <a:gdLst>
                <a:gd name="connsiteX0" fmla="*/ 1599 w 42951"/>
                <a:gd name="connsiteY0" fmla="*/ 42 h 127087"/>
                <a:gd name="connsiteX1" fmla="*/ 14299 w 42951"/>
                <a:gd name="connsiteY1" fmla="*/ 66717 h 127087"/>
                <a:gd name="connsiteX2" fmla="*/ 42874 w 42951"/>
                <a:gd name="connsiteY2" fmla="*/ 127042 h 127087"/>
                <a:gd name="connsiteX3" fmla="*/ 4774 w 42951"/>
                <a:gd name="connsiteY3" fmla="*/ 57192 h 127087"/>
                <a:gd name="connsiteX4" fmla="*/ 1599 w 42951"/>
                <a:gd name="connsiteY4" fmla="*/ 42 h 12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51" h="127087">
                  <a:moveTo>
                    <a:pt x="1599" y="42"/>
                  </a:moveTo>
                  <a:cubicBezTo>
                    <a:pt x="3186" y="1629"/>
                    <a:pt x="7420" y="45551"/>
                    <a:pt x="14299" y="66717"/>
                  </a:cubicBezTo>
                  <a:cubicBezTo>
                    <a:pt x="21178" y="87883"/>
                    <a:pt x="44461" y="128629"/>
                    <a:pt x="42874" y="127042"/>
                  </a:cubicBezTo>
                  <a:cubicBezTo>
                    <a:pt x="41287" y="125455"/>
                    <a:pt x="11653" y="72538"/>
                    <a:pt x="4774" y="57192"/>
                  </a:cubicBezTo>
                  <a:cubicBezTo>
                    <a:pt x="-2105" y="41846"/>
                    <a:pt x="12" y="-1545"/>
                    <a:pt x="1599" y="4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FDF38B86-A2DC-72E2-58E1-5A2690FF798B}"/>
                </a:ext>
              </a:extLst>
            </p:cNvPr>
            <p:cNvSpPr/>
            <p:nvPr/>
          </p:nvSpPr>
          <p:spPr>
            <a:xfrm>
              <a:off x="3562347" y="11658519"/>
              <a:ext cx="212730" cy="117963"/>
            </a:xfrm>
            <a:custGeom>
              <a:avLst/>
              <a:gdLst>
                <a:gd name="connsiteX0" fmla="*/ 212728 w 212730"/>
                <a:gd name="connsiteY0" fmla="*/ 81 h 117963"/>
                <a:gd name="connsiteX1" fmla="*/ 92078 w 212730"/>
                <a:gd name="connsiteY1" fmla="*/ 79456 h 117963"/>
                <a:gd name="connsiteX2" fmla="*/ 3 w 212730"/>
                <a:gd name="connsiteY2" fmla="*/ 117556 h 117963"/>
                <a:gd name="connsiteX3" fmla="*/ 95253 w 212730"/>
                <a:gd name="connsiteY3" fmla="*/ 95331 h 117963"/>
                <a:gd name="connsiteX4" fmla="*/ 212728 w 212730"/>
                <a:gd name="connsiteY4" fmla="*/ 81 h 11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30" h="117963">
                  <a:moveTo>
                    <a:pt x="212728" y="81"/>
                  </a:moveTo>
                  <a:cubicBezTo>
                    <a:pt x="212199" y="-2565"/>
                    <a:pt x="127532" y="59877"/>
                    <a:pt x="92078" y="79456"/>
                  </a:cubicBezTo>
                  <a:cubicBezTo>
                    <a:pt x="56624" y="99035"/>
                    <a:pt x="-526" y="114910"/>
                    <a:pt x="3" y="117556"/>
                  </a:cubicBezTo>
                  <a:cubicBezTo>
                    <a:pt x="532" y="120202"/>
                    <a:pt x="61386" y="109619"/>
                    <a:pt x="95253" y="95331"/>
                  </a:cubicBezTo>
                  <a:cubicBezTo>
                    <a:pt x="129120" y="81043"/>
                    <a:pt x="213257" y="2727"/>
                    <a:pt x="212728" y="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CCAF805D-7C9B-CC3A-9D6F-30E32C9B6C85}"/>
                </a:ext>
              </a:extLst>
            </p:cNvPr>
            <p:cNvSpPr/>
            <p:nvPr/>
          </p:nvSpPr>
          <p:spPr>
            <a:xfrm>
              <a:off x="3202578" y="11778536"/>
              <a:ext cx="394788" cy="96030"/>
            </a:xfrm>
            <a:custGeom>
              <a:avLst/>
              <a:gdLst>
                <a:gd name="connsiteX0" fmla="*/ 10522 w 394788"/>
                <a:gd name="connsiteY0" fmla="*/ 95964 h 96030"/>
                <a:gd name="connsiteX1" fmla="*/ 23222 w 394788"/>
                <a:gd name="connsiteY1" fmla="*/ 35639 h 96030"/>
                <a:gd name="connsiteX2" fmla="*/ 226422 w 394788"/>
                <a:gd name="connsiteY2" fmla="*/ 13414 h 96030"/>
                <a:gd name="connsiteX3" fmla="*/ 394697 w 394788"/>
                <a:gd name="connsiteY3" fmla="*/ 714 h 96030"/>
                <a:gd name="connsiteX4" fmla="*/ 204197 w 394788"/>
                <a:gd name="connsiteY4" fmla="*/ 3889 h 96030"/>
                <a:gd name="connsiteX5" fmla="*/ 77197 w 394788"/>
                <a:gd name="connsiteY5" fmla="*/ 22939 h 96030"/>
                <a:gd name="connsiteX6" fmla="*/ 10522 w 394788"/>
                <a:gd name="connsiteY6" fmla="*/ 95964 h 9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788" h="96030">
                  <a:moveTo>
                    <a:pt x="10522" y="95964"/>
                  </a:moveTo>
                  <a:cubicBezTo>
                    <a:pt x="1526" y="98081"/>
                    <a:pt x="-12761" y="49397"/>
                    <a:pt x="23222" y="35639"/>
                  </a:cubicBezTo>
                  <a:cubicBezTo>
                    <a:pt x="59205" y="21881"/>
                    <a:pt x="164510" y="19235"/>
                    <a:pt x="226422" y="13414"/>
                  </a:cubicBezTo>
                  <a:cubicBezTo>
                    <a:pt x="288334" y="7593"/>
                    <a:pt x="398401" y="2301"/>
                    <a:pt x="394697" y="714"/>
                  </a:cubicBezTo>
                  <a:cubicBezTo>
                    <a:pt x="390993" y="-873"/>
                    <a:pt x="257114" y="185"/>
                    <a:pt x="204197" y="3889"/>
                  </a:cubicBezTo>
                  <a:cubicBezTo>
                    <a:pt x="151280" y="7593"/>
                    <a:pt x="107889" y="12885"/>
                    <a:pt x="77197" y="22939"/>
                  </a:cubicBezTo>
                  <a:cubicBezTo>
                    <a:pt x="46505" y="32993"/>
                    <a:pt x="19518" y="93847"/>
                    <a:pt x="10522" y="9596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0017CD0A-73FA-24A9-B6B0-A03ECC27B4E4}"/>
                </a:ext>
              </a:extLst>
            </p:cNvPr>
            <p:cNvSpPr/>
            <p:nvPr/>
          </p:nvSpPr>
          <p:spPr>
            <a:xfrm>
              <a:off x="3237699" y="11787499"/>
              <a:ext cx="345359" cy="62573"/>
            </a:xfrm>
            <a:custGeom>
              <a:avLst/>
              <a:gdLst>
                <a:gd name="connsiteX0" fmla="*/ 801 w 345359"/>
                <a:gd name="connsiteY0" fmla="*/ 61601 h 62573"/>
                <a:gd name="connsiteX1" fmla="*/ 175426 w 345359"/>
                <a:gd name="connsiteY1" fmla="*/ 42551 h 62573"/>
                <a:gd name="connsiteX2" fmla="*/ 343701 w 345359"/>
                <a:gd name="connsiteY2" fmla="*/ 1276 h 62573"/>
                <a:gd name="connsiteX3" fmla="*/ 248451 w 345359"/>
                <a:gd name="connsiteY3" fmla="*/ 13976 h 62573"/>
                <a:gd name="connsiteX4" fmla="*/ 801 w 345359"/>
                <a:gd name="connsiteY4" fmla="*/ 61601 h 6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59" h="62573">
                  <a:moveTo>
                    <a:pt x="801" y="61601"/>
                  </a:moveTo>
                  <a:cubicBezTo>
                    <a:pt x="-11370" y="66363"/>
                    <a:pt x="118276" y="52605"/>
                    <a:pt x="175426" y="42551"/>
                  </a:cubicBezTo>
                  <a:cubicBezTo>
                    <a:pt x="232576" y="32497"/>
                    <a:pt x="331530" y="6038"/>
                    <a:pt x="343701" y="1276"/>
                  </a:cubicBezTo>
                  <a:cubicBezTo>
                    <a:pt x="355872" y="-3486"/>
                    <a:pt x="298722" y="6039"/>
                    <a:pt x="248451" y="13976"/>
                  </a:cubicBezTo>
                  <a:cubicBezTo>
                    <a:pt x="198180" y="21913"/>
                    <a:pt x="12972" y="56839"/>
                    <a:pt x="801" y="616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4E8F361A-0177-9EE7-88EF-934970308029}"/>
                </a:ext>
              </a:extLst>
            </p:cNvPr>
            <p:cNvSpPr/>
            <p:nvPr/>
          </p:nvSpPr>
          <p:spPr>
            <a:xfrm>
              <a:off x="3292475" y="11791693"/>
              <a:ext cx="299330" cy="63757"/>
            </a:xfrm>
            <a:custGeom>
              <a:avLst/>
              <a:gdLst>
                <a:gd name="connsiteX0" fmla="*/ 0 w 299330"/>
                <a:gd name="connsiteY0" fmla="*/ 63757 h 63757"/>
                <a:gd name="connsiteX1" fmla="*/ 139700 w 299330"/>
                <a:gd name="connsiteY1" fmla="*/ 47882 h 63757"/>
                <a:gd name="connsiteX2" fmla="*/ 295275 w 299330"/>
                <a:gd name="connsiteY2" fmla="*/ 19307 h 63757"/>
                <a:gd name="connsiteX3" fmla="*/ 257175 w 299330"/>
                <a:gd name="connsiteY3" fmla="*/ 19307 h 63757"/>
                <a:gd name="connsiteX4" fmla="*/ 295275 w 299330"/>
                <a:gd name="connsiteY4" fmla="*/ 257 h 63757"/>
                <a:gd name="connsiteX5" fmla="*/ 161925 w 299330"/>
                <a:gd name="connsiteY5" fmla="*/ 35182 h 63757"/>
                <a:gd name="connsiteX6" fmla="*/ 0 w 299330"/>
                <a:gd name="connsiteY6" fmla="*/ 63757 h 6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330" h="63757">
                  <a:moveTo>
                    <a:pt x="0" y="63757"/>
                  </a:moveTo>
                  <a:cubicBezTo>
                    <a:pt x="45244" y="59523"/>
                    <a:pt x="90488" y="55290"/>
                    <a:pt x="139700" y="47882"/>
                  </a:cubicBezTo>
                  <a:cubicBezTo>
                    <a:pt x="188912" y="40474"/>
                    <a:pt x="275696" y="24069"/>
                    <a:pt x="295275" y="19307"/>
                  </a:cubicBezTo>
                  <a:cubicBezTo>
                    <a:pt x="314854" y="14545"/>
                    <a:pt x="257175" y="22482"/>
                    <a:pt x="257175" y="19307"/>
                  </a:cubicBezTo>
                  <a:cubicBezTo>
                    <a:pt x="257175" y="16132"/>
                    <a:pt x="311150" y="-2389"/>
                    <a:pt x="295275" y="257"/>
                  </a:cubicBezTo>
                  <a:cubicBezTo>
                    <a:pt x="279400" y="2903"/>
                    <a:pt x="161925" y="35182"/>
                    <a:pt x="161925" y="35182"/>
                  </a:cubicBezTo>
                  <a:lnTo>
                    <a:pt x="0" y="6375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3506BE2-64CB-D8A4-9BCA-152C26CEBE52}"/>
                </a:ext>
              </a:extLst>
            </p:cNvPr>
            <p:cNvSpPr/>
            <p:nvPr/>
          </p:nvSpPr>
          <p:spPr>
            <a:xfrm>
              <a:off x="3181293" y="11855314"/>
              <a:ext cx="69999" cy="140057"/>
            </a:xfrm>
            <a:custGeom>
              <a:avLst/>
              <a:gdLst>
                <a:gd name="connsiteX0" fmla="*/ 69907 w 69999"/>
                <a:gd name="connsiteY0" fmla="*/ 136 h 140057"/>
                <a:gd name="connsiteX1" fmla="*/ 57 w 69999"/>
                <a:gd name="connsiteY1" fmla="*/ 73161 h 140057"/>
                <a:gd name="connsiteX2" fmla="*/ 57207 w 69999"/>
                <a:gd name="connsiteY2" fmla="*/ 139836 h 140057"/>
                <a:gd name="connsiteX3" fmla="*/ 15932 w 69999"/>
                <a:gd name="connsiteY3" fmla="*/ 92211 h 140057"/>
                <a:gd name="connsiteX4" fmla="*/ 69907 w 69999"/>
                <a:gd name="connsiteY4" fmla="*/ 136 h 1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9" h="140057">
                  <a:moveTo>
                    <a:pt x="69907" y="136"/>
                  </a:moveTo>
                  <a:cubicBezTo>
                    <a:pt x="67261" y="-3039"/>
                    <a:pt x="2174" y="49878"/>
                    <a:pt x="57" y="73161"/>
                  </a:cubicBezTo>
                  <a:cubicBezTo>
                    <a:pt x="-2060" y="96444"/>
                    <a:pt x="54561" y="136661"/>
                    <a:pt x="57207" y="139836"/>
                  </a:cubicBezTo>
                  <a:cubicBezTo>
                    <a:pt x="59853" y="143011"/>
                    <a:pt x="14345" y="111261"/>
                    <a:pt x="15932" y="92211"/>
                  </a:cubicBezTo>
                  <a:cubicBezTo>
                    <a:pt x="17519" y="73161"/>
                    <a:pt x="72553" y="3311"/>
                    <a:pt x="69907" y="1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BFC0382-894A-784C-418A-4CCD958E6D2F}"/>
                </a:ext>
              </a:extLst>
            </p:cNvPr>
            <p:cNvSpPr/>
            <p:nvPr/>
          </p:nvSpPr>
          <p:spPr>
            <a:xfrm>
              <a:off x="3276574" y="11840673"/>
              <a:ext cx="559288" cy="92380"/>
            </a:xfrm>
            <a:custGeom>
              <a:avLst/>
              <a:gdLst>
                <a:gd name="connsiteX0" fmla="*/ 26 w 559288"/>
                <a:gd name="connsiteY0" fmla="*/ 27477 h 92380"/>
                <a:gd name="connsiteX1" fmla="*/ 73051 w 559288"/>
                <a:gd name="connsiteY1" fmla="*/ 75102 h 92380"/>
                <a:gd name="connsiteX2" fmla="*/ 260376 w 559288"/>
                <a:gd name="connsiteY2" fmla="*/ 62402 h 92380"/>
                <a:gd name="connsiteX3" fmla="*/ 257201 w 559288"/>
                <a:gd name="connsiteY3" fmla="*/ 71927 h 92380"/>
                <a:gd name="connsiteX4" fmla="*/ 552476 w 559288"/>
                <a:gd name="connsiteY4" fmla="*/ 2077 h 92380"/>
                <a:gd name="connsiteX5" fmla="*/ 447701 w 559288"/>
                <a:gd name="connsiteY5" fmla="*/ 24302 h 92380"/>
                <a:gd name="connsiteX6" fmla="*/ 254026 w 559288"/>
                <a:gd name="connsiteY6" fmla="*/ 84627 h 92380"/>
                <a:gd name="connsiteX7" fmla="*/ 79401 w 559288"/>
                <a:gd name="connsiteY7" fmla="*/ 87802 h 92380"/>
                <a:gd name="connsiteX8" fmla="*/ 26 w 559288"/>
                <a:gd name="connsiteY8" fmla="*/ 27477 h 9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288" h="92380">
                  <a:moveTo>
                    <a:pt x="26" y="27477"/>
                  </a:moveTo>
                  <a:cubicBezTo>
                    <a:pt x="-1032" y="25360"/>
                    <a:pt x="29659" y="69281"/>
                    <a:pt x="73051" y="75102"/>
                  </a:cubicBezTo>
                  <a:cubicBezTo>
                    <a:pt x="116443" y="80923"/>
                    <a:pt x="229684" y="62931"/>
                    <a:pt x="260376" y="62402"/>
                  </a:cubicBezTo>
                  <a:cubicBezTo>
                    <a:pt x="291068" y="61873"/>
                    <a:pt x="208518" y="81981"/>
                    <a:pt x="257201" y="71927"/>
                  </a:cubicBezTo>
                  <a:cubicBezTo>
                    <a:pt x="305884" y="61873"/>
                    <a:pt x="520726" y="10014"/>
                    <a:pt x="552476" y="2077"/>
                  </a:cubicBezTo>
                  <a:cubicBezTo>
                    <a:pt x="584226" y="-5860"/>
                    <a:pt x="497443" y="10544"/>
                    <a:pt x="447701" y="24302"/>
                  </a:cubicBezTo>
                  <a:cubicBezTo>
                    <a:pt x="397959" y="38060"/>
                    <a:pt x="315409" y="74044"/>
                    <a:pt x="254026" y="84627"/>
                  </a:cubicBezTo>
                  <a:cubicBezTo>
                    <a:pt x="192643" y="95210"/>
                    <a:pt x="119618" y="93623"/>
                    <a:pt x="79401" y="87802"/>
                  </a:cubicBezTo>
                  <a:cubicBezTo>
                    <a:pt x="39184" y="81981"/>
                    <a:pt x="1084" y="29594"/>
                    <a:pt x="26" y="2747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52D8ECC7-E4F1-E248-AB69-C2DE1E7A3C66}"/>
                </a:ext>
              </a:extLst>
            </p:cNvPr>
            <p:cNvSpPr/>
            <p:nvPr/>
          </p:nvSpPr>
          <p:spPr>
            <a:xfrm>
              <a:off x="3282950" y="11776075"/>
              <a:ext cx="860425" cy="124765"/>
            </a:xfrm>
            <a:custGeom>
              <a:avLst/>
              <a:gdLst>
                <a:gd name="connsiteX0" fmla="*/ 0 w 860425"/>
                <a:gd name="connsiteY0" fmla="*/ 73025 h 124765"/>
                <a:gd name="connsiteX1" fmla="*/ 222250 w 860425"/>
                <a:gd name="connsiteY1" fmla="*/ 111125 h 124765"/>
                <a:gd name="connsiteX2" fmla="*/ 276225 w 860425"/>
                <a:gd name="connsiteY2" fmla="*/ 92075 h 124765"/>
                <a:gd name="connsiteX3" fmla="*/ 263525 w 860425"/>
                <a:gd name="connsiteY3" fmla="*/ 98425 h 124765"/>
                <a:gd name="connsiteX4" fmla="*/ 523875 w 860425"/>
                <a:gd name="connsiteY4" fmla="*/ 34925 h 124765"/>
                <a:gd name="connsiteX5" fmla="*/ 536575 w 860425"/>
                <a:gd name="connsiteY5" fmla="*/ 34925 h 124765"/>
                <a:gd name="connsiteX6" fmla="*/ 796925 w 860425"/>
                <a:gd name="connsiteY6" fmla="*/ 9525 h 124765"/>
                <a:gd name="connsiteX7" fmla="*/ 860425 w 860425"/>
                <a:gd name="connsiteY7" fmla="*/ 0 h 124765"/>
                <a:gd name="connsiteX8" fmla="*/ 517525 w 860425"/>
                <a:gd name="connsiteY8" fmla="*/ 50800 h 124765"/>
                <a:gd name="connsiteX9" fmla="*/ 273050 w 860425"/>
                <a:gd name="connsiteY9" fmla="*/ 111125 h 124765"/>
                <a:gd name="connsiteX10" fmla="*/ 196850 w 860425"/>
                <a:gd name="connsiteY10" fmla="*/ 123825 h 124765"/>
                <a:gd name="connsiteX11" fmla="*/ 190500 w 860425"/>
                <a:gd name="connsiteY11" fmla="*/ 123825 h 124765"/>
                <a:gd name="connsiteX12" fmla="*/ 0 w 860425"/>
                <a:gd name="connsiteY12" fmla="*/ 73025 h 1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425" h="124765">
                  <a:moveTo>
                    <a:pt x="0" y="73025"/>
                  </a:moveTo>
                  <a:cubicBezTo>
                    <a:pt x="88106" y="90487"/>
                    <a:pt x="176213" y="107950"/>
                    <a:pt x="222250" y="111125"/>
                  </a:cubicBezTo>
                  <a:cubicBezTo>
                    <a:pt x="268287" y="114300"/>
                    <a:pt x="269346" y="94192"/>
                    <a:pt x="276225" y="92075"/>
                  </a:cubicBezTo>
                  <a:cubicBezTo>
                    <a:pt x="283104" y="89958"/>
                    <a:pt x="222250" y="107950"/>
                    <a:pt x="263525" y="98425"/>
                  </a:cubicBezTo>
                  <a:cubicBezTo>
                    <a:pt x="304800" y="88900"/>
                    <a:pt x="478367" y="45508"/>
                    <a:pt x="523875" y="34925"/>
                  </a:cubicBezTo>
                  <a:cubicBezTo>
                    <a:pt x="569383" y="24342"/>
                    <a:pt x="536575" y="34925"/>
                    <a:pt x="536575" y="34925"/>
                  </a:cubicBezTo>
                  <a:lnTo>
                    <a:pt x="796925" y="9525"/>
                  </a:lnTo>
                  <a:cubicBezTo>
                    <a:pt x="850900" y="3704"/>
                    <a:pt x="860425" y="0"/>
                    <a:pt x="860425" y="0"/>
                  </a:cubicBezTo>
                  <a:cubicBezTo>
                    <a:pt x="813858" y="6879"/>
                    <a:pt x="615421" y="32279"/>
                    <a:pt x="517525" y="50800"/>
                  </a:cubicBezTo>
                  <a:cubicBezTo>
                    <a:pt x="419629" y="69321"/>
                    <a:pt x="326496" y="98954"/>
                    <a:pt x="273050" y="111125"/>
                  </a:cubicBezTo>
                  <a:cubicBezTo>
                    <a:pt x="219604" y="123296"/>
                    <a:pt x="210608" y="121708"/>
                    <a:pt x="196850" y="123825"/>
                  </a:cubicBezTo>
                  <a:cubicBezTo>
                    <a:pt x="183092" y="125942"/>
                    <a:pt x="190500" y="123825"/>
                    <a:pt x="190500" y="123825"/>
                  </a:cubicBezTo>
                  <a:lnTo>
                    <a:pt x="0" y="730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13A4FCA3-FDF0-E57E-467F-5AF803E0EB66}"/>
                </a:ext>
              </a:extLst>
            </p:cNvPr>
            <p:cNvSpPr/>
            <p:nvPr/>
          </p:nvSpPr>
          <p:spPr>
            <a:xfrm>
              <a:off x="3444875" y="11747500"/>
              <a:ext cx="698500" cy="127000"/>
            </a:xfrm>
            <a:custGeom>
              <a:avLst/>
              <a:gdLst>
                <a:gd name="connsiteX0" fmla="*/ 0 w 698500"/>
                <a:gd name="connsiteY0" fmla="*/ 127000 h 127000"/>
                <a:gd name="connsiteX1" fmla="*/ 146050 w 698500"/>
                <a:gd name="connsiteY1" fmla="*/ 114300 h 127000"/>
                <a:gd name="connsiteX2" fmla="*/ 111125 w 698500"/>
                <a:gd name="connsiteY2" fmla="*/ 76200 h 127000"/>
                <a:gd name="connsiteX3" fmla="*/ 222250 w 698500"/>
                <a:gd name="connsiteY3" fmla="*/ 69850 h 127000"/>
                <a:gd name="connsiteX4" fmla="*/ 203200 w 698500"/>
                <a:gd name="connsiteY4" fmla="*/ 82550 h 127000"/>
                <a:gd name="connsiteX5" fmla="*/ 266700 w 698500"/>
                <a:gd name="connsiteY5" fmla="*/ 66675 h 127000"/>
                <a:gd name="connsiteX6" fmla="*/ 158750 w 698500"/>
                <a:gd name="connsiteY6" fmla="*/ 95250 h 127000"/>
                <a:gd name="connsiteX7" fmla="*/ 361950 w 698500"/>
                <a:gd name="connsiteY7" fmla="*/ 50800 h 127000"/>
                <a:gd name="connsiteX8" fmla="*/ 381000 w 698500"/>
                <a:gd name="connsiteY8" fmla="*/ 34925 h 127000"/>
                <a:gd name="connsiteX9" fmla="*/ 555625 w 698500"/>
                <a:gd name="connsiteY9" fmla="*/ 25400 h 127000"/>
                <a:gd name="connsiteX10" fmla="*/ 698500 w 698500"/>
                <a:gd name="connsiteY10" fmla="*/ 0 h 127000"/>
                <a:gd name="connsiteX11" fmla="*/ 336550 w 698500"/>
                <a:gd name="connsiteY11" fmla="*/ 69850 h 127000"/>
                <a:gd name="connsiteX12" fmla="*/ 0 w 698500"/>
                <a:gd name="connsiteY12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8500" h="127000">
                  <a:moveTo>
                    <a:pt x="0" y="127000"/>
                  </a:moveTo>
                  <a:cubicBezTo>
                    <a:pt x="63764" y="124883"/>
                    <a:pt x="127529" y="122767"/>
                    <a:pt x="146050" y="114300"/>
                  </a:cubicBezTo>
                  <a:cubicBezTo>
                    <a:pt x="164571" y="105833"/>
                    <a:pt x="98425" y="83608"/>
                    <a:pt x="111125" y="76200"/>
                  </a:cubicBezTo>
                  <a:cubicBezTo>
                    <a:pt x="123825" y="68792"/>
                    <a:pt x="206904" y="68792"/>
                    <a:pt x="222250" y="69850"/>
                  </a:cubicBezTo>
                  <a:cubicBezTo>
                    <a:pt x="237596" y="70908"/>
                    <a:pt x="195792" y="83079"/>
                    <a:pt x="203200" y="82550"/>
                  </a:cubicBezTo>
                  <a:cubicBezTo>
                    <a:pt x="210608" y="82021"/>
                    <a:pt x="274108" y="64558"/>
                    <a:pt x="266700" y="66675"/>
                  </a:cubicBezTo>
                  <a:cubicBezTo>
                    <a:pt x="259292" y="68792"/>
                    <a:pt x="142875" y="97896"/>
                    <a:pt x="158750" y="95250"/>
                  </a:cubicBezTo>
                  <a:cubicBezTo>
                    <a:pt x="174625" y="92604"/>
                    <a:pt x="324908" y="60854"/>
                    <a:pt x="361950" y="50800"/>
                  </a:cubicBezTo>
                  <a:cubicBezTo>
                    <a:pt x="398992" y="40746"/>
                    <a:pt x="348721" y="39158"/>
                    <a:pt x="381000" y="34925"/>
                  </a:cubicBezTo>
                  <a:cubicBezTo>
                    <a:pt x="413279" y="30692"/>
                    <a:pt x="502708" y="31221"/>
                    <a:pt x="555625" y="25400"/>
                  </a:cubicBezTo>
                  <a:cubicBezTo>
                    <a:pt x="608542" y="19579"/>
                    <a:pt x="698500" y="0"/>
                    <a:pt x="698500" y="0"/>
                  </a:cubicBezTo>
                  <a:lnTo>
                    <a:pt x="336550" y="6985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52B03D11-72C2-71E5-ED54-083B7E0E0D30}"/>
                </a:ext>
              </a:extLst>
            </p:cNvPr>
            <p:cNvSpPr/>
            <p:nvPr/>
          </p:nvSpPr>
          <p:spPr>
            <a:xfrm>
              <a:off x="4016098" y="11677303"/>
              <a:ext cx="556565" cy="118281"/>
            </a:xfrm>
            <a:custGeom>
              <a:avLst/>
              <a:gdLst>
                <a:gd name="connsiteX0" fmla="*/ 277 w 556565"/>
                <a:gd name="connsiteY0" fmla="*/ 117822 h 118281"/>
                <a:gd name="connsiteX1" fmla="*/ 378102 w 556565"/>
                <a:gd name="connsiteY1" fmla="*/ 51147 h 118281"/>
                <a:gd name="connsiteX2" fmla="*/ 555902 w 556565"/>
                <a:gd name="connsiteY2" fmla="*/ 347 h 118281"/>
                <a:gd name="connsiteX3" fmla="*/ 320952 w 556565"/>
                <a:gd name="connsiteY3" fmla="*/ 76547 h 118281"/>
                <a:gd name="connsiteX4" fmla="*/ 277 w 556565"/>
                <a:gd name="connsiteY4" fmla="*/ 117822 h 11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565" h="118281">
                  <a:moveTo>
                    <a:pt x="277" y="117822"/>
                  </a:moveTo>
                  <a:cubicBezTo>
                    <a:pt x="9802" y="113589"/>
                    <a:pt x="285498" y="70726"/>
                    <a:pt x="378102" y="51147"/>
                  </a:cubicBezTo>
                  <a:cubicBezTo>
                    <a:pt x="470706" y="31568"/>
                    <a:pt x="565427" y="-3886"/>
                    <a:pt x="555902" y="347"/>
                  </a:cubicBezTo>
                  <a:cubicBezTo>
                    <a:pt x="546377" y="4580"/>
                    <a:pt x="412498" y="56968"/>
                    <a:pt x="320952" y="76547"/>
                  </a:cubicBezTo>
                  <a:cubicBezTo>
                    <a:pt x="229406" y="96126"/>
                    <a:pt x="-9248" y="122055"/>
                    <a:pt x="277" y="11782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D4F41CC-FBFD-52E9-516D-9253FCF48F5D}"/>
                </a:ext>
              </a:extLst>
            </p:cNvPr>
            <p:cNvSpPr/>
            <p:nvPr/>
          </p:nvSpPr>
          <p:spPr>
            <a:xfrm>
              <a:off x="4002922" y="11674475"/>
              <a:ext cx="553203" cy="95961"/>
            </a:xfrm>
            <a:custGeom>
              <a:avLst/>
              <a:gdLst>
                <a:gd name="connsiteX0" fmla="*/ 753 w 553203"/>
                <a:gd name="connsiteY0" fmla="*/ 95250 h 95961"/>
                <a:gd name="connsiteX1" fmla="*/ 426203 w 553203"/>
                <a:gd name="connsiteY1" fmla="*/ 34925 h 95961"/>
                <a:gd name="connsiteX2" fmla="*/ 553203 w 553203"/>
                <a:gd name="connsiteY2" fmla="*/ 0 h 95961"/>
                <a:gd name="connsiteX3" fmla="*/ 327778 w 553203"/>
                <a:gd name="connsiteY3" fmla="*/ 63500 h 95961"/>
                <a:gd name="connsiteX4" fmla="*/ 753 w 553203"/>
                <a:gd name="connsiteY4" fmla="*/ 95250 h 9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03" h="95961">
                  <a:moveTo>
                    <a:pt x="753" y="95250"/>
                  </a:moveTo>
                  <a:cubicBezTo>
                    <a:pt x="17157" y="90487"/>
                    <a:pt x="334128" y="50800"/>
                    <a:pt x="426203" y="34925"/>
                  </a:cubicBezTo>
                  <a:cubicBezTo>
                    <a:pt x="518278" y="19050"/>
                    <a:pt x="553203" y="0"/>
                    <a:pt x="553203" y="0"/>
                  </a:cubicBezTo>
                  <a:cubicBezTo>
                    <a:pt x="536799" y="4763"/>
                    <a:pt x="415090" y="47096"/>
                    <a:pt x="327778" y="63500"/>
                  </a:cubicBezTo>
                  <a:cubicBezTo>
                    <a:pt x="240466" y="79904"/>
                    <a:pt x="-15651" y="100013"/>
                    <a:pt x="753" y="952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EAD2F359-0EBB-7A72-E6D1-6A0DCAD81302}"/>
                </a:ext>
              </a:extLst>
            </p:cNvPr>
            <p:cNvSpPr/>
            <p:nvPr/>
          </p:nvSpPr>
          <p:spPr>
            <a:xfrm>
              <a:off x="4482763" y="11556930"/>
              <a:ext cx="207941" cy="143833"/>
            </a:xfrm>
            <a:custGeom>
              <a:avLst/>
              <a:gdLst>
                <a:gd name="connsiteX0" fmla="*/ 168612 w 207941"/>
                <a:gd name="connsiteY0" fmla="*/ 70 h 143833"/>
                <a:gd name="connsiteX1" fmla="*/ 200362 w 207941"/>
                <a:gd name="connsiteY1" fmla="*/ 47695 h 143833"/>
                <a:gd name="connsiteX2" fmla="*/ 337 w 207941"/>
                <a:gd name="connsiteY2" fmla="*/ 142945 h 143833"/>
                <a:gd name="connsiteX3" fmla="*/ 152737 w 207941"/>
                <a:gd name="connsiteY3" fmla="*/ 95320 h 143833"/>
                <a:gd name="connsiteX4" fmla="*/ 155912 w 207941"/>
                <a:gd name="connsiteY4" fmla="*/ 95320 h 143833"/>
                <a:gd name="connsiteX5" fmla="*/ 133687 w 207941"/>
                <a:gd name="connsiteY5" fmla="*/ 98495 h 143833"/>
                <a:gd name="connsiteX6" fmla="*/ 194012 w 207941"/>
                <a:gd name="connsiteY6" fmla="*/ 57220 h 143833"/>
                <a:gd name="connsiteX7" fmla="*/ 168612 w 207941"/>
                <a:gd name="connsiteY7" fmla="*/ 70 h 1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941" h="143833">
                  <a:moveTo>
                    <a:pt x="168612" y="70"/>
                  </a:moveTo>
                  <a:cubicBezTo>
                    <a:pt x="169670" y="-1518"/>
                    <a:pt x="228408" y="23883"/>
                    <a:pt x="200362" y="47695"/>
                  </a:cubicBezTo>
                  <a:cubicBezTo>
                    <a:pt x="172316" y="71508"/>
                    <a:pt x="8274" y="135008"/>
                    <a:pt x="337" y="142945"/>
                  </a:cubicBezTo>
                  <a:cubicBezTo>
                    <a:pt x="-7600" y="150882"/>
                    <a:pt x="126808" y="103257"/>
                    <a:pt x="152737" y="95320"/>
                  </a:cubicBezTo>
                  <a:cubicBezTo>
                    <a:pt x="178666" y="87383"/>
                    <a:pt x="159087" y="94791"/>
                    <a:pt x="155912" y="95320"/>
                  </a:cubicBezTo>
                  <a:cubicBezTo>
                    <a:pt x="152737" y="95849"/>
                    <a:pt x="127337" y="104845"/>
                    <a:pt x="133687" y="98495"/>
                  </a:cubicBezTo>
                  <a:cubicBezTo>
                    <a:pt x="140037" y="92145"/>
                    <a:pt x="185545" y="68862"/>
                    <a:pt x="194012" y="57220"/>
                  </a:cubicBezTo>
                  <a:cubicBezTo>
                    <a:pt x="202479" y="45578"/>
                    <a:pt x="167554" y="1658"/>
                    <a:pt x="168612" y="7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55C27C96-57F2-6A0C-8CE9-155CDB121CDF}"/>
                </a:ext>
              </a:extLst>
            </p:cNvPr>
            <p:cNvSpPr/>
            <p:nvPr/>
          </p:nvSpPr>
          <p:spPr>
            <a:xfrm>
              <a:off x="4631947" y="11552128"/>
              <a:ext cx="155002" cy="283482"/>
            </a:xfrm>
            <a:custGeom>
              <a:avLst/>
              <a:gdLst>
                <a:gd name="connsiteX0" fmla="*/ 378 w 155002"/>
                <a:gd name="connsiteY0" fmla="*/ 1697 h 283482"/>
                <a:gd name="connsiteX1" fmla="*/ 70228 w 155002"/>
                <a:gd name="connsiteY1" fmla="*/ 77897 h 283482"/>
                <a:gd name="connsiteX2" fmla="*/ 152778 w 155002"/>
                <a:gd name="connsiteY2" fmla="*/ 281097 h 283482"/>
                <a:gd name="connsiteX3" fmla="*/ 130553 w 155002"/>
                <a:gd name="connsiteY3" fmla="*/ 185847 h 283482"/>
                <a:gd name="connsiteX4" fmla="*/ 121028 w 155002"/>
                <a:gd name="connsiteY4" fmla="*/ 135047 h 283482"/>
                <a:gd name="connsiteX5" fmla="*/ 44828 w 155002"/>
                <a:gd name="connsiteY5" fmla="*/ 33447 h 283482"/>
                <a:gd name="connsiteX6" fmla="*/ 378 w 155002"/>
                <a:gd name="connsiteY6" fmla="*/ 1697 h 28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02" h="283482">
                  <a:moveTo>
                    <a:pt x="378" y="1697"/>
                  </a:moveTo>
                  <a:cubicBezTo>
                    <a:pt x="4611" y="9105"/>
                    <a:pt x="44828" y="31330"/>
                    <a:pt x="70228" y="77897"/>
                  </a:cubicBezTo>
                  <a:cubicBezTo>
                    <a:pt x="95628" y="124464"/>
                    <a:pt x="142724" y="263105"/>
                    <a:pt x="152778" y="281097"/>
                  </a:cubicBezTo>
                  <a:cubicBezTo>
                    <a:pt x="162832" y="299089"/>
                    <a:pt x="135845" y="210189"/>
                    <a:pt x="130553" y="185847"/>
                  </a:cubicBezTo>
                  <a:cubicBezTo>
                    <a:pt x="125261" y="161505"/>
                    <a:pt x="135315" y="160447"/>
                    <a:pt x="121028" y="135047"/>
                  </a:cubicBezTo>
                  <a:cubicBezTo>
                    <a:pt x="106741" y="109647"/>
                    <a:pt x="61232" y="54614"/>
                    <a:pt x="44828" y="33447"/>
                  </a:cubicBezTo>
                  <a:cubicBezTo>
                    <a:pt x="28424" y="12280"/>
                    <a:pt x="-3855" y="-5711"/>
                    <a:pt x="378" y="169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2D96FAEB-0726-CE03-7D9C-C5887A368141}"/>
                </a:ext>
              </a:extLst>
            </p:cNvPr>
            <p:cNvSpPr/>
            <p:nvPr/>
          </p:nvSpPr>
          <p:spPr>
            <a:xfrm>
              <a:off x="4733692" y="11819883"/>
              <a:ext cx="73805" cy="170213"/>
            </a:xfrm>
            <a:custGeom>
              <a:avLst/>
              <a:gdLst>
                <a:gd name="connsiteX0" fmla="*/ 73258 w 73805"/>
                <a:gd name="connsiteY0" fmla="*/ 642 h 170213"/>
                <a:gd name="connsiteX1" fmla="*/ 38333 w 73805"/>
                <a:gd name="connsiteY1" fmla="*/ 57792 h 170213"/>
                <a:gd name="connsiteX2" fmla="*/ 233 w 73805"/>
                <a:gd name="connsiteY2" fmla="*/ 168917 h 170213"/>
                <a:gd name="connsiteX3" fmla="*/ 22458 w 73805"/>
                <a:gd name="connsiteY3" fmla="*/ 121292 h 170213"/>
                <a:gd name="connsiteX4" fmla="*/ 25633 w 73805"/>
                <a:gd name="connsiteY4" fmla="*/ 165742 h 170213"/>
                <a:gd name="connsiteX5" fmla="*/ 9758 w 73805"/>
                <a:gd name="connsiteY5" fmla="*/ 92717 h 170213"/>
                <a:gd name="connsiteX6" fmla="*/ 73258 w 73805"/>
                <a:gd name="connsiteY6" fmla="*/ 642 h 17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5" h="170213">
                  <a:moveTo>
                    <a:pt x="73258" y="642"/>
                  </a:moveTo>
                  <a:cubicBezTo>
                    <a:pt x="78020" y="-5179"/>
                    <a:pt x="50504" y="29746"/>
                    <a:pt x="38333" y="57792"/>
                  </a:cubicBezTo>
                  <a:cubicBezTo>
                    <a:pt x="26162" y="85838"/>
                    <a:pt x="2879" y="158334"/>
                    <a:pt x="233" y="168917"/>
                  </a:cubicBezTo>
                  <a:cubicBezTo>
                    <a:pt x="-2413" y="179500"/>
                    <a:pt x="18225" y="121821"/>
                    <a:pt x="22458" y="121292"/>
                  </a:cubicBezTo>
                  <a:cubicBezTo>
                    <a:pt x="26691" y="120763"/>
                    <a:pt x="27750" y="170504"/>
                    <a:pt x="25633" y="165742"/>
                  </a:cubicBezTo>
                  <a:cubicBezTo>
                    <a:pt x="23516" y="160980"/>
                    <a:pt x="2879" y="112825"/>
                    <a:pt x="9758" y="92717"/>
                  </a:cubicBezTo>
                  <a:cubicBezTo>
                    <a:pt x="16637" y="72609"/>
                    <a:pt x="68496" y="6463"/>
                    <a:pt x="73258" y="64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F91E1836-5EFA-CE14-6664-80F974D45972}"/>
                </a:ext>
              </a:extLst>
            </p:cNvPr>
            <p:cNvSpPr/>
            <p:nvPr/>
          </p:nvSpPr>
          <p:spPr>
            <a:xfrm>
              <a:off x="3195225" y="11937867"/>
              <a:ext cx="440230" cy="80518"/>
            </a:xfrm>
            <a:custGeom>
              <a:avLst/>
              <a:gdLst>
                <a:gd name="connsiteX0" fmla="*/ 2000 w 440230"/>
                <a:gd name="connsiteY0" fmla="*/ 31883 h 80518"/>
                <a:gd name="connsiteX1" fmla="*/ 129000 w 440230"/>
                <a:gd name="connsiteY1" fmla="*/ 63633 h 80518"/>
                <a:gd name="connsiteX2" fmla="*/ 297275 w 440230"/>
                <a:gd name="connsiteY2" fmla="*/ 54108 h 80518"/>
                <a:gd name="connsiteX3" fmla="*/ 256000 w 440230"/>
                <a:gd name="connsiteY3" fmla="*/ 60458 h 80518"/>
                <a:gd name="connsiteX4" fmla="*/ 440150 w 440230"/>
                <a:gd name="connsiteY4" fmla="*/ 133 h 80518"/>
                <a:gd name="connsiteX5" fmla="*/ 230600 w 440230"/>
                <a:gd name="connsiteY5" fmla="*/ 79508 h 80518"/>
                <a:gd name="connsiteX6" fmla="*/ 2000 w 440230"/>
                <a:gd name="connsiteY6" fmla="*/ 31883 h 8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230" h="80518">
                  <a:moveTo>
                    <a:pt x="2000" y="31883"/>
                  </a:moveTo>
                  <a:cubicBezTo>
                    <a:pt x="-14933" y="29237"/>
                    <a:pt x="79788" y="59929"/>
                    <a:pt x="129000" y="63633"/>
                  </a:cubicBezTo>
                  <a:cubicBezTo>
                    <a:pt x="178213" y="67337"/>
                    <a:pt x="276108" y="54637"/>
                    <a:pt x="297275" y="54108"/>
                  </a:cubicBezTo>
                  <a:cubicBezTo>
                    <a:pt x="318442" y="53579"/>
                    <a:pt x="232188" y="69454"/>
                    <a:pt x="256000" y="60458"/>
                  </a:cubicBezTo>
                  <a:cubicBezTo>
                    <a:pt x="279812" y="51462"/>
                    <a:pt x="444383" y="-3042"/>
                    <a:pt x="440150" y="133"/>
                  </a:cubicBezTo>
                  <a:cubicBezTo>
                    <a:pt x="435917" y="3308"/>
                    <a:pt x="299392" y="70512"/>
                    <a:pt x="230600" y="79508"/>
                  </a:cubicBezTo>
                  <a:cubicBezTo>
                    <a:pt x="161808" y="88504"/>
                    <a:pt x="18933" y="34529"/>
                    <a:pt x="2000" y="318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A2C40CD4-709E-F09E-F874-8360D5B2AAC1}"/>
                </a:ext>
              </a:extLst>
            </p:cNvPr>
            <p:cNvSpPr/>
            <p:nvPr/>
          </p:nvSpPr>
          <p:spPr>
            <a:xfrm>
              <a:off x="3219450" y="11969745"/>
              <a:ext cx="950668" cy="98455"/>
            </a:xfrm>
            <a:custGeom>
              <a:avLst/>
              <a:gdLst>
                <a:gd name="connsiteX0" fmla="*/ 0 w 950668"/>
                <a:gd name="connsiteY0" fmla="*/ 22230 h 98455"/>
                <a:gd name="connsiteX1" fmla="*/ 320675 w 950668"/>
                <a:gd name="connsiteY1" fmla="*/ 85730 h 98455"/>
                <a:gd name="connsiteX2" fmla="*/ 609600 w 950668"/>
                <a:gd name="connsiteY2" fmla="*/ 69855 h 98455"/>
                <a:gd name="connsiteX3" fmla="*/ 568325 w 950668"/>
                <a:gd name="connsiteY3" fmla="*/ 73030 h 98455"/>
                <a:gd name="connsiteX4" fmla="*/ 708025 w 950668"/>
                <a:gd name="connsiteY4" fmla="*/ 63505 h 98455"/>
                <a:gd name="connsiteX5" fmla="*/ 606425 w 950668"/>
                <a:gd name="connsiteY5" fmla="*/ 98430 h 98455"/>
                <a:gd name="connsiteX6" fmla="*/ 812800 w 950668"/>
                <a:gd name="connsiteY6" fmla="*/ 57155 h 98455"/>
                <a:gd name="connsiteX7" fmla="*/ 812800 w 950668"/>
                <a:gd name="connsiteY7" fmla="*/ 44455 h 98455"/>
                <a:gd name="connsiteX8" fmla="*/ 949325 w 950668"/>
                <a:gd name="connsiteY8" fmla="*/ 5 h 98455"/>
                <a:gd name="connsiteX9" fmla="*/ 717550 w 950668"/>
                <a:gd name="connsiteY9" fmla="*/ 47630 h 98455"/>
                <a:gd name="connsiteX10" fmla="*/ 431800 w 950668"/>
                <a:gd name="connsiteY10" fmla="*/ 66680 h 98455"/>
                <a:gd name="connsiteX11" fmla="*/ 457200 w 950668"/>
                <a:gd name="connsiteY11" fmla="*/ 63505 h 98455"/>
                <a:gd name="connsiteX12" fmla="*/ 266700 w 950668"/>
                <a:gd name="connsiteY12" fmla="*/ 73030 h 98455"/>
                <a:gd name="connsiteX13" fmla="*/ 276225 w 950668"/>
                <a:gd name="connsiteY13" fmla="*/ 73030 h 98455"/>
                <a:gd name="connsiteX14" fmla="*/ 0 w 950668"/>
                <a:gd name="connsiteY14" fmla="*/ 22230 h 9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0668" h="98455">
                  <a:moveTo>
                    <a:pt x="0" y="22230"/>
                  </a:moveTo>
                  <a:cubicBezTo>
                    <a:pt x="109537" y="50011"/>
                    <a:pt x="219075" y="77793"/>
                    <a:pt x="320675" y="85730"/>
                  </a:cubicBezTo>
                  <a:cubicBezTo>
                    <a:pt x="422275" y="93668"/>
                    <a:pt x="568325" y="71972"/>
                    <a:pt x="609600" y="69855"/>
                  </a:cubicBezTo>
                  <a:cubicBezTo>
                    <a:pt x="650875" y="67738"/>
                    <a:pt x="568325" y="73030"/>
                    <a:pt x="568325" y="73030"/>
                  </a:cubicBezTo>
                  <a:cubicBezTo>
                    <a:pt x="584729" y="71972"/>
                    <a:pt x="701675" y="59272"/>
                    <a:pt x="708025" y="63505"/>
                  </a:cubicBezTo>
                  <a:cubicBezTo>
                    <a:pt x="714375" y="67738"/>
                    <a:pt x="588963" y="99488"/>
                    <a:pt x="606425" y="98430"/>
                  </a:cubicBezTo>
                  <a:cubicBezTo>
                    <a:pt x="623887" y="97372"/>
                    <a:pt x="812800" y="57155"/>
                    <a:pt x="812800" y="57155"/>
                  </a:cubicBezTo>
                  <a:cubicBezTo>
                    <a:pt x="847196" y="48159"/>
                    <a:pt x="790046" y="53980"/>
                    <a:pt x="812800" y="44455"/>
                  </a:cubicBezTo>
                  <a:cubicBezTo>
                    <a:pt x="835554" y="34930"/>
                    <a:pt x="965200" y="-524"/>
                    <a:pt x="949325" y="5"/>
                  </a:cubicBezTo>
                  <a:cubicBezTo>
                    <a:pt x="933450" y="534"/>
                    <a:pt x="803804" y="36518"/>
                    <a:pt x="717550" y="47630"/>
                  </a:cubicBezTo>
                  <a:cubicBezTo>
                    <a:pt x="631296" y="58742"/>
                    <a:pt x="475192" y="64034"/>
                    <a:pt x="431800" y="66680"/>
                  </a:cubicBezTo>
                  <a:cubicBezTo>
                    <a:pt x="388408" y="69326"/>
                    <a:pt x="484717" y="62447"/>
                    <a:pt x="457200" y="63505"/>
                  </a:cubicBezTo>
                  <a:cubicBezTo>
                    <a:pt x="429683" y="64563"/>
                    <a:pt x="266700" y="73030"/>
                    <a:pt x="266700" y="73030"/>
                  </a:cubicBezTo>
                  <a:cubicBezTo>
                    <a:pt x="236538" y="74617"/>
                    <a:pt x="276225" y="73030"/>
                    <a:pt x="276225" y="73030"/>
                  </a:cubicBezTo>
                  <a:lnTo>
                    <a:pt x="0" y="2223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385D7C49-2317-1DA0-34B4-C5118E268C1F}"/>
                </a:ext>
              </a:extLst>
            </p:cNvPr>
            <p:cNvSpPr/>
            <p:nvPr/>
          </p:nvSpPr>
          <p:spPr>
            <a:xfrm>
              <a:off x="4163433" y="11976050"/>
              <a:ext cx="595979" cy="35538"/>
            </a:xfrm>
            <a:custGeom>
              <a:avLst/>
              <a:gdLst>
                <a:gd name="connsiteX0" fmla="*/ 5342 w 595979"/>
                <a:gd name="connsiteY0" fmla="*/ 15925 h 35538"/>
                <a:gd name="connsiteX1" fmla="*/ 421267 w 595979"/>
                <a:gd name="connsiteY1" fmla="*/ 34975 h 35538"/>
                <a:gd name="connsiteX2" fmla="*/ 354592 w 595979"/>
                <a:gd name="connsiteY2" fmla="*/ 28625 h 35538"/>
                <a:gd name="connsiteX3" fmla="*/ 595892 w 595979"/>
                <a:gd name="connsiteY3" fmla="*/ 9575 h 35538"/>
                <a:gd name="connsiteX4" fmla="*/ 383167 w 595979"/>
                <a:gd name="connsiteY4" fmla="*/ 50 h 35538"/>
                <a:gd name="connsiteX5" fmla="*/ 440317 w 595979"/>
                <a:gd name="connsiteY5" fmla="*/ 6400 h 35538"/>
                <a:gd name="connsiteX6" fmla="*/ 316492 w 595979"/>
                <a:gd name="connsiteY6" fmla="*/ 19100 h 35538"/>
                <a:gd name="connsiteX7" fmla="*/ 335542 w 595979"/>
                <a:gd name="connsiteY7" fmla="*/ 19100 h 35538"/>
                <a:gd name="connsiteX8" fmla="*/ 173617 w 595979"/>
                <a:gd name="connsiteY8" fmla="*/ 12750 h 35538"/>
                <a:gd name="connsiteX9" fmla="*/ 186317 w 595979"/>
                <a:gd name="connsiteY9" fmla="*/ 9575 h 35538"/>
                <a:gd name="connsiteX10" fmla="*/ 5342 w 595979"/>
                <a:gd name="connsiteY10" fmla="*/ 15925 h 3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5979" h="35538">
                  <a:moveTo>
                    <a:pt x="5342" y="15925"/>
                  </a:moveTo>
                  <a:cubicBezTo>
                    <a:pt x="44500" y="20158"/>
                    <a:pt x="363059" y="32858"/>
                    <a:pt x="421267" y="34975"/>
                  </a:cubicBezTo>
                  <a:cubicBezTo>
                    <a:pt x="479475" y="37092"/>
                    <a:pt x="325488" y="32858"/>
                    <a:pt x="354592" y="28625"/>
                  </a:cubicBezTo>
                  <a:cubicBezTo>
                    <a:pt x="383696" y="24392"/>
                    <a:pt x="591130" y="14337"/>
                    <a:pt x="595892" y="9575"/>
                  </a:cubicBezTo>
                  <a:cubicBezTo>
                    <a:pt x="600654" y="4813"/>
                    <a:pt x="409096" y="579"/>
                    <a:pt x="383167" y="50"/>
                  </a:cubicBezTo>
                  <a:cubicBezTo>
                    <a:pt x="357238" y="-479"/>
                    <a:pt x="451430" y="3225"/>
                    <a:pt x="440317" y="6400"/>
                  </a:cubicBezTo>
                  <a:cubicBezTo>
                    <a:pt x="429204" y="9575"/>
                    <a:pt x="333954" y="16983"/>
                    <a:pt x="316492" y="19100"/>
                  </a:cubicBezTo>
                  <a:cubicBezTo>
                    <a:pt x="299030" y="21217"/>
                    <a:pt x="335542" y="19100"/>
                    <a:pt x="335542" y="19100"/>
                  </a:cubicBezTo>
                  <a:lnTo>
                    <a:pt x="173617" y="12750"/>
                  </a:lnTo>
                  <a:cubicBezTo>
                    <a:pt x="148746" y="11162"/>
                    <a:pt x="218596" y="8517"/>
                    <a:pt x="186317" y="9575"/>
                  </a:cubicBezTo>
                  <a:cubicBezTo>
                    <a:pt x="154038" y="10633"/>
                    <a:pt x="-33816" y="11692"/>
                    <a:pt x="5342" y="1592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6F7D77A0-0345-9B2B-486E-9EFC35B4BA88}"/>
                </a:ext>
              </a:extLst>
            </p:cNvPr>
            <p:cNvSpPr/>
            <p:nvPr/>
          </p:nvSpPr>
          <p:spPr>
            <a:xfrm>
              <a:off x="3165234" y="11899761"/>
              <a:ext cx="1114113" cy="235118"/>
            </a:xfrm>
            <a:custGeom>
              <a:avLst/>
              <a:gdLst>
                <a:gd name="connsiteX0" fmla="*/ 31991 w 1114113"/>
                <a:gd name="connsiteY0" fmla="*/ 139 h 235118"/>
                <a:gd name="connsiteX1" fmla="*/ 241 w 1114113"/>
                <a:gd name="connsiteY1" fmla="*/ 117614 h 235118"/>
                <a:gd name="connsiteX2" fmla="*/ 51041 w 1114113"/>
                <a:gd name="connsiteY2" fmla="*/ 171589 h 235118"/>
                <a:gd name="connsiteX3" fmla="*/ 47866 w 1114113"/>
                <a:gd name="connsiteY3" fmla="*/ 158889 h 235118"/>
                <a:gd name="connsiteX4" fmla="*/ 181216 w 1114113"/>
                <a:gd name="connsiteY4" fmla="*/ 203339 h 235118"/>
                <a:gd name="connsiteX5" fmla="*/ 171691 w 1114113"/>
                <a:gd name="connsiteY5" fmla="*/ 203339 h 235118"/>
                <a:gd name="connsiteX6" fmla="*/ 701916 w 1114113"/>
                <a:gd name="connsiteY6" fmla="*/ 235089 h 235118"/>
                <a:gd name="connsiteX7" fmla="*/ 765416 w 1114113"/>
                <a:gd name="connsiteY7" fmla="*/ 196989 h 235118"/>
                <a:gd name="connsiteX8" fmla="*/ 838441 w 1114113"/>
                <a:gd name="connsiteY8" fmla="*/ 184289 h 235118"/>
                <a:gd name="connsiteX9" fmla="*/ 851141 w 1114113"/>
                <a:gd name="connsiteY9" fmla="*/ 190639 h 235118"/>
                <a:gd name="connsiteX10" fmla="*/ 851141 w 1114113"/>
                <a:gd name="connsiteY10" fmla="*/ 184289 h 235118"/>
                <a:gd name="connsiteX11" fmla="*/ 1000366 w 1114113"/>
                <a:gd name="connsiteY11" fmla="*/ 117614 h 235118"/>
                <a:gd name="connsiteX12" fmla="*/ 1108316 w 1114113"/>
                <a:gd name="connsiteY12" fmla="*/ 123964 h 235118"/>
                <a:gd name="connsiteX13" fmla="*/ 819391 w 1114113"/>
                <a:gd name="connsiteY13" fmla="*/ 162064 h 235118"/>
                <a:gd name="connsiteX14" fmla="*/ 695566 w 1114113"/>
                <a:gd name="connsiteY14" fmla="*/ 190639 h 235118"/>
                <a:gd name="connsiteX15" fmla="*/ 717791 w 1114113"/>
                <a:gd name="connsiteY15" fmla="*/ 200164 h 235118"/>
                <a:gd name="connsiteX16" fmla="*/ 114541 w 1114113"/>
                <a:gd name="connsiteY16" fmla="*/ 174764 h 235118"/>
                <a:gd name="connsiteX17" fmla="*/ 139941 w 1114113"/>
                <a:gd name="connsiteY17" fmla="*/ 174764 h 235118"/>
                <a:gd name="connsiteX18" fmla="*/ 35166 w 1114113"/>
                <a:gd name="connsiteY18" fmla="*/ 143014 h 235118"/>
                <a:gd name="connsiteX19" fmla="*/ 31991 w 1114113"/>
                <a:gd name="connsiteY19" fmla="*/ 139 h 2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4113" h="235118">
                  <a:moveTo>
                    <a:pt x="31991" y="139"/>
                  </a:moveTo>
                  <a:cubicBezTo>
                    <a:pt x="26170" y="-4094"/>
                    <a:pt x="-2934" y="89039"/>
                    <a:pt x="241" y="117614"/>
                  </a:cubicBezTo>
                  <a:cubicBezTo>
                    <a:pt x="3416" y="146189"/>
                    <a:pt x="51041" y="171589"/>
                    <a:pt x="51041" y="171589"/>
                  </a:cubicBezTo>
                  <a:cubicBezTo>
                    <a:pt x="58979" y="178468"/>
                    <a:pt x="26170" y="153597"/>
                    <a:pt x="47866" y="158889"/>
                  </a:cubicBezTo>
                  <a:cubicBezTo>
                    <a:pt x="69562" y="164181"/>
                    <a:pt x="181216" y="203339"/>
                    <a:pt x="181216" y="203339"/>
                  </a:cubicBezTo>
                  <a:cubicBezTo>
                    <a:pt x="201853" y="210747"/>
                    <a:pt x="171691" y="203339"/>
                    <a:pt x="171691" y="203339"/>
                  </a:cubicBezTo>
                  <a:cubicBezTo>
                    <a:pt x="258474" y="208631"/>
                    <a:pt x="602962" y="236147"/>
                    <a:pt x="701916" y="235089"/>
                  </a:cubicBezTo>
                  <a:cubicBezTo>
                    <a:pt x="800870" y="234031"/>
                    <a:pt x="742662" y="205456"/>
                    <a:pt x="765416" y="196989"/>
                  </a:cubicBezTo>
                  <a:cubicBezTo>
                    <a:pt x="788170" y="188522"/>
                    <a:pt x="824154" y="185347"/>
                    <a:pt x="838441" y="184289"/>
                  </a:cubicBezTo>
                  <a:cubicBezTo>
                    <a:pt x="852728" y="183231"/>
                    <a:pt x="849024" y="190639"/>
                    <a:pt x="851141" y="190639"/>
                  </a:cubicBezTo>
                  <a:cubicBezTo>
                    <a:pt x="853258" y="190639"/>
                    <a:pt x="826270" y="196460"/>
                    <a:pt x="851141" y="184289"/>
                  </a:cubicBezTo>
                  <a:cubicBezTo>
                    <a:pt x="876012" y="172118"/>
                    <a:pt x="957504" y="127668"/>
                    <a:pt x="1000366" y="117614"/>
                  </a:cubicBezTo>
                  <a:cubicBezTo>
                    <a:pt x="1043229" y="107560"/>
                    <a:pt x="1138478" y="116556"/>
                    <a:pt x="1108316" y="123964"/>
                  </a:cubicBezTo>
                  <a:cubicBezTo>
                    <a:pt x="1078154" y="131372"/>
                    <a:pt x="888183" y="150952"/>
                    <a:pt x="819391" y="162064"/>
                  </a:cubicBezTo>
                  <a:cubicBezTo>
                    <a:pt x="750599" y="173176"/>
                    <a:pt x="712499" y="184289"/>
                    <a:pt x="695566" y="190639"/>
                  </a:cubicBezTo>
                  <a:cubicBezTo>
                    <a:pt x="678633" y="196989"/>
                    <a:pt x="814629" y="202810"/>
                    <a:pt x="717791" y="200164"/>
                  </a:cubicBezTo>
                  <a:cubicBezTo>
                    <a:pt x="620954" y="197518"/>
                    <a:pt x="210849" y="178997"/>
                    <a:pt x="114541" y="174764"/>
                  </a:cubicBezTo>
                  <a:cubicBezTo>
                    <a:pt x="18233" y="170531"/>
                    <a:pt x="153170" y="180056"/>
                    <a:pt x="139941" y="174764"/>
                  </a:cubicBezTo>
                  <a:cubicBezTo>
                    <a:pt x="126712" y="169472"/>
                    <a:pt x="51570" y="165239"/>
                    <a:pt x="35166" y="143014"/>
                  </a:cubicBezTo>
                  <a:cubicBezTo>
                    <a:pt x="18762" y="120789"/>
                    <a:pt x="37812" y="4372"/>
                    <a:pt x="31991" y="13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8E3B46F8-A984-651F-B4AB-A196BCE99147}"/>
                </a:ext>
              </a:extLst>
            </p:cNvPr>
            <p:cNvSpPr/>
            <p:nvPr/>
          </p:nvSpPr>
          <p:spPr>
            <a:xfrm>
              <a:off x="4238625" y="11938055"/>
              <a:ext cx="539922" cy="194309"/>
            </a:xfrm>
            <a:custGeom>
              <a:avLst/>
              <a:gdLst>
                <a:gd name="connsiteX0" fmla="*/ 0 w 539922"/>
                <a:gd name="connsiteY0" fmla="*/ 44395 h 194309"/>
                <a:gd name="connsiteX1" fmla="*/ 47625 w 539922"/>
                <a:gd name="connsiteY1" fmla="*/ 98370 h 194309"/>
                <a:gd name="connsiteX2" fmla="*/ 38100 w 539922"/>
                <a:gd name="connsiteY2" fmla="*/ 168220 h 194309"/>
                <a:gd name="connsiteX3" fmla="*/ 60325 w 539922"/>
                <a:gd name="connsiteY3" fmla="*/ 145995 h 194309"/>
                <a:gd name="connsiteX4" fmla="*/ 50800 w 539922"/>
                <a:gd name="connsiteY4" fmla="*/ 184095 h 194309"/>
                <a:gd name="connsiteX5" fmla="*/ 269875 w 539922"/>
                <a:gd name="connsiteY5" fmla="*/ 184095 h 194309"/>
                <a:gd name="connsiteX6" fmla="*/ 209550 w 539922"/>
                <a:gd name="connsiteY6" fmla="*/ 193620 h 194309"/>
                <a:gd name="connsiteX7" fmla="*/ 511175 w 539922"/>
                <a:gd name="connsiteY7" fmla="*/ 190445 h 194309"/>
                <a:gd name="connsiteX8" fmla="*/ 469900 w 539922"/>
                <a:gd name="connsiteY8" fmla="*/ 193620 h 194309"/>
                <a:gd name="connsiteX9" fmla="*/ 533400 w 539922"/>
                <a:gd name="connsiteY9" fmla="*/ 174570 h 194309"/>
                <a:gd name="connsiteX10" fmla="*/ 508000 w 539922"/>
                <a:gd name="connsiteY10" fmla="*/ 171395 h 194309"/>
                <a:gd name="connsiteX11" fmla="*/ 539750 w 539922"/>
                <a:gd name="connsiteY11" fmla="*/ 6295 h 194309"/>
                <a:gd name="connsiteX12" fmla="*/ 520700 w 539922"/>
                <a:gd name="connsiteY12" fmla="*/ 47570 h 194309"/>
                <a:gd name="connsiteX13" fmla="*/ 520700 w 539922"/>
                <a:gd name="connsiteY13" fmla="*/ 171395 h 194309"/>
                <a:gd name="connsiteX14" fmla="*/ 466725 w 539922"/>
                <a:gd name="connsiteY14" fmla="*/ 174570 h 194309"/>
                <a:gd name="connsiteX15" fmla="*/ 127000 w 539922"/>
                <a:gd name="connsiteY15" fmla="*/ 174570 h 194309"/>
                <a:gd name="connsiteX16" fmla="*/ 41275 w 539922"/>
                <a:gd name="connsiteY16" fmla="*/ 187270 h 194309"/>
                <a:gd name="connsiteX17" fmla="*/ 82550 w 539922"/>
                <a:gd name="connsiteY17" fmla="*/ 155520 h 194309"/>
                <a:gd name="connsiteX18" fmla="*/ 47625 w 539922"/>
                <a:gd name="connsiteY18" fmla="*/ 92020 h 194309"/>
                <a:gd name="connsiteX19" fmla="*/ 0 w 539922"/>
                <a:gd name="connsiteY19" fmla="*/ 44395 h 19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922" h="194309">
                  <a:moveTo>
                    <a:pt x="0" y="44395"/>
                  </a:moveTo>
                  <a:cubicBezTo>
                    <a:pt x="0" y="45453"/>
                    <a:pt x="41275" y="77733"/>
                    <a:pt x="47625" y="98370"/>
                  </a:cubicBezTo>
                  <a:cubicBezTo>
                    <a:pt x="53975" y="119007"/>
                    <a:pt x="35983" y="160283"/>
                    <a:pt x="38100" y="168220"/>
                  </a:cubicBezTo>
                  <a:cubicBezTo>
                    <a:pt x="40217" y="176157"/>
                    <a:pt x="58208" y="143349"/>
                    <a:pt x="60325" y="145995"/>
                  </a:cubicBezTo>
                  <a:cubicBezTo>
                    <a:pt x="62442" y="148641"/>
                    <a:pt x="15875" y="177745"/>
                    <a:pt x="50800" y="184095"/>
                  </a:cubicBezTo>
                  <a:cubicBezTo>
                    <a:pt x="85725" y="190445"/>
                    <a:pt x="243417" y="182508"/>
                    <a:pt x="269875" y="184095"/>
                  </a:cubicBezTo>
                  <a:cubicBezTo>
                    <a:pt x="296333" y="185683"/>
                    <a:pt x="169333" y="192562"/>
                    <a:pt x="209550" y="193620"/>
                  </a:cubicBezTo>
                  <a:cubicBezTo>
                    <a:pt x="249767" y="194678"/>
                    <a:pt x="467783" y="190445"/>
                    <a:pt x="511175" y="190445"/>
                  </a:cubicBezTo>
                  <a:cubicBezTo>
                    <a:pt x="554567" y="190445"/>
                    <a:pt x="466196" y="196266"/>
                    <a:pt x="469900" y="193620"/>
                  </a:cubicBezTo>
                  <a:cubicBezTo>
                    <a:pt x="473604" y="190974"/>
                    <a:pt x="527050" y="178274"/>
                    <a:pt x="533400" y="174570"/>
                  </a:cubicBezTo>
                  <a:cubicBezTo>
                    <a:pt x="539750" y="170866"/>
                    <a:pt x="506942" y="199441"/>
                    <a:pt x="508000" y="171395"/>
                  </a:cubicBezTo>
                  <a:cubicBezTo>
                    <a:pt x="509058" y="143349"/>
                    <a:pt x="537633" y="26932"/>
                    <a:pt x="539750" y="6295"/>
                  </a:cubicBezTo>
                  <a:cubicBezTo>
                    <a:pt x="541867" y="-14342"/>
                    <a:pt x="523875" y="20053"/>
                    <a:pt x="520700" y="47570"/>
                  </a:cubicBezTo>
                  <a:cubicBezTo>
                    <a:pt x="517525" y="75087"/>
                    <a:pt x="529696" y="150228"/>
                    <a:pt x="520700" y="171395"/>
                  </a:cubicBezTo>
                  <a:cubicBezTo>
                    <a:pt x="511704" y="192562"/>
                    <a:pt x="466725" y="174570"/>
                    <a:pt x="466725" y="174570"/>
                  </a:cubicBezTo>
                  <a:lnTo>
                    <a:pt x="127000" y="174570"/>
                  </a:lnTo>
                  <a:cubicBezTo>
                    <a:pt x="56092" y="176687"/>
                    <a:pt x="48683" y="190445"/>
                    <a:pt x="41275" y="187270"/>
                  </a:cubicBezTo>
                  <a:cubicBezTo>
                    <a:pt x="33867" y="184095"/>
                    <a:pt x="81492" y="171395"/>
                    <a:pt x="82550" y="155520"/>
                  </a:cubicBezTo>
                  <a:cubicBezTo>
                    <a:pt x="83608" y="139645"/>
                    <a:pt x="56092" y="108953"/>
                    <a:pt x="47625" y="92020"/>
                  </a:cubicBezTo>
                  <a:cubicBezTo>
                    <a:pt x="39158" y="75087"/>
                    <a:pt x="0" y="43337"/>
                    <a:pt x="0" y="4439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A97DA06-633F-201B-3FFE-D3712309BA5D}"/>
                </a:ext>
              </a:extLst>
            </p:cNvPr>
            <p:cNvSpPr/>
            <p:nvPr/>
          </p:nvSpPr>
          <p:spPr>
            <a:xfrm>
              <a:off x="3701866" y="11830017"/>
              <a:ext cx="470222" cy="105046"/>
            </a:xfrm>
            <a:custGeom>
              <a:avLst/>
              <a:gdLst>
                <a:gd name="connsiteX0" fmla="*/ 184 w 470222"/>
                <a:gd name="connsiteY0" fmla="*/ 104808 h 105046"/>
                <a:gd name="connsiteX1" fmla="*/ 149409 w 470222"/>
                <a:gd name="connsiteY1" fmla="*/ 82583 h 105046"/>
                <a:gd name="connsiteX2" fmla="*/ 143059 w 470222"/>
                <a:gd name="connsiteY2" fmla="*/ 76233 h 105046"/>
                <a:gd name="connsiteX3" fmla="*/ 228784 w 470222"/>
                <a:gd name="connsiteY3" fmla="*/ 12733 h 105046"/>
                <a:gd name="connsiteX4" fmla="*/ 203384 w 470222"/>
                <a:gd name="connsiteY4" fmla="*/ 25433 h 105046"/>
                <a:gd name="connsiteX5" fmla="*/ 470084 w 470222"/>
                <a:gd name="connsiteY5" fmla="*/ 33 h 105046"/>
                <a:gd name="connsiteX6" fmla="*/ 238309 w 470222"/>
                <a:gd name="connsiteY6" fmla="*/ 31783 h 105046"/>
                <a:gd name="connsiteX7" fmla="*/ 120834 w 470222"/>
                <a:gd name="connsiteY7" fmla="*/ 66708 h 105046"/>
                <a:gd name="connsiteX8" fmla="*/ 184 w 470222"/>
                <a:gd name="connsiteY8" fmla="*/ 104808 h 10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22" h="105046">
                  <a:moveTo>
                    <a:pt x="184" y="104808"/>
                  </a:moveTo>
                  <a:cubicBezTo>
                    <a:pt x="4946" y="107454"/>
                    <a:pt x="125597" y="87345"/>
                    <a:pt x="149409" y="82583"/>
                  </a:cubicBezTo>
                  <a:cubicBezTo>
                    <a:pt x="173221" y="77821"/>
                    <a:pt x="129830" y="87875"/>
                    <a:pt x="143059" y="76233"/>
                  </a:cubicBezTo>
                  <a:cubicBezTo>
                    <a:pt x="156288" y="64591"/>
                    <a:pt x="218730" y="21200"/>
                    <a:pt x="228784" y="12733"/>
                  </a:cubicBezTo>
                  <a:cubicBezTo>
                    <a:pt x="238838" y="4266"/>
                    <a:pt x="163167" y="27550"/>
                    <a:pt x="203384" y="25433"/>
                  </a:cubicBezTo>
                  <a:cubicBezTo>
                    <a:pt x="243601" y="23316"/>
                    <a:pt x="464263" y="-1025"/>
                    <a:pt x="470084" y="33"/>
                  </a:cubicBezTo>
                  <a:cubicBezTo>
                    <a:pt x="475905" y="1091"/>
                    <a:pt x="296517" y="20670"/>
                    <a:pt x="238309" y="31783"/>
                  </a:cubicBezTo>
                  <a:cubicBezTo>
                    <a:pt x="180101" y="42895"/>
                    <a:pt x="157346" y="57183"/>
                    <a:pt x="120834" y="66708"/>
                  </a:cubicBezTo>
                  <a:cubicBezTo>
                    <a:pt x="84322" y="76233"/>
                    <a:pt x="-4578" y="102162"/>
                    <a:pt x="184" y="1048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4F171E2-4BA8-1545-3CF5-3A42EA1FB94C}"/>
                </a:ext>
              </a:extLst>
            </p:cNvPr>
            <p:cNvSpPr/>
            <p:nvPr/>
          </p:nvSpPr>
          <p:spPr>
            <a:xfrm>
              <a:off x="3854450" y="11744185"/>
              <a:ext cx="763117" cy="193815"/>
            </a:xfrm>
            <a:custGeom>
              <a:avLst/>
              <a:gdLst>
                <a:gd name="connsiteX0" fmla="*/ 0 w 763117"/>
                <a:gd name="connsiteY0" fmla="*/ 193815 h 193815"/>
                <a:gd name="connsiteX1" fmla="*/ 365125 w 763117"/>
                <a:gd name="connsiteY1" fmla="*/ 146190 h 193815"/>
                <a:gd name="connsiteX2" fmla="*/ 339725 w 763117"/>
                <a:gd name="connsiteY2" fmla="*/ 133490 h 193815"/>
                <a:gd name="connsiteX3" fmla="*/ 762000 w 763117"/>
                <a:gd name="connsiteY3" fmla="*/ 140 h 193815"/>
                <a:gd name="connsiteX4" fmla="*/ 460375 w 763117"/>
                <a:gd name="connsiteY4" fmla="*/ 108090 h 193815"/>
                <a:gd name="connsiteX5" fmla="*/ 374650 w 763117"/>
                <a:gd name="connsiteY5" fmla="*/ 117615 h 193815"/>
                <a:gd name="connsiteX6" fmla="*/ 358775 w 763117"/>
                <a:gd name="connsiteY6" fmla="*/ 123965 h 193815"/>
                <a:gd name="connsiteX7" fmla="*/ 0 w 763117"/>
                <a:gd name="connsiteY7" fmla="*/ 193815 h 19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117" h="193815">
                  <a:moveTo>
                    <a:pt x="0" y="193815"/>
                  </a:moveTo>
                  <a:lnTo>
                    <a:pt x="365125" y="146190"/>
                  </a:lnTo>
                  <a:cubicBezTo>
                    <a:pt x="421746" y="136136"/>
                    <a:pt x="273579" y="157832"/>
                    <a:pt x="339725" y="133490"/>
                  </a:cubicBezTo>
                  <a:cubicBezTo>
                    <a:pt x="405871" y="109148"/>
                    <a:pt x="741892" y="4373"/>
                    <a:pt x="762000" y="140"/>
                  </a:cubicBezTo>
                  <a:cubicBezTo>
                    <a:pt x="782108" y="-4093"/>
                    <a:pt x="524933" y="88511"/>
                    <a:pt x="460375" y="108090"/>
                  </a:cubicBezTo>
                  <a:cubicBezTo>
                    <a:pt x="395817" y="127669"/>
                    <a:pt x="391583" y="114969"/>
                    <a:pt x="374650" y="117615"/>
                  </a:cubicBezTo>
                  <a:cubicBezTo>
                    <a:pt x="357717" y="120261"/>
                    <a:pt x="358775" y="123965"/>
                    <a:pt x="358775" y="123965"/>
                  </a:cubicBezTo>
                  <a:lnTo>
                    <a:pt x="0" y="19381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045CA9B-8B3C-17F2-338E-12BBCBCACD5B}"/>
                </a:ext>
              </a:extLst>
            </p:cNvPr>
            <p:cNvSpPr/>
            <p:nvPr/>
          </p:nvSpPr>
          <p:spPr>
            <a:xfrm>
              <a:off x="4600575" y="11674098"/>
              <a:ext cx="67271" cy="276772"/>
            </a:xfrm>
            <a:custGeom>
              <a:avLst/>
              <a:gdLst>
                <a:gd name="connsiteX0" fmla="*/ 0 w 67271"/>
                <a:gd name="connsiteY0" fmla="*/ 377 h 276772"/>
                <a:gd name="connsiteX1" fmla="*/ 63500 w 67271"/>
                <a:gd name="connsiteY1" fmla="*/ 92452 h 276772"/>
                <a:gd name="connsiteX2" fmla="*/ 60325 w 67271"/>
                <a:gd name="connsiteY2" fmla="*/ 276602 h 276772"/>
                <a:gd name="connsiteX3" fmla="*/ 63500 w 67271"/>
                <a:gd name="connsiteY3" fmla="*/ 124202 h 276772"/>
                <a:gd name="connsiteX4" fmla="*/ 0 w 67271"/>
                <a:gd name="connsiteY4" fmla="*/ 377 h 27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71" h="276772">
                  <a:moveTo>
                    <a:pt x="0" y="377"/>
                  </a:moveTo>
                  <a:cubicBezTo>
                    <a:pt x="0" y="-4915"/>
                    <a:pt x="53446" y="46415"/>
                    <a:pt x="63500" y="92452"/>
                  </a:cubicBezTo>
                  <a:cubicBezTo>
                    <a:pt x="73554" y="138490"/>
                    <a:pt x="60325" y="271310"/>
                    <a:pt x="60325" y="276602"/>
                  </a:cubicBezTo>
                  <a:cubicBezTo>
                    <a:pt x="60325" y="281894"/>
                    <a:pt x="70908" y="162831"/>
                    <a:pt x="63500" y="124202"/>
                  </a:cubicBezTo>
                  <a:cubicBezTo>
                    <a:pt x="56092" y="85573"/>
                    <a:pt x="0" y="5669"/>
                    <a:pt x="0" y="37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5DEDE2C0-E3BC-8207-B86E-06EFEAEEC5CD}"/>
                </a:ext>
              </a:extLst>
            </p:cNvPr>
            <p:cNvSpPr/>
            <p:nvPr/>
          </p:nvSpPr>
          <p:spPr>
            <a:xfrm>
              <a:off x="4670151" y="11655262"/>
              <a:ext cx="71571" cy="261665"/>
            </a:xfrm>
            <a:custGeom>
              <a:avLst/>
              <a:gdLst>
                <a:gd name="connsiteX0" fmla="*/ 274 w 71571"/>
                <a:gd name="connsiteY0" fmla="*/ 163 h 261665"/>
                <a:gd name="connsiteX1" fmla="*/ 35199 w 71571"/>
                <a:gd name="connsiteY1" fmla="*/ 117638 h 261665"/>
                <a:gd name="connsiteX2" fmla="*/ 22499 w 71571"/>
                <a:gd name="connsiteY2" fmla="*/ 257338 h 261665"/>
                <a:gd name="connsiteX3" fmla="*/ 32024 w 71571"/>
                <a:gd name="connsiteY3" fmla="*/ 222413 h 261665"/>
                <a:gd name="connsiteX4" fmla="*/ 70124 w 71571"/>
                <a:gd name="connsiteY4" fmla="*/ 184313 h 261665"/>
                <a:gd name="connsiteX5" fmla="*/ 57424 w 71571"/>
                <a:gd name="connsiteY5" fmla="*/ 143038 h 261665"/>
                <a:gd name="connsiteX6" fmla="*/ 274 w 71571"/>
                <a:gd name="connsiteY6" fmla="*/ 163 h 2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71" h="261665">
                  <a:moveTo>
                    <a:pt x="274" y="163"/>
                  </a:moveTo>
                  <a:cubicBezTo>
                    <a:pt x="-3430" y="-4070"/>
                    <a:pt x="31495" y="74775"/>
                    <a:pt x="35199" y="117638"/>
                  </a:cubicBezTo>
                  <a:cubicBezTo>
                    <a:pt x="38903" y="160501"/>
                    <a:pt x="23028" y="239876"/>
                    <a:pt x="22499" y="257338"/>
                  </a:cubicBezTo>
                  <a:cubicBezTo>
                    <a:pt x="21970" y="274800"/>
                    <a:pt x="24087" y="234584"/>
                    <a:pt x="32024" y="222413"/>
                  </a:cubicBezTo>
                  <a:cubicBezTo>
                    <a:pt x="39961" y="210242"/>
                    <a:pt x="65891" y="197542"/>
                    <a:pt x="70124" y="184313"/>
                  </a:cubicBezTo>
                  <a:cubicBezTo>
                    <a:pt x="74357" y="171084"/>
                    <a:pt x="69066" y="169496"/>
                    <a:pt x="57424" y="143038"/>
                  </a:cubicBezTo>
                  <a:cubicBezTo>
                    <a:pt x="45782" y="116580"/>
                    <a:pt x="3978" y="4396"/>
                    <a:pt x="274" y="16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A2667EBD-19D0-03E8-D4E3-264376A51AD5}"/>
                </a:ext>
              </a:extLst>
            </p:cNvPr>
            <p:cNvSpPr/>
            <p:nvPr/>
          </p:nvSpPr>
          <p:spPr>
            <a:xfrm>
              <a:off x="3968570" y="11866945"/>
              <a:ext cx="619809" cy="111280"/>
            </a:xfrm>
            <a:custGeom>
              <a:avLst/>
              <a:gdLst>
                <a:gd name="connsiteX0" fmla="*/ 180 w 619809"/>
                <a:gd name="connsiteY0" fmla="*/ 83755 h 111280"/>
                <a:gd name="connsiteX1" fmla="*/ 270055 w 619809"/>
                <a:gd name="connsiteY1" fmla="*/ 67880 h 111280"/>
                <a:gd name="connsiteX2" fmla="*/ 511355 w 619809"/>
                <a:gd name="connsiteY2" fmla="*/ 10730 h 111280"/>
                <a:gd name="connsiteX3" fmla="*/ 419280 w 619809"/>
                <a:gd name="connsiteY3" fmla="*/ 48830 h 111280"/>
                <a:gd name="connsiteX4" fmla="*/ 619305 w 619809"/>
                <a:gd name="connsiteY4" fmla="*/ 1205 h 111280"/>
                <a:gd name="connsiteX5" fmla="*/ 349430 w 619809"/>
                <a:gd name="connsiteY5" fmla="*/ 109155 h 111280"/>
                <a:gd name="connsiteX6" fmla="*/ 431980 w 619809"/>
                <a:gd name="connsiteY6" fmla="*/ 74230 h 111280"/>
                <a:gd name="connsiteX7" fmla="*/ 212905 w 619809"/>
                <a:gd name="connsiteY7" fmla="*/ 90105 h 111280"/>
                <a:gd name="connsiteX8" fmla="*/ 260530 w 619809"/>
                <a:gd name="connsiteY8" fmla="*/ 93280 h 111280"/>
                <a:gd name="connsiteX9" fmla="*/ 200205 w 619809"/>
                <a:gd name="connsiteY9" fmla="*/ 86930 h 111280"/>
                <a:gd name="connsiteX10" fmla="*/ 311330 w 619809"/>
                <a:gd name="connsiteY10" fmla="*/ 55180 h 111280"/>
                <a:gd name="connsiteX11" fmla="*/ 180 w 619809"/>
                <a:gd name="connsiteY11" fmla="*/ 83755 h 11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9809" h="111280">
                  <a:moveTo>
                    <a:pt x="180" y="83755"/>
                  </a:moveTo>
                  <a:cubicBezTo>
                    <a:pt x="-6699" y="85872"/>
                    <a:pt x="184859" y="80051"/>
                    <a:pt x="270055" y="67880"/>
                  </a:cubicBezTo>
                  <a:cubicBezTo>
                    <a:pt x="355251" y="55709"/>
                    <a:pt x="486484" y="13905"/>
                    <a:pt x="511355" y="10730"/>
                  </a:cubicBezTo>
                  <a:cubicBezTo>
                    <a:pt x="536226" y="7555"/>
                    <a:pt x="401288" y="50417"/>
                    <a:pt x="419280" y="48830"/>
                  </a:cubicBezTo>
                  <a:cubicBezTo>
                    <a:pt x="437272" y="47242"/>
                    <a:pt x="630947" y="-8849"/>
                    <a:pt x="619305" y="1205"/>
                  </a:cubicBezTo>
                  <a:cubicBezTo>
                    <a:pt x="607663" y="11259"/>
                    <a:pt x="380651" y="96984"/>
                    <a:pt x="349430" y="109155"/>
                  </a:cubicBezTo>
                  <a:cubicBezTo>
                    <a:pt x="318209" y="121326"/>
                    <a:pt x="454734" y="77405"/>
                    <a:pt x="431980" y="74230"/>
                  </a:cubicBezTo>
                  <a:cubicBezTo>
                    <a:pt x="409226" y="71055"/>
                    <a:pt x="241480" y="86930"/>
                    <a:pt x="212905" y="90105"/>
                  </a:cubicBezTo>
                  <a:cubicBezTo>
                    <a:pt x="184330" y="93280"/>
                    <a:pt x="262647" y="93809"/>
                    <a:pt x="260530" y="93280"/>
                  </a:cubicBezTo>
                  <a:cubicBezTo>
                    <a:pt x="258413" y="92751"/>
                    <a:pt x="191738" y="93280"/>
                    <a:pt x="200205" y="86930"/>
                  </a:cubicBezTo>
                  <a:cubicBezTo>
                    <a:pt x="208672" y="80580"/>
                    <a:pt x="338317" y="55709"/>
                    <a:pt x="311330" y="55180"/>
                  </a:cubicBezTo>
                  <a:cubicBezTo>
                    <a:pt x="284343" y="54651"/>
                    <a:pt x="7059" y="81638"/>
                    <a:pt x="180" y="8375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35003607-F103-1556-EF80-F2208C4A45C5}"/>
                </a:ext>
              </a:extLst>
            </p:cNvPr>
            <p:cNvSpPr/>
            <p:nvPr/>
          </p:nvSpPr>
          <p:spPr>
            <a:xfrm>
              <a:off x="3317873" y="11914348"/>
              <a:ext cx="363831" cy="57871"/>
            </a:xfrm>
            <a:custGeom>
              <a:avLst/>
              <a:gdLst>
                <a:gd name="connsiteX0" fmla="*/ 2 w 363831"/>
                <a:gd name="connsiteY0" fmla="*/ 7777 h 57871"/>
                <a:gd name="connsiteX1" fmla="*/ 139702 w 363831"/>
                <a:gd name="connsiteY1" fmla="*/ 55402 h 57871"/>
                <a:gd name="connsiteX2" fmla="*/ 165102 w 363831"/>
                <a:gd name="connsiteY2" fmla="*/ 45877 h 57871"/>
                <a:gd name="connsiteX3" fmla="*/ 361952 w 363831"/>
                <a:gd name="connsiteY3" fmla="*/ 1427 h 57871"/>
                <a:gd name="connsiteX4" fmla="*/ 257177 w 363831"/>
                <a:gd name="connsiteY4" fmla="*/ 14127 h 57871"/>
                <a:gd name="connsiteX5" fmla="*/ 136527 w 363831"/>
                <a:gd name="connsiteY5" fmla="*/ 45877 h 57871"/>
                <a:gd name="connsiteX6" fmla="*/ 2 w 363831"/>
                <a:gd name="connsiteY6" fmla="*/ 7777 h 5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831" h="57871">
                  <a:moveTo>
                    <a:pt x="2" y="7777"/>
                  </a:moveTo>
                  <a:cubicBezTo>
                    <a:pt x="531" y="9364"/>
                    <a:pt x="112185" y="49052"/>
                    <a:pt x="139702" y="55402"/>
                  </a:cubicBezTo>
                  <a:cubicBezTo>
                    <a:pt x="167219" y="61752"/>
                    <a:pt x="128060" y="54873"/>
                    <a:pt x="165102" y="45877"/>
                  </a:cubicBezTo>
                  <a:cubicBezTo>
                    <a:pt x="202144" y="36881"/>
                    <a:pt x="346606" y="6719"/>
                    <a:pt x="361952" y="1427"/>
                  </a:cubicBezTo>
                  <a:cubicBezTo>
                    <a:pt x="377298" y="-3865"/>
                    <a:pt x="294748" y="6719"/>
                    <a:pt x="257177" y="14127"/>
                  </a:cubicBezTo>
                  <a:cubicBezTo>
                    <a:pt x="219606" y="21535"/>
                    <a:pt x="172510" y="44290"/>
                    <a:pt x="136527" y="45877"/>
                  </a:cubicBezTo>
                  <a:cubicBezTo>
                    <a:pt x="100544" y="47465"/>
                    <a:pt x="-527" y="6190"/>
                    <a:pt x="2" y="777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3829631A-BBBB-5026-AF5C-27FE10A2C54B}"/>
                </a:ext>
              </a:extLst>
            </p:cNvPr>
            <p:cNvSpPr/>
            <p:nvPr/>
          </p:nvSpPr>
          <p:spPr>
            <a:xfrm>
              <a:off x="5588000" y="12019283"/>
              <a:ext cx="103487" cy="261626"/>
            </a:xfrm>
            <a:custGeom>
              <a:avLst/>
              <a:gdLst>
                <a:gd name="connsiteX0" fmla="*/ 53975 w 103487"/>
                <a:gd name="connsiteY0" fmla="*/ 1267 h 261626"/>
                <a:gd name="connsiteX1" fmla="*/ 57150 w 103487"/>
                <a:gd name="connsiteY1" fmla="*/ 96517 h 261626"/>
                <a:gd name="connsiteX2" fmla="*/ 95250 w 103487"/>
                <a:gd name="connsiteY2" fmla="*/ 213992 h 261626"/>
                <a:gd name="connsiteX3" fmla="*/ 0 w 103487"/>
                <a:gd name="connsiteY3" fmla="*/ 261617 h 261626"/>
                <a:gd name="connsiteX4" fmla="*/ 95250 w 103487"/>
                <a:gd name="connsiteY4" fmla="*/ 210817 h 261626"/>
                <a:gd name="connsiteX5" fmla="*/ 95250 w 103487"/>
                <a:gd name="connsiteY5" fmla="*/ 166367 h 261626"/>
                <a:gd name="connsiteX6" fmla="*/ 53975 w 103487"/>
                <a:gd name="connsiteY6" fmla="*/ 1267 h 26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87" h="261626">
                  <a:moveTo>
                    <a:pt x="53975" y="1267"/>
                  </a:moveTo>
                  <a:cubicBezTo>
                    <a:pt x="47625" y="-10375"/>
                    <a:pt x="50271" y="61063"/>
                    <a:pt x="57150" y="96517"/>
                  </a:cubicBezTo>
                  <a:cubicBezTo>
                    <a:pt x="64029" y="131971"/>
                    <a:pt x="104775" y="186475"/>
                    <a:pt x="95250" y="213992"/>
                  </a:cubicBezTo>
                  <a:cubicBezTo>
                    <a:pt x="85725" y="241509"/>
                    <a:pt x="0" y="262146"/>
                    <a:pt x="0" y="261617"/>
                  </a:cubicBezTo>
                  <a:cubicBezTo>
                    <a:pt x="0" y="261088"/>
                    <a:pt x="79375" y="226692"/>
                    <a:pt x="95250" y="210817"/>
                  </a:cubicBezTo>
                  <a:cubicBezTo>
                    <a:pt x="111125" y="194942"/>
                    <a:pt x="100013" y="196530"/>
                    <a:pt x="95250" y="166367"/>
                  </a:cubicBezTo>
                  <a:cubicBezTo>
                    <a:pt x="90488" y="136205"/>
                    <a:pt x="60325" y="12909"/>
                    <a:pt x="53975" y="12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5F22233B-3691-0CB1-FC99-7F99DB49C969}"/>
                </a:ext>
              </a:extLst>
            </p:cNvPr>
            <p:cNvSpPr/>
            <p:nvPr/>
          </p:nvSpPr>
          <p:spPr>
            <a:xfrm>
              <a:off x="5006975" y="12008251"/>
              <a:ext cx="657215" cy="307574"/>
            </a:xfrm>
            <a:custGeom>
              <a:avLst/>
              <a:gdLst>
                <a:gd name="connsiteX0" fmla="*/ 650875 w 657215"/>
                <a:gd name="connsiteY0" fmla="*/ 2774 h 307574"/>
                <a:gd name="connsiteX1" fmla="*/ 542925 w 657215"/>
                <a:gd name="connsiteY1" fmla="*/ 88499 h 307574"/>
                <a:gd name="connsiteX2" fmla="*/ 552450 w 657215"/>
                <a:gd name="connsiteY2" fmla="*/ 91674 h 307574"/>
                <a:gd name="connsiteX3" fmla="*/ 377825 w 657215"/>
                <a:gd name="connsiteY3" fmla="*/ 167874 h 307574"/>
                <a:gd name="connsiteX4" fmla="*/ 400050 w 657215"/>
                <a:gd name="connsiteY4" fmla="*/ 167874 h 307574"/>
                <a:gd name="connsiteX5" fmla="*/ 273050 w 657215"/>
                <a:gd name="connsiteY5" fmla="*/ 240899 h 307574"/>
                <a:gd name="connsiteX6" fmla="*/ 279400 w 657215"/>
                <a:gd name="connsiteY6" fmla="*/ 240899 h 307574"/>
                <a:gd name="connsiteX7" fmla="*/ 0 w 657215"/>
                <a:gd name="connsiteY7" fmla="*/ 307574 h 307574"/>
                <a:gd name="connsiteX8" fmla="*/ 314325 w 657215"/>
                <a:gd name="connsiteY8" fmla="*/ 215499 h 307574"/>
                <a:gd name="connsiteX9" fmla="*/ 650875 w 657215"/>
                <a:gd name="connsiteY9" fmla="*/ 2774 h 3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7215" h="307574">
                  <a:moveTo>
                    <a:pt x="650875" y="2774"/>
                  </a:moveTo>
                  <a:cubicBezTo>
                    <a:pt x="688975" y="-18393"/>
                    <a:pt x="542925" y="88499"/>
                    <a:pt x="542925" y="88499"/>
                  </a:cubicBezTo>
                  <a:cubicBezTo>
                    <a:pt x="526521" y="103316"/>
                    <a:pt x="579967" y="78445"/>
                    <a:pt x="552450" y="91674"/>
                  </a:cubicBezTo>
                  <a:cubicBezTo>
                    <a:pt x="524933" y="104903"/>
                    <a:pt x="403225" y="155174"/>
                    <a:pt x="377825" y="167874"/>
                  </a:cubicBezTo>
                  <a:cubicBezTo>
                    <a:pt x="352425" y="180574"/>
                    <a:pt x="417512" y="155703"/>
                    <a:pt x="400050" y="167874"/>
                  </a:cubicBezTo>
                  <a:cubicBezTo>
                    <a:pt x="382588" y="180045"/>
                    <a:pt x="273050" y="240899"/>
                    <a:pt x="273050" y="240899"/>
                  </a:cubicBezTo>
                  <a:cubicBezTo>
                    <a:pt x="252942" y="253070"/>
                    <a:pt x="279400" y="240899"/>
                    <a:pt x="279400" y="240899"/>
                  </a:cubicBezTo>
                  <a:lnTo>
                    <a:pt x="0" y="307574"/>
                  </a:lnTo>
                  <a:cubicBezTo>
                    <a:pt x="5821" y="303341"/>
                    <a:pt x="207963" y="259420"/>
                    <a:pt x="314325" y="215499"/>
                  </a:cubicBezTo>
                  <a:cubicBezTo>
                    <a:pt x="420687" y="171578"/>
                    <a:pt x="612775" y="23941"/>
                    <a:pt x="650875" y="277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C674B39-323F-F06C-EC8D-C959725D2442}"/>
                </a:ext>
              </a:extLst>
            </p:cNvPr>
            <p:cNvSpPr/>
            <p:nvPr/>
          </p:nvSpPr>
          <p:spPr>
            <a:xfrm>
              <a:off x="4942441" y="12213634"/>
              <a:ext cx="401256" cy="61320"/>
            </a:xfrm>
            <a:custGeom>
              <a:avLst/>
              <a:gdLst>
                <a:gd name="connsiteX0" fmla="*/ 1034 w 401256"/>
                <a:gd name="connsiteY0" fmla="*/ 57741 h 61320"/>
                <a:gd name="connsiteX1" fmla="*/ 115334 w 401256"/>
                <a:gd name="connsiteY1" fmla="*/ 54566 h 61320"/>
                <a:gd name="connsiteX2" fmla="*/ 397909 w 401256"/>
                <a:gd name="connsiteY2" fmla="*/ 591 h 61320"/>
                <a:gd name="connsiteX3" fmla="*/ 264559 w 401256"/>
                <a:gd name="connsiteY3" fmla="*/ 25991 h 61320"/>
                <a:gd name="connsiteX4" fmla="*/ 172484 w 401256"/>
                <a:gd name="connsiteY4" fmla="*/ 29166 h 61320"/>
                <a:gd name="connsiteX5" fmla="*/ 1034 w 401256"/>
                <a:gd name="connsiteY5" fmla="*/ 57741 h 6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256" h="61320">
                  <a:moveTo>
                    <a:pt x="1034" y="57741"/>
                  </a:moveTo>
                  <a:cubicBezTo>
                    <a:pt x="-8491" y="61974"/>
                    <a:pt x="49188" y="64091"/>
                    <a:pt x="115334" y="54566"/>
                  </a:cubicBezTo>
                  <a:cubicBezTo>
                    <a:pt x="181480" y="45041"/>
                    <a:pt x="397909" y="591"/>
                    <a:pt x="397909" y="591"/>
                  </a:cubicBezTo>
                  <a:cubicBezTo>
                    <a:pt x="422780" y="-4171"/>
                    <a:pt x="302130" y="21229"/>
                    <a:pt x="264559" y="25991"/>
                  </a:cubicBezTo>
                  <a:cubicBezTo>
                    <a:pt x="226988" y="30753"/>
                    <a:pt x="215876" y="23345"/>
                    <a:pt x="172484" y="29166"/>
                  </a:cubicBezTo>
                  <a:cubicBezTo>
                    <a:pt x="129092" y="34987"/>
                    <a:pt x="10559" y="53508"/>
                    <a:pt x="1034" y="5774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A6FBA29D-F372-4C03-B0C0-B88D9CD734EF}"/>
                </a:ext>
              </a:extLst>
            </p:cNvPr>
            <p:cNvSpPr/>
            <p:nvPr/>
          </p:nvSpPr>
          <p:spPr>
            <a:xfrm>
              <a:off x="4953000" y="12293600"/>
              <a:ext cx="403777" cy="74466"/>
            </a:xfrm>
            <a:custGeom>
              <a:avLst/>
              <a:gdLst>
                <a:gd name="connsiteX0" fmla="*/ 0 w 403777"/>
                <a:gd name="connsiteY0" fmla="*/ 0 h 74466"/>
                <a:gd name="connsiteX1" fmla="*/ 127000 w 403777"/>
                <a:gd name="connsiteY1" fmla="*/ 69850 h 74466"/>
                <a:gd name="connsiteX2" fmla="*/ 403225 w 403777"/>
                <a:gd name="connsiteY2" fmla="*/ 66675 h 74466"/>
                <a:gd name="connsiteX3" fmla="*/ 196850 w 403777"/>
                <a:gd name="connsiteY3" fmla="*/ 57150 h 74466"/>
                <a:gd name="connsiteX4" fmla="*/ 149225 w 403777"/>
                <a:gd name="connsiteY4" fmla="*/ 63500 h 74466"/>
                <a:gd name="connsiteX5" fmla="*/ 139700 w 403777"/>
                <a:gd name="connsiteY5" fmla="*/ 60325 h 74466"/>
                <a:gd name="connsiteX6" fmla="*/ 0 w 403777"/>
                <a:gd name="connsiteY6" fmla="*/ 0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777" h="74466">
                  <a:moveTo>
                    <a:pt x="0" y="0"/>
                  </a:moveTo>
                  <a:cubicBezTo>
                    <a:pt x="29898" y="29369"/>
                    <a:pt x="59796" y="58738"/>
                    <a:pt x="127000" y="69850"/>
                  </a:cubicBezTo>
                  <a:cubicBezTo>
                    <a:pt x="194204" y="80963"/>
                    <a:pt x="391583" y="68792"/>
                    <a:pt x="403225" y="66675"/>
                  </a:cubicBezTo>
                  <a:cubicBezTo>
                    <a:pt x="414867" y="64558"/>
                    <a:pt x="239183" y="57679"/>
                    <a:pt x="196850" y="57150"/>
                  </a:cubicBezTo>
                  <a:cubicBezTo>
                    <a:pt x="154517" y="56621"/>
                    <a:pt x="149225" y="63500"/>
                    <a:pt x="149225" y="63500"/>
                  </a:cubicBezTo>
                  <a:cubicBezTo>
                    <a:pt x="139700" y="64029"/>
                    <a:pt x="139700" y="60325"/>
                    <a:pt x="139700" y="60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854E033-8B09-FE4F-DCCD-3606B9622034}"/>
                </a:ext>
              </a:extLst>
            </p:cNvPr>
            <p:cNvSpPr/>
            <p:nvPr/>
          </p:nvSpPr>
          <p:spPr>
            <a:xfrm>
              <a:off x="4942273" y="12344251"/>
              <a:ext cx="350799" cy="89133"/>
            </a:xfrm>
            <a:custGeom>
              <a:avLst/>
              <a:gdLst>
                <a:gd name="connsiteX0" fmla="*/ 1202 w 350799"/>
                <a:gd name="connsiteY0" fmla="*/ 149 h 89133"/>
                <a:gd name="connsiteX1" fmla="*/ 175827 w 350799"/>
                <a:gd name="connsiteY1" fmla="*/ 54124 h 89133"/>
                <a:gd name="connsiteX2" fmla="*/ 350452 w 350799"/>
                <a:gd name="connsiteY2" fmla="*/ 63649 h 89133"/>
                <a:gd name="connsiteX3" fmla="*/ 223452 w 350799"/>
                <a:gd name="connsiteY3" fmla="*/ 89049 h 89133"/>
                <a:gd name="connsiteX4" fmla="*/ 325052 w 350799"/>
                <a:gd name="connsiteY4" fmla="*/ 54124 h 89133"/>
                <a:gd name="connsiteX5" fmla="*/ 109152 w 350799"/>
                <a:gd name="connsiteY5" fmla="*/ 38249 h 89133"/>
                <a:gd name="connsiteX6" fmla="*/ 1202 w 350799"/>
                <a:gd name="connsiteY6" fmla="*/ 149 h 8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799" h="89133">
                  <a:moveTo>
                    <a:pt x="1202" y="149"/>
                  </a:moveTo>
                  <a:cubicBezTo>
                    <a:pt x="12315" y="2795"/>
                    <a:pt x="117619" y="43541"/>
                    <a:pt x="175827" y="54124"/>
                  </a:cubicBezTo>
                  <a:cubicBezTo>
                    <a:pt x="234035" y="64707"/>
                    <a:pt x="342515" y="57828"/>
                    <a:pt x="350452" y="63649"/>
                  </a:cubicBezTo>
                  <a:cubicBezTo>
                    <a:pt x="358389" y="69470"/>
                    <a:pt x="227685" y="90636"/>
                    <a:pt x="223452" y="89049"/>
                  </a:cubicBezTo>
                  <a:cubicBezTo>
                    <a:pt x="219219" y="87462"/>
                    <a:pt x="344102" y="62591"/>
                    <a:pt x="325052" y="54124"/>
                  </a:cubicBezTo>
                  <a:cubicBezTo>
                    <a:pt x="306002" y="45657"/>
                    <a:pt x="159952" y="45657"/>
                    <a:pt x="109152" y="38249"/>
                  </a:cubicBezTo>
                  <a:cubicBezTo>
                    <a:pt x="58352" y="30841"/>
                    <a:pt x="-9911" y="-2497"/>
                    <a:pt x="1202" y="14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9BDC5C6-25C2-D711-3593-AE6B3C6C551E}"/>
                </a:ext>
              </a:extLst>
            </p:cNvPr>
            <p:cNvSpPr/>
            <p:nvPr/>
          </p:nvSpPr>
          <p:spPr>
            <a:xfrm>
              <a:off x="4867260" y="12270299"/>
              <a:ext cx="88915" cy="191649"/>
            </a:xfrm>
            <a:custGeom>
              <a:avLst/>
              <a:gdLst>
                <a:gd name="connsiteX0" fmla="*/ 88915 w 88915"/>
                <a:gd name="connsiteY0" fmla="*/ 1076 h 191649"/>
                <a:gd name="connsiteX1" fmla="*/ 28590 w 88915"/>
                <a:gd name="connsiteY1" fmla="*/ 74101 h 191649"/>
                <a:gd name="connsiteX2" fmla="*/ 28590 w 88915"/>
                <a:gd name="connsiteY2" fmla="*/ 159826 h 191649"/>
                <a:gd name="connsiteX3" fmla="*/ 31765 w 88915"/>
                <a:gd name="connsiteY3" fmla="*/ 143951 h 191649"/>
                <a:gd name="connsiteX4" fmla="*/ 15 w 88915"/>
                <a:gd name="connsiteY4" fmla="*/ 191576 h 191649"/>
                <a:gd name="connsiteX5" fmla="*/ 28590 w 88915"/>
                <a:gd name="connsiteY5" fmla="*/ 131251 h 191649"/>
                <a:gd name="connsiteX6" fmla="*/ 88915 w 88915"/>
                <a:gd name="connsiteY6" fmla="*/ 1076 h 19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15" h="191649">
                  <a:moveTo>
                    <a:pt x="88915" y="1076"/>
                  </a:moveTo>
                  <a:cubicBezTo>
                    <a:pt x="88915" y="-8449"/>
                    <a:pt x="38644" y="47643"/>
                    <a:pt x="28590" y="74101"/>
                  </a:cubicBezTo>
                  <a:cubicBezTo>
                    <a:pt x="18536" y="100559"/>
                    <a:pt x="28061" y="148184"/>
                    <a:pt x="28590" y="159826"/>
                  </a:cubicBezTo>
                  <a:cubicBezTo>
                    <a:pt x="29119" y="171468"/>
                    <a:pt x="36527" y="138659"/>
                    <a:pt x="31765" y="143951"/>
                  </a:cubicBezTo>
                  <a:cubicBezTo>
                    <a:pt x="27002" y="149243"/>
                    <a:pt x="544" y="193693"/>
                    <a:pt x="15" y="191576"/>
                  </a:cubicBezTo>
                  <a:cubicBezTo>
                    <a:pt x="-514" y="189459"/>
                    <a:pt x="12186" y="157709"/>
                    <a:pt x="28590" y="131251"/>
                  </a:cubicBezTo>
                  <a:cubicBezTo>
                    <a:pt x="44994" y="104793"/>
                    <a:pt x="88915" y="10601"/>
                    <a:pt x="88915" y="107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28F8F14A-54D6-116D-FDE9-78C8268ECEAB}"/>
                </a:ext>
              </a:extLst>
            </p:cNvPr>
            <p:cNvSpPr/>
            <p:nvPr/>
          </p:nvSpPr>
          <p:spPr>
            <a:xfrm>
              <a:off x="5111743" y="12296730"/>
              <a:ext cx="206406" cy="41433"/>
            </a:xfrm>
            <a:custGeom>
              <a:avLst/>
              <a:gdLst>
                <a:gd name="connsiteX0" fmla="*/ 7 w 206406"/>
                <a:gd name="connsiteY0" fmla="*/ 41320 h 41433"/>
                <a:gd name="connsiteX1" fmla="*/ 139707 w 206406"/>
                <a:gd name="connsiteY1" fmla="*/ 12745 h 41433"/>
                <a:gd name="connsiteX2" fmla="*/ 206382 w 206406"/>
                <a:gd name="connsiteY2" fmla="*/ 25445 h 41433"/>
                <a:gd name="connsiteX3" fmla="*/ 133357 w 206406"/>
                <a:gd name="connsiteY3" fmla="*/ 45 h 41433"/>
                <a:gd name="connsiteX4" fmla="*/ 7 w 206406"/>
                <a:gd name="connsiteY4" fmla="*/ 41320 h 4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06" h="41433">
                  <a:moveTo>
                    <a:pt x="7" y="41320"/>
                  </a:moveTo>
                  <a:cubicBezTo>
                    <a:pt x="1065" y="43437"/>
                    <a:pt x="105311" y="15391"/>
                    <a:pt x="139707" y="12745"/>
                  </a:cubicBezTo>
                  <a:cubicBezTo>
                    <a:pt x="174103" y="10099"/>
                    <a:pt x="207440" y="27562"/>
                    <a:pt x="206382" y="25445"/>
                  </a:cubicBezTo>
                  <a:cubicBezTo>
                    <a:pt x="205324" y="23328"/>
                    <a:pt x="160874" y="1632"/>
                    <a:pt x="133357" y="45"/>
                  </a:cubicBezTo>
                  <a:cubicBezTo>
                    <a:pt x="105840" y="-1542"/>
                    <a:pt x="-1051" y="39203"/>
                    <a:pt x="7" y="413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0D7B32E-B98C-7F58-4E31-D451D4A2923C}"/>
                </a:ext>
              </a:extLst>
            </p:cNvPr>
            <p:cNvSpPr/>
            <p:nvPr/>
          </p:nvSpPr>
          <p:spPr>
            <a:xfrm>
              <a:off x="5339599" y="12274116"/>
              <a:ext cx="261262" cy="67132"/>
            </a:xfrm>
            <a:custGeom>
              <a:avLst/>
              <a:gdLst>
                <a:gd name="connsiteX0" fmla="*/ 751 w 261262"/>
                <a:gd name="connsiteY0" fmla="*/ 54409 h 67132"/>
                <a:gd name="connsiteX1" fmla="*/ 118226 w 261262"/>
                <a:gd name="connsiteY1" fmla="*/ 67109 h 67132"/>
                <a:gd name="connsiteX2" fmla="*/ 143626 w 261262"/>
                <a:gd name="connsiteY2" fmla="*/ 57584 h 67132"/>
                <a:gd name="connsiteX3" fmla="*/ 137276 w 261262"/>
                <a:gd name="connsiteY3" fmla="*/ 57584 h 67132"/>
                <a:gd name="connsiteX4" fmla="*/ 175376 w 261262"/>
                <a:gd name="connsiteY4" fmla="*/ 38534 h 67132"/>
                <a:gd name="connsiteX5" fmla="*/ 184901 w 261262"/>
                <a:gd name="connsiteY5" fmla="*/ 41709 h 67132"/>
                <a:gd name="connsiteX6" fmla="*/ 210301 w 261262"/>
                <a:gd name="connsiteY6" fmla="*/ 434 h 67132"/>
                <a:gd name="connsiteX7" fmla="*/ 223001 w 261262"/>
                <a:gd name="connsiteY7" fmla="*/ 19484 h 67132"/>
                <a:gd name="connsiteX8" fmla="*/ 245226 w 261262"/>
                <a:gd name="connsiteY8" fmla="*/ 9959 h 67132"/>
                <a:gd name="connsiteX9" fmla="*/ 257926 w 261262"/>
                <a:gd name="connsiteY9" fmla="*/ 29009 h 67132"/>
                <a:gd name="connsiteX10" fmla="*/ 181726 w 261262"/>
                <a:gd name="connsiteY10" fmla="*/ 44884 h 67132"/>
                <a:gd name="connsiteX11" fmla="*/ 751 w 261262"/>
                <a:gd name="connsiteY11" fmla="*/ 54409 h 6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262" h="67132">
                  <a:moveTo>
                    <a:pt x="751" y="54409"/>
                  </a:moveTo>
                  <a:cubicBezTo>
                    <a:pt x="-9832" y="58113"/>
                    <a:pt x="94414" y="66580"/>
                    <a:pt x="118226" y="67109"/>
                  </a:cubicBezTo>
                  <a:cubicBezTo>
                    <a:pt x="142038" y="67638"/>
                    <a:pt x="140451" y="59171"/>
                    <a:pt x="143626" y="57584"/>
                  </a:cubicBezTo>
                  <a:cubicBezTo>
                    <a:pt x="146801" y="55997"/>
                    <a:pt x="131984" y="60759"/>
                    <a:pt x="137276" y="57584"/>
                  </a:cubicBezTo>
                  <a:cubicBezTo>
                    <a:pt x="142568" y="54409"/>
                    <a:pt x="167439" y="41180"/>
                    <a:pt x="175376" y="38534"/>
                  </a:cubicBezTo>
                  <a:cubicBezTo>
                    <a:pt x="183313" y="35888"/>
                    <a:pt x="179080" y="48059"/>
                    <a:pt x="184901" y="41709"/>
                  </a:cubicBezTo>
                  <a:cubicBezTo>
                    <a:pt x="190722" y="35359"/>
                    <a:pt x="203951" y="4138"/>
                    <a:pt x="210301" y="434"/>
                  </a:cubicBezTo>
                  <a:cubicBezTo>
                    <a:pt x="216651" y="-3270"/>
                    <a:pt x="217180" y="17896"/>
                    <a:pt x="223001" y="19484"/>
                  </a:cubicBezTo>
                  <a:cubicBezTo>
                    <a:pt x="228822" y="21071"/>
                    <a:pt x="239405" y="8371"/>
                    <a:pt x="245226" y="9959"/>
                  </a:cubicBezTo>
                  <a:cubicBezTo>
                    <a:pt x="251047" y="11546"/>
                    <a:pt x="268509" y="23188"/>
                    <a:pt x="257926" y="29009"/>
                  </a:cubicBezTo>
                  <a:cubicBezTo>
                    <a:pt x="247343" y="34830"/>
                    <a:pt x="219826" y="38005"/>
                    <a:pt x="181726" y="44884"/>
                  </a:cubicBezTo>
                  <a:cubicBezTo>
                    <a:pt x="143626" y="51763"/>
                    <a:pt x="11334" y="50705"/>
                    <a:pt x="751" y="5440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D0007DDB-24BA-54A8-A44A-E7B7A4BF3A82}"/>
                </a:ext>
              </a:extLst>
            </p:cNvPr>
            <p:cNvSpPr/>
            <p:nvPr/>
          </p:nvSpPr>
          <p:spPr>
            <a:xfrm>
              <a:off x="5415250" y="12044179"/>
              <a:ext cx="1090126" cy="332448"/>
            </a:xfrm>
            <a:custGeom>
              <a:avLst/>
              <a:gdLst>
                <a:gd name="connsiteX0" fmla="*/ 4475 w 1090126"/>
                <a:gd name="connsiteY0" fmla="*/ 331971 h 332448"/>
                <a:gd name="connsiteX1" fmla="*/ 525175 w 1090126"/>
                <a:gd name="connsiteY1" fmla="*/ 208146 h 332448"/>
                <a:gd name="connsiteX2" fmla="*/ 471200 w 1090126"/>
                <a:gd name="connsiteY2" fmla="*/ 233546 h 332448"/>
                <a:gd name="connsiteX3" fmla="*/ 741075 w 1090126"/>
                <a:gd name="connsiteY3" fmla="*/ 135121 h 332448"/>
                <a:gd name="connsiteX4" fmla="*/ 1010950 w 1090126"/>
                <a:gd name="connsiteY4" fmla="*/ 62096 h 332448"/>
                <a:gd name="connsiteX5" fmla="*/ 1007775 w 1090126"/>
                <a:gd name="connsiteY5" fmla="*/ 74796 h 332448"/>
                <a:gd name="connsiteX6" fmla="*/ 1004600 w 1090126"/>
                <a:gd name="connsiteY6" fmla="*/ 62096 h 332448"/>
                <a:gd name="connsiteX7" fmla="*/ 1077625 w 1090126"/>
                <a:gd name="connsiteY7" fmla="*/ 11296 h 332448"/>
                <a:gd name="connsiteX8" fmla="*/ 1077625 w 1090126"/>
                <a:gd name="connsiteY8" fmla="*/ 4946 h 332448"/>
                <a:gd name="connsiteX9" fmla="*/ 953800 w 1090126"/>
                <a:gd name="connsiteY9" fmla="*/ 71621 h 332448"/>
                <a:gd name="connsiteX10" fmla="*/ 534700 w 1090126"/>
                <a:gd name="connsiteY10" fmla="*/ 198621 h 332448"/>
                <a:gd name="connsiteX11" fmla="*/ 287050 w 1090126"/>
                <a:gd name="connsiteY11" fmla="*/ 249421 h 332448"/>
                <a:gd name="connsiteX12" fmla="*/ 4475 w 1090126"/>
                <a:gd name="connsiteY12" fmla="*/ 331971 h 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0126" h="332448">
                  <a:moveTo>
                    <a:pt x="4475" y="331971"/>
                  </a:moveTo>
                  <a:cubicBezTo>
                    <a:pt x="44162" y="325092"/>
                    <a:pt x="447388" y="224550"/>
                    <a:pt x="525175" y="208146"/>
                  </a:cubicBezTo>
                  <a:cubicBezTo>
                    <a:pt x="602963" y="191742"/>
                    <a:pt x="435217" y="245717"/>
                    <a:pt x="471200" y="233546"/>
                  </a:cubicBezTo>
                  <a:cubicBezTo>
                    <a:pt x="507183" y="221375"/>
                    <a:pt x="651117" y="163696"/>
                    <a:pt x="741075" y="135121"/>
                  </a:cubicBezTo>
                  <a:cubicBezTo>
                    <a:pt x="831033" y="106546"/>
                    <a:pt x="966500" y="72150"/>
                    <a:pt x="1010950" y="62096"/>
                  </a:cubicBezTo>
                  <a:cubicBezTo>
                    <a:pt x="1055400" y="52042"/>
                    <a:pt x="1008833" y="74796"/>
                    <a:pt x="1007775" y="74796"/>
                  </a:cubicBezTo>
                  <a:cubicBezTo>
                    <a:pt x="1006717" y="74796"/>
                    <a:pt x="992958" y="72679"/>
                    <a:pt x="1004600" y="62096"/>
                  </a:cubicBezTo>
                  <a:cubicBezTo>
                    <a:pt x="1016242" y="51513"/>
                    <a:pt x="1077625" y="11296"/>
                    <a:pt x="1077625" y="11296"/>
                  </a:cubicBezTo>
                  <a:cubicBezTo>
                    <a:pt x="1089796" y="1771"/>
                    <a:pt x="1098263" y="-5108"/>
                    <a:pt x="1077625" y="4946"/>
                  </a:cubicBezTo>
                  <a:cubicBezTo>
                    <a:pt x="1056987" y="15000"/>
                    <a:pt x="1044288" y="39342"/>
                    <a:pt x="953800" y="71621"/>
                  </a:cubicBezTo>
                  <a:cubicBezTo>
                    <a:pt x="863313" y="103900"/>
                    <a:pt x="645825" y="168988"/>
                    <a:pt x="534700" y="198621"/>
                  </a:cubicBezTo>
                  <a:cubicBezTo>
                    <a:pt x="423575" y="228254"/>
                    <a:pt x="374362" y="229313"/>
                    <a:pt x="287050" y="249421"/>
                  </a:cubicBezTo>
                  <a:cubicBezTo>
                    <a:pt x="199738" y="269529"/>
                    <a:pt x="-35212" y="338850"/>
                    <a:pt x="4475" y="33197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6FEBDDB6-4643-E90D-44EF-699C1178FDC4}"/>
                </a:ext>
              </a:extLst>
            </p:cNvPr>
            <p:cNvSpPr/>
            <p:nvPr/>
          </p:nvSpPr>
          <p:spPr>
            <a:xfrm>
              <a:off x="5609530" y="11998325"/>
              <a:ext cx="873918" cy="285725"/>
            </a:xfrm>
            <a:custGeom>
              <a:avLst/>
              <a:gdLst>
                <a:gd name="connsiteX0" fmla="*/ 7045 w 873918"/>
                <a:gd name="connsiteY0" fmla="*/ 282575 h 285725"/>
                <a:gd name="connsiteX1" fmla="*/ 575370 w 873918"/>
                <a:gd name="connsiteY1" fmla="*/ 149225 h 285725"/>
                <a:gd name="connsiteX2" fmla="*/ 556320 w 873918"/>
                <a:gd name="connsiteY2" fmla="*/ 155575 h 285725"/>
                <a:gd name="connsiteX3" fmla="*/ 829370 w 873918"/>
                <a:gd name="connsiteY3" fmla="*/ 76200 h 285725"/>
                <a:gd name="connsiteX4" fmla="*/ 873820 w 873918"/>
                <a:gd name="connsiteY4" fmla="*/ 50800 h 285725"/>
                <a:gd name="connsiteX5" fmla="*/ 842070 w 873918"/>
                <a:gd name="connsiteY5" fmla="*/ 0 h 285725"/>
                <a:gd name="connsiteX6" fmla="*/ 867470 w 873918"/>
                <a:gd name="connsiteY6" fmla="*/ 50800 h 285725"/>
                <a:gd name="connsiteX7" fmla="*/ 708720 w 873918"/>
                <a:gd name="connsiteY7" fmla="*/ 111125 h 285725"/>
                <a:gd name="connsiteX8" fmla="*/ 432495 w 873918"/>
                <a:gd name="connsiteY8" fmla="*/ 187325 h 285725"/>
                <a:gd name="connsiteX9" fmla="*/ 597595 w 873918"/>
                <a:gd name="connsiteY9" fmla="*/ 155575 h 285725"/>
                <a:gd name="connsiteX10" fmla="*/ 280095 w 873918"/>
                <a:gd name="connsiteY10" fmla="*/ 238125 h 285725"/>
                <a:gd name="connsiteX11" fmla="*/ 7045 w 873918"/>
                <a:gd name="connsiteY11" fmla="*/ 282575 h 2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918" h="285725">
                  <a:moveTo>
                    <a:pt x="7045" y="282575"/>
                  </a:moveTo>
                  <a:cubicBezTo>
                    <a:pt x="56257" y="267758"/>
                    <a:pt x="483824" y="170392"/>
                    <a:pt x="575370" y="149225"/>
                  </a:cubicBezTo>
                  <a:cubicBezTo>
                    <a:pt x="666916" y="128058"/>
                    <a:pt x="556320" y="155575"/>
                    <a:pt x="556320" y="155575"/>
                  </a:cubicBezTo>
                  <a:lnTo>
                    <a:pt x="829370" y="76200"/>
                  </a:lnTo>
                  <a:cubicBezTo>
                    <a:pt x="882287" y="58737"/>
                    <a:pt x="871703" y="63500"/>
                    <a:pt x="873820" y="50800"/>
                  </a:cubicBezTo>
                  <a:cubicBezTo>
                    <a:pt x="875937" y="38100"/>
                    <a:pt x="843128" y="0"/>
                    <a:pt x="842070" y="0"/>
                  </a:cubicBezTo>
                  <a:cubicBezTo>
                    <a:pt x="841012" y="0"/>
                    <a:pt x="889695" y="32279"/>
                    <a:pt x="867470" y="50800"/>
                  </a:cubicBezTo>
                  <a:cubicBezTo>
                    <a:pt x="845245" y="69321"/>
                    <a:pt x="781216" y="88371"/>
                    <a:pt x="708720" y="111125"/>
                  </a:cubicBezTo>
                  <a:cubicBezTo>
                    <a:pt x="636224" y="133879"/>
                    <a:pt x="451016" y="179917"/>
                    <a:pt x="432495" y="187325"/>
                  </a:cubicBezTo>
                  <a:cubicBezTo>
                    <a:pt x="413974" y="194733"/>
                    <a:pt x="622995" y="147108"/>
                    <a:pt x="597595" y="155575"/>
                  </a:cubicBezTo>
                  <a:cubicBezTo>
                    <a:pt x="572195" y="164042"/>
                    <a:pt x="381166" y="220133"/>
                    <a:pt x="280095" y="238125"/>
                  </a:cubicBezTo>
                  <a:cubicBezTo>
                    <a:pt x="179024" y="256117"/>
                    <a:pt x="-42167" y="297392"/>
                    <a:pt x="7045" y="2825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C8BF684-93BF-23C2-703E-2BC2B06522FA}"/>
                </a:ext>
              </a:extLst>
            </p:cNvPr>
            <p:cNvSpPr/>
            <p:nvPr/>
          </p:nvSpPr>
          <p:spPr>
            <a:xfrm>
              <a:off x="4879748" y="12461872"/>
              <a:ext cx="1239110" cy="102292"/>
            </a:xfrm>
            <a:custGeom>
              <a:avLst/>
              <a:gdLst>
                <a:gd name="connsiteX0" fmla="*/ 227 w 1239110"/>
                <a:gd name="connsiteY0" fmla="*/ 3 h 102292"/>
                <a:gd name="connsiteX1" fmla="*/ 266927 w 1239110"/>
                <a:gd name="connsiteY1" fmla="*/ 79378 h 102292"/>
                <a:gd name="connsiteX2" fmla="*/ 235177 w 1239110"/>
                <a:gd name="connsiteY2" fmla="*/ 82553 h 102292"/>
                <a:gd name="connsiteX3" fmla="*/ 628877 w 1239110"/>
                <a:gd name="connsiteY3" fmla="*/ 101603 h 102292"/>
                <a:gd name="connsiteX4" fmla="*/ 670152 w 1239110"/>
                <a:gd name="connsiteY4" fmla="*/ 98428 h 102292"/>
                <a:gd name="connsiteX5" fmla="*/ 1019402 w 1239110"/>
                <a:gd name="connsiteY5" fmla="*/ 82553 h 102292"/>
                <a:gd name="connsiteX6" fmla="*/ 984477 w 1239110"/>
                <a:gd name="connsiteY6" fmla="*/ 69853 h 102292"/>
                <a:gd name="connsiteX7" fmla="*/ 1238477 w 1239110"/>
                <a:gd name="connsiteY7" fmla="*/ 19053 h 102292"/>
                <a:gd name="connsiteX8" fmla="*/ 898752 w 1239110"/>
                <a:gd name="connsiteY8" fmla="*/ 69853 h 102292"/>
                <a:gd name="connsiteX9" fmla="*/ 359002 w 1239110"/>
                <a:gd name="connsiteY9" fmla="*/ 79378 h 102292"/>
                <a:gd name="connsiteX10" fmla="*/ 374877 w 1239110"/>
                <a:gd name="connsiteY10" fmla="*/ 79378 h 102292"/>
                <a:gd name="connsiteX11" fmla="*/ 181202 w 1239110"/>
                <a:gd name="connsiteY11" fmla="*/ 76203 h 102292"/>
                <a:gd name="connsiteX12" fmla="*/ 219302 w 1239110"/>
                <a:gd name="connsiteY12" fmla="*/ 76203 h 102292"/>
                <a:gd name="connsiteX13" fmla="*/ 227 w 1239110"/>
                <a:gd name="connsiteY13" fmla="*/ 3 h 10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9110" h="102292">
                  <a:moveTo>
                    <a:pt x="227" y="3"/>
                  </a:moveTo>
                  <a:cubicBezTo>
                    <a:pt x="8165" y="532"/>
                    <a:pt x="227769" y="65620"/>
                    <a:pt x="266927" y="79378"/>
                  </a:cubicBezTo>
                  <a:cubicBezTo>
                    <a:pt x="306085" y="93136"/>
                    <a:pt x="174852" y="78849"/>
                    <a:pt x="235177" y="82553"/>
                  </a:cubicBezTo>
                  <a:cubicBezTo>
                    <a:pt x="295502" y="86257"/>
                    <a:pt x="556381" y="98957"/>
                    <a:pt x="628877" y="101603"/>
                  </a:cubicBezTo>
                  <a:cubicBezTo>
                    <a:pt x="701373" y="104249"/>
                    <a:pt x="670152" y="98428"/>
                    <a:pt x="670152" y="98428"/>
                  </a:cubicBezTo>
                  <a:lnTo>
                    <a:pt x="1019402" y="82553"/>
                  </a:lnTo>
                  <a:cubicBezTo>
                    <a:pt x="1071789" y="77791"/>
                    <a:pt x="947965" y="80436"/>
                    <a:pt x="984477" y="69853"/>
                  </a:cubicBezTo>
                  <a:cubicBezTo>
                    <a:pt x="1020989" y="59270"/>
                    <a:pt x="1252764" y="19053"/>
                    <a:pt x="1238477" y="19053"/>
                  </a:cubicBezTo>
                  <a:cubicBezTo>
                    <a:pt x="1224190" y="19053"/>
                    <a:pt x="1045331" y="59799"/>
                    <a:pt x="898752" y="69853"/>
                  </a:cubicBezTo>
                  <a:cubicBezTo>
                    <a:pt x="752173" y="79907"/>
                    <a:pt x="446314" y="77791"/>
                    <a:pt x="359002" y="79378"/>
                  </a:cubicBezTo>
                  <a:cubicBezTo>
                    <a:pt x="271690" y="80965"/>
                    <a:pt x="374877" y="79378"/>
                    <a:pt x="374877" y="79378"/>
                  </a:cubicBezTo>
                  <a:lnTo>
                    <a:pt x="181202" y="76203"/>
                  </a:lnTo>
                  <a:cubicBezTo>
                    <a:pt x="155273" y="75674"/>
                    <a:pt x="244173" y="87845"/>
                    <a:pt x="219302" y="76203"/>
                  </a:cubicBezTo>
                  <a:cubicBezTo>
                    <a:pt x="194431" y="64561"/>
                    <a:pt x="-7711" y="-526"/>
                    <a:pt x="227" y="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ECEEB778-9CCA-4792-F76E-7682590C77C1}"/>
                </a:ext>
              </a:extLst>
            </p:cNvPr>
            <p:cNvSpPr/>
            <p:nvPr/>
          </p:nvSpPr>
          <p:spPr>
            <a:xfrm>
              <a:off x="4870283" y="12464961"/>
              <a:ext cx="1226895" cy="152489"/>
            </a:xfrm>
            <a:custGeom>
              <a:avLst/>
              <a:gdLst>
                <a:gd name="connsiteX0" fmla="*/ 12867 w 1226895"/>
                <a:gd name="connsiteY0" fmla="*/ 89 h 152489"/>
                <a:gd name="connsiteX1" fmla="*/ 50967 w 1226895"/>
                <a:gd name="connsiteY1" fmla="*/ 92164 h 152489"/>
                <a:gd name="connsiteX2" fmla="*/ 35092 w 1226895"/>
                <a:gd name="connsiteY2" fmla="*/ 79464 h 152489"/>
                <a:gd name="connsiteX3" fmla="*/ 257342 w 1226895"/>
                <a:gd name="connsiteY3" fmla="*/ 146139 h 152489"/>
                <a:gd name="connsiteX4" fmla="*/ 317667 w 1226895"/>
                <a:gd name="connsiteY4" fmla="*/ 142964 h 152489"/>
                <a:gd name="connsiteX5" fmla="*/ 930442 w 1226895"/>
                <a:gd name="connsiteY5" fmla="*/ 152489 h 152489"/>
                <a:gd name="connsiteX6" fmla="*/ 943142 w 1226895"/>
                <a:gd name="connsiteY6" fmla="*/ 130264 h 152489"/>
                <a:gd name="connsiteX7" fmla="*/ 1181267 w 1226895"/>
                <a:gd name="connsiteY7" fmla="*/ 44539 h 152489"/>
                <a:gd name="connsiteX8" fmla="*/ 1216192 w 1226895"/>
                <a:gd name="connsiteY8" fmla="*/ 57239 h 152489"/>
                <a:gd name="connsiteX9" fmla="*/ 1051092 w 1226895"/>
                <a:gd name="connsiteY9" fmla="*/ 73114 h 152489"/>
                <a:gd name="connsiteX10" fmla="*/ 854242 w 1226895"/>
                <a:gd name="connsiteY10" fmla="*/ 136614 h 152489"/>
                <a:gd name="connsiteX11" fmla="*/ 460542 w 1226895"/>
                <a:gd name="connsiteY11" fmla="*/ 133439 h 152489"/>
                <a:gd name="connsiteX12" fmla="*/ 454192 w 1226895"/>
                <a:gd name="connsiteY12" fmla="*/ 149314 h 152489"/>
                <a:gd name="connsiteX13" fmla="*/ 41442 w 1226895"/>
                <a:gd name="connsiteY13" fmla="*/ 111214 h 152489"/>
                <a:gd name="connsiteX14" fmla="*/ 12867 w 1226895"/>
                <a:gd name="connsiteY14" fmla="*/ 89 h 15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6895" h="152489">
                  <a:moveTo>
                    <a:pt x="12867" y="89"/>
                  </a:moveTo>
                  <a:cubicBezTo>
                    <a:pt x="14454" y="-3086"/>
                    <a:pt x="47263" y="78935"/>
                    <a:pt x="50967" y="92164"/>
                  </a:cubicBezTo>
                  <a:cubicBezTo>
                    <a:pt x="54671" y="105393"/>
                    <a:pt x="696" y="70468"/>
                    <a:pt x="35092" y="79464"/>
                  </a:cubicBezTo>
                  <a:cubicBezTo>
                    <a:pt x="69488" y="88460"/>
                    <a:pt x="210246" y="135556"/>
                    <a:pt x="257342" y="146139"/>
                  </a:cubicBezTo>
                  <a:cubicBezTo>
                    <a:pt x="304438" y="156722"/>
                    <a:pt x="317667" y="142964"/>
                    <a:pt x="317667" y="142964"/>
                  </a:cubicBezTo>
                  <a:lnTo>
                    <a:pt x="930442" y="152489"/>
                  </a:lnTo>
                  <a:cubicBezTo>
                    <a:pt x="1034688" y="150372"/>
                    <a:pt x="901338" y="148256"/>
                    <a:pt x="943142" y="130264"/>
                  </a:cubicBezTo>
                  <a:cubicBezTo>
                    <a:pt x="984946" y="112272"/>
                    <a:pt x="1135759" y="56710"/>
                    <a:pt x="1181267" y="44539"/>
                  </a:cubicBezTo>
                  <a:cubicBezTo>
                    <a:pt x="1226775" y="32368"/>
                    <a:pt x="1237888" y="52477"/>
                    <a:pt x="1216192" y="57239"/>
                  </a:cubicBezTo>
                  <a:cubicBezTo>
                    <a:pt x="1194496" y="62001"/>
                    <a:pt x="1111417" y="59885"/>
                    <a:pt x="1051092" y="73114"/>
                  </a:cubicBezTo>
                  <a:cubicBezTo>
                    <a:pt x="990767" y="86343"/>
                    <a:pt x="952667" y="126560"/>
                    <a:pt x="854242" y="136614"/>
                  </a:cubicBezTo>
                  <a:cubicBezTo>
                    <a:pt x="755817" y="146668"/>
                    <a:pt x="527217" y="131322"/>
                    <a:pt x="460542" y="133439"/>
                  </a:cubicBezTo>
                  <a:cubicBezTo>
                    <a:pt x="393867" y="135556"/>
                    <a:pt x="524042" y="153018"/>
                    <a:pt x="454192" y="149314"/>
                  </a:cubicBezTo>
                  <a:cubicBezTo>
                    <a:pt x="384342" y="145610"/>
                    <a:pt x="111821" y="131851"/>
                    <a:pt x="41442" y="111214"/>
                  </a:cubicBezTo>
                  <a:cubicBezTo>
                    <a:pt x="-28937" y="90577"/>
                    <a:pt x="11280" y="3264"/>
                    <a:pt x="12867" y="8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147F24B3-AA65-D673-7274-1E8001FBFC1B}"/>
                </a:ext>
              </a:extLst>
            </p:cNvPr>
            <p:cNvSpPr/>
            <p:nvPr/>
          </p:nvSpPr>
          <p:spPr>
            <a:xfrm>
              <a:off x="6536379" y="12295073"/>
              <a:ext cx="80578" cy="289284"/>
            </a:xfrm>
            <a:custGeom>
              <a:avLst/>
              <a:gdLst>
                <a:gd name="connsiteX0" fmla="*/ 80321 w 80578"/>
                <a:gd name="connsiteY0" fmla="*/ 4877 h 289284"/>
                <a:gd name="connsiteX1" fmla="*/ 26346 w 80578"/>
                <a:gd name="connsiteY1" fmla="*/ 62027 h 289284"/>
                <a:gd name="connsiteX2" fmla="*/ 26346 w 80578"/>
                <a:gd name="connsiteY2" fmla="*/ 287452 h 289284"/>
                <a:gd name="connsiteX3" fmla="*/ 946 w 80578"/>
                <a:gd name="connsiteY3" fmla="*/ 160452 h 289284"/>
                <a:gd name="connsiteX4" fmla="*/ 80321 w 80578"/>
                <a:gd name="connsiteY4" fmla="*/ 4877 h 28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78" h="289284">
                  <a:moveTo>
                    <a:pt x="80321" y="4877"/>
                  </a:moveTo>
                  <a:cubicBezTo>
                    <a:pt x="84554" y="-11527"/>
                    <a:pt x="35342" y="14931"/>
                    <a:pt x="26346" y="62027"/>
                  </a:cubicBezTo>
                  <a:cubicBezTo>
                    <a:pt x="17350" y="109123"/>
                    <a:pt x="30579" y="271048"/>
                    <a:pt x="26346" y="287452"/>
                  </a:cubicBezTo>
                  <a:cubicBezTo>
                    <a:pt x="22113" y="303856"/>
                    <a:pt x="-5404" y="205960"/>
                    <a:pt x="946" y="160452"/>
                  </a:cubicBezTo>
                  <a:cubicBezTo>
                    <a:pt x="7296" y="114944"/>
                    <a:pt x="76088" y="21281"/>
                    <a:pt x="80321" y="487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C0A10D0-2E65-E702-ED5F-6E4977C3300B}"/>
                </a:ext>
              </a:extLst>
            </p:cNvPr>
            <p:cNvSpPr/>
            <p:nvPr/>
          </p:nvSpPr>
          <p:spPr>
            <a:xfrm>
              <a:off x="6086355" y="12470492"/>
              <a:ext cx="500651" cy="153514"/>
            </a:xfrm>
            <a:custGeom>
              <a:avLst/>
              <a:gdLst>
                <a:gd name="connsiteX0" fmla="*/ 120 w 500651"/>
                <a:gd name="connsiteY0" fmla="*/ 908 h 153514"/>
                <a:gd name="connsiteX1" fmla="*/ 41395 w 500651"/>
                <a:gd name="connsiteY1" fmla="*/ 70758 h 153514"/>
                <a:gd name="connsiteX2" fmla="*/ 12820 w 500651"/>
                <a:gd name="connsiteY2" fmla="*/ 112033 h 153514"/>
                <a:gd name="connsiteX3" fmla="*/ 57270 w 500651"/>
                <a:gd name="connsiteY3" fmla="*/ 112033 h 153514"/>
                <a:gd name="connsiteX4" fmla="*/ 47745 w 500651"/>
                <a:gd name="connsiteY4" fmla="*/ 131083 h 153514"/>
                <a:gd name="connsiteX5" fmla="*/ 339845 w 500651"/>
                <a:gd name="connsiteY5" fmla="*/ 131083 h 153514"/>
                <a:gd name="connsiteX6" fmla="*/ 120770 w 500651"/>
                <a:gd name="connsiteY6" fmla="*/ 146958 h 153514"/>
                <a:gd name="connsiteX7" fmla="*/ 498595 w 500651"/>
                <a:gd name="connsiteY7" fmla="*/ 131083 h 153514"/>
                <a:gd name="connsiteX8" fmla="*/ 263645 w 500651"/>
                <a:gd name="connsiteY8" fmla="*/ 115208 h 153514"/>
                <a:gd name="connsiteX9" fmla="*/ 82670 w 500651"/>
                <a:gd name="connsiteY9" fmla="*/ 153308 h 153514"/>
                <a:gd name="connsiteX10" fmla="*/ 57270 w 500651"/>
                <a:gd name="connsiteY10" fmla="*/ 124733 h 153514"/>
                <a:gd name="connsiteX11" fmla="*/ 120 w 500651"/>
                <a:gd name="connsiteY11" fmla="*/ 908 h 15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651" h="153514">
                  <a:moveTo>
                    <a:pt x="120" y="908"/>
                  </a:moveTo>
                  <a:cubicBezTo>
                    <a:pt x="-2526" y="-8088"/>
                    <a:pt x="39278" y="52237"/>
                    <a:pt x="41395" y="70758"/>
                  </a:cubicBezTo>
                  <a:cubicBezTo>
                    <a:pt x="43512" y="89279"/>
                    <a:pt x="10174" y="105154"/>
                    <a:pt x="12820" y="112033"/>
                  </a:cubicBezTo>
                  <a:cubicBezTo>
                    <a:pt x="15466" y="118912"/>
                    <a:pt x="51449" y="108858"/>
                    <a:pt x="57270" y="112033"/>
                  </a:cubicBezTo>
                  <a:cubicBezTo>
                    <a:pt x="63091" y="115208"/>
                    <a:pt x="649" y="127908"/>
                    <a:pt x="47745" y="131083"/>
                  </a:cubicBezTo>
                  <a:cubicBezTo>
                    <a:pt x="94841" y="134258"/>
                    <a:pt x="327674" y="128437"/>
                    <a:pt x="339845" y="131083"/>
                  </a:cubicBezTo>
                  <a:cubicBezTo>
                    <a:pt x="352016" y="133729"/>
                    <a:pt x="94312" y="146958"/>
                    <a:pt x="120770" y="146958"/>
                  </a:cubicBezTo>
                  <a:cubicBezTo>
                    <a:pt x="147228" y="146958"/>
                    <a:pt x="474782" y="136375"/>
                    <a:pt x="498595" y="131083"/>
                  </a:cubicBezTo>
                  <a:cubicBezTo>
                    <a:pt x="522408" y="125791"/>
                    <a:pt x="332966" y="111504"/>
                    <a:pt x="263645" y="115208"/>
                  </a:cubicBezTo>
                  <a:cubicBezTo>
                    <a:pt x="194324" y="118912"/>
                    <a:pt x="117066" y="151721"/>
                    <a:pt x="82670" y="153308"/>
                  </a:cubicBezTo>
                  <a:cubicBezTo>
                    <a:pt x="48274" y="154896"/>
                    <a:pt x="65208" y="147487"/>
                    <a:pt x="57270" y="124733"/>
                  </a:cubicBezTo>
                  <a:cubicBezTo>
                    <a:pt x="49333" y="101979"/>
                    <a:pt x="2766" y="9904"/>
                    <a:pt x="120" y="9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676D22A8-3B17-7C07-D503-1A5656E28759}"/>
                </a:ext>
              </a:extLst>
            </p:cNvPr>
            <p:cNvSpPr/>
            <p:nvPr/>
          </p:nvSpPr>
          <p:spPr>
            <a:xfrm>
              <a:off x="6071800" y="12417352"/>
              <a:ext cx="373324" cy="70212"/>
            </a:xfrm>
            <a:custGeom>
              <a:avLst/>
              <a:gdLst>
                <a:gd name="connsiteX0" fmla="*/ 5150 w 373324"/>
                <a:gd name="connsiteY0" fmla="*/ 66748 h 70212"/>
                <a:gd name="connsiteX1" fmla="*/ 370275 w 373324"/>
                <a:gd name="connsiteY1" fmla="*/ 73 h 70212"/>
                <a:gd name="connsiteX2" fmla="*/ 170250 w 373324"/>
                <a:gd name="connsiteY2" fmla="*/ 54048 h 70212"/>
                <a:gd name="connsiteX3" fmla="*/ 5150 w 373324"/>
                <a:gd name="connsiteY3" fmla="*/ 66748 h 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24" h="70212">
                  <a:moveTo>
                    <a:pt x="5150" y="66748"/>
                  </a:moveTo>
                  <a:cubicBezTo>
                    <a:pt x="38487" y="57752"/>
                    <a:pt x="342758" y="2190"/>
                    <a:pt x="370275" y="73"/>
                  </a:cubicBezTo>
                  <a:cubicBezTo>
                    <a:pt x="397792" y="-2044"/>
                    <a:pt x="231633" y="42406"/>
                    <a:pt x="170250" y="54048"/>
                  </a:cubicBezTo>
                  <a:cubicBezTo>
                    <a:pt x="108867" y="65690"/>
                    <a:pt x="-28187" y="75744"/>
                    <a:pt x="5150" y="6674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38E33FED-BEFE-E274-1DF9-0F715FED27E8}"/>
                </a:ext>
              </a:extLst>
            </p:cNvPr>
            <p:cNvSpPr/>
            <p:nvPr/>
          </p:nvSpPr>
          <p:spPr>
            <a:xfrm>
              <a:off x="6104988" y="12141200"/>
              <a:ext cx="397801" cy="365607"/>
            </a:xfrm>
            <a:custGeom>
              <a:avLst/>
              <a:gdLst>
                <a:gd name="connsiteX0" fmla="*/ 537 w 397801"/>
                <a:gd name="connsiteY0" fmla="*/ 365125 h 365607"/>
                <a:gd name="connsiteX1" fmla="*/ 305337 w 397801"/>
                <a:gd name="connsiteY1" fmla="*/ 317500 h 365607"/>
                <a:gd name="connsiteX2" fmla="*/ 314862 w 397801"/>
                <a:gd name="connsiteY2" fmla="*/ 320675 h 365607"/>
                <a:gd name="connsiteX3" fmla="*/ 397412 w 397801"/>
                <a:gd name="connsiteY3" fmla="*/ 215900 h 365607"/>
                <a:gd name="connsiteX4" fmla="*/ 346612 w 397801"/>
                <a:gd name="connsiteY4" fmla="*/ 254000 h 365607"/>
                <a:gd name="connsiteX5" fmla="*/ 362487 w 397801"/>
                <a:gd name="connsiteY5" fmla="*/ 219075 h 365607"/>
                <a:gd name="connsiteX6" fmla="*/ 362487 w 397801"/>
                <a:gd name="connsiteY6" fmla="*/ 0 h 365607"/>
                <a:gd name="connsiteX7" fmla="*/ 378362 w 397801"/>
                <a:gd name="connsiteY7" fmla="*/ 219075 h 365607"/>
                <a:gd name="connsiteX8" fmla="*/ 343437 w 397801"/>
                <a:gd name="connsiteY8" fmla="*/ 269875 h 365607"/>
                <a:gd name="connsiteX9" fmla="*/ 324387 w 397801"/>
                <a:gd name="connsiteY9" fmla="*/ 298450 h 365607"/>
                <a:gd name="connsiteX10" fmla="*/ 308512 w 397801"/>
                <a:gd name="connsiteY10" fmla="*/ 317500 h 365607"/>
                <a:gd name="connsiteX11" fmla="*/ 232312 w 397801"/>
                <a:gd name="connsiteY11" fmla="*/ 339725 h 365607"/>
                <a:gd name="connsiteX12" fmla="*/ 537 w 397801"/>
                <a:gd name="connsiteY12" fmla="*/ 365125 h 3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801" h="365607">
                  <a:moveTo>
                    <a:pt x="537" y="365125"/>
                  </a:moveTo>
                  <a:cubicBezTo>
                    <a:pt x="12708" y="361421"/>
                    <a:pt x="252950" y="324908"/>
                    <a:pt x="305337" y="317500"/>
                  </a:cubicBezTo>
                  <a:cubicBezTo>
                    <a:pt x="357725" y="310092"/>
                    <a:pt x="299516" y="337608"/>
                    <a:pt x="314862" y="320675"/>
                  </a:cubicBezTo>
                  <a:cubicBezTo>
                    <a:pt x="330208" y="303742"/>
                    <a:pt x="392120" y="227012"/>
                    <a:pt x="397412" y="215900"/>
                  </a:cubicBezTo>
                  <a:cubicBezTo>
                    <a:pt x="402704" y="204787"/>
                    <a:pt x="352433" y="253471"/>
                    <a:pt x="346612" y="254000"/>
                  </a:cubicBezTo>
                  <a:cubicBezTo>
                    <a:pt x="340791" y="254529"/>
                    <a:pt x="359841" y="261408"/>
                    <a:pt x="362487" y="219075"/>
                  </a:cubicBezTo>
                  <a:cubicBezTo>
                    <a:pt x="365133" y="176742"/>
                    <a:pt x="359841" y="0"/>
                    <a:pt x="362487" y="0"/>
                  </a:cubicBezTo>
                  <a:cubicBezTo>
                    <a:pt x="365133" y="0"/>
                    <a:pt x="381537" y="174096"/>
                    <a:pt x="378362" y="219075"/>
                  </a:cubicBezTo>
                  <a:cubicBezTo>
                    <a:pt x="375187" y="264054"/>
                    <a:pt x="352433" y="256646"/>
                    <a:pt x="343437" y="269875"/>
                  </a:cubicBezTo>
                  <a:cubicBezTo>
                    <a:pt x="334441" y="283104"/>
                    <a:pt x="324387" y="298450"/>
                    <a:pt x="324387" y="298450"/>
                  </a:cubicBezTo>
                  <a:cubicBezTo>
                    <a:pt x="318566" y="306387"/>
                    <a:pt x="323858" y="310621"/>
                    <a:pt x="308512" y="317500"/>
                  </a:cubicBezTo>
                  <a:cubicBezTo>
                    <a:pt x="293166" y="324379"/>
                    <a:pt x="278349" y="329142"/>
                    <a:pt x="232312" y="339725"/>
                  </a:cubicBezTo>
                  <a:cubicBezTo>
                    <a:pt x="186275" y="350308"/>
                    <a:pt x="-11634" y="368829"/>
                    <a:pt x="537" y="36512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5E8B3F80-E02A-1F43-E74E-B4E1D916EA2A}"/>
                </a:ext>
              </a:extLst>
            </p:cNvPr>
            <p:cNvSpPr/>
            <p:nvPr/>
          </p:nvSpPr>
          <p:spPr>
            <a:xfrm>
              <a:off x="6426022" y="11988708"/>
              <a:ext cx="79675" cy="89146"/>
            </a:xfrm>
            <a:custGeom>
              <a:avLst/>
              <a:gdLst>
                <a:gd name="connsiteX0" fmla="*/ 19228 w 79675"/>
                <a:gd name="connsiteY0" fmla="*/ 92 h 89146"/>
                <a:gd name="connsiteX1" fmla="*/ 79553 w 79675"/>
                <a:gd name="connsiteY1" fmla="*/ 47717 h 89146"/>
                <a:gd name="connsiteX2" fmla="*/ 178 w 79675"/>
                <a:gd name="connsiteY2" fmla="*/ 88992 h 89146"/>
                <a:gd name="connsiteX3" fmla="*/ 57328 w 79675"/>
                <a:gd name="connsiteY3" fmla="*/ 60417 h 89146"/>
                <a:gd name="connsiteX4" fmla="*/ 19228 w 79675"/>
                <a:gd name="connsiteY4" fmla="*/ 92 h 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75" h="89146">
                  <a:moveTo>
                    <a:pt x="19228" y="92"/>
                  </a:moveTo>
                  <a:cubicBezTo>
                    <a:pt x="22932" y="-2025"/>
                    <a:pt x="82728" y="32900"/>
                    <a:pt x="79553" y="47717"/>
                  </a:cubicBezTo>
                  <a:cubicBezTo>
                    <a:pt x="76378" y="62534"/>
                    <a:pt x="3882" y="86875"/>
                    <a:pt x="178" y="88992"/>
                  </a:cubicBezTo>
                  <a:cubicBezTo>
                    <a:pt x="-3526" y="91109"/>
                    <a:pt x="51507" y="71000"/>
                    <a:pt x="57328" y="60417"/>
                  </a:cubicBezTo>
                  <a:cubicBezTo>
                    <a:pt x="63149" y="49834"/>
                    <a:pt x="15524" y="2209"/>
                    <a:pt x="19228" y="9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9C67F505-52FB-FBCB-3EBA-C56BE321EC5F}"/>
                </a:ext>
              </a:extLst>
            </p:cNvPr>
            <p:cNvSpPr/>
            <p:nvPr/>
          </p:nvSpPr>
          <p:spPr>
            <a:xfrm>
              <a:off x="6495976" y="12052282"/>
              <a:ext cx="104849" cy="247116"/>
            </a:xfrm>
            <a:custGeom>
              <a:avLst/>
              <a:gdLst>
                <a:gd name="connsiteX0" fmla="*/ 74 w 104849"/>
                <a:gd name="connsiteY0" fmla="*/ 18 h 247116"/>
                <a:gd name="connsiteX1" fmla="*/ 63574 w 104849"/>
                <a:gd name="connsiteY1" fmla="*/ 139718 h 247116"/>
                <a:gd name="connsiteX2" fmla="*/ 69924 w 104849"/>
                <a:gd name="connsiteY2" fmla="*/ 241318 h 247116"/>
                <a:gd name="connsiteX3" fmla="*/ 66749 w 104849"/>
                <a:gd name="connsiteY3" fmla="*/ 234968 h 247116"/>
                <a:gd name="connsiteX4" fmla="*/ 104849 w 104849"/>
                <a:gd name="connsiteY4" fmla="*/ 238143 h 247116"/>
                <a:gd name="connsiteX5" fmla="*/ 66749 w 104849"/>
                <a:gd name="connsiteY5" fmla="*/ 196868 h 247116"/>
                <a:gd name="connsiteX6" fmla="*/ 50874 w 104849"/>
                <a:gd name="connsiteY6" fmla="*/ 130193 h 247116"/>
                <a:gd name="connsiteX7" fmla="*/ 74 w 104849"/>
                <a:gd name="connsiteY7" fmla="*/ 18 h 24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49" h="247116">
                  <a:moveTo>
                    <a:pt x="74" y="18"/>
                  </a:moveTo>
                  <a:cubicBezTo>
                    <a:pt x="2191" y="1606"/>
                    <a:pt x="51932" y="99501"/>
                    <a:pt x="63574" y="139718"/>
                  </a:cubicBezTo>
                  <a:cubicBezTo>
                    <a:pt x="75216" y="179935"/>
                    <a:pt x="69395" y="225443"/>
                    <a:pt x="69924" y="241318"/>
                  </a:cubicBezTo>
                  <a:cubicBezTo>
                    <a:pt x="70453" y="257193"/>
                    <a:pt x="60928" y="235497"/>
                    <a:pt x="66749" y="234968"/>
                  </a:cubicBezTo>
                  <a:cubicBezTo>
                    <a:pt x="72570" y="234439"/>
                    <a:pt x="104849" y="244493"/>
                    <a:pt x="104849" y="238143"/>
                  </a:cubicBezTo>
                  <a:cubicBezTo>
                    <a:pt x="104849" y="231793"/>
                    <a:pt x="75745" y="214860"/>
                    <a:pt x="66749" y="196868"/>
                  </a:cubicBezTo>
                  <a:cubicBezTo>
                    <a:pt x="57753" y="178876"/>
                    <a:pt x="59870" y="158239"/>
                    <a:pt x="50874" y="130193"/>
                  </a:cubicBezTo>
                  <a:cubicBezTo>
                    <a:pt x="41878" y="102147"/>
                    <a:pt x="-2043" y="-1570"/>
                    <a:pt x="74" y="1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33DFC974-F586-BC3D-2951-67414FF7C70D}"/>
                </a:ext>
              </a:extLst>
            </p:cNvPr>
            <p:cNvSpPr/>
            <p:nvPr/>
          </p:nvSpPr>
          <p:spPr>
            <a:xfrm>
              <a:off x="4984652" y="12385234"/>
              <a:ext cx="867223" cy="113079"/>
            </a:xfrm>
            <a:custGeom>
              <a:avLst/>
              <a:gdLst>
                <a:gd name="connsiteX0" fmla="*/ 3273 w 867223"/>
                <a:gd name="connsiteY0" fmla="*/ 441 h 113079"/>
                <a:gd name="connsiteX1" fmla="*/ 260448 w 867223"/>
                <a:gd name="connsiteY1" fmla="*/ 95691 h 113079"/>
                <a:gd name="connsiteX2" fmla="*/ 209648 w 867223"/>
                <a:gd name="connsiteY2" fmla="*/ 98866 h 113079"/>
                <a:gd name="connsiteX3" fmla="*/ 568423 w 867223"/>
                <a:gd name="connsiteY3" fmla="*/ 82991 h 113079"/>
                <a:gd name="connsiteX4" fmla="*/ 520798 w 867223"/>
                <a:gd name="connsiteY4" fmla="*/ 82991 h 113079"/>
                <a:gd name="connsiteX5" fmla="*/ 866873 w 867223"/>
                <a:gd name="connsiteY5" fmla="*/ 16316 h 113079"/>
                <a:gd name="connsiteX6" fmla="*/ 447773 w 867223"/>
                <a:gd name="connsiteY6" fmla="*/ 108391 h 113079"/>
                <a:gd name="connsiteX7" fmla="*/ 219173 w 867223"/>
                <a:gd name="connsiteY7" fmla="*/ 98866 h 113079"/>
                <a:gd name="connsiteX8" fmla="*/ 247748 w 867223"/>
                <a:gd name="connsiteY8" fmla="*/ 92516 h 113079"/>
                <a:gd name="connsiteX9" fmla="*/ 120748 w 867223"/>
                <a:gd name="connsiteY9" fmla="*/ 60766 h 113079"/>
                <a:gd name="connsiteX10" fmla="*/ 3273 w 867223"/>
                <a:gd name="connsiteY10" fmla="*/ 441 h 1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7223" h="113079">
                  <a:moveTo>
                    <a:pt x="3273" y="441"/>
                  </a:moveTo>
                  <a:cubicBezTo>
                    <a:pt x="26556" y="6262"/>
                    <a:pt x="226052" y="79287"/>
                    <a:pt x="260448" y="95691"/>
                  </a:cubicBezTo>
                  <a:cubicBezTo>
                    <a:pt x="294844" y="112095"/>
                    <a:pt x="209648" y="98866"/>
                    <a:pt x="209648" y="98866"/>
                  </a:cubicBezTo>
                  <a:lnTo>
                    <a:pt x="568423" y="82991"/>
                  </a:lnTo>
                  <a:cubicBezTo>
                    <a:pt x="620281" y="80345"/>
                    <a:pt x="471056" y="94103"/>
                    <a:pt x="520798" y="82991"/>
                  </a:cubicBezTo>
                  <a:cubicBezTo>
                    <a:pt x="570540" y="71879"/>
                    <a:pt x="879044" y="12083"/>
                    <a:pt x="866873" y="16316"/>
                  </a:cubicBezTo>
                  <a:cubicBezTo>
                    <a:pt x="854702" y="20549"/>
                    <a:pt x="555723" y="94633"/>
                    <a:pt x="447773" y="108391"/>
                  </a:cubicBezTo>
                  <a:cubicBezTo>
                    <a:pt x="339823" y="122149"/>
                    <a:pt x="252511" y="101512"/>
                    <a:pt x="219173" y="98866"/>
                  </a:cubicBezTo>
                  <a:cubicBezTo>
                    <a:pt x="185836" y="96220"/>
                    <a:pt x="264152" y="98866"/>
                    <a:pt x="247748" y="92516"/>
                  </a:cubicBezTo>
                  <a:cubicBezTo>
                    <a:pt x="231344" y="86166"/>
                    <a:pt x="154086" y="73466"/>
                    <a:pt x="120748" y="60766"/>
                  </a:cubicBezTo>
                  <a:cubicBezTo>
                    <a:pt x="87411" y="48066"/>
                    <a:pt x="-20010" y="-5380"/>
                    <a:pt x="3273" y="44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39A43019-48BD-E145-246D-2FEF63755250}"/>
                </a:ext>
              </a:extLst>
            </p:cNvPr>
            <p:cNvSpPr/>
            <p:nvPr/>
          </p:nvSpPr>
          <p:spPr>
            <a:xfrm>
              <a:off x="5254624" y="12294588"/>
              <a:ext cx="1048101" cy="158049"/>
            </a:xfrm>
            <a:custGeom>
              <a:avLst/>
              <a:gdLst>
                <a:gd name="connsiteX0" fmla="*/ 1 w 1048101"/>
                <a:gd name="connsiteY0" fmla="*/ 145062 h 158049"/>
                <a:gd name="connsiteX1" fmla="*/ 241301 w 1048101"/>
                <a:gd name="connsiteY1" fmla="*/ 145062 h 158049"/>
                <a:gd name="connsiteX2" fmla="*/ 708026 w 1048101"/>
                <a:gd name="connsiteY2" fmla="*/ 5362 h 158049"/>
                <a:gd name="connsiteX3" fmla="*/ 1047751 w 1048101"/>
                <a:gd name="connsiteY3" fmla="*/ 27587 h 158049"/>
                <a:gd name="connsiteX4" fmla="*/ 765176 w 1048101"/>
                <a:gd name="connsiteY4" fmla="*/ 14887 h 158049"/>
                <a:gd name="connsiteX5" fmla="*/ 415926 w 1048101"/>
                <a:gd name="connsiteY5" fmla="*/ 103787 h 158049"/>
                <a:gd name="connsiteX6" fmla="*/ 244476 w 1048101"/>
                <a:gd name="connsiteY6" fmla="*/ 154587 h 158049"/>
                <a:gd name="connsiteX7" fmla="*/ 1 w 1048101"/>
                <a:gd name="connsiteY7" fmla="*/ 145062 h 15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101" h="158049">
                  <a:moveTo>
                    <a:pt x="1" y="145062"/>
                  </a:moveTo>
                  <a:cubicBezTo>
                    <a:pt x="-528" y="143475"/>
                    <a:pt x="123297" y="168345"/>
                    <a:pt x="241301" y="145062"/>
                  </a:cubicBezTo>
                  <a:cubicBezTo>
                    <a:pt x="359305" y="121779"/>
                    <a:pt x="573618" y="24941"/>
                    <a:pt x="708026" y="5362"/>
                  </a:cubicBezTo>
                  <a:cubicBezTo>
                    <a:pt x="842434" y="-14217"/>
                    <a:pt x="1038226" y="25999"/>
                    <a:pt x="1047751" y="27587"/>
                  </a:cubicBezTo>
                  <a:cubicBezTo>
                    <a:pt x="1057276" y="29174"/>
                    <a:pt x="870480" y="2187"/>
                    <a:pt x="765176" y="14887"/>
                  </a:cubicBezTo>
                  <a:cubicBezTo>
                    <a:pt x="659872" y="27587"/>
                    <a:pt x="502709" y="80504"/>
                    <a:pt x="415926" y="103787"/>
                  </a:cubicBezTo>
                  <a:cubicBezTo>
                    <a:pt x="329143" y="127070"/>
                    <a:pt x="314855" y="143474"/>
                    <a:pt x="244476" y="154587"/>
                  </a:cubicBezTo>
                  <a:cubicBezTo>
                    <a:pt x="174097" y="165700"/>
                    <a:pt x="530" y="146649"/>
                    <a:pt x="1" y="1450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151CD2AD-8701-DD69-9E2F-D2475FD3C9B4}"/>
                </a:ext>
              </a:extLst>
            </p:cNvPr>
            <p:cNvSpPr/>
            <p:nvPr/>
          </p:nvSpPr>
          <p:spPr>
            <a:xfrm>
              <a:off x="6299193" y="12147266"/>
              <a:ext cx="151272" cy="187912"/>
            </a:xfrm>
            <a:custGeom>
              <a:avLst/>
              <a:gdLst>
                <a:gd name="connsiteX0" fmla="*/ 120657 w 151272"/>
                <a:gd name="connsiteY0" fmla="*/ 284 h 187912"/>
                <a:gd name="connsiteX1" fmla="*/ 146057 w 151272"/>
                <a:gd name="connsiteY1" fmla="*/ 82834 h 187912"/>
                <a:gd name="connsiteX2" fmla="*/ 7 w 151272"/>
                <a:gd name="connsiteY2" fmla="*/ 187609 h 187912"/>
                <a:gd name="connsiteX3" fmla="*/ 139707 w 151272"/>
                <a:gd name="connsiteY3" fmla="*/ 111409 h 187912"/>
                <a:gd name="connsiteX4" fmla="*/ 120657 w 151272"/>
                <a:gd name="connsiteY4" fmla="*/ 284 h 18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72" h="187912">
                  <a:moveTo>
                    <a:pt x="120657" y="284"/>
                  </a:moveTo>
                  <a:cubicBezTo>
                    <a:pt x="121715" y="-4478"/>
                    <a:pt x="166165" y="51613"/>
                    <a:pt x="146057" y="82834"/>
                  </a:cubicBezTo>
                  <a:cubicBezTo>
                    <a:pt x="125949" y="114055"/>
                    <a:pt x="1065" y="182847"/>
                    <a:pt x="7" y="187609"/>
                  </a:cubicBezTo>
                  <a:cubicBezTo>
                    <a:pt x="-1051" y="192371"/>
                    <a:pt x="116953" y="139984"/>
                    <a:pt x="139707" y="111409"/>
                  </a:cubicBezTo>
                  <a:cubicBezTo>
                    <a:pt x="162461" y="82834"/>
                    <a:pt x="119599" y="5046"/>
                    <a:pt x="120657" y="28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A7566447-61F4-0035-5659-0BE3A4AD5EE8}"/>
                </a:ext>
              </a:extLst>
            </p:cNvPr>
            <p:cNvSpPr/>
            <p:nvPr/>
          </p:nvSpPr>
          <p:spPr>
            <a:xfrm>
              <a:off x="5924286" y="12365322"/>
              <a:ext cx="422801" cy="61646"/>
            </a:xfrm>
            <a:custGeom>
              <a:avLst/>
              <a:gdLst>
                <a:gd name="connsiteX0" fmla="*/ 264 w 422801"/>
                <a:gd name="connsiteY0" fmla="*/ 61628 h 61646"/>
                <a:gd name="connsiteX1" fmla="*/ 228864 w 422801"/>
                <a:gd name="connsiteY1" fmla="*/ 4478 h 61646"/>
                <a:gd name="connsiteX2" fmla="*/ 422539 w 422801"/>
                <a:gd name="connsiteY2" fmla="*/ 4478 h 61646"/>
                <a:gd name="connsiteX3" fmla="*/ 187589 w 422801"/>
                <a:gd name="connsiteY3" fmla="*/ 10828 h 61646"/>
                <a:gd name="connsiteX4" fmla="*/ 264 w 422801"/>
                <a:gd name="connsiteY4" fmla="*/ 61628 h 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801" h="61646">
                  <a:moveTo>
                    <a:pt x="264" y="61628"/>
                  </a:moveTo>
                  <a:cubicBezTo>
                    <a:pt x="7143" y="60570"/>
                    <a:pt x="158485" y="14003"/>
                    <a:pt x="228864" y="4478"/>
                  </a:cubicBezTo>
                  <a:cubicBezTo>
                    <a:pt x="299243" y="-5047"/>
                    <a:pt x="429418" y="3420"/>
                    <a:pt x="422539" y="4478"/>
                  </a:cubicBezTo>
                  <a:cubicBezTo>
                    <a:pt x="415660" y="5536"/>
                    <a:pt x="252676" y="3949"/>
                    <a:pt x="187589" y="10828"/>
                  </a:cubicBezTo>
                  <a:cubicBezTo>
                    <a:pt x="122502" y="17707"/>
                    <a:pt x="-6615" y="62686"/>
                    <a:pt x="264" y="616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AEF186F-F9FB-2D3A-4CC7-45285A7B5B8B}"/>
                </a:ext>
              </a:extLst>
            </p:cNvPr>
            <p:cNvSpPr/>
            <p:nvPr/>
          </p:nvSpPr>
          <p:spPr>
            <a:xfrm>
              <a:off x="6127580" y="12124629"/>
              <a:ext cx="301800" cy="146967"/>
            </a:xfrm>
            <a:custGeom>
              <a:avLst/>
              <a:gdLst>
                <a:gd name="connsiteX0" fmla="*/ 301795 w 301800"/>
                <a:gd name="connsiteY0" fmla="*/ 696 h 146967"/>
                <a:gd name="connsiteX1" fmla="*/ 260520 w 301800"/>
                <a:gd name="connsiteY1" fmla="*/ 121346 h 146967"/>
                <a:gd name="connsiteX2" fmla="*/ 270045 w 301800"/>
                <a:gd name="connsiteY2" fmla="*/ 83246 h 146967"/>
                <a:gd name="connsiteX3" fmla="*/ 184320 w 301800"/>
                <a:gd name="connsiteY3" fmla="*/ 95946 h 146967"/>
                <a:gd name="connsiteX4" fmla="*/ 170 w 301800"/>
                <a:gd name="connsiteY4" fmla="*/ 146746 h 146967"/>
                <a:gd name="connsiteX5" fmla="*/ 219245 w 301800"/>
                <a:gd name="connsiteY5" fmla="*/ 73721 h 146967"/>
                <a:gd name="connsiteX6" fmla="*/ 254170 w 301800"/>
                <a:gd name="connsiteY6" fmla="*/ 70546 h 146967"/>
                <a:gd name="connsiteX7" fmla="*/ 257345 w 301800"/>
                <a:gd name="connsiteY7" fmla="*/ 70546 h 146967"/>
                <a:gd name="connsiteX8" fmla="*/ 301795 w 301800"/>
                <a:gd name="connsiteY8" fmla="*/ 696 h 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800" h="146967">
                  <a:moveTo>
                    <a:pt x="301795" y="696"/>
                  </a:moveTo>
                  <a:cubicBezTo>
                    <a:pt x="302324" y="9163"/>
                    <a:pt x="265812" y="107588"/>
                    <a:pt x="260520" y="121346"/>
                  </a:cubicBezTo>
                  <a:cubicBezTo>
                    <a:pt x="255228" y="135104"/>
                    <a:pt x="282745" y="87479"/>
                    <a:pt x="270045" y="83246"/>
                  </a:cubicBezTo>
                  <a:cubicBezTo>
                    <a:pt x="257345" y="79013"/>
                    <a:pt x="229299" y="85363"/>
                    <a:pt x="184320" y="95946"/>
                  </a:cubicBezTo>
                  <a:cubicBezTo>
                    <a:pt x="139341" y="106529"/>
                    <a:pt x="-5651" y="150450"/>
                    <a:pt x="170" y="146746"/>
                  </a:cubicBezTo>
                  <a:cubicBezTo>
                    <a:pt x="5991" y="143042"/>
                    <a:pt x="219245" y="73721"/>
                    <a:pt x="219245" y="73721"/>
                  </a:cubicBezTo>
                  <a:cubicBezTo>
                    <a:pt x="261578" y="61021"/>
                    <a:pt x="247820" y="71075"/>
                    <a:pt x="254170" y="70546"/>
                  </a:cubicBezTo>
                  <a:cubicBezTo>
                    <a:pt x="260520" y="70017"/>
                    <a:pt x="245703" y="77425"/>
                    <a:pt x="257345" y="70546"/>
                  </a:cubicBezTo>
                  <a:cubicBezTo>
                    <a:pt x="268987" y="63667"/>
                    <a:pt x="301266" y="-7771"/>
                    <a:pt x="301795" y="6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528229F7-227A-7624-53D7-720C02D89725}"/>
                </a:ext>
              </a:extLst>
            </p:cNvPr>
            <p:cNvSpPr/>
            <p:nvPr/>
          </p:nvSpPr>
          <p:spPr>
            <a:xfrm>
              <a:off x="5395064" y="12167632"/>
              <a:ext cx="942394" cy="238154"/>
            </a:xfrm>
            <a:custGeom>
              <a:avLst/>
              <a:gdLst>
                <a:gd name="connsiteX0" fmla="*/ 2436 w 942394"/>
                <a:gd name="connsiteY0" fmla="*/ 237093 h 238154"/>
                <a:gd name="connsiteX1" fmla="*/ 913661 w 942394"/>
                <a:gd name="connsiteY1" fmla="*/ 5318 h 238154"/>
                <a:gd name="connsiteX2" fmla="*/ 653311 w 942394"/>
                <a:gd name="connsiteY2" fmla="*/ 87868 h 238154"/>
                <a:gd name="connsiteX3" fmla="*/ 2436 w 942394"/>
                <a:gd name="connsiteY3" fmla="*/ 237093 h 23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394" h="238154">
                  <a:moveTo>
                    <a:pt x="2436" y="237093"/>
                  </a:moveTo>
                  <a:cubicBezTo>
                    <a:pt x="45828" y="223335"/>
                    <a:pt x="805182" y="30189"/>
                    <a:pt x="913661" y="5318"/>
                  </a:cubicBezTo>
                  <a:cubicBezTo>
                    <a:pt x="1022140" y="-19553"/>
                    <a:pt x="798832" y="48710"/>
                    <a:pt x="653311" y="87868"/>
                  </a:cubicBezTo>
                  <a:cubicBezTo>
                    <a:pt x="507790" y="127026"/>
                    <a:pt x="-40956" y="250851"/>
                    <a:pt x="2436" y="23709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0DB432B-A65A-796C-C6BB-02D738106FE6}"/>
                </a:ext>
              </a:extLst>
            </p:cNvPr>
            <p:cNvSpPr/>
            <p:nvPr/>
          </p:nvSpPr>
          <p:spPr>
            <a:xfrm>
              <a:off x="6286500" y="12402328"/>
              <a:ext cx="259734" cy="177066"/>
            </a:xfrm>
            <a:custGeom>
              <a:avLst/>
              <a:gdLst>
                <a:gd name="connsiteX0" fmla="*/ 231775 w 259734"/>
                <a:gd name="connsiteY0" fmla="*/ 2397 h 177066"/>
                <a:gd name="connsiteX1" fmla="*/ 184150 w 259734"/>
                <a:gd name="connsiteY1" fmla="*/ 46847 h 177066"/>
                <a:gd name="connsiteX2" fmla="*/ 219075 w 259734"/>
                <a:gd name="connsiteY2" fmla="*/ 138922 h 177066"/>
                <a:gd name="connsiteX3" fmla="*/ 190500 w 259734"/>
                <a:gd name="connsiteY3" fmla="*/ 138922 h 177066"/>
                <a:gd name="connsiteX4" fmla="*/ 0 w 259734"/>
                <a:gd name="connsiteY4" fmla="*/ 142097 h 177066"/>
                <a:gd name="connsiteX5" fmla="*/ 254000 w 259734"/>
                <a:gd name="connsiteY5" fmla="*/ 167497 h 177066"/>
                <a:gd name="connsiteX6" fmla="*/ 180975 w 259734"/>
                <a:gd name="connsiteY6" fmla="*/ 177022 h 177066"/>
                <a:gd name="connsiteX7" fmla="*/ 225425 w 259734"/>
                <a:gd name="connsiteY7" fmla="*/ 164322 h 177066"/>
                <a:gd name="connsiteX8" fmla="*/ 193675 w 259734"/>
                <a:gd name="connsiteY8" fmla="*/ 116697 h 177066"/>
                <a:gd name="connsiteX9" fmla="*/ 231775 w 259734"/>
                <a:gd name="connsiteY9" fmla="*/ 2397 h 17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734" h="177066">
                  <a:moveTo>
                    <a:pt x="231775" y="2397"/>
                  </a:moveTo>
                  <a:cubicBezTo>
                    <a:pt x="230188" y="-9245"/>
                    <a:pt x="186267" y="24093"/>
                    <a:pt x="184150" y="46847"/>
                  </a:cubicBezTo>
                  <a:cubicBezTo>
                    <a:pt x="182033" y="69601"/>
                    <a:pt x="218017" y="123576"/>
                    <a:pt x="219075" y="138922"/>
                  </a:cubicBezTo>
                  <a:cubicBezTo>
                    <a:pt x="220133" y="154268"/>
                    <a:pt x="190500" y="138922"/>
                    <a:pt x="190500" y="138922"/>
                  </a:cubicBezTo>
                  <a:lnTo>
                    <a:pt x="0" y="142097"/>
                  </a:lnTo>
                  <a:cubicBezTo>
                    <a:pt x="10583" y="146860"/>
                    <a:pt x="223837" y="161676"/>
                    <a:pt x="254000" y="167497"/>
                  </a:cubicBezTo>
                  <a:cubicBezTo>
                    <a:pt x="284163" y="173318"/>
                    <a:pt x="185737" y="177551"/>
                    <a:pt x="180975" y="177022"/>
                  </a:cubicBezTo>
                  <a:cubicBezTo>
                    <a:pt x="176212" y="176493"/>
                    <a:pt x="223308" y="174376"/>
                    <a:pt x="225425" y="164322"/>
                  </a:cubicBezTo>
                  <a:cubicBezTo>
                    <a:pt x="227542" y="154268"/>
                    <a:pt x="193675" y="139980"/>
                    <a:pt x="193675" y="116697"/>
                  </a:cubicBezTo>
                  <a:cubicBezTo>
                    <a:pt x="193675" y="93414"/>
                    <a:pt x="233362" y="14039"/>
                    <a:pt x="231775" y="239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D1C3B44-8BBF-A02C-773D-E7906356DA0C}"/>
                </a:ext>
              </a:extLst>
            </p:cNvPr>
            <p:cNvSpPr/>
            <p:nvPr/>
          </p:nvSpPr>
          <p:spPr>
            <a:xfrm>
              <a:off x="5343049" y="12099925"/>
              <a:ext cx="232251" cy="178479"/>
            </a:xfrm>
            <a:custGeom>
              <a:avLst/>
              <a:gdLst>
                <a:gd name="connsiteX0" fmla="*/ 232251 w 232251"/>
                <a:gd name="connsiteY0" fmla="*/ 0 h 178479"/>
                <a:gd name="connsiteX1" fmla="*/ 73501 w 232251"/>
                <a:gd name="connsiteY1" fmla="*/ 127000 h 178479"/>
                <a:gd name="connsiteX2" fmla="*/ 476 w 232251"/>
                <a:gd name="connsiteY2" fmla="*/ 177800 h 178479"/>
                <a:gd name="connsiteX3" fmla="*/ 105251 w 232251"/>
                <a:gd name="connsiteY3" fmla="*/ 95250 h 178479"/>
                <a:gd name="connsiteX4" fmla="*/ 232251 w 232251"/>
                <a:gd name="connsiteY4" fmla="*/ 0 h 1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1" h="178479">
                  <a:moveTo>
                    <a:pt x="232251" y="0"/>
                  </a:moveTo>
                  <a:cubicBezTo>
                    <a:pt x="172190" y="48683"/>
                    <a:pt x="112130" y="97367"/>
                    <a:pt x="73501" y="127000"/>
                  </a:cubicBezTo>
                  <a:cubicBezTo>
                    <a:pt x="34872" y="156633"/>
                    <a:pt x="-4816" y="183092"/>
                    <a:pt x="476" y="177800"/>
                  </a:cubicBezTo>
                  <a:cubicBezTo>
                    <a:pt x="5768" y="172508"/>
                    <a:pt x="105251" y="95250"/>
                    <a:pt x="105251" y="95250"/>
                  </a:cubicBezTo>
                  <a:lnTo>
                    <a:pt x="23225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2F39FCE1-8322-71EB-7D39-993E8EC4DF3B}"/>
                </a:ext>
              </a:extLst>
            </p:cNvPr>
            <p:cNvSpPr/>
            <p:nvPr/>
          </p:nvSpPr>
          <p:spPr>
            <a:xfrm>
              <a:off x="5562249" y="12128346"/>
              <a:ext cx="89017" cy="140040"/>
            </a:xfrm>
            <a:custGeom>
              <a:avLst/>
              <a:gdLst>
                <a:gd name="connsiteX0" fmla="*/ 79726 w 89017"/>
                <a:gd name="connsiteY0" fmla="*/ 154 h 140040"/>
                <a:gd name="connsiteX1" fmla="*/ 82901 w 89017"/>
                <a:gd name="connsiteY1" fmla="*/ 66829 h 140040"/>
                <a:gd name="connsiteX2" fmla="*/ 351 w 89017"/>
                <a:gd name="connsiteY2" fmla="*/ 139854 h 140040"/>
                <a:gd name="connsiteX3" fmla="*/ 54326 w 89017"/>
                <a:gd name="connsiteY3" fmla="*/ 85879 h 140040"/>
                <a:gd name="connsiteX4" fmla="*/ 79726 w 89017"/>
                <a:gd name="connsiteY4" fmla="*/ 154 h 14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17" h="140040">
                  <a:moveTo>
                    <a:pt x="79726" y="154"/>
                  </a:moveTo>
                  <a:cubicBezTo>
                    <a:pt x="84488" y="-3021"/>
                    <a:pt x="96130" y="43546"/>
                    <a:pt x="82901" y="66829"/>
                  </a:cubicBezTo>
                  <a:cubicBezTo>
                    <a:pt x="69672" y="90112"/>
                    <a:pt x="5113" y="136679"/>
                    <a:pt x="351" y="139854"/>
                  </a:cubicBezTo>
                  <a:cubicBezTo>
                    <a:pt x="-4411" y="143029"/>
                    <a:pt x="40568" y="104929"/>
                    <a:pt x="54326" y="85879"/>
                  </a:cubicBezTo>
                  <a:cubicBezTo>
                    <a:pt x="68084" y="66829"/>
                    <a:pt x="74964" y="3329"/>
                    <a:pt x="79726" y="1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82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栄光ゼミナール「のびしろガール！」田中芽衣 — KEISUKE NISHITANI" hidden="1">
            <a:extLst>
              <a:ext uri="{FF2B5EF4-FFF2-40B4-BE49-F238E27FC236}">
                <a16:creationId xmlns:a16="http://schemas.microsoft.com/office/drawing/2014/main" id="{3EF515F1-D98E-03A7-DCF0-6B2AABE9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650" r="28487" b="11532"/>
          <a:stretch/>
        </p:blipFill>
        <p:spPr bwMode="auto">
          <a:xfrm>
            <a:off x="2220686" y="698"/>
            <a:ext cx="4963885" cy="12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8" name="グループ化 1037">
            <a:extLst>
              <a:ext uri="{FF2B5EF4-FFF2-40B4-BE49-F238E27FC236}">
                <a16:creationId xmlns:a16="http://schemas.microsoft.com/office/drawing/2014/main" id="{9AD13AD7-6F04-8B3D-99CB-D7219B9AF1D3}"/>
              </a:ext>
            </a:extLst>
          </p:cNvPr>
          <p:cNvGrpSpPr/>
          <p:nvPr/>
        </p:nvGrpSpPr>
        <p:grpSpPr>
          <a:xfrm>
            <a:off x="130628" y="118754"/>
            <a:ext cx="5611596" cy="7937384"/>
            <a:chOff x="130628" y="118754"/>
            <a:chExt cx="5611596" cy="7937384"/>
          </a:xfrm>
        </p:grpSpPr>
        <p:sp>
          <p:nvSpPr>
            <p:cNvPr id="234" name="テキスト ボックス 233">
              <a:extLst>
                <a:ext uri="{FF2B5EF4-FFF2-40B4-BE49-F238E27FC236}">
                  <a16:creationId xmlns:a16="http://schemas.microsoft.com/office/drawing/2014/main" id="{80A48EF5-520A-2415-C1E2-DB83ED81CE57}"/>
                </a:ext>
              </a:extLst>
            </p:cNvPr>
            <p:cNvSpPr txBox="1"/>
            <p:nvPr/>
          </p:nvSpPr>
          <p:spPr>
            <a:xfrm>
              <a:off x="130628" y="118754"/>
              <a:ext cx="2236510" cy="70788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/>
                <a:t>セーター</a:t>
              </a:r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4E47BB95-AA24-E44F-A84C-F0FD99F13219}"/>
                </a:ext>
              </a:extLst>
            </p:cNvPr>
            <p:cNvGrpSpPr/>
            <p:nvPr/>
          </p:nvGrpSpPr>
          <p:grpSpPr>
            <a:xfrm>
              <a:off x="3424855" y="4183385"/>
              <a:ext cx="2317369" cy="3871807"/>
              <a:chOff x="3424855" y="4183385"/>
              <a:chExt cx="2317369" cy="3871807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651BF3ED-02C8-CB6B-4D28-EDCC8A144FE2}"/>
                  </a:ext>
                </a:extLst>
              </p:cNvPr>
              <p:cNvSpPr/>
              <p:nvPr/>
            </p:nvSpPr>
            <p:spPr>
              <a:xfrm>
                <a:off x="5215950" y="4183385"/>
                <a:ext cx="396387" cy="147009"/>
              </a:xfrm>
              <a:custGeom>
                <a:avLst/>
                <a:gdLst>
                  <a:gd name="connsiteX0" fmla="*/ 396346 w 396387"/>
                  <a:gd name="connsiteY0" fmla="*/ 17554 h 147009"/>
                  <a:gd name="connsiteX1" fmla="*/ 247259 w 396387"/>
                  <a:gd name="connsiteY1" fmla="*/ 7615 h 147009"/>
                  <a:gd name="connsiteX2" fmla="*/ 2093 w 396387"/>
                  <a:gd name="connsiteY2" fmla="*/ 146763 h 147009"/>
                  <a:gd name="connsiteX3" fmla="*/ 134615 w 396387"/>
                  <a:gd name="connsiteY3" fmla="*/ 40745 h 147009"/>
                  <a:gd name="connsiteX4" fmla="*/ 234007 w 396387"/>
                  <a:gd name="connsiteY4" fmla="*/ 10928 h 147009"/>
                  <a:gd name="connsiteX5" fmla="*/ 396346 w 396387"/>
                  <a:gd name="connsiteY5" fmla="*/ 17554 h 14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387" h="147009">
                    <a:moveTo>
                      <a:pt x="396346" y="17554"/>
                    </a:moveTo>
                    <a:cubicBezTo>
                      <a:pt x="398555" y="17002"/>
                      <a:pt x="312968" y="-13920"/>
                      <a:pt x="247259" y="7615"/>
                    </a:cubicBezTo>
                    <a:cubicBezTo>
                      <a:pt x="181550" y="29150"/>
                      <a:pt x="20867" y="141241"/>
                      <a:pt x="2093" y="146763"/>
                    </a:cubicBezTo>
                    <a:cubicBezTo>
                      <a:pt x="-16681" y="152285"/>
                      <a:pt x="95963" y="63384"/>
                      <a:pt x="134615" y="40745"/>
                    </a:cubicBezTo>
                    <a:cubicBezTo>
                      <a:pt x="173267" y="18106"/>
                      <a:pt x="197564" y="17002"/>
                      <a:pt x="234007" y="10928"/>
                    </a:cubicBezTo>
                    <a:cubicBezTo>
                      <a:pt x="270450" y="4854"/>
                      <a:pt x="394137" y="18106"/>
                      <a:pt x="396346" y="175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2654C974-B79B-AB1B-F299-2A9EB9BD2E3A}"/>
                  </a:ext>
                </a:extLst>
              </p:cNvPr>
              <p:cNvSpPr/>
              <p:nvPr/>
            </p:nvSpPr>
            <p:spPr>
              <a:xfrm>
                <a:off x="5416458" y="4207369"/>
                <a:ext cx="325766" cy="126039"/>
              </a:xfrm>
              <a:custGeom>
                <a:avLst/>
                <a:gdLst>
                  <a:gd name="connsiteX0" fmla="*/ 195838 w 325766"/>
                  <a:gd name="connsiteY0" fmla="*/ 196 h 126039"/>
                  <a:gd name="connsiteX1" fmla="*/ 318420 w 325766"/>
                  <a:gd name="connsiteY1" fmla="*/ 119466 h 126039"/>
                  <a:gd name="connsiteX2" fmla="*/ 301855 w 325766"/>
                  <a:gd name="connsiteY2" fmla="*/ 106214 h 126039"/>
                  <a:gd name="connsiteX3" fmla="*/ 219029 w 325766"/>
                  <a:gd name="connsiteY3" fmla="*/ 69770 h 126039"/>
                  <a:gd name="connsiteX4" fmla="*/ 368 w 325766"/>
                  <a:gd name="connsiteY4" fmla="*/ 76396 h 126039"/>
                  <a:gd name="connsiteX5" fmla="*/ 169333 w 325766"/>
                  <a:gd name="connsiteY5" fmla="*/ 56518 h 126039"/>
                  <a:gd name="connsiteX6" fmla="*/ 262099 w 325766"/>
                  <a:gd name="connsiteY6" fmla="*/ 89648 h 126039"/>
                  <a:gd name="connsiteX7" fmla="*/ 195838 w 325766"/>
                  <a:gd name="connsiteY7" fmla="*/ 196 h 126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66" h="126039">
                    <a:moveTo>
                      <a:pt x="195838" y="196"/>
                    </a:moveTo>
                    <a:cubicBezTo>
                      <a:pt x="205225" y="5166"/>
                      <a:pt x="318420" y="119466"/>
                      <a:pt x="318420" y="119466"/>
                    </a:cubicBezTo>
                    <a:cubicBezTo>
                      <a:pt x="336089" y="137136"/>
                      <a:pt x="318420" y="114497"/>
                      <a:pt x="301855" y="106214"/>
                    </a:cubicBezTo>
                    <a:cubicBezTo>
                      <a:pt x="285290" y="97931"/>
                      <a:pt x="269277" y="74740"/>
                      <a:pt x="219029" y="69770"/>
                    </a:cubicBezTo>
                    <a:cubicBezTo>
                      <a:pt x="168781" y="64800"/>
                      <a:pt x="8651" y="78605"/>
                      <a:pt x="368" y="76396"/>
                    </a:cubicBezTo>
                    <a:cubicBezTo>
                      <a:pt x="-7915" y="74187"/>
                      <a:pt x="125711" y="54309"/>
                      <a:pt x="169333" y="56518"/>
                    </a:cubicBezTo>
                    <a:cubicBezTo>
                      <a:pt x="212955" y="58727"/>
                      <a:pt x="254921" y="92961"/>
                      <a:pt x="262099" y="89648"/>
                    </a:cubicBezTo>
                    <a:cubicBezTo>
                      <a:pt x="269277" y="86335"/>
                      <a:pt x="186451" y="-4774"/>
                      <a:pt x="195838" y="1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21B04F70-7AB4-0486-4BCA-ED7AFEB5EAD9}"/>
                  </a:ext>
                </a:extLst>
              </p:cNvPr>
              <p:cNvSpPr/>
              <p:nvPr/>
            </p:nvSpPr>
            <p:spPr>
              <a:xfrm>
                <a:off x="5445029" y="4238591"/>
                <a:ext cx="171777" cy="25824"/>
              </a:xfrm>
              <a:custGeom>
                <a:avLst/>
                <a:gdLst>
                  <a:gd name="connsiteX0" fmla="*/ 96 w 171777"/>
                  <a:gd name="connsiteY0" fmla="*/ 25434 h 25824"/>
                  <a:gd name="connsiteX1" fmla="*/ 101696 w 171777"/>
                  <a:gd name="connsiteY1" fmla="*/ 15909 h 25824"/>
                  <a:gd name="connsiteX2" fmla="*/ 171546 w 171777"/>
                  <a:gd name="connsiteY2" fmla="*/ 22259 h 25824"/>
                  <a:gd name="connsiteX3" fmla="*/ 120746 w 171777"/>
                  <a:gd name="connsiteY3" fmla="*/ 34 h 25824"/>
                  <a:gd name="connsiteX4" fmla="*/ 96 w 171777"/>
                  <a:gd name="connsiteY4" fmla="*/ 25434 h 2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777" h="25824">
                    <a:moveTo>
                      <a:pt x="96" y="25434"/>
                    </a:moveTo>
                    <a:cubicBezTo>
                      <a:pt x="-3079" y="28080"/>
                      <a:pt x="73121" y="16438"/>
                      <a:pt x="101696" y="15909"/>
                    </a:cubicBezTo>
                    <a:cubicBezTo>
                      <a:pt x="130271" y="15380"/>
                      <a:pt x="168371" y="24905"/>
                      <a:pt x="171546" y="22259"/>
                    </a:cubicBezTo>
                    <a:cubicBezTo>
                      <a:pt x="174721" y="19613"/>
                      <a:pt x="144558" y="1092"/>
                      <a:pt x="120746" y="34"/>
                    </a:cubicBezTo>
                    <a:cubicBezTo>
                      <a:pt x="96934" y="-1024"/>
                      <a:pt x="3271" y="22788"/>
                      <a:pt x="96" y="254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FF2367CB-C289-ECC2-B980-79D51B9815C8}"/>
                  </a:ext>
                </a:extLst>
              </p:cNvPr>
              <p:cNvSpPr/>
              <p:nvPr/>
            </p:nvSpPr>
            <p:spPr>
              <a:xfrm>
                <a:off x="5281624" y="4276408"/>
                <a:ext cx="163959" cy="251512"/>
              </a:xfrm>
              <a:custGeom>
                <a:avLst/>
                <a:gdLst>
                  <a:gd name="connsiteX0" fmla="*/ 163501 w 163959"/>
                  <a:gd name="connsiteY0" fmla="*/ 317 h 251512"/>
                  <a:gd name="connsiteX1" fmla="*/ 77776 w 163959"/>
                  <a:gd name="connsiteY1" fmla="*/ 76517 h 251512"/>
                  <a:gd name="connsiteX2" fmla="*/ 42851 w 163959"/>
                  <a:gd name="connsiteY2" fmla="*/ 114617 h 251512"/>
                  <a:gd name="connsiteX3" fmla="*/ 1576 w 163959"/>
                  <a:gd name="connsiteY3" fmla="*/ 251142 h 251512"/>
                  <a:gd name="connsiteX4" fmla="*/ 7926 w 163959"/>
                  <a:gd name="connsiteY4" fmla="*/ 155892 h 251512"/>
                  <a:gd name="connsiteX5" fmla="*/ 1576 w 163959"/>
                  <a:gd name="connsiteY5" fmla="*/ 184467 h 251512"/>
                  <a:gd name="connsiteX6" fmla="*/ 36501 w 163959"/>
                  <a:gd name="connsiteY6" fmla="*/ 108267 h 251512"/>
                  <a:gd name="connsiteX7" fmla="*/ 163501 w 163959"/>
                  <a:gd name="connsiteY7" fmla="*/ 317 h 2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959" h="251512">
                    <a:moveTo>
                      <a:pt x="163501" y="317"/>
                    </a:moveTo>
                    <a:cubicBezTo>
                      <a:pt x="170380" y="-4975"/>
                      <a:pt x="97884" y="57467"/>
                      <a:pt x="77776" y="76517"/>
                    </a:cubicBezTo>
                    <a:cubicBezTo>
                      <a:pt x="57668" y="95567"/>
                      <a:pt x="55551" y="85513"/>
                      <a:pt x="42851" y="114617"/>
                    </a:cubicBezTo>
                    <a:cubicBezTo>
                      <a:pt x="30151" y="143721"/>
                      <a:pt x="7397" y="244263"/>
                      <a:pt x="1576" y="251142"/>
                    </a:cubicBezTo>
                    <a:cubicBezTo>
                      <a:pt x="-4245" y="258021"/>
                      <a:pt x="7926" y="167004"/>
                      <a:pt x="7926" y="155892"/>
                    </a:cubicBezTo>
                    <a:cubicBezTo>
                      <a:pt x="7926" y="144780"/>
                      <a:pt x="-3187" y="192405"/>
                      <a:pt x="1576" y="184467"/>
                    </a:cubicBezTo>
                    <a:cubicBezTo>
                      <a:pt x="6338" y="176530"/>
                      <a:pt x="9513" y="137371"/>
                      <a:pt x="36501" y="108267"/>
                    </a:cubicBezTo>
                    <a:cubicBezTo>
                      <a:pt x="63488" y="79163"/>
                      <a:pt x="156622" y="5609"/>
                      <a:pt x="163501" y="3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C245C9F3-60F0-19F7-98AD-4A0DB698254B}"/>
                  </a:ext>
                </a:extLst>
              </p:cNvPr>
              <p:cNvSpPr/>
              <p:nvPr/>
            </p:nvSpPr>
            <p:spPr>
              <a:xfrm>
                <a:off x="5162010" y="4483062"/>
                <a:ext cx="114886" cy="299509"/>
              </a:xfrm>
              <a:custGeom>
                <a:avLst/>
                <a:gdLst>
                  <a:gd name="connsiteX0" fmla="*/ 114840 w 114886"/>
                  <a:gd name="connsiteY0" fmla="*/ 38 h 299509"/>
                  <a:gd name="connsiteX1" fmla="*/ 51340 w 114886"/>
                  <a:gd name="connsiteY1" fmla="*/ 117513 h 299509"/>
                  <a:gd name="connsiteX2" fmla="*/ 32290 w 114886"/>
                  <a:gd name="connsiteY2" fmla="*/ 196888 h 299509"/>
                  <a:gd name="connsiteX3" fmla="*/ 540 w 114886"/>
                  <a:gd name="connsiteY3" fmla="*/ 298488 h 299509"/>
                  <a:gd name="connsiteX4" fmla="*/ 60865 w 114886"/>
                  <a:gd name="connsiteY4" fmla="*/ 130213 h 299509"/>
                  <a:gd name="connsiteX5" fmla="*/ 114840 w 114886"/>
                  <a:gd name="connsiteY5" fmla="*/ 38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6" h="299509">
                    <a:moveTo>
                      <a:pt x="114840" y="38"/>
                    </a:moveTo>
                    <a:cubicBezTo>
                      <a:pt x="113252" y="-2079"/>
                      <a:pt x="65098" y="84705"/>
                      <a:pt x="51340" y="117513"/>
                    </a:cubicBezTo>
                    <a:cubicBezTo>
                      <a:pt x="37582" y="150321"/>
                      <a:pt x="40757" y="166726"/>
                      <a:pt x="32290" y="196888"/>
                    </a:cubicBezTo>
                    <a:cubicBezTo>
                      <a:pt x="23823" y="227051"/>
                      <a:pt x="-4222" y="309600"/>
                      <a:pt x="540" y="298488"/>
                    </a:cubicBezTo>
                    <a:cubicBezTo>
                      <a:pt x="5302" y="287376"/>
                      <a:pt x="44990" y="177309"/>
                      <a:pt x="60865" y="130213"/>
                    </a:cubicBezTo>
                    <a:cubicBezTo>
                      <a:pt x="76740" y="83117"/>
                      <a:pt x="116428" y="2155"/>
                      <a:pt x="11484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9582A4A0-0E93-DA31-9613-EA632BA26D15}"/>
                  </a:ext>
                </a:extLst>
              </p:cNvPr>
              <p:cNvSpPr/>
              <p:nvPr/>
            </p:nvSpPr>
            <p:spPr>
              <a:xfrm>
                <a:off x="5118089" y="4285960"/>
                <a:ext cx="228621" cy="248023"/>
              </a:xfrm>
              <a:custGeom>
                <a:avLst/>
                <a:gdLst>
                  <a:gd name="connsiteX0" fmla="*/ 228611 w 228621"/>
                  <a:gd name="connsiteY0" fmla="*/ 290 h 248023"/>
                  <a:gd name="connsiteX1" fmla="*/ 107961 w 228621"/>
                  <a:gd name="connsiteY1" fmla="*/ 89190 h 248023"/>
                  <a:gd name="connsiteX2" fmla="*/ 11 w 228621"/>
                  <a:gd name="connsiteY2" fmla="*/ 247940 h 248023"/>
                  <a:gd name="connsiteX3" fmla="*/ 114311 w 228621"/>
                  <a:gd name="connsiteY3" fmla="*/ 66965 h 248023"/>
                  <a:gd name="connsiteX4" fmla="*/ 228611 w 228621"/>
                  <a:gd name="connsiteY4" fmla="*/ 290 h 24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21" h="248023">
                    <a:moveTo>
                      <a:pt x="228611" y="290"/>
                    </a:moveTo>
                    <a:cubicBezTo>
                      <a:pt x="227553" y="3994"/>
                      <a:pt x="146061" y="47915"/>
                      <a:pt x="107961" y="89190"/>
                    </a:cubicBezTo>
                    <a:cubicBezTo>
                      <a:pt x="69861" y="130465"/>
                      <a:pt x="-1047" y="251644"/>
                      <a:pt x="11" y="247940"/>
                    </a:cubicBezTo>
                    <a:cubicBezTo>
                      <a:pt x="1069" y="244236"/>
                      <a:pt x="79386" y="105065"/>
                      <a:pt x="114311" y="66965"/>
                    </a:cubicBezTo>
                    <a:cubicBezTo>
                      <a:pt x="149236" y="28865"/>
                      <a:pt x="229669" y="-3414"/>
                      <a:pt x="228611" y="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2A9AB6F0-81E2-FB6A-EBF4-E27E7514CCA8}"/>
                  </a:ext>
                </a:extLst>
              </p:cNvPr>
              <p:cNvSpPr/>
              <p:nvPr/>
            </p:nvSpPr>
            <p:spPr>
              <a:xfrm>
                <a:off x="4957497" y="4556066"/>
                <a:ext cx="160646" cy="305919"/>
              </a:xfrm>
              <a:custGeom>
                <a:avLst/>
                <a:gdLst>
                  <a:gd name="connsiteX0" fmla="*/ 157428 w 160646"/>
                  <a:gd name="connsiteY0" fmla="*/ 3234 h 305919"/>
                  <a:gd name="connsiteX1" fmla="*/ 106628 w 160646"/>
                  <a:gd name="connsiteY1" fmla="*/ 92134 h 305919"/>
                  <a:gd name="connsiteX2" fmla="*/ 1853 w 160646"/>
                  <a:gd name="connsiteY2" fmla="*/ 301684 h 305919"/>
                  <a:gd name="connsiteX3" fmla="*/ 43128 w 160646"/>
                  <a:gd name="connsiteY3" fmla="*/ 219134 h 305919"/>
                  <a:gd name="connsiteX4" fmla="*/ 87578 w 160646"/>
                  <a:gd name="connsiteY4" fmla="*/ 57209 h 305919"/>
                  <a:gd name="connsiteX5" fmla="*/ 17728 w 160646"/>
                  <a:gd name="connsiteY5" fmla="*/ 196909 h 305919"/>
                  <a:gd name="connsiteX6" fmla="*/ 157428 w 160646"/>
                  <a:gd name="connsiteY6" fmla="*/ 3234 h 30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46" h="305919">
                    <a:moveTo>
                      <a:pt x="157428" y="3234"/>
                    </a:moveTo>
                    <a:cubicBezTo>
                      <a:pt x="172245" y="-14228"/>
                      <a:pt x="132557" y="42392"/>
                      <a:pt x="106628" y="92134"/>
                    </a:cubicBezTo>
                    <a:cubicBezTo>
                      <a:pt x="80699" y="141876"/>
                      <a:pt x="1853" y="301684"/>
                      <a:pt x="1853" y="301684"/>
                    </a:cubicBezTo>
                    <a:cubicBezTo>
                      <a:pt x="-8730" y="322851"/>
                      <a:pt x="28841" y="259880"/>
                      <a:pt x="43128" y="219134"/>
                    </a:cubicBezTo>
                    <a:cubicBezTo>
                      <a:pt x="57415" y="178388"/>
                      <a:pt x="91811" y="60913"/>
                      <a:pt x="87578" y="57209"/>
                    </a:cubicBezTo>
                    <a:cubicBezTo>
                      <a:pt x="83345" y="53505"/>
                      <a:pt x="10320" y="203259"/>
                      <a:pt x="17728" y="196909"/>
                    </a:cubicBezTo>
                    <a:cubicBezTo>
                      <a:pt x="25136" y="190559"/>
                      <a:pt x="142611" y="20696"/>
                      <a:pt x="157428" y="3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1C9BF695-3D8A-0A36-191A-CBCD73457750}"/>
                  </a:ext>
                </a:extLst>
              </p:cNvPr>
              <p:cNvSpPr/>
              <p:nvPr/>
            </p:nvSpPr>
            <p:spPr>
              <a:xfrm>
                <a:off x="4889288" y="4780542"/>
                <a:ext cx="79587" cy="340848"/>
              </a:xfrm>
              <a:custGeom>
                <a:avLst/>
                <a:gdLst>
                  <a:gd name="connsiteX0" fmla="*/ 79587 w 79587"/>
                  <a:gd name="connsiteY0" fmla="*/ 1008 h 340848"/>
                  <a:gd name="connsiteX1" fmla="*/ 28787 w 79587"/>
                  <a:gd name="connsiteY1" fmla="*/ 175633 h 340848"/>
                  <a:gd name="connsiteX2" fmla="*/ 212 w 79587"/>
                  <a:gd name="connsiteY2" fmla="*/ 340733 h 340848"/>
                  <a:gd name="connsiteX3" fmla="*/ 16087 w 79587"/>
                  <a:gd name="connsiteY3" fmla="*/ 150233 h 340848"/>
                  <a:gd name="connsiteX4" fmla="*/ 22437 w 79587"/>
                  <a:gd name="connsiteY4" fmla="*/ 220083 h 340848"/>
                  <a:gd name="connsiteX5" fmla="*/ 28787 w 79587"/>
                  <a:gd name="connsiteY5" fmla="*/ 108958 h 340848"/>
                  <a:gd name="connsiteX6" fmla="*/ 79587 w 79587"/>
                  <a:gd name="connsiteY6" fmla="*/ 1008 h 34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87" h="340848">
                    <a:moveTo>
                      <a:pt x="79587" y="1008"/>
                    </a:moveTo>
                    <a:cubicBezTo>
                      <a:pt x="79587" y="12120"/>
                      <a:pt x="42016" y="119012"/>
                      <a:pt x="28787" y="175633"/>
                    </a:cubicBezTo>
                    <a:cubicBezTo>
                      <a:pt x="15558" y="232254"/>
                      <a:pt x="2329" y="344966"/>
                      <a:pt x="212" y="340733"/>
                    </a:cubicBezTo>
                    <a:cubicBezTo>
                      <a:pt x="-1905" y="336500"/>
                      <a:pt x="12383" y="170341"/>
                      <a:pt x="16087" y="150233"/>
                    </a:cubicBezTo>
                    <a:cubicBezTo>
                      <a:pt x="19791" y="130125"/>
                      <a:pt x="20320" y="226962"/>
                      <a:pt x="22437" y="220083"/>
                    </a:cubicBezTo>
                    <a:cubicBezTo>
                      <a:pt x="24554" y="213204"/>
                      <a:pt x="24025" y="144412"/>
                      <a:pt x="28787" y="108958"/>
                    </a:cubicBezTo>
                    <a:cubicBezTo>
                      <a:pt x="33549" y="73504"/>
                      <a:pt x="79587" y="-10104"/>
                      <a:pt x="79587" y="10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BDA7068D-3F8F-2F3D-A96E-7EA5D20B6D67}"/>
                  </a:ext>
                </a:extLst>
              </p:cNvPr>
              <p:cNvSpPr/>
              <p:nvPr/>
            </p:nvSpPr>
            <p:spPr>
              <a:xfrm>
                <a:off x="5110915" y="4629139"/>
                <a:ext cx="110082" cy="349937"/>
              </a:xfrm>
              <a:custGeom>
                <a:avLst/>
                <a:gdLst>
                  <a:gd name="connsiteX0" fmla="*/ 108785 w 110082"/>
                  <a:gd name="connsiteY0" fmla="*/ 11 h 349937"/>
                  <a:gd name="connsiteX1" fmla="*/ 86560 w 110082"/>
                  <a:gd name="connsiteY1" fmla="*/ 101611 h 349937"/>
                  <a:gd name="connsiteX2" fmla="*/ 51635 w 110082"/>
                  <a:gd name="connsiteY2" fmla="*/ 177811 h 349937"/>
                  <a:gd name="connsiteX3" fmla="*/ 835 w 110082"/>
                  <a:gd name="connsiteY3" fmla="*/ 349261 h 349937"/>
                  <a:gd name="connsiteX4" fmla="*/ 96085 w 110082"/>
                  <a:gd name="connsiteY4" fmla="*/ 107961 h 349937"/>
                  <a:gd name="connsiteX5" fmla="*/ 108785 w 110082"/>
                  <a:gd name="connsiteY5" fmla="*/ 11 h 34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82" h="349937">
                    <a:moveTo>
                      <a:pt x="108785" y="11"/>
                    </a:moveTo>
                    <a:cubicBezTo>
                      <a:pt x="107197" y="-1047"/>
                      <a:pt x="96085" y="71978"/>
                      <a:pt x="86560" y="101611"/>
                    </a:cubicBezTo>
                    <a:cubicBezTo>
                      <a:pt x="77035" y="131244"/>
                      <a:pt x="65922" y="136536"/>
                      <a:pt x="51635" y="177811"/>
                    </a:cubicBezTo>
                    <a:cubicBezTo>
                      <a:pt x="37347" y="219086"/>
                      <a:pt x="-6573" y="360903"/>
                      <a:pt x="835" y="349261"/>
                    </a:cubicBezTo>
                    <a:cubicBezTo>
                      <a:pt x="8243" y="337619"/>
                      <a:pt x="78623" y="164582"/>
                      <a:pt x="96085" y="107961"/>
                    </a:cubicBezTo>
                    <a:cubicBezTo>
                      <a:pt x="113547" y="51340"/>
                      <a:pt x="110373" y="1069"/>
                      <a:pt x="10878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35389474-A257-1677-ADC1-F89C1FF6765B}"/>
                  </a:ext>
                </a:extLst>
              </p:cNvPr>
              <p:cNvSpPr/>
              <p:nvPr/>
            </p:nvSpPr>
            <p:spPr>
              <a:xfrm>
                <a:off x="5066742" y="4685989"/>
                <a:ext cx="111960" cy="443664"/>
              </a:xfrm>
              <a:custGeom>
                <a:avLst/>
                <a:gdLst>
                  <a:gd name="connsiteX0" fmla="*/ 111683 w 111960"/>
                  <a:gd name="connsiteY0" fmla="*/ 311 h 443664"/>
                  <a:gd name="connsiteX1" fmla="*/ 57708 w 111960"/>
                  <a:gd name="connsiteY1" fmla="*/ 159061 h 443664"/>
                  <a:gd name="connsiteX2" fmla="*/ 19608 w 111960"/>
                  <a:gd name="connsiteY2" fmla="*/ 273361 h 443664"/>
                  <a:gd name="connsiteX3" fmla="*/ 3733 w 111960"/>
                  <a:gd name="connsiteY3" fmla="*/ 441636 h 443664"/>
                  <a:gd name="connsiteX4" fmla="*/ 3733 w 111960"/>
                  <a:gd name="connsiteY4" fmla="*/ 355911 h 443664"/>
                  <a:gd name="connsiteX5" fmla="*/ 45008 w 111960"/>
                  <a:gd name="connsiteY5" fmla="*/ 200336 h 443664"/>
                  <a:gd name="connsiteX6" fmla="*/ 76758 w 111960"/>
                  <a:gd name="connsiteY6" fmla="*/ 120961 h 443664"/>
                  <a:gd name="connsiteX7" fmla="*/ 111683 w 111960"/>
                  <a:gd name="connsiteY7" fmla="*/ 311 h 44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960" h="443664">
                    <a:moveTo>
                      <a:pt x="111683" y="311"/>
                    </a:moveTo>
                    <a:cubicBezTo>
                      <a:pt x="108508" y="6661"/>
                      <a:pt x="73054" y="113553"/>
                      <a:pt x="57708" y="159061"/>
                    </a:cubicBezTo>
                    <a:cubicBezTo>
                      <a:pt x="42362" y="204569"/>
                      <a:pt x="28604" y="226265"/>
                      <a:pt x="19608" y="273361"/>
                    </a:cubicBezTo>
                    <a:cubicBezTo>
                      <a:pt x="10612" y="320457"/>
                      <a:pt x="6379" y="427878"/>
                      <a:pt x="3733" y="441636"/>
                    </a:cubicBezTo>
                    <a:cubicBezTo>
                      <a:pt x="1087" y="455394"/>
                      <a:pt x="-3146" y="396128"/>
                      <a:pt x="3733" y="355911"/>
                    </a:cubicBezTo>
                    <a:cubicBezTo>
                      <a:pt x="10612" y="315694"/>
                      <a:pt x="32837" y="239494"/>
                      <a:pt x="45008" y="200336"/>
                    </a:cubicBezTo>
                    <a:cubicBezTo>
                      <a:pt x="57179" y="161178"/>
                      <a:pt x="63529" y="155357"/>
                      <a:pt x="76758" y="120961"/>
                    </a:cubicBezTo>
                    <a:cubicBezTo>
                      <a:pt x="89987" y="86565"/>
                      <a:pt x="114858" y="-6039"/>
                      <a:pt x="111683" y="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CA376EEE-09A2-A172-7171-D112F7347616}"/>
                  </a:ext>
                </a:extLst>
              </p:cNvPr>
              <p:cNvSpPr/>
              <p:nvPr/>
            </p:nvSpPr>
            <p:spPr>
              <a:xfrm>
                <a:off x="5171808" y="4238625"/>
                <a:ext cx="273325" cy="374650"/>
              </a:xfrm>
              <a:custGeom>
                <a:avLst/>
                <a:gdLst>
                  <a:gd name="connsiteX0" fmla="*/ 273317 w 273325"/>
                  <a:gd name="connsiteY0" fmla="*/ 0 h 374650"/>
                  <a:gd name="connsiteX1" fmla="*/ 152667 w 273325"/>
                  <a:gd name="connsiteY1" fmla="*/ 88900 h 374650"/>
                  <a:gd name="connsiteX2" fmla="*/ 105042 w 273325"/>
                  <a:gd name="connsiteY2" fmla="*/ 180975 h 374650"/>
                  <a:gd name="connsiteX3" fmla="*/ 22492 w 273325"/>
                  <a:gd name="connsiteY3" fmla="*/ 374650 h 374650"/>
                  <a:gd name="connsiteX4" fmla="*/ 89167 w 273325"/>
                  <a:gd name="connsiteY4" fmla="*/ 180975 h 374650"/>
                  <a:gd name="connsiteX5" fmla="*/ 267 w 273325"/>
                  <a:gd name="connsiteY5" fmla="*/ 352425 h 374650"/>
                  <a:gd name="connsiteX6" fmla="*/ 124092 w 273325"/>
                  <a:gd name="connsiteY6" fmla="*/ 104775 h 374650"/>
                  <a:gd name="connsiteX7" fmla="*/ 98692 w 273325"/>
                  <a:gd name="connsiteY7" fmla="*/ 180975 h 374650"/>
                  <a:gd name="connsiteX8" fmla="*/ 146317 w 273325"/>
                  <a:gd name="connsiteY8" fmla="*/ 88900 h 374650"/>
                  <a:gd name="connsiteX9" fmla="*/ 273317 w 273325"/>
                  <a:gd name="connsiteY9" fmla="*/ 0 h 37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325" h="374650">
                    <a:moveTo>
                      <a:pt x="273317" y="0"/>
                    </a:moveTo>
                    <a:cubicBezTo>
                      <a:pt x="274375" y="0"/>
                      <a:pt x="180713" y="58738"/>
                      <a:pt x="152667" y="88900"/>
                    </a:cubicBezTo>
                    <a:cubicBezTo>
                      <a:pt x="124621" y="119062"/>
                      <a:pt x="126738" y="133350"/>
                      <a:pt x="105042" y="180975"/>
                    </a:cubicBezTo>
                    <a:cubicBezTo>
                      <a:pt x="83346" y="228600"/>
                      <a:pt x="25138" y="374650"/>
                      <a:pt x="22492" y="374650"/>
                    </a:cubicBezTo>
                    <a:cubicBezTo>
                      <a:pt x="19846" y="374650"/>
                      <a:pt x="92871" y="184679"/>
                      <a:pt x="89167" y="180975"/>
                    </a:cubicBezTo>
                    <a:cubicBezTo>
                      <a:pt x="85463" y="177271"/>
                      <a:pt x="-5554" y="365125"/>
                      <a:pt x="267" y="352425"/>
                    </a:cubicBezTo>
                    <a:cubicBezTo>
                      <a:pt x="6088" y="339725"/>
                      <a:pt x="107688" y="133350"/>
                      <a:pt x="124092" y="104775"/>
                    </a:cubicBezTo>
                    <a:cubicBezTo>
                      <a:pt x="140496" y="76200"/>
                      <a:pt x="94988" y="183621"/>
                      <a:pt x="98692" y="180975"/>
                    </a:cubicBezTo>
                    <a:cubicBezTo>
                      <a:pt x="102396" y="178329"/>
                      <a:pt x="120917" y="114829"/>
                      <a:pt x="146317" y="88900"/>
                    </a:cubicBezTo>
                    <a:cubicBezTo>
                      <a:pt x="171717" y="62971"/>
                      <a:pt x="272259" y="0"/>
                      <a:pt x="2733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BE969072-9FB0-9E5B-C842-15BE1ADB4AFB}"/>
                  </a:ext>
                </a:extLst>
              </p:cNvPr>
              <p:cNvSpPr/>
              <p:nvPr/>
            </p:nvSpPr>
            <p:spPr>
              <a:xfrm>
                <a:off x="4869868" y="5111733"/>
                <a:ext cx="260860" cy="717497"/>
              </a:xfrm>
              <a:custGeom>
                <a:avLst/>
                <a:gdLst>
                  <a:gd name="connsiteX0" fmla="*/ 48207 w 260860"/>
                  <a:gd name="connsiteY0" fmla="*/ 17 h 717497"/>
                  <a:gd name="connsiteX1" fmla="*/ 6932 w 260860"/>
                  <a:gd name="connsiteY1" fmla="*/ 123842 h 717497"/>
                  <a:gd name="connsiteX2" fmla="*/ 22807 w 260860"/>
                  <a:gd name="connsiteY2" fmla="*/ 107967 h 717497"/>
                  <a:gd name="connsiteX3" fmla="*/ 35507 w 260860"/>
                  <a:gd name="connsiteY3" fmla="*/ 225442 h 717497"/>
                  <a:gd name="connsiteX4" fmla="*/ 35507 w 260860"/>
                  <a:gd name="connsiteY4" fmla="*/ 209567 h 717497"/>
                  <a:gd name="connsiteX5" fmla="*/ 25982 w 260860"/>
                  <a:gd name="connsiteY5" fmla="*/ 295292 h 717497"/>
                  <a:gd name="connsiteX6" fmla="*/ 32332 w 260860"/>
                  <a:gd name="connsiteY6" fmla="*/ 279417 h 717497"/>
                  <a:gd name="connsiteX7" fmla="*/ 54557 w 260860"/>
                  <a:gd name="connsiteY7" fmla="*/ 438167 h 717497"/>
                  <a:gd name="connsiteX8" fmla="*/ 48207 w 260860"/>
                  <a:gd name="connsiteY8" fmla="*/ 457217 h 717497"/>
                  <a:gd name="connsiteX9" fmla="*/ 86307 w 260860"/>
                  <a:gd name="connsiteY9" fmla="*/ 498492 h 717497"/>
                  <a:gd name="connsiteX10" fmla="*/ 73607 w 260860"/>
                  <a:gd name="connsiteY10" fmla="*/ 501667 h 717497"/>
                  <a:gd name="connsiteX11" fmla="*/ 114882 w 260860"/>
                  <a:gd name="connsiteY11" fmla="*/ 542942 h 717497"/>
                  <a:gd name="connsiteX12" fmla="*/ 99007 w 260860"/>
                  <a:gd name="connsiteY12" fmla="*/ 558817 h 717497"/>
                  <a:gd name="connsiteX13" fmla="*/ 140282 w 260860"/>
                  <a:gd name="connsiteY13" fmla="*/ 558817 h 717497"/>
                  <a:gd name="connsiteX14" fmla="*/ 118057 w 260860"/>
                  <a:gd name="connsiteY14" fmla="*/ 584217 h 717497"/>
                  <a:gd name="connsiteX15" fmla="*/ 162507 w 260860"/>
                  <a:gd name="connsiteY15" fmla="*/ 574692 h 717497"/>
                  <a:gd name="connsiteX16" fmla="*/ 149807 w 260860"/>
                  <a:gd name="connsiteY16" fmla="*/ 603267 h 717497"/>
                  <a:gd name="connsiteX17" fmla="*/ 184732 w 260860"/>
                  <a:gd name="connsiteY17" fmla="*/ 635017 h 717497"/>
                  <a:gd name="connsiteX18" fmla="*/ 257757 w 260860"/>
                  <a:gd name="connsiteY18" fmla="*/ 711217 h 717497"/>
                  <a:gd name="connsiteX19" fmla="*/ 232357 w 260860"/>
                  <a:gd name="connsiteY19" fmla="*/ 688992 h 717497"/>
                  <a:gd name="connsiteX20" fmla="*/ 99007 w 260860"/>
                  <a:gd name="connsiteY20" fmla="*/ 498492 h 717497"/>
                  <a:gd name="connsiteX21" fmla="*/ 114882 w 260860"/>
                  <a:gd name="connsiteY21" fmla="*/ 517542 h 717497"/>
                  <a:gd name="connsiteX22" fmla="*/ 54557 w 260860"/>
                  <a:gd name="connsiteY22" fmla="*/ 412767 h 717497"/>
                  <a:gd name="connsiteX23" fmla="*/ 76782 w 260860"/>
                  <a:gd name="connsiteY23" fmla="*/ 466742 h 717497"/>
                  <a:gd name="connsiteX24" fmla="*/ 51382 w 260860"/>
                  <a:gd name="connsiteY24" fmla="*/ 263542 h 717497"/>
                  <a:gd name="connsiteX25" fmla="*/ 45032 w 260860"/>
                  <a:gd name="connsiteY25" fmla="*/ 295292 h 717497"/>
                  <a:gd name="connsiteX26" fmla="*/ 582 w 260860"/>
                  <a:gd name="connsiteY26" fmla="*/ 193692 h 717497"/>
                  <a:gd name="connsiteX27" fmla="*/ 19632 w 260860"/>
                  <a:gd name="connsiteY27" fmla="*/ 228617 h 717497"/>
                  <a:gd name="connsiteX28" fmla="*/ 19632 w 260860"/>
                  <a:gd name="connsiteY28" fmla="*/ 133367 h 717497"/>
                  <a:gd name="connsiteX29" fmla="*/ 48207 w 260860"/>
                  <a:gd name="connsiteY29" fmla="*/ 17 h 717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0860" h="717497">
                    <a:moveTo>
                      <a:pt x="48207" y="17"/>
                    </a:moveTo>
                    <a:cubicBezTo>
                      <a:pt x="46090" y="-1571"/>
                      <a:pt x="11165" y="105850"/>
                      <a:pt x="6932" y="123842"/>
                    </a:cubicBezTo>
                    <a:cubicBezTo>
                      <a:pt x="2699" y="141834"/>
                      <a:pt x="18045" y="91034"/>
                      <a:pt x="22807" y="107967"/>
                    </a:cubicBezTo>
                    <a:cubicBezTo>
                      <a:pt x="27569" y="124900"/>
                      <a:pt x="33390" y="208509"/>
                      <a:pt x="35507" y="225442"/>
                    </a:cubicBezTo>
                    <a:cubicBezTo>
                      <a:pt x="37624" y="242375"/>
                      <a:pt x="37094" y="197925"/>
                      <a:pt x="35507" y="209567"/>
                    </a:cubicBezTo>
                    <a:cubicBezTo>
                      <a:pt x="33920" y="221209"/>
                      <a:pt x="26511" y="283650"/>
                      <a:pt x="25982" y="295292"/>
                    </a:cubicBezTo>
                    <a:cubicBezTo>
                      <a:pt x="25453" y="306934"/>
                      <a:pt x="27570" y="255605"/>
                      <a:pt x="32332" y="279417"/>
                    </a:cubicBezTo>
                    <a:cubicBezTo>
                      <a:pt x="37094" y="303229"/>
                      <a:pt x="54557" y="438167"/>
                      <a:pt x="54557" y="438167"/>
                    </a:cubicBezTo>
                    <a:cubicBezTo>
                      <a:pt x="57203" y="467800"/>
                      <a:pt x="42915" y="447163"/>
                      <a:pt x="48207" y="457217"/>
                    </a:cubicBezTo>
                    <a:cubicBezTo>
                      <a:pt x="53499" y="467271"/>
                      <a:pt x="86307" y="498492"/>
                      <a:pt x="86307" y="498492"/>
                    </a:cubicBezTo>
                    <a:cubicBezTo>
                      <a:pt x="90540" y="505900"/>
                      <a:pt x="68845" y="494259"/>
                      <a:pt x="73607" y="501667"/>
                    </a:cubicBezTo>
                    <a:cubicBezTo>
                      <a:pt x="78370" y="509075"/>
                      <a:pt x="114882" y="542942"/>
                      <a:pt x="114882" y="542942"/>
                    </a:cubicBezTo>
                    <a:cubicBezTo>
                      <a:pt x="119115" y="552467"/>
                      <a:pt x="94774" y="556171"/>
                      <a:pt x="99007" y="558817"/>
                    </a:cubicBezTo>
                    <a:cubicBezTo>
                      <a:pt x="103240" y="561463"/>
                      <a:pt x="137107" y="554584"/>
                      <a:pt x="140282" y="558817"/>
                    </a:cubicBezTo>
                    <a:cubicBezTo>
                      <a:pt x="143457" y="563050"/>
                      <a:pt x="114353" y="581571"/>
                      <a:pt x="118057" y="584217"/>
                    </a:cubicBezTo>
                    <a:cubicBezTo>
                      <a:pt x="121761" y="586863"/>
                      <a:pt x="157215" y="571517"/>
                      <a:pt x="162507" y="574692"/>
                    </a:cubicBezTo>
                    <a:cubicBezTo>
                      <a:pt x="167799" y="577867"/>
                      <a:pt x="146103" y="593213"/>
                      <a:pt x="149807" y="603267"/>
                    </a:cubicBezTo>
                    <a:cubicBezTo>
                      <a:pt x="153511" y="613321"/>
                      <a:pt x="166740" y="617025"/>
                      <a:pt x="184732" y="635017"/>
                    </a:cubicBezTo>
                    <a:cubicBezTo>
                      <a:pt x="202724" y="653009"/>
                      <a:pt x="249820" y="702221"/>
                      <a:pt x="257757" y="711217"/>
                    </a:cubicBezTo>
                    <a:cubicBezTo>
                      <a:pt x="265695" y="720213"/>
                      <a:pt x="258815" y="724446"/>
                      <a:pt x="232357" y="688992"/>
                    </a:cubicBezTo>
                    <a:cubicBezTo>
                      <a:pt x="205899" y="653538"/>
                      <a:pt x="118586" y="527067"/>
                      <a:pt x="99007" y="498492"/>
                    </a:cubicBezTo>
                    <a:cubicBezTo>
                      <a:pt x="79428" y="469917"/>
                      <a:pt x="122290" y="531829"/>
                      <a:pt x="114882" y="517542"/>
                    </a:cubicBezTo>
                    <a:cubicBezTo>
                      <a:pt x="107474" y="503255"/>
                      <a:pt x="60907" y="421234"/>
                      <a:pt x="54557" y="412767"/>
                    </a:cubicBezTo>
                    <a:cubicBezTo>
                      <a:pt x="48207" y="404300"/>
                      <a:pt x="77311" y="491613"/>
                      <a:pt x="76782" y="466742"/>
                    </a:cubicBezTo>
                    <a:cubicBezTo>
                      <a:pt x="76253" y="441871"/>
                      <a:pt x="56674" y="292117"/>
                      <a:pt x="51382" y="263542"/>
                    </a:cubicBezTo>
                    <a:cubicBezTo>
                      <a:pt x="46090" y="234967"/>
                      <a:pt x="53499" y="306934"/>
                      <a:pt x="45032" y="295292"/>
                    </a:cubicBezTo>
                    <a:cubicBezTo>
                      <a:pt x="36565" y="283650"/>
                      <a:pt x="4815" y="204805"/>
                      <a:pt x="582" y="193692"/>
                    </a:cubicBezTo>
                    <a:cubicBezTo>
                      <a:pt x="-3651" y="182580"/>
                      <a:pt x="16457" y="238671"/>
                      <a:pt x="19632" y="228617"/>
                    </a:cubicBezTo>
                    <a:cubicBezTo>
                      <a:pt x="22807" y="218563"/>
                      <a:pt x="15928" y="169350"/>
                      <a:pt x="19632" y="133367"/>
                    </a:cubicBezTo>
                    <a:cubicBezTo>
                      <a:pt x="23336" y="97384"/>
                      <a:pt x="50324" y="1605"/>
                      <a:pt x="4820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A0E80849-FE84-D5E4-C8C3-9FA7EAC48632}"/>
                  </a:ext>
                </a:extLst>
              </p:cNvPr>
              <p:cNvSpPr/>
              <p:nvPr/>
            </p:nvSpPr>
            <p:spPr>
              <a:xfrm>
                <a:off x="4844461" y="4987587"/>
                <a:ext cx="54621" cy="545828"/>
              </a:xfrm>
              <a:custGeom>
                <a:avLst/>
                <a:gdLst>
                  <a:gd name="connsiteX0" fmla="*/ 48214 w 54621"/>
                  <a:gd name="connsiteY0" fmla="*/ 338 h 545828"/>
                  <a:gd name="connsiteX1" fmla="*/ 29164 w 54621"/>
                  <a:gd name="connsiteY1" fmla="*/ 127338 h 545828"/>
                  <a:gd name="connsiteX2" fmla="*/ 589 w 54621"/>
                  <a:gd name="connsiteY2" fmla="*/ 203538 h 545828"/>
                  <a:gd name="connsiteX3" fmla="*/ 10114 w 54621"/>
                  <a:gd name="connsiteY3" fmla="*/ 171788 h 545828"/>
                  <a:gd name="connsiteX4" fmla="*/ 13289 w 54621"/>
                  <a:gd name="connsiteY4" fmla="*/ 336888 h 545828"/>
                  <a:gd name="connsiteX5" fmla="*/ 16464 w 54621"/>
                  <a:gd name="connsiteY5" fmla="*/ 273388 h 545828"/>
                  <a:gd name="connsiteX6" fmla="*/ 35514 w 54621"/>
                  <a:gd name="connsiteY6" fmla="*/ 422613 h 545828"/>
                  <a:gd name="connsiteX7" fmla="*/ 54564 w 54621"/>
                  <a:gd name="connsiteY7" fmla="*/ 540088 h 545828"/>
                  <a:gd name="connsiteX8" fmla="*/ 29164 w 54621"/>
                  <a:gd name="connsiteY8" fmla="*/ 235288 h 545828"/>
                  <a:gd name="connsiteX9" fmla="*/ 38689 w 54621"/>
                  <a:gd name="connsiteY9" fmla="*/ 168613 h 545828"/>
                  <a:gd name="connsiteX10" fmla="*/ 48214 w 54621"/>
                  <a:gd name="connsiteY10" fmla="*/ 338 h 545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621" h="545828">
                    <a:moveTo>
                      <a:pt x="48214" y="338"/>
                    </a:moveTo>
                    <a:cubicBezTo>
                      <a:pt x="46627" y="-6541"/>
                      <a:pt x="37101" y="93471"/>
                      <a:pt x="29164" y="127338"/>
                    </a:cubicBezTo>
                    <a:cubicBezTo>
                      <a:pt x="21226" y="161205"/>
                      <a:pt x="3764" y="196130"/>
                      <a:pt x="589" y="203538"/>
                    </a:cubicBezTo>
                    <a:cubicBezTo>
                      <a:pt x="-2586" y="210946"/>
                      <a:pt x="7997" y="149563"/>
                      <a:pt x="10114" y="171788"/>
                    </a:cubicBezTo>
                    <a:cubicBezTo>
                      <a:pt x="12231" y="194013"/>
                      <a:pt x="12231" y="319955"/>
                      <a:pt x="13289" y="336888"/>
                    </a:cubicBezTo>
                    <a:cubicBezTo>
                      <a:pt x="14347" y="353821"/>
                      <a:pt x="12760" y="259101"/>
                      <a:pt x="16464" y="273388"/>
                    </a:cubicBezTo>
                    <a:cubicBezTo>
                      <a:pt x="20168" y="287675"/>
                      <a:pt x="29164" y="378163"/>
                      <a:pt x="35514" y="422613"/>
                    </a:cubicBezTo>
                    <a:cubicBezTo>
                      <a:pt x="41864" y="467063"/>
                      <a:pt x="55622" y="571309"/>
                      <a:pt x="54564" y="540088"/>
                    </a:cubicBezTo>
                    <a:cubicBezTo>
                      <a:pt x="53506" y="508867"/>
                      <a:pt x="31810" y="297200"/>
                      <a:pt x="29164" y="235288"/>
                    </a:cubicBezTo>
                    <a:cubicBezTo>
                      <a:pt x="26518" y="173376"/>
                      <a:pt x="37102" y="205125"/>
                      <a:pt x="38689" y="168613"/>
                    </a:cubicBezTo>
                    <a:cubicBezTo>
                      <a:pt x="40276" y="132101"/>
                      <a:pt x="49801" y="7217"/>
                      <a:pt x="48214" y="3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7FB65521-BD4C-F1FB-C0DB-4650F419331B}"/>
                  </a:ext>
                </a:extLst>
              </p:cNvPr>
              <p:cNvSpPr/>
              <p:nvPr/>
            </p:nvSpPr>
            <p:spPr>
              <a:xfrm>
                <a:off x="5219092" y="5400201"/>
                <a:ext cx="398763" cy="245013"/>
              </a:xfrm>
              <a:custGeom>
                <a:avLst/>
                <a:gdLst>
                  <a:gd name="connsiteX0" fmla="*/ 397483 w 398763"/>
                  <a:gd name="connsiteY0" fmla="*/ 474 h 245013"/>
                  <a:gd name="connsiteX1" fmla="*/ 337158 w 398763"/>
                  <a:gd name="connsiteY1" fmla="*/ 86199 h 245013"/>
                  <a:gd name="connsiteX2" fmla="*/ 286358 w 398763"/>
                  <a:gd name="connsiteY2" fmla="*/ 136999 h 245013"/>
                  <a:gd name="connsiteX3" fmla="*/ 143483 w 398763"/>
                  <a:gd name="connsiteY3" fmla="*/ 200499 h 245013"/>
                  <a:gd name="connsiteX4" fmla="*/ 608 w 398763"/>
                  <a:gd name="connsiteY4" fmla="*/ 244949 h 245013"/>
                  <a:gd name="connsiteX5" fmla="*/ 200633 w 398763"/>
                  <a:gd name="connsiteY5" fmla="*/ 190974 h 245013"/>
                  <a:gd name="connsiteX6" fmla="*/ 276833 w 398763"/>
                  <a:gd name="connsiteY6" fmla="*/ 127474 h 245013"/>
                  <a:gd name="connsiteX7" fmla="*/ 397483 w 398763"/>
                  <a:gd name="connsiteY7" fmla="*/ 474 h 24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63" h="245013">
                    <a:moveTo>
                      <a:pt x="397483" y="474"/>
                    </a:moveTo>
                    <a:cubicBezTo>
                      <a:pt x="407537" y="-6405"/>
                      <a:pt x="355679" y="63445"/>
                      <a:pt x="337158" y="86199"/>
                    </a:cubicBezTo>
                    <a:cubicBezTo>
                      <a:pt x="318637" y="108953"/>
                      <a:pt x="318637" y="117949"/>
                      <a:pt x="286358" y="136999"/>
                    </a:cubicBezTo>
                    <a:cubicBezTo>
                      <a:pt x="254079" y="156049"/>
                      <a:pt x="191108" y="182507"/>
                      <a:pt x="143483" y="200499"/>
                    </a:cubicBezTo>
                    <a:cubicBezTo>
                      <a:pt x="95858" y="218491"/>
                      <a:pt x="-8917" y="246537"/>
                      <a:pt x="608" y="244949"/>
                    </a:cubicBezTo>
                    <a:cubicBezTo>
                      <a:pt x="10133" y="243362"/>
                      <a:pt x="154595" y="210553"/>
                      <a:pt x="200633" y="190974"/>
                    </a:cubicBezTo>
                    <a:cubicBezTo>
                      <a:pt x="246670" y="171395"/>
                      <a:pt x="246141" y="154461"/>
                      <a:pt x="276833" y="127474"/>
                    </a:cubicBezTo>
                    <a:cubicBezTo>
                      <a:pt x="307525" y="100487"/>
                      <a:pt x="387429" y="7353"/>
                      <a:pt x="397483" y="4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742C9DD3-B9A9-21FC-2ACA-301826BEF4F3}"/>
                  </a:ext>
                </a:extLst>
              </p:cNvPr>
              <p:cNvSpPr/>
              <p:nvPr/>
            </p:nvSpPr>
            <p:spPr>
              <a:xfrm>
                <a:off x="5219678" y="5406997"/>
                <a:ext cx="409655" cy="267125"/>
              </a:xfrm>
              <a:custGeom>
                <a:avLst/>
                <a:gdLst>
                  <a:gd name="connsiteX0" fmla="*/ 409597 w 409655"/>
                  <a:gd name="connsiteY0" fmla="*/ 28 h 267125"/>
                  <a:gd name="connsiteX1" fmla="*/ 295297 w 409655"/>
                  <a:gd name="connsiteY1" fmla="*/ 142903 h 267125"/>
                  <a:gd name="connsiteX2" fmla="*/ 231797 w 409655"/>
                  <a:gd name="connsiteY2" fmla="*/ 174653 h 267125"/>
                  <a:gd name="connsiteX3" fmla="*/ 120672 w 409655"/>
                  <a:gd name="connsiteY3" fmla="*/ 238153 h 267125"/>
                  <a:gd name="connsiteX4" fmla="*/ 22 w 409655"/>
                  <a:gd name="connsiteY4" fmla="*/ 266728 h 267125"/>
                  <a:gd name="connsiteX5" fmla="*/ 130197 w 409655"/>
                  <a:gd name="connsiteY5" fmla="*/ 219103 h 267125"/>
                  <a:gd name="connsiteX6" fmla="*/ 279422 w 409655"/>
                  <a:gd name="connsiteY6" fmla="*/ 155603 h 267125"/>
                  <a:gd name="connsiteX7" fmla="*/ 409597 w 409655"/>
                  <a:gd name="connsiteY7" fmla="*/ 28 h 267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655" h="267125">
                    <a:moveTo>
                      <a:pt x="409597" y="28"/>
                    </a:moveTo>
                    <a:cubicBezTo>
                      <a:pt x="412243" y="-2089"/>
                      <a:pt x="324930" y="113799"/>
                      <a:pt x="295297" y="142903"/>
                    </a:cubicBezTo>
                    <a:cubicBezTo>
                      <a:pt x="265664" y="172007"/>
                      <a:pt x="260901" y="158778"/>
                      <a:pt x="231797" y="174653"/>
                    </a:cubicBezTo>
                    <a:cubicBezTo>
                      <a:pt x="202693" y="190528"/>
                      <a:pt x="159301" y="222807"/>
                      <a:pt x="120672" y="238153"/>
                    </a:cubicBezTo>
                    <a:cubicBezTo>
                      <a:pt x="82043" y="253499"/>
                      <a:pt x="-1565" y="269903"/>
                      <a:pt x="22" y="266728"/>
                    </a:cubicBezTo>
                    <a:cubicBezTo>
                      <a:pt x="1609" y="263553"/>
                      <a:pt x="83630" y="237624"/>
                      <a:pt x="130197" y="219103"/>
                    </a:cubicBezTo>
                    <a:cubicBezTo>
                      <a:pt x="176764" y="200582"/>
                      <a:pt x="234443" y="186295"/>
                      <a:pt x="279422" y="155603"/>
                    </a:cubicBezTo>
                    <a:cubicBezTo>
                      <a:pt x="324401" y="124911"/>
                      <a:pt x="406951" y="2145"/>
                      <a:pt x="409597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11D348A0-721C-99F9-7FF7-0E01ED565C6D}"/>
                  </a:ext>
                </a:extLst>
              </p:cNvPr>
              <p:cNvSpPr/>
              <p:nvPr/>
            </p:nvSpPr>
            <p:spPr>
              <a:xfrm>
                <a:off x="5481657" y="5400470"/>
                <a:ext cx="132442" cy="487159"/>
              </a:xfrm>
              <a:custGeom>
                <a:avLst/>
                <a:gdLst>
                  <a:gd name="connsiteX0" fmla="*/ 131743 w 132442"/>
                  <a:gd name="connsiteY0" fmla="*/ 205 h 487159"/>
                  <a:gd name="connsiteX1" fmla="*/ 99993 w 132442"/>
                  <a:gd name="connsiteY1" fmla="*/ 219280 h 487159"/>
                  <a:gd name="connsiteX2" fmla="*/ 99993 w 132442"/>
                  <a:gd name="connsiteY2" fmla="*/ 190705 h 487159"/>
                  <a:gd name="connsiteX3" fmla="*/ 80943 w 132442"/>
                  <a:gd name="connsiteY3" fmla="*/ 266905 h 487159"/>
                  <a:gd name="connsiteX4" fmla="*/ 4743 w 132442"/>
                  <a:gd name="connsiteY4" fmla="*/ 482805 h 487159"/>
                  <a:gd name="connsiteX5" fmla="*/ 14268 w 132442"/>
                  <a:gd name="connsiteY5" fmla="*/ 400255 h 487159"/>
                  <a:gd name="connsiteX6" fmla="*/ 65068 w 132442"/>
                  <a:gd name="connsiteY6" fmla="*/ 263730 h 487159"/>
                  <a:gd name="connsiteX7" fmla="*/ 131743 w 132442"/>
                  <a:gd name="connsiteY7" fmla="*/ 205 h 48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442" h="487159">
                    <a:moveTo>
                      <a:pt x="131743" y="205"/>
                    </a:moveTo>
                    <a:cubicBezTo>
                      <a:pt x="137564" y="-7203"/>
                      <a:pt x="105285" y="187530"/>
                      <a:pt x="99993" y="219280"/>
                    </a:cubicBezTo>
                    <a:cubicBezTo>
                      <a:pt x="94701" y="251030"/>
                      <a:pt x="103168" y="182767"/>
                      <a:pt x="99993" y="190705"/>
                    </a:cubicBezTo>
                    <a:cubicBezTo>
                      <a:pt x="96818" y="198643"/>
                      <a:pt x="96818" y="218222"/>
                      <a:pt x="80943" y="266905"/>
                    </a:cubicBezTo>
                    <a:cubicBezTo>
                      <a:pt x="65068" y="315588"/>
                      <a:pt x="15855" y="460580"/>
                      <a:pt x="4743" y="482805"/>
                    </a:cubicBezTo>
                    <a:cubicBezTo>
                      <a:pt x="-6369" y="505030"/>
                      <a:pt x="4214" y="436767"/>
                      <a:pt x="14268" y="400255"/>
                    </a:cubicBezTo>
                    <a:cubicBezTo>
                      <a:pt x="24322" y="363743"/>
                      <a:pt x="46018" y="322467"/>
                      <a:pt x="65068" y="263730"/>
                    </a:cubicBezTo>
                    <a:cubicBezTo>
                      <a:pt x="84118" y="204993"/>
                      <a:pt x="125922" y="7613"/>
                      <a:pt x="131743" y="2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E6A0C77E-5451-8280-5756-9575DC0BFDA0}"/>
                  </a:ext>
                </a:extLst>
              </p:cNvPr>
              <p:cNvSpPr/>
              <p:nvPr/>
            </p:nvSpPr>
            <p:spPr>
              <a:xfrm>
                <a:off x="5400082" y="5543548"/>
                <a:ext cx="178586" cy="343554"/>
              </a:xfrm>
              <a:custGeom>
                <a:avLst/>
                <a:gdLst>
                  <a:gd name="connsiteX0" fmla="*/ 178393 w 178586"/>
                  <a:gd name="connsiteY0" fmla="*/ 2 h 343554"/>
                  <a:gd name="connsiteX1" fmla="*/ 99018 w 178586"/>
                  <a:gd name="connsiteY1" fmla="*/ 155577 h 343554"/>
                  <a:gd name="connsiteX2" fmla="*/ 73618 w 178586"/>
                  <a:gd name="connsiteY2" fmla="*/ 212727 h 343554"/>
                  <a:gd name="connsiteX3" fmla="*/ 593 w 178586"/>
                  <a:gd name="connsiteY3" fmla="*/ 342902 h 343554"/>
                  <a:gd name="connsiteX4" fmla="*/ 118068 w 178586"/>
                  <a:gd name="connsiteY4" fmla="*/ 152402 h 343554"/>
                  <a:gd name="connsiteX5" fmla="*/ 178393 w 178586"/>
                  <a:gd name="connsiteY5" fmla="*/ 2 h 343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86" h="343554">
                    <a:moveTo>
                      <a:pt x="178393" y="2"/>
                    </a:moveTo>
                    <a:cubicBezTo>
                      <a:pt x="175218" y="531"/>
                      <a:pt x="116480" y="120123"/>
                      <a:pt x="99018" y="155577"/>
                    </a:cubicBezTo>
                    <a:cubicBezTo>
                      <a:pt x="81556" y="191031"/>
                      <a:pt x="90022" y="181506"/>
                      <a:pt x="73618" y="212727"/>
                    </a:cubicBezTo>
                    <a:cubicBezTo>
                      <a:pt x="57214" y="243948"/>
                      <a:pt x="-6815" y="352956"/>
                      <a:pt x="593" y="342902"/>
                    </a:cubicBezTo>
                    <a:cubicBezTo>
                      <a:pt x="8001" y="332848"/>
                      <a:pt x="91081" y="205319"/>
                      <a:pt x="118068" y="152402"/>
                    </a:cubicBezTo>
                    <a:cubicBezTo>
                      <a:pt x="145055" y="99485"/>
                      <a:pt x="181568" y="-527"/>
                      <a:pt x="17839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2AE75C80-8FA7-D4DB-E3A3-125062F3E390}"/>
                  </a:ext>
                </a:extLst>
              </p:cNvPr>
              <p:cNvSpPr/>
              <p:nvPr/>
            </p:nvSpPr>
            <p:spPr>
              <a:xfrm>
                <a:off x="5381512" y="5546675"/>
                <a:ext cx="203315" cy="327084"/>
              </a:xfrm>
              <a:custGeom>
                <a:avLst/>
                <a:gdLst>
                  <a:gd name="connsiteX0" fmla="*/ 203313 w 203315"/>
                  <a:gd name="connsiteY0" fmla="*/ 50 h 327084"/>
                  <a:gd name="connsiteX1" fmla="*/ 108063 w 203315"/>
                  <a:gd name="connsiteY1" fmla="*/ 142925 h 327084"/>
                  <a:gd name="connsiteX2" fmla="*/ 76313 w 203315"/>
                  <a:gd name="connsiteY2" fmla="*/ 212775 h 327084"/>
                  <a:gd name="connsiteX3" fmla="*/ 113 w 203315"/>
                  <a:gd name="connsiteY3" fmla="*/ 327075 h 327084"/>
                  <a:gd name="connsiteX4" fmla="*/ 60438 w 203315"/>
                  <a:gd name="connsiteY4" fmla="*/ 206425 h 327084"/>
                  <a:gd name="connsiteX5" fmla="*/ 111238 w 203315"/>
                  <a:gd name="connsiteY5" fmla="*/ 127050 h 327084"/>
                  <a:gd name="connsiteX6" fmla="*/ 203313 w 203315"/>
                  <a:gd name="connsiteY6" fmla="*/ 50 h 32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15" h="327084">
                    <a:moveTo>
                      <a:pt x="203313" y="50"/>
                    </a:moveTo>
                    <a:cubicBezTo>
                      <a:pt x="202784" y="2696"/>
                      <a:pt x="129230" y="107471"/>
                      <a:pt x="108063" y="142925"/>
                    </a:cubicBezTo>
                    <a:cubicBezTo>
                      <a:pt x="86896" y="178379"/>
                      <a:pt x="94305" y="182083"/>
                      <a:pt x="76313" y="212775"/>
                    </a:cubicBezTo>
                    <a:cubicBezTo>
                      <a:pt x="58321" y="243467"/>
                      <a:pt x="2759" y="328133"/>
                      <a:pt x="113" y="327075"/>
                    </a:cubicBezTo>
                    <a:cubicBezTo>
                      <a:pt x="-2533" y="326017"/>
                      <a:pt x="41917" y="239763"/>
                      <a:pt x="60438" y="206425"/>
                    </a:cubicBezTo>
                    <a:cubicBezTo>
                      <a:pt x="78959" y="173088"/>
                      <a:pt x="90071" y="155096"/>
                      <a:pt x="111238" y="127050"/>
                    </a:cubicBezTo>
                    <a:cubicBezTo>
                      <a:pt x="132405" y="99004"/>
                      <a:pt x="203842" y="-2596"/>
                      <a:pt x="203313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1EAEF372-C2FC-20D6-07BB-7ED82D2B4072}"/>
                  </a:ext>
                </a:extLst>
              </p:cNvPr>
              <p:cNvSpPr/>
              <p:nvPr/>
            </p:nvSpPr>
            <p:spPr>
              <a:xfrm>
                <a:off x="5049985" y="4959329"/>
                <a:ext cx="165105" cy="718634"/>
              </a:xfrm>
              <a:custGeom>
                <a:avLst/>
                <a:gdLst>
                  <a:gd name="connsiteX0" fmla="*/ 64940 w 165105"/>
                  <a:gd name="connsiteY0" fmla="*/ 21 h 718634"/>
                  <a:gd name="connsiteX1" fmla="*/ 14140 w 165105"/>
                  <a:gd name="connsiteY1" fmla="*/ 200046 h 718634"/>
                  <a:gd name="connsiteX2" fmla="*/ 1440 w 165105"/>
                  <a:gd name="connsiteY2" fmla="*/ 298471 h 718634"/>
                  <a:gd name="connsiteX3" fmla="*/ 20490 w 165105"/>
                  <a:gd name="connsiteY3" fmla="*/ 460396 h 718634"/>
                  <a:gd name="connsiteX4" fmla="*/ 10965 w 165105"/>
                  <a:gd name="connsiteY4" fmla="*/ 447696 h 718634"/>
                  <a:gd name="connsiteX5" fmla="*/ 71290 w 165105"/>
                  <a:gd name="connsiteY5" fmla="*/ 612796 h 718634"/>
                  <a:gd name="connsiteX6" fmla="*/ 163365 w 165105"/>
                  <a:gd name="connsiteY6" fmla="*/ 711221 h 718634"/>
                  <a:gd name="connsiteX7" fmla="*/ 122090 w 165105"/>
                  <a:gd name="connsiteY7" fmla="*/ 676296 h 718634"/>
                  <a:gd name="connsiteX8" fmla="*/ 7790 w 165105"/>
                  <a:gd name="connsiteY8" fmla="*/ 396896 h 718634"/>
                  <a:gd name="connsiteX9" fmla="*/ 10965 w 165105"/>
                  <a:gd name="connsiteY9" fmla="*/ 438171 h 718634"/>
                  <a:gd name="connsiteX10" fmla="*/ 17315 w 165105"/>
                  <a:gd name="connsiteY10" fmla="*/ 187346 h 718634"/>
                  <a:gd name="connsiteX11" fmla="*/ 14140 w 165105"/>
                  <a:gd name="connsiteY11" fmla="*/ 212746 h 718634"/>
                  <a:gd name="connsiteX12" fmla="*/ 64940 w 165105"/>
                  <a:gd name="connsiteY12" fmla="*/ 21 h 71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105" h="718634">
                    <a:moveTo>
                      <a:pt x="64940" y="21"/>
                    </a:moveTo>
                    <a:cubicBezTo>
                      <a:pt x="64940" y="-2096"/>
                      <a:pt x="24723" y="150304"/>
                      <a:pt x="14140" y="200046"/>
                    </a:cubicBezTo>
                    <a:cubicBezTo>
                      <a:pt x="3557" y="249788"/>
                      <a:pt x="382" y="255079"/>
                      <a:pt x="1440" y="298471"/>
                    </a:cubicBezTo>
                    <a:cubicBezTo>
                      <a:pt x="2498" y="341863"/>
                      <a:pt x="20490" y="460396"/>
                      <a:pt x="20490" y="460396"/>
                    </a:cubicBezTo>
                    <a:cubicBezTo>
                      <a:pt x="22077" y="485267"/>
                      <a:pt x="2498" y="422296"/>
                      <a:pt x="10965" y="447696"/>
                    </a:cubicBezTo>
                    <a:cubicBezTo>
                      <a:pt x="19432" y="473096"/>
                      <a:pt x="45890" y="568875"/>
                      <a:pt x="71290" y="612796"/>
                    </a:cubicBezTo>
                    <a:cubicBezTo>
                      <a:pt x="96690" y="656717"/>
                      <a:pt x="154898" y="700638"/>
                      <a:pt x="163365" y="711221"/>
                    </a:cubicBezTo>
                    <a:cubicBezTo>
                      <a:pt x="171832" y="721804"/>
                      <a:pt x="148019" y="728683"/>
                      <a:pt x="122090" y="676296"/>
                    </a:cubicBezTo>
                    <a:cubicBezTo>
                      <a:pt x="96161" y="623909"/>
                      <a:pt x="26311" y="436583"/>
                      <a:pt x="7790" y="396896"/>
                    </a:cubicBezTo>
                    <a:cubicBezTo>
                      <a:pt x="-10731" y="357209"/>
                      <a:pt x="9377" y="473096"/>
                      <a:pt x="10965" y="438171"/>
                    </a:cubicBezTo>
                    <a:cubicBezTo>
                      <a:pt x="12553" y="403246"/>
                      <a:pt x="16786" y="224917"/>
                      <a:pt x="17315" y="187346"/>
                    </a:cubicBezTo>
                    <a:cubicBezTo>
                      <a:pt x="17844" y="149775"/>
                      <a:pt x="6202" y="236559"/>
                      <a:pt x="14140" y="212746"/>
                    </a:cubicBezTo>
                    <a:cubicBezTo>
                      <a:pt x="22077" y="188934"/>
                      <a:pt x="64940" y="2138"/>
                      <a:pt x="64940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C0020FDA-8D22-72EA-75F2-108D2BAF198B}"/>
                  </a:ext>
                </a:extLst>
              </p:cNvPr>
              <p:cNvSpPr/>
              <p:nvPr/>
            </p:nvSpPr>
            <p:spPr>
              <a:xfrm>
                <a:off x="5146669" y="5648213"/>
                <a:ext cx="377472" cy="180592"/>
              </a:xfrm>
              <a:custGeom>
                <a:avLst/>
                <a:gdLst>
                  <a:gd name="connsiteX0" fmla="*/ 6 w 377472"/>
                  <a:gd name="connsiteY0" fmla="*/ 168387 h 180592"/>
                  <a:gd name="connsiteX1" fmla="*/ 180981 w 377472"/>
                  <a:gd name="connsiteY1" fmla="*/ 158862 h 180592"/>
                  <a:gd name="connsiteX2" fmla="*/ 139706 w 377472"/>
                  <a:gd name="connsiteY2" fmla="*/ 171562 h 180592"/>
                  <a:gd name="connsiteX3" fmla="*/ 374656 w 377472"/>
                  <a:gd name="connsiteY3" fmla="*/ 3287 h 180592"/>
                  <a:gd name="connsiteX4" fmla="*/ 263531 w 377472"/>
                  <a:gd name="connsiteY4" fmla="*/ 66787 h 180592"/>
                  <a:gd name="connsiteX5" fmla="*/ 174631 w 377472"/>
                  <a:gd name="connsiteY5" fmla="*/ 149337 h 180592"/>
                  <a:gd name="connsiteX6" fmla="*/ 6 w 377472"/>
                  <a:gd name="connsiteY6" fmla="*/ 168387 h 18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472" h="180592">
                    <a:moveTo>
                      <a:pt x="6" y="168387"/>
                    </a:moveTo>
                    <a:cubicBezTo>
                      <a:pt x="1064" y="169975"/>
                      <a:pt x="157698" y="158333"/>
                      <a:pt x="180981" y="158862"/>
                    </a:cubicBezTo>
                    <a:cubicBezTo>
                      <a:pt x="204264" y="159391"/>
                      <a:pt x="107427" y="197491"/>
                      <a:pt x="139706" y="171562"/>
                    </a:cubicBezTo>
                    <a:cubicBezTo>
                      <a:pt x="171985" y="145633"/>
                      <a:pt x="354019" y="20749"/>
                      <a:pt x="374656" y="3287"/>
                    </a:cubicBezTo>
                    <a:cubicBezTo>
                      <a:pt x="395293" y="-14175"/>
                      <a:pt x="296869" y="42445"/>
                      <a:pt x="263531" y="66787"/>
                    </a:cubicBezTo>
                    <a:cubicBezTo>
                      <a:pt x="230193" y="91129"/>
                      <a:pt x="216964" y="133991"/>
                      <a:pt x="174631" y="149337"/>
                    </a:cubicBezTo>
                    <a:cubicBezTo>
                      <a:pt x="132298" y="164683"/>
                      <a:pt x="-1052" y="166799"/>
                      <a:pt x="6" y="1683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94C1C733-DD16-7B69-9F0C-E047DDDE76D7}"/>
                  </a:ext>
                </a:extLst>
              </p:cNvPr>
              <p:cNvSpPr/>
              <p:nvPr/>
            </p:nvSpPr>
            <p:spPr>
              <a:xfrm>
                <a:off x="3689860" y="4302125"/>
                <a:ext cx="369662" cy="667217"/>
              </a:xfrm>
              <a:custGeom>
                <a:avLst/>
                <a:gdLst>
                  <a:gd name="connsiteX0" fmla="*/ 339215 w 369662"/>
                  <a:gd name="connsiteY0" fmla="*/ 0 h 667217"/>
                  <a:gd name="connsiteX1" fmla="*/ 342390 w 369662"/>
                  <a:gd name="connsiteY1" fmla="*/ 69850 h 667217"/>
                  <a:gd name="connsiteX2" fmla="*/ 259840 w 369662"/>
                  <a:gd name="connsiteY2" fmla="*/ 196850 h 667217"/>
                  <a:gd name="connsiteX3" fmla="*/ 2665 w 369662"/>
                  <a:gd name="connsiteY3" fmla="*/ 660400 h 667217"/>
                  <a:gd name="connsiteX4" fmla="*/ 132840 w 369662"/>
                  <a:gd name="connsiteY4" fmla="*/ 457200 h 667217"/>
                  <a:gd name="connsiteX5" fmla="*/ 247140 w 369662"/>
                  <a:gd name="connsiteY5" fmla="*/ 231775 h 667217"/>
                  <a:gd name="connsiteX6" fmla="*/ 364615 w 369662"/>
                  <a:gd name="connsiteY6" fmla="*/ 69850 h 667217"/>
                  <a:gd name="connsiteX7" fmla="*/ 339215 w 369662"/>
                  <a:gd name="connsiteY7" fmla="*/ 0 h 66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662" h="667217">
                    <a:moveTo>
                      <a:pt x="339215" y="0"/>
                    </a:moveTo>
                    <a:cubicBezTo>
                      <a:pt x="335511" y="0"/>
                      <a:pt x="355619" y="37042"/>
                      <a:pt x="342390" y="69850"/>
                    </a:cubicBezTo>
                    <a:cubicBezTo>
                      <a:pt x="329161" y="102658"/>
                      <a:pt x="316461" y="98425"/>
                      <a:pt x="259840" y="196850"/>
                    </a:cubicBezTo>
                    <a:cubicBezTo>
                      <a:pt x="203219" y="295275"/>
                      <a:pt x="23832" y="617008"/>
                      <a:pt x="2665" y="660400"/>
                    </a:cubicBezTo>
                    <a:cubicBezTo>
                      <a:pt x="-18502" y="703792"/>
                      <a:pt x="92094" y="528638"/>
                      <a:pt x="132840" y="457200"/>
                    </a:cubicBezTo>
                    <a:cubicBezTo>
                      <a:pt x="173586" y="385763"/>
                      <a:pt x="208511" y="296333"/>
                      <a:pt x="247140" y="231775"/>
                    </a:cubicBezTo>
                    <a:cubicBezTo>
                      <a:pt x="285769" y="167217"/>
                      <a:pt x="345565" y="101071"/>
                      <a:pt x="364615" y="69850"/>
                    </a:cubicBezTo>
                    <a:cubicBezTo>
                      <a:pt x="383665" y="38629"/>
                      <a:pt x="342919" y="0"/>
                      <a:pt x="339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9F3F8426-7E5B-85E6-8B24-EE2CE24ED0F4}"/>
                  </a:ext>
                </a:extLst>
              </p:cNvPr>
              <p:cNvSpPr/>
              <p:nvPr/>
            </p:nvSpPr>
            <p:spPr>
              <a:xfrm>
                <a:off x="3634699" y="4866927"/>
                <a:ext cx="143630" cy="794100"/>
              </a:xfrm>
              <a:custGeom>
                <a:avLst/>
                <a:gdLst>
                  <a:gd name="connsiteX0" fmla="*/ 143551 w 143630"/>
                  <a:gd name="connsiteY0" fmla="*/ 348 h 794100"/>
                  <a:gd name="connsiteX1" fmla="*/ 45126 w 143630"/>
                  <a:gd name="connsiteY1" fmla="*/ 178148 h 794100"/>
                  <a:gd name="connsiteX2" fmla="*/ 57826 w 143630"/>
                  <a:gd name="connsiteY2" fmla="*/ 149573 h 794100"/>
                  <a:gd name="connsiteX3" fmla="*/ 35601 w 143630"/>
                  <a:gd name="connsiteY3" fmla="*/ 213073 h 794100"/>
                  <a:gd name="connsiteX4" fmla="*/ 29251 w 143630"/>
                  <a:gd name="connsiteY4" fmla="*/ 289273 h 794100"/>
                  <a:gd name="connsiteX5" fmla="*/ 676 w 143630"/>
                  <a:gd name="connsiteY5" fmla="*/ 794098 h 794100"/>
                  <a:gd name="connsiteX6" fmla="*/ 13376 w 143630"/>
                  <a:gd name="connsiteY6" fmla="*/ 295623 h 794100"/>
                  <a:gd name="connsiteX7" fmla="*/ 61001 w 143630"/>
                  <a:gd name="connsiteY7" fmla="*/ 136873 h 794100"/>
                  <a:gd name="connsiteX8" fmla="*/ 143551 w 143630"/>
                  <a:gd name="connsiteY8" fmla="*/ 348 h 79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630" h="794100">
                    <a:moveTo>
                      <a:pt x="143551" y="348"/>
                    </a:moveTo>
                    <a:cubicBezTo>
                      <a:pt x="140905" y="7227"/>
                      <a:pt x="59413" y="153277"/>
                      <a:pt x="45126" y="178148"/>
                    </a:cubicBezTo>
                    <a:cubicBezTo>
                      <a:pt x="30838" y="203019"/>
                      <a:pt x="59413" y="143752"/>
                      <a:pt x="57826" y="149573"/>
                    </a:cubicBezTo>
                    <a:cubicBezTo>
                      <a:pt x="56238" y="155394"/>
                      <a:pt x="40363" y="189790"/>
                      <a:pt x="35601" y="213073"/>
                    </a:cubicBezTo>
                    <a:cubicBezTo>
                      <a:pt x="30838" y="236356"/>
                      <a:pt x="35072" y="192436"/>
                      <a:pt x="29251" y="289273"/>
                    </a:cubicBezTo>
                    <a:cubicBezTo>
                      <a:pt x="23430" y="386111"/>
                      <a:pt x="3322" y="793040"/>
                      <a:pt x="676" y="794098"/>
                    </a:cubicBezTo>
                    <a:cubicBezTo>
                      <a:pt x="-1970" y="795156"/>
                      <a:pt x="3322" y="405161"/>
                      <a:pt x="13376" y="295623"/>
                    </a:cubicBezTo>
                    <a:cubicBezTo>
                      <a:pt x="23430" y="186085"/>
                      <a:pt x="40363" y="183440"/>
                      <a:pt x="61001" y="136873"/>
                    </a:cubicBezTo>
                    <a:cubicBezTo>
                      <a:pt x="81639" y="90306"/>
                      <a:pt x="146197" y="-6531"/>
                      <a:pt x="143551" y="3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79A184CA-97AD-5115-E114-F3CBE1A2C4A0}"/>
                  </a:ext>
                </a:extLst>
              </p:cNvPr>
              <p:cNvSpPr/>
              <p:nvPr/>
            </p:nvSpPr>
            <p:spPr>
              <a:xfrm>
                <a:off x="3587697" y="5651264"/>
                <a:ext cx="55914" cy="928936"/>
              </a:xfrm>
              <a:custGeom>
                <a:avLst/>
                <a:gdLst>
                  <a:gd name="connsiteX0" fmla="*/ 54028 w 55914"/>
                  <a:gd name="connsiteY0" fmla="*/ 236 h 928936"/>
                  <a:gd name="connsiteX1" fmla="*/ 28628 w 55914"/>
                  <a:gd name="connsiteY1" fmla="*/ 314561 h 928936"/>
                  <a:gd name="connsiteX2" fmla="*/ 53 w 55914"/>
                  <a:gd name="connsiteY2" fmla="*/ 920986 h 928936"/>
                  <a:gd name="connsiteX3" fmla="*/ 22278 w 55914"/>
                  <a:gd name="connsiteY3" fmla="*/ 641586 h 928936"/>
                  <a:gd name="connsiteX4" fmla="*/ 50853 w 55914"/>
                  <a:gd name="connsiteY4" fmla="*/ 359011 h 928936"/>
                  <a:gd name="connsiteX5" fmla="*/ 54028 w 55914"/>
                  <a:gd name="connsiteY5" fmla="*/ 236 h 92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14" h="928936">
                    <a:moveTo>
                      <a:pt x="54028" y="236"/>
                    </a:moveTo>
                    <a:cubicBezTo>
                      <a:pt x="50324" y="-7172"/>
                      <a:pt x="37624" y="161103"/>
                      <a:pt x="28628" y="314561"/>
                    </a:cubicBezTo>
                    <a:cubicBezTo>
                      <a:pt x="19632" y="468019"/>
                      <a:pt x="1111" y="866482"/>
                      <a:pt x="53" y="920986"/>
                    </a:cubicBezTo>
                    <a:cubicBezTo>
                      <a:pt x="-1005" y="975490"/>
                      <a:pt x="13811" y="735248"/>
                      <a:pt x="22278" y="641586"/>
                    </a:cubicBezTo>
                    <a:cubicBezTo>
                      <a:pt x="30745" y="547924"/>
                      <a:pt x="46091" y="462198"/>
                      <a:pt x="50853" y="359011"/>
                    </a:cubicBezTo>
                    <a:cubicBezTo>
                      <a:pt x="55615" y="255824"/>
                      <a:pt x="57732" y="7644"/>
                      <a:pt x="54028" y="2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BD0BD007-12CD-6A0A-75A3-ADB8234BF998}"/>
                  </a:ext>
                </a:extLst>
              </p:cNvPr>
              <p:cNvSpPr/>
              <p:nvPr/>
            </p:nvSpPr>
            <p:spPr>
              <a:xfrm>
                <a:off x="3516353" y="6556254"/>
                <a:ext cx="65201" cy="525598"/>
              </a:xfrm>
              <a:custGeom>
                <a:avLst/>
                <a:gdLst>
                  <a:gd name="connsiteX0" fmla="*/ 65047 w 65201"/>
                  <a:gd name="connsiteY0" fmla="*/ 121 h 525598"/>
                  <a:gd name="connsiteX1" fmla="*/ 36472 w 65201"/>
                  <a:gd name="connsiteY1" fmla="*/ 339846 h 525598"/>
                  <a:gd name="connsiteX2" fmla="*/ 1547 w 65201"/>
                  <a:gd name="connsiteY2" fmla="*/ 523996 h 525598"/>
                  <a:gd name="connsiteX3" fmla="*/ 7897 w 65201"/>
                  <a:gd name="connsiteY3" fmla="*/ 422396 h 525598"/>
                  <a:gd name="connsiteX4" fmla="*/ 23772 w 65201"/>
                  <a:gd name="connsiteY4" fmla="*/ 301746 h 525598"/>
                  <a:gd name="connsiteX5" fmla="*/ 65047 w 65201"/>
                  <a:gd name="connsiteY5" fmla="*/ 121 h 525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01" h="525598">
                    <a:moveTo>
                      <a:pt x="65047" y="121"/>
                    </a:moveTo>
                    <a:cubicBezTo>
                      <a:pt x="67164" y="6471"/>
                      <a:pt x="47055" y="252534"/>
                      <a:pt x="36472" y="339846"/>
                    </a:cubicBezTo>
                    <a:cubicBezTo>
                      <a:pt x="25889" y="427159"/>
                      <a:pt x="6309" y="510238"/>
                      <a:pt x="1547" y="523996"/>
                    </a:cubicBezTo>
                    <a:cubicBezTo>
                      <a:pt x="-3215" y="537754"/>
                      <a:pt x="4193" y="459438"/>
                      <a:pt x="7897" y="422396"/>
                    </a:cubicBezTo>
                    <a:cubicBezTo>
                      <a:pt x="11601" y="385354"/>
                      <a:pt x="16893" y="366304"/>
                      <a:pt x="23772" y="301746"/>
                    </a:cubicBezTo>
                    <a:cubicBezTo>
                      <a:pt x="30651" y="237188"/>
                      <a:pt x="62930" y="-6229"/>
                      <a:pt x="65047" y="1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E1441067-63A8-8603-EA58-655D92F6AE18}"/>
                  </a:ext>
                </a:extLst>
              </p:cNvPr>
              <p:cNvSpPr/>
              <p:nvPr/>
            </p:nvSpPr>
            <p:spPr>
              <a:xfrm>
                <a:off x="3424855" y="7049743"/>
                <a:ext cx="85299" cy="514110"/>
              </a:xfrm>
              <a:custGeom>
                <a:avLst/>
                <a:gdLst>
                  <a:gd name="connsiteX0" fmla="*/ 80345 w 85299"/>
                  <a:gd name="connsiteY0" fmla="*/ 8282 h 514110"/>
                  <a:gd name="connsiteX1" fmla="*/ 80345 w 85299"/>
                  <a:gd name="connsiteY1" fmla="*/ 113057 h 514110"/>
                  <a:gd name="connsiteX2" fmla="*/ 58120 w 85299"/>
                  <a:gd name="connsiteY2" fmla="*/ 262282 h 514110"/>
                  <a:gd name="connsiteX3" fmla="*/ 970 w 85299"/>
                  <a:gd name="connsiteY3" fmla="*/ 513107 h 514110"/>
                  <a:gd name="connsiteX4" fmla="*/ 26370 w 85299"/>
                  <a:gd name="connsiteY4" fmla="*/ 338482 h 514110"/>
                  <a:gd name="connsiteX5" fmla="*/ 80345 w 85299"/>
                  <a:gd name="connsiteY5" fmla="*/ 8282 h 51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99" h="514110">
                    <a:moveTo>
                      <a:pt x="80345" y="8282"/>
                    </a:moveTo>
                    <a:cubicBezTo>
                      <a:pt x="89341" y="-29289"/>
                      <a:pt x="84049" y="70724"/>
                      <a:pt x="80345" y="113057"/>
                    </a:cubicBezTo>
                    <a:cubicBezTo>
                      <a:pt x="76641" y="155390"/>
                      <a:pt x="71349" y="195607"/>
                      <a:pt x="58120" y="262282"/>
                    </a:cubicBezTo>
                    <a:cubicBezTo>
                      <a:pt x="44891" y="328957"/>
                      <a:pt x="6262" y="500407"/>
                      <a:pt x="970" y="513107"/>
                    </a:cubicBezTo>
                    <a:cubicBezTo>
                      <a:pt x="-4322" y="525807"/>
                      <a:pt x="13141" y="415211"/>
                      <a:pt x="26370" y="338482"/>
                    </a:cubicBezTo>
                    <a:cubicBezTo>
                      <a:pt x="39599" y="261753"/>
                      <a:pt x="71349" y="45853"/>
                      <a:pt x="80345" y="82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2415BA8B-96FC-E5F8-5CBB-D33F1FDB67E8}"/>
                  </a:ext>
                </a:extLst>
              </p:cNvPr>
              <p:cNvSpPr/>
              <p:nvPr/>
            </p:nvSpPr>
            <p:spPr>
              <a:xfrm>
                <a:off x="5330646" y="6745372"/>
                <a:ext cx="124225" cy="364663"/>
              </a:xfrm>
              <a:custGeom>
                <a:avLst/>
                <a:gdLst>
                  <a:gd name="connsiteX0" fmla="*/ 179 w 124225"/>
                  <a:gd name="connsiteY0" fmla="*/ 1503 h 364663"/>
                  <a:gd name="connsiteX1" fmla="*/ 57329 w 124225"/>
                  <a:gd name="connsiteY1" fmla="*/ 131678 h 364663"/>
                  <a:gd name="connsiteX2" fmla="*/ 124004 w 124225"/>
                  <a:gd name="connsiteY2" fmla="*/ 363453 h 364663"/>
                  <a:gd name="connsiteX3" fmla="*/ 76379 w 124225"/>
                  <a:gd name="connsiteY3" fmla="*/ 214228 h 364663"/>
                  <a:gd name="connsiteX4" fmla="*/ 179 w 124225"/>
                  <a:gd name="connsiteY4" fmla="*/ 1503 h 36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225" h="364663">
                    <a:moveTo>
                      <a:pt x="179" y="1503"/>
                    </a:moveTo>
                    <a:cubicBezTo>
                      <a:pt x="-2996" y="-12255"/>
                      <a:pt x="36692" y="71353"/>
                      <a:pt x="57329" y="131678"/>
                    </a:cubicBezTo>
                    <a:cubicBezTo>
                      <a:pt x="77966" y="192003"/>
                      <a:pt x="120829" y="349695"/>
                      <a:pt x="124004" y="363453"/>
                    </a:cubicBezTo>
                    <a:cubicBezTo>
                      <a:pt x="127179" y="377211"/>
                      <a:pt x="95429" y="270320"/>
                      <a:pt x="76379" y="214228"/>
                    </a:cubicBezTo>
                    <a:cubicBezTo>
                      <a:pt x="57329" y="158136"/>
                      <a:pt x="3354" y="15261"/>
                      <a:pt x="179" y="15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18867503-A43D-C3E8-C484-3290FE6DA83B}"/>
                  </a:ext>
                </a:extLst>
              </p:cNvPr>
              <p:cNvSpPr/>
              <p:nvPr/>
            </p:nvSpPr>
            <p:spPr>
              <a:xfrm>
                <a:off x="5438264" y="7086600"/>
                <a:ext cx="42995" cy="415925"/>
              </a:xfrm>
              <a:custGeom>
                <a:avLst/>
                <a:gdLst>
                  <a:gd name="connsiteX0" fmla="*/ 511 w 42995"/>
                  <a:gd name="connsiteY0" fmla="*/ 0 h 415925"/>
                  <a:gd name="connsiteX1" fmla="*/ 19561 w 42995"/>
                  <a:gd name="connsiteY1" fmla="*/ 234950 h 415925"/>
                  <a:gd name="connsiteX2" fmla="*/ 32261 w 42995"/>
                  <a:gd name="connsiteY2" fmla="*/ 415925 h 415925"/>
                  <a:gd name="connsiteX3" fmla="*/ 41786 w 42995"/>
                  <a:gd name="connsiteY3" fmla="*/ 234950 h 415925"/>
                  <a:gd name="connsiteX4" fmla="*/ 511 w 42995"/>
                  <a:gd name="connsiteY4" fmla="*/ 0 h 41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95" h="415925">
                    <a:moveTo>
                      <a:pt x="511" y="0"/>
                    </a:moveTo>
                    <a:cubicBezTo>
                      <a:pt x="-3193" y="0"/>
                      <a:pt x="14269" y="165629"/>
                      <a:pt x="19561" y="234950"/>
                    </a:cubicBezTo>
                    <a:cubicBezTo>
                      <a:pt x="24853" y="304271"/>
                      <a:pt x="28557" y="415925"/>
                      <a:pt x="32261" y="415925"/>
                    </a:cubicBezTo>
                    <a:cubicBezTo>
                      <a:pt x="35965" y="415925"/>
                      <a:pt x="46548" y="311150"/>
                      <a:pt x="41786" y="234950"/>
                    </a:cubicBezTo>
                    <a:cubicBezTo>
                      <a:pt x="37024" y="158750"/>
                      <a:pt x="4215" y="0"/>
                      <a:pt x="5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51728922-D2E0-91B5-7F39-B6847E9A0ABC}"/>
                  </a:ext>
                </a:extLst>
              </p:cNvPr>
              <p:cNvSpPr/>
              <p:nvPr/>
            </p:nvSpPr>
            <p:spPr>
              <a:xfrm>
                <a:off x="5470525" y="7496501"/>
                <a:ext cx="31750" cy="558691"/>
              </a:xfrm>
              <a:custGeom>
                <a:avLst/>
                <a:gdLst>
                  <a:gd name="connsiteX0" fmla="*/ 22225 w 31750"/>
                  <a:gd name="connsiteY0" fmla="*/ 6024 h 558691"/>
                  <a:gd name="connsiteX1" fmla="*/ 31750 w 31750"/>
                  <a:gd name="connsiteY1" fmla="*/ 136199 h 558691"/>
                  <a:gd name="connsiteX2" fmla="*/ 22225 w 31750"/>
                  <a:gd name="connsiteY2" fmla="*/ 260024 h 558691"/>
                  <a:gd name="connsiteX3" fmla="*/ 12700 w 31750"/>
                  <a:gd name="connsiteY3" fmla="*/ 380674 h 558691"/>
                  <a:gd name="connsiteX4" fmla="*/ 15875 w 31750"/>
                  <a:gd name="connsiteY4" fmla="*/ 558474 h 558691"/>
                  <a:gd name="connsiteX5" fmla="*/ 0 w 31750"/>
                  <a:gd name="connsiteY5" fmla="*/ 342574 h 558691"/>
                  <a:gd name="connsiteX6" fmla="*/ 22225 w 31750"/>
                  <a:gd name="connsiteY6" fmla="*/ 6024 h 55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50" h="558691">
                    <a:moveTo>
                      <a:pt x="22225" y="6024"/>
                    </a:moveTo>
                    <a:cubicBezTo>
                      <a:pt x="27517" y="-28372"/>
                      <a:pt x="31750" y="93866"/>
                      <a:pt x="31750" y="136199"/>
                    </a:cubicBezTo>
                    <a:cubicBezTo>
                      <a:pt x="31750" y="178532"/>
                      <a:pt x="25400" y="219278"/>
                      <a:pt x="22225" y="260024"/>
                    </a:cubicBezTo>
                    <a:cubicBezTo>
                      <a:pt x="19050" y="300770"/>
                      <a:pt x="13758" y="330932"/>
                      <a:pt x="12700" y="380674"/>
                    </a:cubicBezTo>
                    <a:cubicBezTo>
                      <a:pt x="11642" y="430416"/>
                      <a:pt x="17992" y="564824"/>
                      <a:pt x="15875" y="558474"/>
                    </a:cubicBezTo>
                    <a:cubicBezTo>
                      <a:pt x="13758" y="552124"/>
                      <a:pt x="0" y="428299"/>
                      <a:pt x="0" y="342574"/>
                    </a:cubicBezTo>
                    <a:cubicBezTo>
                      <a:pt x="0" y="256849"/>
                      <a:pt x="16933" y="40420"/>
                      <a:pt x="22225" y="6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D2114BF1-F370-CC1C-C62B-9E27DD8C684D}"/>
                  </a:ext>
                </a:extLst>
              </p:cNvPr>
              <p:cNvSpPr/>
              <p:nvPr/>
            </p:nvSpPr>
            <p:spPr>
              <a:xfrm>
                <a:off x="3751777" y="4375150"/>
                <a:ext cx="366331" cy="589020"/>
              </a:xfrm>
              <a:custGeom>
                <a:avLst/>
                <a:gdLst>
                  <a:gd name="connsiteX0" fmla="*/ 366198 w 366331"/>
                  <a:gd name="connsiteY0" fmla="*/ 0 h 589020"/>
                  <a:gd name="connsiteX1" fmla="*/ 251898 w 366331"/>
                  <a:gd name="connsiteY1" fmla="*/ 111125 h 589020"/>
                  <a:gd name="connsiteX2" fmla="*/ 264598 w 366331"/>
                  <a:gd name="connsiteY2" fmla="*/ 107950 h 589020"/>
                  <a:gd name="connsiteX3" fmla="*/ 236023 w 366331"/>
                  <a:gd name="connsiteY3" fmla="*/ 231775 h 589020"/>
                  <a:gd name="connsiteX4" fmla="*/ 245548 w 366331"/>
                  <a:gd name="connsiteY4" fmla="*/ 212725 h 589020"/>
                  <a:gd name="connsiteX5" fmla="*/ 150298 w 366331"/>
                  <a:gd name="connsiteY5" fmla="*/ 384175 h 589020"/>
                  <a:gd name="connsiteX6" fmla="*/ 1073 w 366331"/>
                  <a:gd name="connsiteY6" fmla="*/ 587375 h 589020"/>
                  <a:gd name="connsiteX7" fmla="*/ 232848 w 366331"/>
                  <a:gd name="connsiteY7" fmla="*/ 266700 h 589020"/>
                  <a:gd name="connsiteX8" fmla="*/ 245548 w 366331"/>
                  <a:gd name="connsiteY8" fmla="*/ 250825 h 589020"/>
                  <a:gd name="connsiteX9" fmla="*/ 267773 w 366331"/>
                  <a:gd name="connsiteY9" fmla="*/ 314325 h 589020"/>
                  <a:gd name="connsiteX10" fmla="*/ 255073 w 366331"/>
                  <a:gd name="connsiteY10" fmla="*/ 212725 h 589020"/>
                  <a:gd name="connsiteX11" fmla="*/ 264598 w 366331"/>
                  <a:gd name="connsiteY11" fmla="*/ 330200 h 589020"/>
                  <a:gd name="connsiteX12" fmla="*/ 264598 w 366331"/>
                  <a:gd name="connsiteY12" fmla="*/ 133350 h 589020"/>
                  <a:gd name="connsiteX13" fmla="*/ 274123 w 366331"/>
                  <a:gd name="connsiteY13" fmla="*/ 111125 h 589020"/>
                  <a:gd name="connsiteX14" fmla="*/ 366198 w 366331"/>
                  <a:gd name="connsiteY14" fmla="*/ 0 h 58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6331" h="589020">
                    <a:moveTo>
                      <a:pt x="366198" y="0"/>
                    </a:moveTo>
                    <a:cubicBezTo>
                      <a:pt x="362494" y="0"/>
                      <a:pt x="251898" y="111125"/>
                      <a:pt x="251898" y="111125"/>
                    </a:cubicBezTo>
                    <a:cubicBezTo>
                      <a:pt x="234965" y="129117"/>
                      <a:pt x="267244" y="87842"/>
                      <a:pt x="264598" y="107950"/>
                    </a:cubicBezTo>
                    <a:cubicBezTo>
                      <a:pt x="261952" y="128058"/>
                      <a:pt x="239198" y="214313"/>
                      <a:pt x="236023" y="231775"/>
                    </a:cubicBezTo>
                    <a:cubicBezTo>
                      <a:pt x="232848" y="249238"/>
                      <a:pt x="259835" y="187325"/>
                      <a:pt x="245548" y="212725"/>
                    </a:cubicBezTo>
                    <a:cubicBezTo>
                      <a:pt x="231261" y="238125"/>
                      <a:pt x="191044" y="321733"/>
                      <a:pt x="150298" y="384175"/>
                    </a:cubicBezTo>
                    <a:cubicBezTo>
                      <a:pt x="109552" y="446617"/>
                      <a:pt x="-12685" y="606954"/>
                      <a:pt x="1073" y="587375"/>
                    </a:cubicBezTo>
                    <a:cubicBezTo>
                      <a:pt x="14831" y="567796"/>
                      <a:pt x="192102" y="322792"/>
                      <a:pt x="232848" y="266700"/>
                    </a:cubicBezTo>
                    <a:cubicBezTo>
                      <a:pt x="273594" y="210608"/>
                      <a:pt x="239727" y="242888"/>
                      <a:pt x="245548" y="250825"/>
                    </a:cubicBezTo>
                    <a:cubicBezTo>
                      <a:pt x="251369" y="258762"/>
                      <a:pt x="266185" y="320675"/>
                      <a:pt x="267773" y="314325"/>
                    </a:cubicBezTo>
                    <a:cubicBezTo>
                      <a:pt x="269360" y="307975"/>
                      <a:pt x="255602" y="210079"/>
                      <a:pt x="255073" y="212725"/>
                    </a:cubicBezTo>
                    <a:cubicBezTo>
                      <a:pt x="254544" y="215371"/>
                      <a:pt x="263011" y="343429"/>
                      <a:pt x="264598" y="330200"/>
                    </a:cubicBezTo>
                    <a:cubicBezTo>
                      <a:pt x="266185" y="316971"/>
                      <a:pt x="263011" y="169862"/>
                      <a:pt x="264598" y="133350"/>
                    </a:cubicBezTo>
                    <a:cubicBezTo>
                      <a:pt x="266185" y="96838"/>
                      <a:pt x="252956" y="132292"/>
                      <a:pt x="274123" y="111125"/>
                    </a:cubicBezTo>
                    <a:cubicBezTo>
                      <a:pt x="295290" y="89958"/>
                      <a:pt x="369902" y="0"/>
                      <a:pt x="3661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48A08223-D22B-5D69-B3E8-BA49E35C910D}"/>
                  </a:ext>
                </a:extLst>
              </p:cNvPr>
              <p:cNvSpPr/>
              <p:nvPr/>
            </p:nvSpPr>
            <p:spPr>
              <a:xfrm>
                <a:off x="4451341" y="4390973"/>
                <a:ext cx="305207" cy="276458"/>
              </a:xfrm>
              <a:custGeom>
                <a:avLst/>
                <a:gdLst>
                  <a:gd name="connsiteX0" fmla="*/ 304809 w 305207"/>
                  <a:gd name="connsiteY0" fmla="*/ 52 h 276458"/>
                  <a:gd name="connsiteX1" fmla="*/ 288934 w 305207"/>
                  <a:gd name="connsiteY1" fmla="*/ 174677 h 276458"/>
                  <a:gd name="connsiteX2" fmla="*/ 260359 w 305207"/>
                  <a:gd name="connsiteY2" fmla="*/ 222302 h 276458"/>
                  <a:gd name="connsiteX3" fmla="*/ 9 w 305207"/>
                  <a:gd name="connsiteY3" fmla="*/ 276277 h 276458"/>
                  <a:gd name="connsiteX4" fmla="*/ 250834 w 305207"/>
                  <a:gd name="connsiteY4" fmla="*/ 238177 h 276458"/>
                  <a:gd name="connsiteX5" fmla="*/ 273059 w 305207"/>
                  <a:gd name="connsiteY5" fmla="*/ 193727 h 276458"/>
                  <a:gd name="connsiteX6" fmla="*/ 304809 w 305207"/>
                  <a:gd name="connsiteY6" fmla="*/ 52 h 27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207" h="276458">
                    <a:moveTo>
                      <a:pt x="304809" y="52"/>
                    </a:moveTo>
                    <a:cubicBezTo>
                      <a:pt x="307455" y="-3123"/>
                      <a:pt x="296342" y="137635"/>
                      <a:pt x="288934" y="174677"/>
                    </a:cubicBezTo>
                    <a:cubicBezTo>
                      <a:pt x="281526" y="211719"/>
                      <a:pt x="308513" y="205369"/>
                      <a:pt x="260359" y="222302"/>
                    </a:cubicBezTo>
                    <a:cubicBezTo>
                      <a:pt x="212205" y="239235"/>
                      <a:pt x="1596" y="273631"/>
                      <a:pt x="9" y="276277"/>
                    </a:cubicBezTo>
                    <a:cubicBezTo>
                      <a:pt x="-1579" y="278923"/>
                      <a:pt x="205326" y="251935"/>
                      <a:pt x="250834" y="238177"/>
                    </a:cubicBezTo>
                    <a:cubicBezTo>
                      <a:pt x="296342" y="224419"/>
                      <a:pt x="265651" y="229181"/>
                      <a:pt x="273059" y="193727"/>
                    </a:cubicBezTo>
                    <a:cubicBezTo>
                      <a:pt x="280467" y="158273"/>
                      <a:pt x="302163" y="3227"/>
                      <a:pt x="30480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AA7FA574-DD64-92CE-1E2E-95B849C47EEF}"/>
                  </a:ext>
                </a:extLst>
              </p:cNvPr>
              <p:cNvSpPr/>
              <p:nvPr/>
            </p:nvSpPr>
            <p:spPr>
              <a:xfrm>
                <a:off x="4032544" y="4655874"/>
                <a:ext cx="86263" cy="294053"/>
              </a:xfrm>
              <a:custGeom>
                <a:avLst/>
                <a:gdLst>
                  <a:gd name="connsiteX0" fmla="*/ 85431 w 86263"/>
                  <a:gd name="connsiteY0" fmla="*/ 1851 h 294053"/>
                  <a:gd name="connsiteX1" fmla="*/ 25106 w 86263"/>
                  <a:gd name="connsiteY1" fmla="*/ 103451 h 294053"/>
                  <a:gd name="connsiteX2" fmla="*/ 9231 w 86263"/>
                  <a:gd name="connsiteY2" fmla="*/ 293951 h 294053"/>
                  <a:gd name="connsiteX3" fmla="*/ 2881 w 86263"/>
                  <a:gd name="connsiteY3" fmla="*/ 128851 h 294053"/>
                  <a:gd name="connsiteX4" fmla="*/ 56856 w 86263"/>
                  <a:gd name="connsiteY4" fmla="*/ 43126 h 294053"/>
                  <a:gd name="connsiteX5" fmla="*/ 85431 w 86263"/>
                  <a:gd name="connsiteY5" fmla="*/ 1851 h 294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263" h="294053">
                    <a:moveTo>
                      <a:pt x="85431" y="1851"/>
                    </a:moveTo>
                    <a:cubicBezTo>
                      <a:pt x="80139" y="11905"/>
                      <a:pt x="37806" y="54768"/>
                      <a:pt x="25106" y="103451"/>
                    </a:cubicBezTo>
                    <a:cubicBezTo>
                      <a:pt x="12406" y="152134"/>
                      <a:pt x="12935" y="289718"/>
                      <a:pt x="9231" y="293951"/>
                    </a:cubicBezTo>
                    <a:cubicBezTo>
                      <a:pt x="5527" y="298184"/>
                      <a:pt x="-5056" y="170655"/>
                      <a:pt x="2881" y="128851"/>
                    </a:cubicBezTo>
                    <a:cubicBezTo>
                      <a:pt x="10818" y="87047"/>
                      <a:pt x="44156" y="61118"/>
                      <a:pt x="56856" y="43126"/>
                    </a:cubicBezTo>
                    <a:cubicBezTo>
                      <a:pt x="69556" y="25134"/>
                      <a:pt x="90723" y="-8203"/>
                      <a:pt x="85431" y="18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250CDB84-ED6D-4710-F0E9-705A328660A4}"/>
                  </a:ext>
                </a:extLst>
              </p:cNvPr>
              <p:cNvSpPr/>
              <p:nvPr/>
            </p:nvSpPr>
            <p:spPr>
              <a:xfrm>
                <a:off x="4087451" y="4711665"/>
                <a:ext cx="103636" cy="244789"/>
              </a:xfrm>
              <a:custGeom>
                <a:avLst/>
                <a:gdLst>
                  <a:gd name="connsiteX0" fmla="*/ 84499 w 103636"/>
                  <a:gd name="connsiteY0" fmla="*/ 35 h 244789"/>
                  <a:gd name="connsiteX1" fmla="*/ 8299 w 103636"/>
                  <a:gd name="connsiteY1" fmla="*/ 50835 h 244789"/>
                  <a:gd name="connsiteX2" fmla="*/ 17824 w 103636"/>
                  <a:gd name="connsiteY2" fmla="*/ 63535 h 244789"/>
                  <a:gd name="connsiteX3" fmla="*/ 11474 w 103636"/>
                  <a:gd name="connsiteY3" fmla="*/ 241335 h 244789"/>
                  <a:gd name="connsiteX4" fmla="*/ 17824 w 103636"/>
                  <a:gd name="connsiteY4" fmla="*/ 171485 h 244789"/>
                  <a:gd name="connsiteX5" fmla="*/ 103549 w 103636"/>
                  <a:gd name="connsiteY5" fmla="*/ 54010 h 244789"/>
                  <a:gd name="connsiteX6" fmla="*/ 33699 w 103636"/>
                  <a:gd name="connsiteY6" fmla="*/ 123860 h 244789"/>
                  <a:gd name="connsiteX7" fmla="*/ 17824 w 103636"/>
                  <a:gd name="connsiteY7" fmla="*/ 152435 h 244789"/>
                  <a:gd name="connsiteX8" fmla="*/ 1949 w 103636"/>
                  <a:gd name="connsiteY8" fmla="*/ 60360 h 244789"/>
                  <a:gd name="connsiteX9" fmla="*/ 84499 w 103636"/>
                  <a:gd name="connsiteY9" fmla="*/ 35 h 24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636" h="244789">
                    <a:moveTo>
                      <a:pt x="84499" y="35"/>
                    </a:moveTo>
                    <a:cubicBezTo>
                      <a:pt x="85557" y="-1553"/>
                      <a:pt x="8299" y="50835"/>
                      <a:pt x="8299" y="50835"/>
                    </a:cubicBezTo>
                    <a:cubicBezTo>
                      <a:pt x="-2813" y="61418"/>
                      <a:pt x="17295" y="31785"/>
                      <a:pt x="17824" y="63535"/>
                    </a:cubicBezTo>
                    <a:cubicBezTo>
                      <a:pt x="18353" y="95285"/>
                      <a:pt x="11474" y="223343"/>
                      <a:pt x="11474" y="241335"/>
                    </a:cubicBezTo>
                    <a:cubicBezTo>
                      <a:pt x="11474" y="259327"/>
                      <a:pt x="2478" y="202706"/>
                      <a:pt x="17824" y="171485"/>
                    </a:cubicBezTo>
                    <a:cubicBezTo>
                      <a:pt x="33170" y="140264"/>
                      <a:pt x="100903" y="61947"/>
                      <a:pt x="103549" y="54010"/>
                    </a:cubicBezTo>
                    <a:cubicBezTo>
                      <a:pt x="106195" y="46073"/>
                      <a:pt x="47987" y="107456"/>
                      <a:pt x="33699" y="123860"/>
                    </a:cubicBezTo>
                    <a:cubicBezTo>
                      <a:pt x="19411" y="140264"/>
                      <a:pt x="23116" y="163018"/>
                      <a:pt x="17824" y="152435"/>
                    </a:cubicBezTo>
                    <a:cubicBezTo>
                      <a:pt x="12532" y="141852"/>
                      <a:pt x="-5989" y="83114"/>
                      <a:pt x="1949" y="60360"/>
                    </a:cubicBezTo>
                    <a:cubicBezTo>
                      <a:pt x="9886" y="37606"/>
                      <a:pt x="83441" y="1623"/>
                      <a:pt x="8449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AE948F9E-CCBF-944D-62E6-4A056AB7D55E}"/>
                  </a:ext>
                </a:extLst>
              </p:cNvPr>
              <p:cNvSpPr/>
              <p:nvPr/>
            </p:nvSpPr>
            <p:spPr>
              <a:xfrm>
                <a:off x="4914491" y="4264007"/>
                <a:ext cx="296247" cy="143200"/>
              </a:xfrm>
              <a:custGeom>
                <a:avLst/>
                <a:gdLst>
                  <a:gd name="connsiteX0" fmla="*/ 409 w 296247"/>
                  <a:gd name="connsiteY0" fmla="*/ 18 h 143200"/>
                  <a:gd name="connsiteX1" fmla="*/ 76609 w 296247"/>
                  <a:gd name="connsiteY1" fmla="*/ 57168 h 143200"/>
                  <a:gd name="connsiteX2" fmla="*/ 206784 w 296247"/>
                  <a:gd name="connsiteY2" fmla="*/ 53993 h 143200"/>
                  <a:gd name="connsiteX3" fmla="*/ 48034 w 296247"/>
                  <a:gd name="connsiteY3" fmla="*/ 142893 h 143200"/>
                  <a:gd name="connsiteX4" fmla="*/ 162334 w 296247"/>
                  <a:gd name="connsiteY4" fmla="*/ 82568 h 143200"/>
                  <a:gd name="connsiteX5" fmla="*/ 295684 w 296247"/>
                  <a:gd name="connsiteY5" fmla="*/ 63518 h 143200"/>
                  <a:gd name="connsiteX6" fmla="*/ 108359 w 296247"/>
                  <a:gd name="connsiteY6" fmla="*/ 50818 h 143200"/>
                  <a:gd name="connsiteX7" fmla="*/ 409 w 296247"/>
                  <a:gd name="connsiteY7" fmla="*/ 18 h 1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247" h="143200">
                    <a:moveTo>
                      <a:pt x="409" y="18"/>
                    </a:moveTo>
                    <a:cubicBezTo>
                      <a:pt x="-4882" y="1076"/>
                      <a:pt x="42213" y="48172"/>
                      <a:pt x="76609" y="57168"/>
                    </a:cubicBezTo>
                    <a:cubicBezTo>
                      <a:pt x="111005" y="66164"/>
                      <a:pt x="211547" y="39705"/>
                      <a:pt x="206784" y="53993"/>
                    </a:cubicBezTo>
                    <a:cubicBezTo>
                      <a:pt x="202021" y="68281"/>
                      <a:pt x="55442" y="138131"/>
                      <a:pt x="48034" y="142893"/>
                    </a:cubicBezTo>
                    <a:cubicBezTo>
                      <a:pt x="40626" y="147656"/>
                      <a:pt x="121059" y="95797"/>
                      <a:pt x="162334" y="82568"/>
                    </a:cubicBezTo>
                    <a:cubicBezTo>
                      <a:pt x="203609" y="69339"/>
                      <a:pt x="304680" y="68810"/>
                      <a:pt x="295684" y="63518"/>
                    </a:cubicBezTo>
                    <a:cubicBezTo>
                      <a:pt x="286688" y="58226"/>
                      <a:pt x="153867" y="58226"/>
                      <a:pt x="108359" y="50818"/>
                    </a:cubicBezTo>
                    <a:cubicBezTo>
                      <a:pt x="62851" y="43410"/>
                      <a:pt x="5700" y="-1040"/>
                      <a:pt x="409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A0DA6D12-6B30-8B50-5690-91130BA28629}"/>
                  </a:ext>
                </a:extLst>
              </p:cNvPr>
              <p:cNvSpPr/>
              <p:nvPr/>
            </p:nvSpPr>
            <p:spPr>
              <a:xfrm>
                <a:off x="4787777" y="4284780"/>
                <a:ext cx="166436" cy="113228"/>
              </a:xfrm>
              <a:custGeom>
                <a:avLst/>
                <a:gdLst>
                  <a:gd name="connsiteX0" fmla="*/ 165223 w 166436"/>
                  <a:gd name="connsiteY0" fmla="*/ 1470 h 113228"/>
                  <a:gd name="connsiteX1" fmla="*/ 89023 w 166436"/>
                  <a:gd name="connsiteY1" fmla="*/ 106245 h 113228"/>
                  <a:gd name="connsiteX2" fmla="*/ 123 w 166436"/>
                  <a:gd name="connsiteY2" fmla="*/ 103070 h 113228"/>
                  <a:gd name="connsiteX3" fmla="*/ 69973 w 166436"/>
                  <a:gd name="connsiteY3" fmla="*/ 99895 h 113228"/>
                  <a:gd name="connsiteX4" fmla="*/ 85848 w 166436"/>
                  <a:gd name="connsiteY4" fmla="*/ 71320 h 113228"/>
                  <a:gd name="connsiteX5" fmla="*/ 98548 w 166436"/>
                  <a:gd name="connsiteY5" fmla="*/ 71320 h 113228"/>
                  <a:gd name="connsiteX6" fmla="*/ 130298 w 166436"/>
                  <a:gd name="connsiteY6" fmla="*/ 45920 h 113228"/>
                  <a:gd name="connsiteX7" fmla="*/ 165223 w 166436"/>
                  <a:gd name="connsiteY7" fmla="*/ 1470 h 11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36" h="113228">
                    <a:moveTo>
                      <a:pt x="165223" y="1470"/>
                    </a:moveTo>
                    <a:cubicBezTo>
                      <a:pt x="158344" y="11524"/>
                      <a:pt x="116540" y="89312"/>
                      <a:pt x="89023" y="106245"/>
                    </a:cubicBezTo>
                    <a:cubicBezTo>
                      <a:pt x="61506" y="123178"/>
                      <a:pt x="3298" y="104128"/>
                      <a:pt x="123" y="103070"/>
                    </a:cubicBezTo>
                    <a:cubicBezTo>
                      <a:pt x="-3052" y="102012"/>
                      <a:pt x="55686" y="105187"/>
                      <a:pt x="69973" y="99895"/>
                    </a:cubicBezTo>
                    <a:cubicBezTo>
                      <a:pt x="84260" y="94603"/>
                      <a:pt x="85848" y="71320"/>
                      <a:pt x="85848" y="71320"/>
                    </a:cubicBezTo>
                    <a:cubicBezTo>
                      <a:pt x="90610" y="66558"/>
                      <a:pt x="91140" y="75553"/>
                      <a:pt x="98548" y="71320"/>
                    </a:cubicBezTo>
                    <a:cubicBezTo>
                      <a:pt x="105956" y="67087"/>
                      <a:pt x="112306" y="55974"/>
                      <a:pt x="130298" y="45920"/>
                    </a:cubicBezTo>
                    <a:cubicBezTo>
                      <a:pt x="148290" y="35866"/>
                      <a:pt x="172102" y="-8584"/>
                      <a:pt x="165223" y="14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C5AD7B63-0FA6-31AB-A0EB-A38E278CB0EE}"/>
                  </a:ext>
                </a:extLst>
              </p:cNvPr>
              <p:cNvSpPr/>
              <p:nvPr/>
            </p:nvSpPr>
            <p:spPr>
              <a:xfrm>
                <a:off x="4615253" y="4321049"/>
                <a:ext cx="356959" cy="483500"/>
              </a:xfrm>
              <a:custGeom>
                <a:avLst/>
                <a:gdLst>
                  <a:gd name="connsiteX0" fmla="*/ 356797 w 356959"/>
                  <a:gd name="connsiteY0" fmla="*/ 126 h 483500"/>
                  <a:gd name="connsiteX1" fmla="*/ 271072 w 356959"/>
                  <a:gd name="connsiteY1" fmla="*/ 69976 h 483500"/>
                  <a:gd name="connsiteX2" fmla="*/ 321872 w 356959"/>
                  <a:gd name="connsiteY2" fmla="*/ 92201 h 483500"/>
                  <a:gd name="connsiteX3" fmla="*/ 194872 w 356959"/>
                  <a:gd name="connsiteY3" fmla="*/ 216026 h 483500"/>
                  <a:gd name="connsiteX4" fmla="*/ 1197 w 356959"/>
                  <a:gd name="connsiteY4" fmla="*/ 482726 h 483500"/>
                  <a:gd name="connsiteX5" fmla="*/ 293297 w 356959"/>
                  <a:gd name="connsiteY5" fmla="*/ 123951 h 483500"/>
                  <a:gd name="connsiteX6" fmla="*/ 299647 w 356959"/>
                  <a:gd name="connsiteY6" fmla="*/ 82676 h 483500"/>
                  <a:gd name="connsiteX7" fmla="*/ 293297 w 356959"/>
                  <a:gd name="connsiteY7" fmla="*/ 89026 h 483500"/>
                  <a:gd name="connsiteX8" fmla="*/ 356797 w 356959"/>
                  <a:gd name="connsiteY8" fmla="*/ 126 h 48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6959" h="483500">
                    <a:moveTo>
                      <a:pt x="356797" y="126"/>
                    </a:moveTo>
                    <a:cubicBezTo>
                      <a:pt x="353093" y="-3049"/>
                      <a:pt x="276893" y="54630"/>
                      <a:pt x="271072" y="69976"/>
                    </a:cubicBezTo>
                    <a:cubicBezTo>
                      <a:pt x="265251" y="85322"/>
                      <a:pt x="334572" y="67859"/>
                      <a:pt x="321872" y="92201"/>
                    </a:cubicBezTo>
                    <a:cubicBezTo>
                      <a:pt x="309172" y="116543"/>
                      <a:pt x="248318" y="150939"/>
                      <a:pt x="194872" y="216026"/>
                    </a:cubicBezTo>
                    <a:cubicBezTo>
                      <a:pt x="141426" y="281114"/>
                      <a:pt x="-15207" y="498072"/>
                      <a:pt x="1197" y="482726"/>
                    </a:cubicBezTo>
                    <a:cubicBezTo>
                      <a:pt x="17601" y="467380"/>
                      <a:pt x="243555" y="190626"/>
                      <a:pt x="293297" y="123951"/>
                    </a:cubicBezTo>
                    <a:cubicBezTo>
                      <a:pt x="343039" y="57276"/>
                      <a:pt x="299647" y="82676"/>
                      <a:pt x="299647" y="82676"/>
                    </a:cubicBezTo>
                    <a:cubicBezTo>
                      <a:pt x="299647" y="76855"/>
                      <a:pt x="286947" y="100668"/>
                      <a:pt x="293297" y="89026"/>
                    </a:cubicBezTo>
                    <a:cubicBezTo>
                      <a:pt x="299647" y="77384"/>
                      <a:pt x="360501" y="3301"/>
                      <a:pt x="356797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861E4ED4-3ADC-6D90-7D8C-0153F8F958DF}"/>
                  </a:ext>
                </a:extLst>
              </p:cNvPr>
              <p:cNvSpPr/>
              <p:nvPr/>
            </p:nvSpPr>
            <p:spPr>
              <a:xfrm>
                <a:off x="4771720" y="4387416"/>
                <a:ext cx="180290" cy="158378"/>
              </a:xfrm>
              <a:custGeom>
                <a:avLst/>
                <a:gdLst>
                  <a:gd name="connsiteX0" fmla="*/ 6655 w 180290"/>
                  <a:gd name="connsiteY0" fmla="*/ 38534 h 158378"/>
                  <a:gd name="connsiteX1" fmla="*/ 57455 w 180290"/>
                  <a:gd name="connsiteY1" fmla="*/ 92509 h 158378"/>
                  <a:gd name="connsiteX2" fmla="*/ 3480 w 180290"/>
                  <a:gd name="connsiteY2" fmla="*/ 156009 h 158378"/>
                  <a:gd name="connsiteX3" fmla="*/ 178105 w 180290"/>
                  <a:gd name="connsiteY3" fmla="*/ 3609 h 158378"/>
                  <a:gd name="connsiteX4" fmla="*/ 98730 w 180290"/>
                  <a:gd name="connsiteY4" fmla="*/ 44884 h 158378"/>
                  <a:gd name="connsiteX5" fmla="*/ 57455 w 180290"/>
                  <a:gd name="connsiteY5" fmla="*/ 9959 h 158378"/>
                  <a:gd name="connsiteX6" fmla="*/ 82855 w 180290"/>
                  <a:gd name="connsiteY6" fmla="*/ 60759 h 158378"/>
                  <a:gd name="connsiteX7" fmla="*/ 6655 w 180290"/>
                  <a:gd name="connsiteY7" fmla="*/ 38534 h 15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290" h="158378">
                    <a:moveTo>
                      <a:pt x="6655" y="38534"/>
                    </a:moveTo>
                    <a:cubicBezTo>
                      <a:pt x="2422" y="43826"/>
                      <a:pt x="57984" y="72930"/>
                      <a:pt x="57455" y="92509"/>
                    </a:cubicBezTo>
                    <a:cubicBezTo>
                      <a:pt x="56926" y="112088"/>
                      <a:pt x="-16628" y="170826"/>
                      <a:pt x="3480" y="156009"/>
                    </a:cubicBezTo>
                    <a:cubicBezTo>
                      <a:pt x="23588" y="141192"/>
                      <a:pt x="162230" y="22130"/>
                      <a:pt x="178105" y="3609"/>
                    </a:cubicBezTo>
                    <a:cubicBezTo>
                      <a:pt x="193980" y="-14912"/>
                      <a:pt x="118838" y="43826"/>
                      <a:pt x="98730" y="44884"/>
                    </a:cubicBezTo>
                    <a:cubicBezTo>
                      <a:pt x="78622" y="45942"/>
                      <a:pt x="60101" y="7313"/>
                      <a:pt x="57455" y="9959"/>
                    </a:cubicBezTo>
                    <a:cubicBezTo>
                      <a:pt x="54809" y="12605"/>
                      <a:pt x="86030" y="53351"/>
                      <a:pt x="82855" y="60759"/>
                    </a:cubicBezTo>
                    <a:cubicBezTo>
                      <a:pt x="79680" y="68167"/>
                      <a:pt x="10888" y="33242"/>
                      <a:pt x="6655" y="385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C6862A2E-40E8-EC12-B5D6-0D160AD43336}"/>
                  </a:ext>
                </a:extLst>
              </p:cNvPr>
              <p:cNvSpPr/>
              <p:nvPr/>
            </p:nvSpPr>
            <p:spPr>
              <a:xfrm>
                <a:off x="4848180" y="4301557"/>
                <a:ext cx="450892" cy="426357"/>
              </a:xfrm>
              <a:custGeom>
                <a:avLst/>
                <a:gdLst>
                  <a:gd name="connsiteX0" fmla="*/ 447720 w 450892"/>
                  <a:gd name="connsiteY0" fmla="*/ 6918 h 426357"/>
                  <a:gd name="connsiteX1" fmla="*/ 358820 w 450892"/>
                  <a:gd name="connsiteY1" fmla="*/ 54543 h 426357"/>
                  <a:gd name="connsiteX2" fmla="*/ 181020 w 450892"/>
                  <a:gd name="connsiteY2" fmla="*/ 235518 h 426357"/>
                  <a:gd name="connsiteX3" fmla="*/ 219120 w 450892"/>
                  <a:gd name="connsiteY3" fmla="*/ 219643 h 426357"/>
                  <a:gd name="connsiteX4" fmla="*/ 123870 w 450892"/>
                  <a:gd name="connsiteY4" fmla="*/ 305368 h 426357"/>
                  <a:gd name="connsiteX5" fmla="*/ 88945 w 450892"/>
                  <a:gd name="connsiteY5" fmla="*/ 397443 h 426357"/>
                  <a:gd name="connsiteX6" fmla="*/ 127045 w 450892"/>
                  <a:gd name="connsiteY6" fmla="*/ 356168 h 426357"/>
                  <a:gd name="connsiteX7" fmla="*/ 45 w 450892"/>
                  <a:gd name="connsiteY7" fmla="*/ 426018 h 426357"/>
                  <a:gd name="connsiteX8" fmla="*/ 142920 w 450892"/>
                  <a:gd name="connsiteY8" fmla="*/ 321243 h 426357"/>
                  <a:gd name="connsiteX9" fmla="*/ 250870 w 450892"/>
                  <a:gd name="connsiteY9" fmla="*/ 181543 h 426357"/>
                  <a:gd name="connsiteX10" fmla="*/ 447720 w 450892"/>
                  <a:gd name="connsiteY10" fmla="*/ 6918 h 42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892" h="426357">
                    <a:moveTo>
                      <a:pt x="447720" y="6918"/>
                    </a:moveTo>
                    <a:cubicBezTo>
                      <a:pt x="465712" y="-14249"/>
                      <a:pt x="403270" y="16443"/>
                      <a:pt x="358820" y="54543"/>
                    </a:cubicBezTo>
                    <a:cubicBezTo>
                      <a:pt x="314370" y="92643"/>
                      <a:pt x="204303" y="208001"/>
                      <a:pt x="181020" y="235518"/>
                    </a:cubicBezTo>
                    <a:cubicBezTo>
                      <a:pt x="157737" y="263035"/>
                      <a:pt x="228645" y="208001"/>
                      <a:pt x="219120" y="219643"/>
                    </a:cubicBezTo>
                    <a:cubicBezTo>
                      <a:pt x="209595" y="231285"/>
                      <a:pt x="145566" y="275735"/>
                      <a:pt x="123870" y="305368"/>
                    </a:cubicBezTo>
                    <a:cubicBezTo>
                      <a:pt x="102174" y="335001"/>
                      <a:pt x="88416" y="388976"/>
                      <a:pt x="88945" y="397443"/>
                    </a:cubicBezTo>
                    <a:cubicBezTo>
                      <a:pt x="89474" y="405910"/>
                      <a:pt x="141862" y="351405"/>
                      <a:pt x="127045" y="356168"/>
                    </a:cubicBezTo>
                    <a:cubicBezTo>
                      <a:pt x="112228" y="360931"/>
                      <a:pt x="-2601" y="431839"/>
                      <a:pt x="45" y="426018"/>
                    </a:cubicBezTo>
                    <a:cubicBezTo>
                      <a:pt x="2691" y="420197"/>
                      <a:pt x="101116" y="361989"/>
                      <a:pt x="142920" y="321243"/>
                    </a:cubicBezTo>
                    <a:cubicBezTo>
                      <a:pt x="184724" y="280497"/>
                      <a:pt x="203245" y="232343"/>
                      <a:pt x="250870" y="181543"/>
                    </a:cubicBezTo>
                    <a:cubicBezTo>
                      <a:pt x="298495" y="130743"/>
                      <a:pt x="429728" y="28085"/>
                      <a:pt x="447720" y="69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FCD1AF0C-A65D-35EB-B152-A33446AE7BB3}"/>
                  </a:ext>
                </a:extLst>
              </p:cNvPr>
              <p:cNvSpPr/>
              <p:nvPr/>
            </p:nvSpPr>
            <p:spPr>
              <a:xfrm>
                <a:off x="4892646" y="4348597"/>
                <a:ext cx="314566" cy="267158"/>
              </a:xfrm>
              <a:custGeom>
                <a:avLst/>
                <a:gdLst>
                  <a:gd name="connsiteX0" fmla="*/ 314354 w 314566"/>
                  <a:gd name="connsiteY0" fmla="*/ 1153 h 267158"/>
                  <a:gd name="connsiteX1" fmla="*/ 161954 w 314566"/>
                  <a:gd name="connsiteY1" fmla="*/ 39253 h 267158"/>
                  <a:gd name="connsiteX2" fmla="*/ 187354 w 314566"/>
                  <a:gd name="connsiteY2" fmla="*/ 36078 h 267158"/>
                  <a:gd name="connsiteX3" fmla="*/ 127029 w 314566"/>
                  <a:gd name="connsiteY3" fmla="*/ 96403 h 267158"/>
                  <a:gd name="connsiteX4" fmla="*/ 101629 w 314566"/>
                  <a:gd name="connsiteY4" fmla="*/ 217053 h 267158"/>
                  <a:gd name="connsiteX5" fmla="*/ 95279 w 314566"/>
                  <a:gd name="connsiteY5" fmla="*/ 251978 h 267158"/>
                  <a:gd name="connsiteX6" fmla="*/ 85754 w 314566"/>
                  <a:gd name="connsiteY6" fmla="*/ 261503 h 267158"/>
                  <a:gd name="connsiteX7" fmla="*/ 29 w 314566"/>
                  <a:gd name="connsiteY7" fmla="*/ 166253 h 267158"/>
                  <a:gd name="connsiteX8" fmla="*/ 76229 w 314566"/>
                  <a:gd name="connsiteY8" fmla="*/ 239278 h 267158"/>
                  <a:gd name="connsiteX9" fmla="*/ 88929 w 314566"/>
                  <a:gd name="connsiteY9" fmla="*/ 166253 h 267158"/>
                  <a:gd name="connsiteX10" fmla="*/ 123854 w 314566"/>
                  <a:gd name="connsiteY10" fmla="*/ 90053 h 267158"/>
                  <a:gd name="connsiteX11" fmla="*/ 314354 w 314566"/>
                  <a:gd name="connsiteY11" fmla="*/ 1153 h 26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4566" h="267158">
                    <a:moveTo>
                      <a:pt x="314354" y="1153"/>
                    </a:moveTo>
                    <a:cubicBezTo>
                      <a:pt x="320704" y="-7314"/>
                      <a:pt x="183121" y="33432"/>
                      <a:pt x="161954" y="39253"/>
                    </a:cubicBezTo>
                    <a:cubicBezTo>
                      <a:pt x="140787" y="45074"/>
                      <a:pt x="193175" y="26553"/>
                      <a:pt x="187354" y="36078"/>
                    </a:cubicBezTo>
                    <a:cubicBezTo>
                      <a:pt x="181533" y="45603"/>
                      <a:pt x="141316" y="66241"/>
                      <a:pt x="127029" y="96403"/>
                    </a:cubicBezTo>
                    <a:cubicBezTo>
                      <a:pt x="112742" y="126565"/>
                      <a:pt x="106921" y="191124"/>
                      <a:pt x="101629" y="217053"/>
                    </a:cubicBezTo>
                    <a:cubicBezTo>
                      <a:pt x="96337" y="242982"/>
                      <a:pt x="97925" y="244570"/>
                      <a:pt x="95279" y="251978"/>
                    </a:cubicBezTo>
                    <a:cubicBezTo>
                      <a:pt x="92633" y="259386"/>
                      <a:pt x="101629" y="275791"/>
                      <a:pt x="85754" y="261503"/>
                    </a:cubicBezTo>
                    <a:cubicBezTo>
                      <a:pt x="69879" y="247216"/>
                      <a:pt x="1616" y="169957"/>
                      <a:pt x="29" y="166253"/>
                    </a:cubicBezTo>
                    <a:cubicBezTo>
                      <a:pt x="-1558" y="162549"/>
                      <a:pt x="61412" y="239278"/>
                      <a:pt x="76229" y="239278"/>
                    </a:cubicBezTo>
                    <a:cubicBezTo>
                      <a:pt x="91046" y="239278"/>
                      <a:pt x="80992" y="191124"/>
                      <a:pt x="88929" y="166253"/>
                    </a:cubicBezTo>
                    <a:cubicBezTo>
                      <a:pt x="96866" y="141382"/>
                      <a:pt x="93162" y="114924"/>
                      <a:pt x="123854" y="90053"/>
                    </a:cubicBezTo>
                    <a:cubicBezTo>
                      <a:pt x="154546" y="65182"/>
                      <a:pt x="308004" y="9620"/>
                      <a:pt x="314354" y="1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620276CF-7951-1124-68DB-6B1777CF06D0}"/>
                  </a:ext>
                </a:extLst>
              </p:cNvPr>
              <p:cNvSpPr/>
              <p:nvPr/>
            </p:nvSpPr>
            <p:spPr>
              <a:xfrm>
                <a:off x="4593173" y="4701550"/>
                <a:ext cx="342207" cy="401432"/>
              </a:xfrm>
              <a:custGeom>
                <a:avLst/>
                <a:gdLst>
                  <a:gd name="connsiteX0" fmla="*/ 340777 w 342207"/>
                  <a:gd name="connsiteY0" fmla="*/ 625 h 401432"/>
                  <a:gd name="connsiteX1" fmla="*/ 150277 w 342207"/>
                  <a:gd name="connsiteY1" fmla="*/ 241925 h 401432"/>
                  <a:gd name="connsiteX2" fmla="*/ 1052 w 342207"/>
                  <a:gd name="connsiteY2" fmla="*/ 400675 h 401432"/>
                  <a:gd name="connsiteX3" fmla="*/ 226477 w 342207"/>
                  <a:gd name="connsiteY3" fmla="*/ 178425 h 401432"/>
                  <a:gd name="connsiteX4" fmla="*/ 340777 w 342207"/>
                  <a:gd name="connsiteY4" fmla="*/ 625 h 40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207" h="401432">
                    <a:moveTo>
                      <a:pt x="340777" y="625"/>
                    </a:moveTo>
                    <a:cubicBezTo>
                      <a:pt x="328077" y="11208"/>
                      <a:pt x="206898" y="175250"/>
                      <a:pt x="150277" y="241925"/>
                    </a:cubicBezTo>
                    <a:cubicBezTo>
                      <a:pt x="93656" y="308600"/>
                      <a:pt x="-11648" y="411258"/>
                      <a:pt x="1052" y="400675"/>
                    </a:cubicBezTo>
                    <a:cubicBezTo>
                      <a:pt x="13752" y="390092"/>
                      <a:pt x="174090" y="240337"/>
                      <a:pt x="226477" y="178425"/>
                    </a:cubicBezTo>
                    <a:cubicBezTo>
                      <a:pt x="278864" y="116513"/>
                      <a:pt x="353477" y="-9958"/>
                      <a:pt x="340777" y="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CA0EFF9E-7602-E02F-325B-DFABCE4FDC68}"/>
                  </a:ext>
                </a:extLst>
              </p:cNvPr>
              <p:cNvSpPr/>
              <p:nvPr/>
            </p:nvSpPr>
            <p:spPr>
              <a:xfrm>
                <a:off x="4816475" y="4716118"/>
                <a:ext cx="60921" cy="136176"/>
              </a:xfrm>
              <a:custGeom>
                <a:avLst/>
                <a:gdLst>
                  <a:gd name="connsiteX0" fmla="*/ 53975 w 60921"/>
                  <a:gd name="connsiteY0" fmla="*/ 1932 h 136176"/>
                  <a:gd name="connsiteX1" fmla="*/ 0 w 60921"/>
                  <a:gd name="connsiteY1" fmla="*/ 135282 h 136176"/>
                  <a:gd name="connsiteX2" fmla="*/ 53975 w 60921"/>
                  <a:gd name="connsiteY2" fmla="*/ 59082 h 136176"/>
                  <a:gd name="connsiteX3" fmla="*/ 53975 w 60921"/>
                  <a:gd name="connsiteY3" fmla="*/ 1932 h 1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21" h="136176">
                    <a:moveTo>
                      <a:pt x="53975" y="1932"/>
                    </a:moveTo>
                    <a:cubicBezTo>
                      <a:pt x="44979" y="14632"/>
                      <a:pt x="0" y="125757"/>
                      <a:pt x="0" y="135282"/>
                    </a:cubicBezTo>
                    <a:cubicBezTo>
                      <a:pt x="0" y="144807"/>
                      <a:pt x="44450" y="75486"/>
                      <a:pt x="53975" y="59082"/>
                    </a:cubicBezTo>
                    <a:cubicBezTo>
                      <a:pt x="63500" y="42678"/>
                      <a:pt x="62971" y="-10768"/>
                      <a:pt x="53975" y="19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4AC5A116-0B0D-E843-E93A-00F128329C8B}"/>
                  </a:ext>
                </a:extLst>
              </p:cNvPr>
              <p:cNvSpPr/>
              <p:nvPr/>
            </p:nvSpPr>
            <p:spPr>
              <a:xfrm>
                <a:off x="4190174" y="4714227"/>
                <a:ext cx="96661" cy="270690"/>
              </a:xfrm>
              <a:custGeom>
                <a:avLst/>
                <a:gdLst>
                  <a:gd name="connsiteX0" fmla="*/ 96076 w 96661"/>
                  <a:gd name="connsiteY0" fmla="*/ 648 h 270690"/>
                  <a:gd name="connsiteX1" fmla="*/ 42101 w 96661"/>
                  <a:gd name="connsiteY1" fmla="*/ 76848 h 270690"/>
                  <a:gd name="connsiteX2" fmla="*/ 16701 w 96661"/>
                  <a:gd name="connsiteY2" fmla="*/ 102248 h 270690"/>
                  <a:gd name="connsiteX3" fmla="*/ 26226 w 96661"/>
                  <a:gd name="connsiteY3" fmla="*/ 124473 h 270690"/>
                  <a:gd name="connsiteX4" fmla="*/ 4001 w 96661"/>
                  <a:gd name="connsiteY4" fmla="*/ 153048 h 270690"/>
                  <a:gd name="connsiteX5" fmla="*/ 7176 w 96661"/>
                  <a:gd name="connsiteY5" fmla="*/ 270523 h 270690"/>
                  <a:gd name="connsiteX6" fmla="*/ 4001 w 96661"/>
                  <a:gd name="connsiteY6" fmla="*/ 124473 h 270690"/>
                  <a:gd name="connsiteX7" fmla="*/ 96076 w 96661"/>
                  <a:gd name="connsiteY7" fmla="*/ 648 h 27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661" h="270690">
                    <a:moveTo>
                      <a:pt x="96076" y="648"/>
                    </a:moveTo>
                    <a:cubicBezTo>
                      <a:pt x="102426" y="-7289"/>
                      <a:pt x="55330" y="59915"/>
                      <a:pt x="42101" y="76848"/>
                    </a:cubicBezTo>
                    <a:cubicBezTo>
                      <a:pt x="28872" y="93781"/>
                      <a:pt x="16701" y="102248"/>
                      <a:pt x="16701" y="102248"/>
                    </a:cubicBezTo>
                    <a:cubicBezTo>
                      <a:pt x="14055" y="110185"/>
                      <a:pt x="28343" y="116006"/>
                      <a:pt x="26226" y="124473"/>
                    </a:cubicBezTo>
                    <a:cubicBezTo>
                      <a:pt x="24109" y="132940"/>
                      <a:pt x="7176" y="128706"/>
                      <a:pt x="4001" y="153048"/>
                    </a:cubicBezTo>
                    <a:cubicBezTo>
                      <a:pt x="826" y="177390"/>
                      <a:pt x="7176" y="275285"/>
                      <a:pt x="7176" y="270523"/>
                    </a:cubicBezTo>
                    <a:cubicBezTo>
                      <a:pt x="7176" y="265761"/>
                      <a:pt x="-6582" y="165219"/>
                      <a:pt x="4001" y="124473"/>
                    </a:cubicBezTo>
                    <a:cubicBezTo>
                      <a:pt x="14584" y="83727"/>
                      <a:pt x="89726" y="8585"/>
                      <a:pt x="96076" y="6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0A0C0A3D-C6D0-9B0A-1122-60528260AC1C}"/>
                  </a:ext>
                </a:extLst>
              </p:cNvPr>
              <p:cNvSpPr/>
              <p:nvPr/>
            </p:nvSpPr>
            <p:spPr>
              <a:xfrm>
                <a:off x="4254282" y="4679924"/>
                <a:ext cx="213548" cy="196907"/>
              </a:xfrm>
              <a:custGeom>
                <a:avLst/>
                <a:gdLst>
                  <a:gd name="connsiteX0" fmla="*/ 212943 w 213548"/>
                  <a:gd name="connsiteY0" fmla="*/ 26 h 196907"/>
                  <a:gd name="connsiteX1" fmla="*/ 152618 w 213548"/>
                  <a:gd name="connsiteY1" fmla="*/ 101626 h 196907"/>
                  <a:gd name="connsiteX2" fmla="*/ 218 w 213548"/>
                  <a:gd name="connsiteY2" fmla="*/ 196876 h 196907"/>
                  <a:gd name="connsiteX3" fmla="*/ 120868 w 213548"/>
                  <a:gd name="connsiteY3" fmla="*/ 111151 h 196907"/>
                  <a:gd name="connsiteX4" fmla="*/ 212943 w 213548"/>
                  <a:gd name="connsiteY4" fmla="*/ 26 h 19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548" h="196907">
                    <a:moveTo>
                      <a:pt x="212943" y="26"/>
                    </a:moveTo>
                    <a:cubicBezTo>
                      <a:pt x="218235" y="-1561"/>
                      <a:pt x="188072" y="68818"/>
                      <a:pt x="152618" y="101626"/>
                    </a:cubicBezTo>
                    <a:cubicBezTo>
                      <a:pt x="117164" y="134434"/>
                      <a:pt x="5510" y="195289"/>
                      <a:pt x="218" y="196876"/>
                    </a:cubicBezTo>
                    <a:cubicBezTo>
                      <a:pt x="-5074" y="198463"/>
                      <a:pt x="87001" y="140255"/>
                      <a:pt x="120868" y="111151"/>
                    </a:cubicBezTo>
                    <a:cubicBezTo>
                      <a:pt x="154735" y="82047"/>
                      <a:pt x="207651" y="1613"/>
                      <a:pt x="21294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8D3AE3B1-1E15-CB8A-C14B-EFF1F84B8C9B}"/>
                  </a:ext>
                </a:extLst>
              </p:cNvPr>
              <p:cNvSpPr/>
              <p:nvPr/>
            </p:nvSpPr>
            <p:spPr>
              <a:xfrm>
                <a:off x="4387387" y="4654423"/>
                <a:ext cx="441974" cy="224254"/>
              </a:xfrm>
              <a:custGeom>
                <a:avLst/>
                <a:gdLst>
                  <a:gd name="connsiteX0" fmla="*/ 276688 w 441974"/>
                  <a:gd name="connsiteY0" fmla="*/ 127 h 224254"/>
                  <a:gd name="connsiteX1" fmla="*/ 162388 w 441974"/>
                  <a:gd name="connsiteY1" fmla="*/ 111252 h 224254"/>
                  <a:gd name="connsiteX2" fmla="*/ 6813 w 441974"/>
                  <a:gd name="connsiteY2" fmla="*/ 222377 h 224254"/>
                  <a:gd name="connsiteX3" fmla="*/ 70313 w 441974"/>
                  <a:gd name="connsiteY3" fmla="*/ 181102 h 224254"/>
                  <a:gd name="connsiteX4" fmla="*/ 441788 w 441974"/>
                  <a:gd name="connsiteY4" fmla="*/ 181102 h 224254"/>
                  <a:gd name="connsiteX5" fmla="*/ 121113 w 441974"/>
                  <a:gd name="connsiteY5" fmla="*/ 162052 h 224254"/>
                  <a:gd name="connsiteX6" fmla="*/ 159213 w 441974"/>
                  <a:gd name="connsiteY6" fmla="*/ 133477 h 224254"/>
                  <a:gd name="connsiteX7" fmla="*/ 276688 w 441974"/>
                  <a:gd name="connsiteY7" fmla="*/ 127 h 22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974" h="224254">
                    <a:moveTo>
                      <a:pt x="276688" y="127"/>
                    </a:moveTo>
                    <a:cubicBezTo>
                      <a:pt x="277217" y="-3577"/>
                      <a:pt x="207367" y="74210"/>
                      <a:pt x="162388" y="111252"/>
                    </a:cubicBezTo>
                    <a:cubicBezTo>
                      <a:pt x="117409" y="148294"/>
                      <a:pt x="22159" y="210735"/>
                      <a:pt x="6813" y="222377"/>
                    </a:cubicBezTo>
                    <a:cubicBezTo>
                      <a:pt x="-8533" y="234019"/>
                      <a:pt x="-2183" y="187981"/>
                      <a:pt x="70313" y="181102"/>
                    </a:cubicBezTo>
                    <a:cubicBezTo>
                      <a:pt x="142809" y="174223"/>
                      <a:pt x="433321" y="184277"/>
                      <a:pt x="441788" y="181102"/>
                    </a:cubicBezTo>
                    <a:cubicBezTo>
                      <a:pt x="450255" y="177927"/>
                      <a:pt x="168209" y="169989"/>
                      <a:pt x="121113" y="162052"/>
                    </a:cubicBezTo>
                    <a:cubicBezTo>
                      <a:pt x="74017" y="154115"/>
                      <a:pt x="136988" y="154644"/>
                      <a:pt x="159213" y="133477"/>
                    </a:cubicBezTo>
                    <a:cubicBezTo>
                      <a:pt x="181438" y="112310"/>
                      <a:pt x="276159" y="3831"/>
                      <a:pt x="276688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30DAB90F-CAE5-33D3-9F08-F9EEB4EC7682}"/>
                  </a:ext>
                </a:extLst>
              </p:cNvPr>
              <p:cNvSpPr/>
              <p:nvPr/>
            </p:nvSpPr>
            <p:spPr>
              <a:xfrm>
                <a:off x="4019625" y="5416327"/>
                <a:ext cx="63501" cy="892527"/>
              </a:xfrm>
              <a:custGeom>
                <a:avLst/>
                <a:gdLst>
                  <a:gd name="connsiteX0" fmla="*/ 63425 w 63501"/>
                  <a:gd name="connsiteY0" fmla="*/ 223 h 892527"/>
                  <a:gd name="connsiteX1" fmla="*/ 3100 w 63501"/>
                  <a:gd name="connsiteY1" fmla="*/ 346298 h 892527"/>
                  <a:gd name="connsiteX2" fmla="*/ 9450 w 63501"/>
                  <a:gd name="connsiteY2" fmla="*/ 892398 h 892527"/>
                  <a:gd name="connsiteX3" fmla="*/ 15800 w 63501"/>
                  <a:gd name="connsiteY3" fmla="*/ 393923 h 892527"/>
                  <a:gd name="connsiteX4" fmla="*/ 63425 w 63501"/>
                  <a:gd name="connsiteY4" fmla="*/ 223 h 89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01" h="892527">
                    <a:moveTo>
                      <a:pt x="63425" y="223"/>
                    </a:moveTo>
                    <a:cubicBezTo>
                      <a:pt x="61308" y="-7714"/>
                      <a:pt x="12096" y="197602"/>
                      <a:pt x="3100" y="346298"/>
                    </a:cubicBezTo>
                    <a:cubicBezTo>
                      <a:pt x="-5896" y="494994"/>
                      <a:pt x="7333" y="884461"/>
                      <a:pt x="9450" y="892398"/>
                    </a:cubicBezTo>
                    <a:cubicBezTo>
                      <a:pt x="11567" y="900335"/>
                      <a:pt x="8392" y="539973"/>
                      <a:pt x="15800" y="393923"/>
                    </a:cubicBezTo>
                    <a:cubicBezTo>
                      <a:pt x="23208" y="247873"/>
                      <a:pt x="65542" y="8160"/>
                      <a:pt x="63425" y="2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BF628A32-C961-6E08-0317-7C8A8A7B3B94}"/>
                  </a:ext>
                </a:extLst>
              </p:cNvPr>
              <p:cNvSpPr/>
              <p:nvPr/>
            </p:nvSpPr>
            <p:spPr>
              <a:xfrm>
                <a:off x="3893490" y="5057431"/>
                <a:ext cx="119876" cy="311920"/>
              </a:xfrm>
              <a:custGeom>
                <a:avLst/>
                <a:gdLst>
                  <a:gd name="connsiteX0" fmla="*/ 119710 w 119876"/>
                  <a:gd name="connsiteY0" fmla="*/ 344 h 311920"/>
                  <a:gd name="connsiteX1" fmla="*/ 30810 w 119876"/>
                  <a:gd name="connsiteY1" fmla="*/ 143219 h 311920"/>
                  <a:gd name="connsiteX2" fmla="*/ 27635 w 119876"/>
                  <a:gd name="connsiteY2" fmla="*/ 311494 h 311920"/>
                  <a:gd name="connsiteX3" fmla="*/ 5410 w 119876"/>
                  <a:gd name="connsiteY3" fmla="*/ 184494 h 311920"/>
                  <a:gd name="connsiteX4" fmla="*/ 119710 w 119876"/>
                  <a:gd name="connsiteY4" fmla="*/ 344 h 3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76" h="311920">
                    <a:moveTo>
                      <a:pt x="119710" y="344"/>
                    </a:moveTo>
                    <a:cubicBezTo>
                      <a:pt x="123943" y="-6535"/>
                      <a:pt x="46156" y="91361"/>
                      <a:pt x="30810" y="143219"/>
                    </a:cubicBezTo>
                    <a:cubicBezTo>
                      <a:pt x="15464" y="195077"/>
                      <a:pt x="31868" y="304615"/>
                      <a:pt x="27635" y="311494"/>
                    </a:cubicBezTo>
                    <a:cubicBezTo>
                      <a:pt x="23402" y="318373"/>
                      <a:pt x="-13640" y="240586"/>
                      <a:pt x="5410" y="184494"/>
                    </a:cubicBezTo>
                    <a:cubicBezTo>
                      <a:pt x="24460" y="128402"/>
                      <a:pt x="115477" y="7223"/>
                      <a:pt x="119710" y="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CFE5BD83-F8B3-D219-5CB9-218E08B4E723}"/>
                  </a:ext>
                </a:extLst>
              </p:cNvPr>
              <p:cNvSpPr/>
              <p:nvPr/>
            </p:nvSpPr>
            <p:spPr>
              <a:xfrm>
                <a:off x="3676641" y="5329122"/>
                <a:ext cx="31174" cy="571184"/>
              </a:xfrm>
              <a:custGeom>
                <a:avLst/>
                <a:gdLst>
                  <a:gd name="connsiteX0" fmla="*/ 25409 w 31174"/>
                  <a:gd name="connsiteY0" fmla="*/ 8053 h 571184"/>
                  <a:gd name="connsiteX1" fmla="*/ 9 w 31174"/>
                  <a:gd name="connsiteY1" fmla="*/ 566853 h 571184"/>
                  <a:gd name="connsiteX2" fmla="*/ 28584 w 31174"/>
                  <a:gd name="connsiteY2" fmla="*/ 255703 h 571184"/>
                  <a:gd name="connsiteX3" fmla="*/ 25409 w 31174"/>
                  <a:gd name="connsiteY3" fmla="*/ 8053 h 57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4" h="571184">
                    <a:moveTo>
                      <a:pt x="25409" y="8053"/>
                    </a:moveTo>
                    <a:cubicBezTo>
                      <a:pt x="20646" y="59911"/>
                      <a:pt x="-520" y="525578"/>
                      <a:pt x="9" y="566853"/>
                    </a:cubicBezTo>
                    <a:cubicBezTo>
                      <a:pt x="538" y="608128"/>
                      <a:pt x="23292" y="343016"/>
                      <a:pt x="28584" y="255703"/>
                    </a:cubicBezTo>
                    <a:cubicBezTo>
                      <a:pt x="33876" y="168391"/>
                      <a:pt x="30172" y="-43805"/>
                      <a:pt x="25409" y="80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CB000A06-E332-1656-580B-405584452B84}"/>
                  </a:ext>
                </a:extLst>
              </p:cNvPr>
              <p:cNvSpPr/>
              <p:nvPr/>
            </p:nvSpPr>
            <p:spPr>
              <a:xfrm>
                <a:off x="3816345" y="5844629"/>
                <a:ext cx="45807" cy="681184"/>
              </a:xfrm>
              <a:custGeom>
                <a:avLst/>
                <a:gdLst>
                  <a:gd name="connsiteX0" fmla="*/ 5 w 45807"/>
                  <a:gd name="connsiteY0" fmla="*/ 3721 h 681184"/>
                  <a:gd name="connsiteX1" fmla="*/ 44455 w 45807"/>
                  <a:gd name="connsiteY1" fmla="*/ 448221 h 681184"/>
                  <a:gd name="connsiteX2" fmla="*/ 34930 w 45807"/>
                  <a:gd name="connsiteY2" fmla="*/ 676821 h 681184"/>
                  <a:gd name="connsiteX3" fmla="*/ 41280 w 45807"/>
                  <a:gd name="connsiteY3" fmla="*/ 257721 h 681184"/>
                  <a:gd name="connsiteX4" fmla="*/ 5 w 45807"/>
                  <a:gd name="connsiteY4" fmla="*/ 3721 h 68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07" h="681184">
                    <a:moveTo>
                      <a:pt x="5" y="3721"/>
                    </a:moveTo>
                    <a:cubicBezTo>
                      <a:pt x="534" y="35471"/>
                      <a:pt x="38634" y="336038"/>
                      <a:pt x="44455" y="448221"/>
                    </a:cubicBezTo>
                    <a:cubicBezTo>
                      <a:pt x="50276" y="560404"/>
                      <a:pt x="35459" y="708571"/>
                      <a:pt x="34930" y="676821"/>
                    </a:cubicBezTo>
                    <a:cubicBezTo>
                      <a:pt x="34401" y="645071"/>
                      <a:pt x="46572" y="364613"/>
                      <a:pt x="41280" y="257721"/>
                    </a:cubicBezTo>
                    <a:cubicBezTo>
                      <a:pt x="35988" y="150829"/>
                      <a:pt x="-524" y="-28029"/>
                      <a:pt x="5" y="37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19CA5991-3CC6-9E9F-26BA-C6AC6A5DE623}"/>
                  </a:ext>
                </a:extLst>
              </p:cNvPr>
              <p:cNvSpPr/>
              <p:nvPr/>
            </p:nvSpPr>
            <p:spPr>
              <a:xfrm>
                <a:off x="4082782" y="5773325"/>
                <a:ext cx="108551" cy="529149"/>
              </a:xfrm>
              <a:custGeom>
                <a:avLst/>
                <a:gdLst>
                  <a:gd name="connsiteX0" fmla="*/ 108218 w 108551"/>
                  <a:gd name="connsiteY0" fmla="*/ 2000 h 529149"/>
                  <a:gd name="connsiteX1" fmla="*/ 54243 w 108551"/>
                  <a:gd name="connsiteY1" fmla="*/ 186150 h 529149"/>
                  <a:gd name="connsiteX2" fmla="*/ 41543 w 108551"/>
                  <a:gd name="connsiteY2" fmla="*/ 363950 h 529149"/>
                  <a:gd name="connsiteX3" fmla="*/ 38368 w 108551"/>
                  <a:gd name="connsiteY3" fmla="*/ 338550 h 529149"/>
                  <a:gd name="connsiteX4" fmla="*/ 268 w 108551"/>
                  <a:gd name="connsiteY4" fmla="*/ 529050 h 529149"/>
                  <a:gd name="connsiteX5" fmla="*/ 25668 w 108551"/>
                  <a:gd name="connsiteY5" fmla="*/ 309975 h 529149"/>
                  <a:gd name="connsiteX6" fmla="*/ 108218 w 108551"/>
                  <a:gd name="connsiteY6" fmla="*/ 2000 h 52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51" h="529149">
                    <a:moveTo>
                      <a:pt x="108218" y="2000"/>
                    </a:moveTo>
                    <a:cubicBezTo>
                      <a:pt x="112980" y="-18637"/>
                      <a:pt x="65355" y="125825"/>
                      <a:pt x="54243" y="186150"/>
                    </a:cubicBezTo>
                    <a:cubicBezTo>
                      <a:pt x="43131" y="246475"/>
                      <a:pt x="44189" y="338550"/>
                      <a:pt x="41543" y="363950"/>
                    </a:cubicBezTo>
                    <a:cubicBezTo>
                      <a:pt x="38897" y="389350"/>
                      <a:pt x="45247" y="311033"/>
                      <a:pt x="38368" y="338550"/>
                    </a:cubicBezTo>
                    <a:cubicBezTo>
                      <a:pt x="31489" y="366067"/>
                      <a:pt x="2385" y="533812"/>
                      <a:pt x="268" y="529050"/>
                    </a:cubicBezTo>
                    <a:cubicBezTo>
                      <a:pt x="-1849" y="524288"/>
                      <a:pt x="8735" y="396758"/>
                      <a:pt x="25668" y="309975"/>
                    </a:cubicBezTo>
                    <a:cubicBezTo>
                      <a:pt x="42601" y="223192"/>
                      <a:pt x="103456" y="22637"/>
                      <a:pt x="108218" y="20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A1955F3D-5379-F2AA-0702-8DC934F16234}"/>
                  </a:ext>
                </a:extLst>
              </p:cNvPr>
              <p:cNvSpPr/>
              <p:nvPr/>
            </p:nvSpPr>
            <p:spPr>
              <a:xfrm>
                <a:off x="4136773" y="6609222"/>
                <a:ext cx="186587" cy="404828"/>
              </a:xfrm>
              <a:custGeom>
                <a:avLst/>
                <a:gdLst>
                  <a:gd name="connsiteX0" fmla="*/ 19302 w 186587"/>
                  <a:gd name="connsiteY0" fmla="*/ 1128 h 404828"/>
                  <a:gd name="connsiteX1" fmla="*/ 66927 w 186587"/>
                  <a:gd name="connsiteY1" fmla="*/ 150353 h 404828"/>
                  <a:gd name="connsiteX2" fmla="*/ 178052 w 186587"/>
                  <a:gd name="connsiteY2" fmla="*/ 388478 h 404828"/>
                  <a:gd name="connsiteX3" fmla="*/ 159002 w 186587"/>
                  <a:gd name="connsiteY3" fmla="*/ 363078 h 404828"/>
                  <a:gd name="connsiteX4" fmla="*/ 252 w 186587"/>
                  <a:gd name="connsiteY4" fmla="*/ 194803 h 404828"/>
                  <a:gd name="connsiteX5" fmla="*/ 120902 w 186587"/>
                  <a:gd name="connsiteY5" fmla="*/ 305928 h 404828"/>
                  <a:gd name="connsiteX6" fmla="*/ 70102 w 186587"/>
                  <a:gd name="connsiteY6" fmla="*/ 226553 h 404828"/>
                  <a:gd name="connsiteX7" fmla="*/ 19302 w 186587"/>
                  <a:gd name="connsiteY7" fmla="*/ 1128 h 40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587" h="404828">
                    <a:moveTo>
                      <a:pt x="19302" y="1128"/>
                    </a:moveTo>
                    <a:cubicBezTo>
                      <a:pt x="18773" y="-11572"/>
                      <a:pt x="40469" y="85795"/>
                      <a:pt x="66927" y="150353"/>
                    </a:cubicBezTo>
                    <a:cubicBezTo>
                      <a:pt x="93385" y="214911"/>
                      <a:pt x="178052" y="388478"/>
                      <a:pt x="178052" y="388478"/>
                    </a:cubicBezTo>
                    <a:cubicBezTo>
                      <a:pt x="193398" y="423932"/>
                      <a:pt x="188635" y="395357"/>
                      <a:pt x="159002" y="363078"/>
                    </a:cubicBezTo>
                    <a:cubicBezTo>
                      <a:pt x="129369" y="330799"/>
                      <a:pt x="6602" y="204328"/>
                      <a:pt x="252" y="194803"/>
                    </a:cubicBezTo>
                    <a:cubicBezTo>
                      <a:pt x="-6098" y="185278"/>
                      <a:pt x="109260" y="300636"/>
                      <a:pt x="120902" y="305928"/>
                    </a:cubicBezTo>
                    <a:cubicBezTo>
                      <a:pt x="132544" y="311220"/>
                      <a:pt x="84390" y="273120"/>
                      <a:pt x="70102" y="226553"/>
                    </a:cubicBezTo>
                    <a:cubicBezTo>
                      <a:pt x="55815" y="179986"/>
                      <a:pt x="19831" y="13828"/>
                      <a:pt x="19302" y="1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E47FB0E0-4035-7DA0-6685-4F5679C32ED7}"/>
                  </a:ext>
                </a:extLst>
              </p:cNvPr>
              <p:cNvSpPr/>
              <p:nvPr/>
            </p:nvSpPr>
            <p:spPr>
              <a:xfrm>
                <a:off x="4510451" y="5101891"/>
                <a:ext cx="169539" cy="230291"/>
              </a:xfrm>
              <a:custGeom>
                <a:avLst/>
                <a:gdLst>
                  <a:gd name="connsiteX0" fmla="*/ 169499 w 169539"/>
                  <a:gd name="connsiteY0" fmla="*/ 334 h 230291"/>
                  <a:gd name="connsiteX1" fmla="*/ 128224 w 169539"/>
                  <a:gd name="connsiteY1" fmla="*/ 117809 h 230291"/>
                  <a:gd name="connsiteX2" fmla="*/ 1224 w 169539"/>
                  <a:gd name="connsiteY2" fmla="*/ 228934 h 230291"/>
                  <a:gd name="connsiteX3" fmla="*/ 67899 w 169539"/>
                  <a:gd name="connsiteY3" fmla="*/ 178134 h 230291"/>
                  <a:gd name="connsiteX4" fmla="*/ 134574 w 169539"/>
                  <a:gd name="connsiteY4" fmla="*/ 155909 h 230291"/>
                  <a:gd name="connsiteX5" fmla="*/ 169499 w 169539"/>
                  <a:gd name="connsiteY5" fmla="*/ 334 h 23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539" h="230291">
                    <a:moveTo>
                      <a:pt x="169499" y="334"/>
                    </a:moveTo>
                    <a:cubicBezTo>
                      <a:pt x="168441" y="-6016"/>
                      <a:pt x="156270" y="79709"/>
                      <a:pt x="128224" y="117809"/>
                    </a:cubicBezTo>
                    <a:cubicBezTo>
                      <a:pt x="100178" y="155909"/>
                      <a:pt x="11278" y="218880"/>
                      <a:pt x="1224" y="228934"/>
                    </a:cubicBezTo>
                    <a:cubicBezTo>
                      <a:pt x="-8830" y="238988"/>
                      <a:pt x="45674" y="190305"/>
                      <a:pt x="67899" y="178134"/>
                    </a:cubicBezTo>
                    <a:cubicBezTo>
                      <a:pt x="90124" y="165963"/>
                      <a:pt x="118699" y="180251"/>
                      <a:pt x="134574" y="155909"/>
                    </a:cubicBezTo>
                    <a:cubicBezTo>
                      <a:pt x="150449" y="131567"/>
                      <a:pt x="170557" y="6684"/>
                      <a:pt x="169499" y="3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37E98A67-C548-7DB2-925B-87C335D06143}"/>
                  </a:ext>
                </a:extLst>
              </p:cNvPr>
              <p:cNvSpPr/>
              <p:nvPr/>
            </p:nvSpPr>
            <p:spPr>
              <a:xfrm>
                <a:off x="4142791" y="5313948"/>
                <a:ext cx="429913" cy="191680"/>
              </a:xfrm>
              <a:custGeom>
                <a:avLst/>
                <a:gdLst>
                  <a:gd name="connsiteX0" fmla="*/ 16459 w 429913"/>
                  <a:gd name="connsiteY0" fmla="*/ 191502 h 191680"/>
                  <a:gd name="connsiteX1" fmla="*/ 16459 w 429913"/>
                  <a:gd name="connsiteY1" fmla="*/ 10527 h 191680"/>
                  <a:gd name="connsiteX2" fmla="*/ 35509 w 429913"/>
                  <a:gd name="connsiteY2" fmla="*/ 29577 h 191680"/>
                  <a:gd name="connsiteX3" fmla="*/ 429209 w 429913"/>
                  <a:gd name="connsiteY3" fmla="*/ 96252 h 191680"/>
                  <a:gd name="connsiteX4" fmla="*/ 133934 w 429913"/>
                  <a:gd name="connsiteY4" fmla="*/ 67677 h 191680"/>
                  <a:gd name="connsiteX5" fmla="*/ 210134 w 429913"/>
                  <a:gd name="connsiteY5" fmla="*/ 67677 h 191680"/>
                  <a:gd name="connsiteX6" fmla="*/ 25984 w 429913"/>
                  <a:gd name="connsiteY6" fmla="*/ 45452 h 191680"/>
                  <a:gd name="connsiteX7" fmla="*/ 16459 w 429913"/>
                  <a:gd name="connsiteY7" fmla="*/ 191502 h 19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913" h="191680">
                    <a:moveTo>
                      <a:pt x="16459" y="191502"/>
                    </a:moveTo>
                    <a:cubicBezTo>
                      <a:pt x="14871" y="185681"/>
                      <a:pt x="16459" y="10527"/>
                      <a:pt x="16459" y="10527"/>
                    </a:cubicBezTo>
                    <a:cubicBezTo>
                      <a:pt x="19634" y="-16461"/>
                      <a:pt x="-33283" y="15289"/>
                      <a:pt x="35509" y="29577"/>
                    </a:cubicBezTo>
                    <a:cubicBezTo>
                      <a:pt x="104301" y="43864"/>
                      <a:pt x="412805" y="89902"/>
                      <a:pt x="429209" y="96252"/>
                    </a:cubicBezTo>
                    <a:cubicBezTo>
                      <a:pt x="445613" y="102602"/>
                      <a:pt x="170447" y="72439"/>
                      <a:pt x="133934" y="67677"/>
                    </a:cubicBezTo>
                    <a:cubicBezTo>
                      <a:pt x="97422" y="62914"/>
                      <a:pt x="228126" y="71381"/>
                      <a:pt x="210134" y="67677"/>
                    </a:cubicBezTo>
                    <a:cubicBezTo>
                      <a:pt x="192142" y="63973"/>
                      <a:pt x="55617" y="31694"/>
                      <a:pt x="25984" y="45452"/>
                    </a:cubicBezTo>
                    <a:cubicBezTo>
                      <a:pt x="-3649" y="59210"/>
                      <a:pt x="18047" y="197323"/>
                      <a:pt x="16459" y="1915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AE002DED-CE0D-0A19-FA04-27C0DE0C427A}"/>
                  </a:ext>
                </a:extLst>
              </p:cNvPr>
              <p:cNvSpPr/>
              <p:nvPr/>
            </p:nvSpPr>
            <p:spPr>
              <a:xfrm>
                <a:off x="4678570" y="5492750"/>
                <a:ext cx="125239" cy="611454"/>
              </a:xfrm>
              <a:custGeom>
                <a:avLst/>
                <a:gdLst>
                  <a:gd name="connsiteX0" fmla="*/ 125205 w 125239"/>
                  <a:gd name="connsiteY0" fmla="*/ 0 h 611454"/>
                  <a:gd name="connsiteX1" fmla="*/ 14080 w 125239"/>
                  <a:gd name="connsiteY1" fmla="*/ 200025 h 611454"/>
                  <a:gd name="connsiteX2" fmla="*/ 14080 w 125239"/>
                  <a:gd name="connsiteY2" fmla="*/ 222250 h 611454"/>
                  <a:gd name="connsiteX3" fmla="*/ 26780 w 125239"/>
                  <a:gd name="connsiteY3" fmla="*/ 596900 h 611454"/>
                  <a:gd name="connsiteX4" fmla="*/ 33130 w 125239"/>
                  <a:gd name="connsiteY4" fmla="*/ 530225 h 611454"/>
                  <a:gd name="connsiteX5" fmla="*/ 64880 w 125239"/>
                  <a:gd name="connsiteY5" fmla="*/ 485775 h 611454"/>
                  <a:gd name="connsiteX6" fmla="*/ 106155 w 125239"/>
                  <a:gd name="connsiteY6" fmla="*/ 527050 h 611454"/>
                  <a:gd name="connsiteX7" fmla="*/ 64880 w 125239"/>
                  <a:gd name="connsiteY7" fmla="*/ 444500 h 611454"/>
                  <a:gd name="connsiteX8" fmla="*/ 36305 w 125239"/>
                  <a:gd name="connsiteY8" fmla="*/ 533400 h 611454"/>
                  <a:gd name="connsiteX9" fmla="*/ 1380 w 125239"/>
                  <a:gd name="connsiteY9" fmla="*/ 200025 h 611454"/>
                  <a:gd name="connsiteX10" fmla="*/ 125205 w 125239"/>
                  <a:gd name="connsiteY10" fmla="*/ 0 h 61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39" h="611454">
                    <a:moveTo>
                      <a:pt x="125205" y="0"/>
                    </a:moveTo>
                    <a:cubicBezTo>
                      <a:pt x="127322" y="0"/>
                      <a:pt x="32601" y="162983"/>
                      <a:pt x="14080" y="200025"/>
                    </a:cubicBezTo>
                    <a:cubicBezTo>
                      <a:pt x="-4441" y="237067"/>
                      <a:pt x="11963" y="156104"/>
                      <a:pt x="14080" y="222250"/>
                    </a:cubicBezTo>
                    <a:cubicBezTo>
                      <a:pt x="16197" y="288396"/>
                      <a:pt x="23605" y="545571"/>
                      <a:pt x="26780" y="596900"/>
                    </a:cubicBezTo>
                    <a:cubicBezTo>
                      <a:pt x="29955" y="648229"/>
                      <a:pt x="26780" y="548746"/>
                      <a:pt x="33130" y="530225"/>
                    </a:cubicBezTo>
                    <a:cubicBezTo>
                      <a:pt x="39480" y="511704"/>
                      <a:pt x="52709" y="486304"/>
                      <a:pt x="64880" y="485775"/>
                    </a:cubicBezTo>
                    <a:cubicBezTo>
                      <a:pt x="77051" y="485246"/>
                      <a:pt x="106155" y="533929"/>
                      <a:pt x="106155" y="527050"/>
                    </a:cubicBezTo>
                    <a:cubicBezTo>
                      <a:pt x="106155" y="520171"/>
                      <a:pt x="76522" y="443442"/>
                      <a:pt x="64880" y="444500"/>
                    </a:cubicBezTo>
                    <a:cubicBezTo>
                      <a:pt x="53238" y="445558"/>
                      <a:pt x="46888" y="574146"/>
                      <a:pt x="36305" y="533400"/>
                    </a:cubicBezTo>
                    <a:cubicBezTo>
                      <a:pt x="25722" y="492654"/>
                      <a:pt x="-7087" y="284162"/>
                      <a:pt x="1380" y="200025"/>
                    </a:cubicBezTo>
                    <a:cubicBezTo>
                      <a:pt x="9847" y="115888"/>
                      <a:pt x="123088" y="0"/>
                      <a:pt x="12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A32A504D-4B22-7029-3950-EF76805298EA}"/>
                  </a:ext>
                </a:extLst>
              </p:cNvPr>
              <p:cNvSpPr/>
              <p:nvPr/>
            </p:nvSpPr>
            <p:spPr>
              <a:xfrm>
                <a:off x="4779093" y="5517330"/>
                <a:ext cx="72307" cy="486766"/>
              </a:xfrm>
              <a:custGeom>
                <a:avLst/>
                <a:gdLst>
                  <a:gd name="connsiteX0" fmla="*/ 50082 w 72307"/>
                  <a:gd name="connsiteY0" fmla="*/ 820 h 486766"/>
                  <a:gd name="connsiteX1" fmla="*/ 8807 w 72307"/>
                  <a:gd name="connsiteY1" fmla="*/ 175445 h 486766"/>
                  <a:gd name="connsiteX2" fmla="*/ 15157 w 72307"/>
                  <a:gd name="connsiteY2" fmla="*/ 296095 h 486766"/>
                  <a:gd name="connsiteX3" fmla="*/ 2457 w 72307"/>
                  <a:gd name="connsiteY3" fmla="*/ 289745 h 486766"/>
                  <a:gd name="connsiteX4" fmla="*/ 72307 w 72307"/>
                  <a:gd name="connsiteY4" fmla="*/ 486595 h 486766"/>
                  <a:gd name="connsiteX5" fmla="*/ 2457 w 72307"/>
                  <a:gd name="connsiteY5" fmla="*/ 251645 h 486766"/>
                  <a:gd name="connsiteX6" fmla="*/ 50082 w 72307"/>
                  <a:gd name="connsiteY6" fmla="*/ 820 h 48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07" h="486766">
                    <a:moveTo>
                      <a:pt x="50082" y="820"/>
                    </a:moveTo>
                    <a:cubicBezTo>
                      <a:pt x="51140" y="-11880"/>
                      <a:pt x="14628" y="126233"/>
                      <a:pt x="8807" y="175445"/>
                    </a:cubicBezTo>
                    <a:cubicBezTo>
                      <a:pt x="2986" y="224657"/>
                      <a:pt x="16215" y="277045"/>
                      <a:pt x="15157" y="296095"/>
                    </a:cubicBezTo>
                    <a:cubicBezTo>
                      <a:pt x="14099" y="315145"/>
                      <a:pt x="-7068" y="257995"/>
                      <a:pt x="2457" y="289745"/>
                    </a:cubicBezTo>
                    <a:cubicBezTo>
                      <a:pt x="11982" y="321495"/>
                      <a:pt x="72307" y="492945"/>
                      <a:pt x="72307" y="486595"/>
                    </a:cubicBezTo>
                    <a:cubicBezTo>
                      <a:pt x="72307" y="480245"/>
                      <a:pt x="7219" y="331549"/>
                      <a:pt x="2457" y="251645"/>
                    </a:cubicBezTo>
                    <a:cubicBezTo>
                      <a:pt x="-2305" y="171741"/>
                      <a:pt x="49024" y="13520"/>
                      <a:pt x="50082" y="8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2A6CD6AD-4C2D-BE7C-8C2B-2F97DD880EF4}"/>
                  </a:ext>
                </a:extLst>
              </p:cNvPr>
              <p:cNvSpPr/>
              <p:nvPr/>
            </p:nvSpPr>
            <p:spPr>
              <a:xfrm>
                <a:off x="4804237" y="5456207"/>
                <a:ext cx="103702" cy="615098"/>
              </a:xfrm>
              <a:custGeom>
                <a:avLst/>
                <a:gdLst>
                  <a:gd name="connsiteX0" fmla="*/ 47163 w 103702"/>
                  <a:gd name="connsiteY0" fmla="*/ 1618 h 615098"/>
                  <a:gd name="connsiteX1" fmla="*/ 28113 w 103702"/>
                  <a:gd name="connsiteY1" fmla="*/ 157193 h 615098"/>
                  <a:gd name="connsiteX2" fmla="*/ 34463 w 103702"/>
                  <a:gd name="connsiteY2" fmla="*/ 268318 h 615098"/>
                  <a:gd name="connsiteX3" fmla="*/ 40813 w 103702"/>
                  <a:gd name="connsiteY3" fmla="*/ 239743 h 615098"/>
                  <a:gd name="connsiteX4" fmla="*/ 66213 w 103702"/>
                  <a:gd name="connsiteY4" fmla="*/ 341343 h 615098"/>
                  <a:gd name="connsiteX5" fmla="*/ 75738 w 103702"/>
                  <a:gd name="connsiteY5" fmla="*/ 287368 h 615098"/>
                  <a:gd name="connsiteX6" fmla="*/ 97963 w 103702"/>
                  <a:gd name="connsiteY6" fmla="*/ 547718 h 615098"/>
                  <a:gd name="connsiteX7" fmla="*/ 94788 w 103702"/>
                  <a:gd name="connsiteY7" fmla="*/ 503268 h 615098"/>
                  <a:gd name="connsiteX8" fmla="*/ 2713 w 103702"/>
                  <a:gd name="connsiteY8" fmla="*/ 614393 h 615098"/>
                  <a:gd name="connsiteX9" fmla="*/ 28113 w 103702"/>
                  <a:gd name="connsiteY9" fmla="*/ 547718 h 615098"/>
                  <a:gd name="connsiteX10" fmla="*/ 66213 w 103702"/>
                  <a:gd name="connsiteY10" fmla="*/ 487393 h 615098"/>
                  <a:gd name="connsiteX11" fmla="*/ 72563 w 103702"/>
                  <a:gd name="connsiteY11" fmla="*/ 347693 h 615098"/>
                  <a:gd name="connsiteX12" fmla="*/ 37638 w 103702"/>
                  <a:gd name="connsiteY12" fmla="*/ 261968 h 615098"/>
                  <a:gd name="connsiteX13" fmla="*/ 47163 w 103702"/>
                  <a:gd name="connsiteY13" fmla="*/ 1618 h 6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702" h="615098">
                    <a:moveTo>
                      <a:pt x="47163" y="1618"/>
                    </a:moveTo>
                    <a:cubicBezTo>
                      <a:pt x="45576" y="-15844"/>
                      <a:pt x="30230" y="112743"/>
                      <a:pt x="28113" y="157193"/>
                    </a:cubicBezTo>
                    <a:cubicBezTo>
                      <a:pt x="25996" y="201643"/>
                      <a:pt x="32346" y="254560"/>
                      <a:pt x="34463" y="268318"/>
                    </a:cubicBezTo>
                    <a:cubicBezTo>
                      <a:pt x="36580" y="282076"/>
                      <a:pt x="35521" y="227572"/>
                      <a:pt x="40813" y="239743"/>
                    </a:cubicBezTo>
                    <a:cubicBezTo>
                      <a:pt x="46105" y="251914"/>
                      <a:pt x="60392" y="333406"/>
                      <a:pt x="66213" y="341343"/>
                    </a:cubicBezTo>
                    <a:cubicBezTo>
                      <a:pt x="72034" y="349280"/>
                      <a:pt x="70446" y="252972"/>
                      <a:pt x="75738" y="287368"/>
                    </a:cubicBezTo>
                    <a:cubicBezTo>
                      <a:pt x="81030" y="321764"/>
                      <a:pt x="94788" y="511735"/>
                      <a:pt x="97963" y="547718"/>
                    </a:cubicBezTo>
                    <a:cubicBezTo>
                      <a:pt x="101138" y="583701"/>
                      <a:pt x="110663" y="492156"/>
                      <a:pt x="94788" y="503268"/>
                    </a:cubicBezTo>
                    <a:cubicBezTo>
                      <a:pt x="78913" y="514381"/>
                      <a:pt x="13825" y="606985"/>
                      <a:pt x="2713" y="614393"/>
                    </a:cubicBezTo>
                    <a:cubicBezTo>
                      <a:pt x="-8400" y="621801"/>
                      <a:pt x="17530" y="568885"/>
                      <a:pt x="28113" y="547718"/>
                    </a:cubicBezTo>
                    <a:cubicBezTo>
                      <a:pt x="38696" y="526551"/>
                      <a:pt x="58805" y="520730"/>
                      <a:pt x="66213" y="487393"/>
                    </a:cubicBezTo>
                    <a:cubicBezTo>
                      <a:pt x="73621" y="454056"/>
                      <a:pt x="77325" y="385264"/>
                      <a:pt x="72563" y="347693"/>
                    </a:cubicBezTo>
                    <a:cubicBezTo>
                      <a:pt x="67801" y="310122"/>
                      <a:pt x="42930" y="311710"/>
                      <a:pt x="37638" y="261968"/>
                    </a:cubicBezTo>
                    <a:cubicBezTo>
                      <a:pt x="32346" y="212226"/>
                      <a:pt x="48750" y="19080"/>
                      <a:pt x="47163" y="16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4315BDF6-38D4-3900-3A02-3D50D16DD347}"/>
                  </a:ext>
                </a:extLst>
              </p:cNvPr>
              <p:cNvSpPr/>
              <p:nvPr/>
            </p:nvSpPr>
            <p:spPr>
              <a:xfrm>
                <a:off x="5054100" y="5826077"/>
                <a:ext cx="96195" cy="409715"/>
              </a:xfrm>
              <a:custGeom>
                <a:avLst/>
                <a:gdLst>
                  <a:gd name="connsiteX0" fmla="*/ 95750 w 96195"/>
                  <a:gd name="connsiteY0" fmla="*/ 48 h 409715"/>
                  <a:gd name="connsiteX1" fmla="*/ 35425 w 96195"/>
                  <a:gd name="connsiteY1" fmla="*/ 190548 h 409715"/>
                  <a:gd name="connsiteX2" fmla="*/ 16375 w 96195"/>
                  <a:gd name="connsiteY2" fmla="*/ 234998 h 409715"/>
                  <a:gd name="connsiteX3" fmla="*/ 29075 w 96195"/>
                  <a:gd name="connsiteY3" fmla="*/ 409623 h 409715"/>
                  <a:gd name="connsiteX4" fmla="*/ 500 w 96195"/>
                  <a:gd name="connsiteY4" fmla="*/ 209598 h 409715"/>
                  <a:gd name="connsiteX5" fmla="*/ 95750 w 96195"/>
                  <a:gd name="connsiteY5" fmla="*/ 48 h 40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95" h="409715">
                    <a:moveTo>
                      <a:pt x="95750" y="48"/>
                    </a:moveTo>
                    <a:cubicBezTo>
                      <a:pt x="101571" y="-3127"/>
                      <a:pt x="48654" y="151390"/>
                      <a:pt x="35425" y="190548"/>
                    </a:cubicBezTo>
                    <a:cubicBezTo>
                      <a:pt x="22196" y="229706"/>
                      <a:pt x="17433" y="198486"/>
                      <a:pt x="16375" y="234998"/>
                    </a:cubicBezTo>
                    <a:cubicBezTo>
                      <a:pt x="15317" y="271510"/>
                      <a:pt x="31721" y="413856"/>
                      <a:pt x="29075" y="409623"/>
                    </a:cubicBezTo>
                    <a:cubicBezTo>
                      <a:pt x="26429" y="405390"/>
                      <a:pt x="-4262" y="274156"/>
                      <a:pt x="500" y="209598"/>
                    </a:cubicBezTo>
                    <a:cubicBezTo>
                      <a:pt x="5262" y="145040"/>
                      <a:pt x="89929" y="3223"/>
                      <a:pt x="9575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2AAB4D78-404B-372B-6FC6-A1C2CA432A2D}"/>
                  </a:ext>
                </a:extLst>
              </p:cNvPr>
              <p:cNvSpPr/>
              <p:nvPr/>
            </p:nvSpPr>
            <p:spPr>
              <a:xfrm>
                <a:off x="4974134" y="5799761"/>
                <a:ext cx="150823" cy="378845"/>
              </a:xfrm>
              <a:custGeom>
                <a:avLst/>
                <a:gdLst>
                  <a:gd name="connsiteX0" fmla="*/ 150316 w 150823"/>
                  <a:gd name="connsiteY0" fmla="*/ 4139 h 378845"/>
                  <a:gd name="connsiteX1" fmla="*/ 89991 w 150823"/>
                  <a:gd name="connsiteY1" fmla="*/ 185114 h 378845"/>
                  <a:gd name="connsiteX2" fmla="*/ 4266 w 150823"/>
                  <a:gd name="connsiteY2" fmla="*/ 204164 h 378845"/>
                  <a:gd name="connsiteX3" fmla="*/ 16966 w 150823"/>
                  <a:gd name="connsiteY3" fmla="*/ 239089 h 378845"/>
                  <a:gd name="connsiteX4" fmla="*/ 51891 w 150823"/>
                  <a:gd name="connsiteY4" fmla="*/ 378789 h 378845"/>
                  <a:gd name="connsiteX5" fmla="*/ 10616 w 150823"/>
                  <a:gd name="connsiteY5" fmla="*/ 254964 h 378845"/>
                  <a:gd name="connsiteX6" fmla="*/ 48716 w 150823"/>
                  <a:gd name="connsiteY6" fmla="*/ 166064 h 378845"/>
                  <a:gd name="connsiteX7" fmla="*/ 102691 w 150823"/>
                  <a:gd name="connsiteY7" fmla="*/ 112089 h 378845"/>
                  <a:gd name="connsiteX8" fmla="*/ 118566 w 150823"/>
                  <a:gd name="connsiteY8" fmla="*/ 61289 h 378845"/>
                  <a:gd name="connsiteX9" fmla="*/ 150316 w 150823"/>
                  <a:gd name="connsiteY9" fmla="*/ 4139 h 37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23" h="378845">
                    <a:moveTo>
                      <a:pt x="150316" y="4139"/>
                    </a:moveTo>
                    <a:cubicBezTo>
                      <a:pt x="145554" y="24776"/>
                      <a:pt x="114333" y="151776"/>
                      <a:pt x="89991" y="185114"/>
                    </a:cubicBezTo>
                    <a:cubicBezTo>
                      <a:pt x="65649" y="218452"/>
                      <a:pt x="16437" y="195168"/>
                      <a:pt x="4266" y="204164"/>
                    </a:cubicBezTo>
                    <a:cubicBezTo>
                      <a:pt x="-7905" y="213160"/>
                      <a:pt x="9029" y="209985"/>
                      <a:pt x="16966" y="239089"/>
                    </a:cubicBezTo>
                    <a:cubicBezTo>
                      <a:pt x="24903" y="268193"/>
                      <a:pt x="52949" y="376143"/>
                      <a:pt x="51891" y="378789"/>
                    </a:cubicBezTo>
                    <a:cubicBezTo>
                      <a:pt x="50833" y="381435"/>
                      <a:pt x="11145" y="290418"/>
                      <a:pt x="10616" y="254964"/>
                    </a:cubicBezTo>
                    <a:cubicBezTo>
                      <a:pt x="10087" y="219510"/>
                      <a:pt x="33370" y="189876"/>
                      <a:pt x="48716" y="166064"/>
                    </a:cubicBezTo>
                    <a:cubicBezTo>
                      <a:pt x="64062" y="142252"/>
                      <a:pt x="91049" y="129551"/>
                      <a:pt x="102691" y="112089"/>
                    </a:cubicBezTo>
                    <a:cubicBezTo>
                      <a:pt x="114333" y="94627"/>
                      <a:pt x="112216" y="76635"/>
                      <a:pt x="118566" y="61289"/>
                    </a:cubicBezTo>
                    <a:cubicBezTo>
                      <a:pt x="124916" y="45943"/>
                      <a:pt x="155078" y="-16498"/>
                      <a:pt x="150316" y="41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22E03A0D-0777-5B1E-74B2-DA213501A551}"/>
                  </a:ext>
                </a:extLst>
              </p:cNvPr>
              <p:cNvSpPr/>
              <p:nvPr/>
            </p:nvSpPr>
            <p:spPr>
              <a:xfrm>
                <a:off x="4721183" y="6080124"/>
                <a:ext cx="288967" cy="143045"/>
              </a:xfrm>
              <a:custGeom>
                <a:avLst/>
                <a:gdLst>
                  <a:gd name="connsiteX0" fmla="*/ 200067 w 288967"/>
                  <a:gd name="connsiteY0" fmla="*/ 1 h 143045"/>
                  <a:gd name="connsiteX1" fmla="*/ 257217 w 288967"/>
                  <a:gd name="connsiteY1" fmla="*/ 130176 h 143045"/>
                  <a:gd name="connsiteX2" fmla="*/ 288967 w 288967"/>
                  <a:gd name="connsiteY2" fmla="*/ 136526 h 143045"/>
                  <a:gd name="connsiteX3" fmla="*/ 168317 w 288967"/>
                  <a:gd name="connsiteY3" fmla="*/ 133351 h 143045"/>
                  <a:gd name="connsiteX4" fmla="*/ 42 w 288967"/>
                  <a:gd name="connsiteY4" fmla="*/ 142876 h 143045"/>
                  <a:gd name="connsiteX5" fmla="*/ 184192 w 288967"/>
                  <a:gd name="connsiteY5" fmla="*/ 123826 h 143045"/>
                  <a:gd name="connsiteX6" fmla="*/ 193717 w 288967"/>
                  <a:gd name="connsiteY6" fmla="*/ 120651 h 143045"/>
                  <a:gd name="connsiteX7" fmla="*/ 222292 w 288967"/>
                  <a:gd name="connsiteY7" fmla="*/ 127001 h 143045"/>
                  <a:gd name="connsiteX8" fmla="*/ 200067 w 288967"/>
                  <a:gd name="connsiteY8" fmla="*/ 1 h 1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967" h="143045">
                    <a:moveTo>
                      <a:pt x="200067" y="1"/>
                    </a:moveTo>
                    <a:cubicBezTo>
                      <a:pt x="205888" y="530"/>
                      <a:pt x="242400" y="107422"/>
                      <a:pt x="257217" y="130176"/>
                    </a:cubicBezTo>
                    <a:cubicBezTo>
                      <a:pt x="272034" y="152930"/>
                      <a:pt x="288967" y="136526"/>
                      <a:pt x="288967" y="136526"/>
                    </a:cubicBezTo>
                    <a:cubicBezTo>
                      <a:pt x="274150" y="137055"/>
                      <a:pt x="216471" y="132293"/>
                      <a:pt x="168317" y="133351"/>
                    </a:cubicBezTo>
                    <a:cubicBezTo>
                      <a:pt x="120163" y="134409"/>
                      <a:pt x="-2604" y="144464"/>
                      <a:pt x="42" y="142876"/>
                    </a:cubicBezTo>
                    <a:cubicBezTo>
                      <a:pt x="2688" y="141289"/>
                      <a:pt x="184192" y="123826"/>
                      <a:pt x="184192" y="123826"/>
                    </a:cubicBezTo>
                    <a:cubicBezTo>
                      <a:pt x="216471" y="120122"/>
                      <a:pt x="187367" y="120122"/>
                      <a:pt x="193717" y="120651"/>
                    </a:cubicBezTo>
                    <a:cubicBezTo>
                      <a:pt x="200067" y="121180"/>
                      <a:pt x="221234" y="139172"/>
                      <a:pt x="222292" y="127001"/>
                    </a:cubicBezTo>
                    <a:cubicBezTo>
                      <a:pt x="223350" y="114830"/>
                      <a:pt x="194246" y="-528"/>
                      <a:pt x="2000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C08325FC-5530-1809-0CC1-2DB8CBA218A6}"/>
                  </a:ext>
                </a:extLst>
              </p:cNvPr>
              <p:cNvSpPr/>
              <p:nvPr/>
            </p:nvSpPr>
            <p:spPr>
              <a:xfrm>
                <a:off x="5155529" y="5880071"/>
                <a:ext cx="194399" cy="193734"/>
              </a:xfrm>
              <a:custGeom>
                <a:avLst/>
                <a:gdLst>
                  <a:gd name="connsiteX0" fmla="*/ 194346 w 194399"/>
                  <a:gd name="connsiteY0" fmla="*/ 29 h 193734"/>
                  <a:gd name="connsiteX1" fmla="*/ 29246 w 194399"/>
                  <a:gd name="connsiteY1" fmla="*/ 101629 h 193734"/>
                  <a:gd name="connsiteX2" fmla="*/ 16546 w 194399"/>
                  <a:gd name="connsiteY2" fmla="*/ 193704 h 193734"/>
                  <a:gd name="connsiteX3" fmla="*/ 10196 w 194399"/>
                  <a:gd name="connsiteY3" fmla="*/ 92104 h 193734"/>
                  <a:gd name="connsiteX4" fmla="*/ 194346 w 194399"/>
                  <a:gd name="connsiteY4" fmla="*/ 29 h 19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99" h="193734">
                    <a:moveTo>
                      <a:pt x="194346" y="29"/>
                    </a:moveTo>
                    <a:cubicBezTo>
                      <a:pt x="197521" y="1616"/>
                      <a:pt x="58879" y="69350"/>
                      <a:pt x="29246" y="101629"/>
                    </a:cubicBezTo>
                    <a:cubicBezTo>
                      <a:pt x="-387" y="133908"/>
                      <a:pt x="19721" y="195291"/>
                      <a:pt x="16546" y="193704"/>
                    </a:cubicBezTo>
                    <a:cubicBezTo>
                      <a:pt x="13371" y="192117"/>
                      <a:pt x="-14675" y="122267"/>
                      <a:pt x="10196" y="92104"/>
                    </a:cubicBezTo>
                    <a:cubicBezTo>
                      <a:pt x="35067" y="61942"/>
                      <a:pt x="191171" y="-1558"/>
                      <a:pt x="19434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81A4AA4C-8BBC-61C3-AEBE-2F0ECFC0EB76}"/>
                  </a:ext>
                </a:extLst>
              </p:cNvPr>
              <p:cNvSpPr/>
              <p:nvPr/>
            </p:nvSpPr>
            <p:spPr>
              <a:xfrm>
                <a:off x="5006787" y="5924283"/>
                <a:ext cx="327568" cy="366429"/>
              </a:xfrm>
              <a:custGeom>
                <a:avLst/>
                <a:gdLst>
                  <a:gd name="connsiteX0" fmla="*/ 327213 w 327568"/>
                  <a:gd name="connsiteY0" fmla="*/ 267 h 366429"/>
                  <a:gd name="connsiteX1" fmla="*/ 136713 w 327568"/>
                  <a:gd name="connsiteY1" fmla="*/ 235217 h 366429"/>
                  <a:gd name="connsiteX2" fmla="*/ 188 w 327568"/>
                  <a:gd name="connsiteY2" fmla="*/ 365392 h 366429"/>
                  <a:gd name="connsiteX3" fmla="*/ 165288 w 327568"/>
                  <a:gd name="connsiteY3" fmla="*/ 168542 h 366429"/>
                  <a:gd name="connsiteX4" fmla="*/ 184338 w 327568"/>
                  <a:gd name="connsiteY4" fmla="*/ 187592 h 366429"/>
                  <a:gd name="connsiteX5" fmla="*/ 327213 w 327568"/>
                  <a:gd name="connsiteY5" fmla="*/ 267 h 36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568" h="366429">
                    <a:moveTo>
                      <a:pt x="327213" y="267"/>
                    </a:moveTo>
                    <a:cubicBezTo>
                      <a:pt x="319276" y="8204"/>
                      <a:pt x="191217" y="174363"/>
                      <a:pt x="136713" y="235217"/>
                    </a:cubicBezTo>
                    <a:cubicBezTo>
                      <a:pt x="82209" y="296071"/>
                      <a:pt x="-4574" y="376504"/>
                      <a:pt x="188" y="365392"/>
                    </a:cubicBezTo>
                    <a:cubicBezTo>
                      <a:pt x="4950" y="354280"/>
                      <a:pt x="134596" y="198175"/>
                      <a:pt x="165288" y="168542"/>
                    </a:cubicBezTo>
                    <a:cubicBezTo>
                      <a:pt x="195980" y="138909"/>
                      <a:pt x="161055" y="211405"/>
                      <a:pt x="184338" y="187592"/>
                    </a:cubicBezTo>
                    <a:cubicBezTo>
                      <a:pt x="207621" y="163780"/>
                      <a:pt x="335150" y="-7670"/>
                      <a:pt x="327213" y="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A3222821-D9A9-79E5-766F-3D0444CFE82C}"/>
                  </a:ext>
                </a:extLst>
              </p:cNvPr>
              <p:cNvSpPr/>
              <p:nvPr/>
            </p:nvSpPr>
            <p:spPr>
              <a:xfrm>
                <a:off x="5030745" y="5936511"/>
                <a:ext cx="307800" cy="351740"/>
              </a:xfrm>
              <a:custGeom>
                <a:avLst/>
                <a:gdLst>
                  <a:gd name="connsiteX0" fmla="*/ 306430 w 307800"/>
                  <a:gd name="connsiteY0" fmla="*/ 739 h 351740"/>
                  <a:gd name="connsiteX1" fmla="*/ 157205 w 307800"/>
                  <a:gd name="connsiteY1" fmla="*/ 222989 h 351740"/>
                  <a:gd name="connsiteX2" fmla="*/ 96880 w 307800"/>
                  <a:gd name="connsiteY2" fmla="*/ 286489 h 351740"/>
                  <a:gd name="connsiteX3" fmla="*/ 1630 w 307800"/>
                  <a:gd name="connsiteY3" fmla="*/ 349989 h 351740"/>
                  <a:gd name="connsiteX4" fmla="*/ 182605 w 307800"/>
                  <a:gd name="connsiteY4" fmla="*/ 213464 h 351740"/>
                  <a:gd name="connsiteX5" fmla="*/ 230230 w 307800"/>
                  <a:gd name="connsiteY5" fmla="*/ 153139 h 351740"/>
                  <a:gd name="connsiteX6" fmla="*/ 306430 w 307800"/>
                  <a:gd name="connsiteY6" fmla="*/ 739 h 35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800" h="351740">
                    <a:moveTo>
                      <a:pt x="306430" y="739"/>
                    </a:moveTo>
                    <a:cubicBezTo>
                      <a:pt x="294259" y="12381"/>
                      <a:pt x="192130" y="175364"/>
                      <a:pt x="157205" y="222989"/>
                    </a:cubicBezTo>
                    <a:cubicBezTo>
                      <a:pt x="122280" y="270614"/>
                      <a:pt x="122809" y="265322"/>
                      <a:pt x="96880" y="286489"/>
                    </a:cubicBezTo>
                    <a:cubicBezTo>
                      <a:pt x="70951" y="307656"/>
                      <a:pt x="-12657" y="362160"/>
                      <a:pt x="1630" y="349989"/>
                    </a:cubicBezTo>
                    <a:cubicBezTo>
                      <a:pt x="15917" y="337818"/>
                      <a:pt x="144505" y="246272"/>
                      <a:pt x="182605" y="213464"/>
                    </a:cubicBezTo>
                    <a:cubicBezTo>
                      <a:pt x="220705" y="180656"/>
                      <a:pt x="214355" y="188064"/>
                      <a:pt x="230230" y="153139"/>
                    </a:cubicBezTo>
                    <a:cubicBezTo>
                      <a:pt x="246105" y="118214"/>
                      <a:pt x="318601" y="-10903"/>
                      <a:pt x="306430" y="7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6DC1F363-2B31-35CD-9E09-C80F5D950B57}"/>
                  </a:ext>
                </a:extLst>
              </p:cNvPr>
              <p:cNvSpPr/>
              <p:nvPr/>
            </p:nvSpPr>
            <p:spPr>
              <a:xfrm>
                <a:off x="5156183" y="6032326"/>
                <a:ext cx="196952" cy="200345"/>
              </a:xfrm>
              <a:custGeom>
                <a:avLst/>
                <a:gdLst>
                  <a:gd name="connsiteX0" fmla="*/ 196867 w 196952"/>
                  <a:gd name="connsiteY0" fmla="*/ 174 h 200345"/>
                  <a:gd name="connsiteX1" fmla="*/ 139717 w 196952"/>
                  <a:gd name="connsiteY1" fmla="*/ 85899 h 200345"/>
                  <a:gd name="connsiteX2" fmla="*/ 17 w 196952"/>
                  <a:gd name="connsiteY2" fmla="*/ 200199 h 200345"/>
                  <a:gd name="connsiteX3" fmla="*/ 149242 w 196952"/>
                  <a:gd name="connsiteY3" fmla="*/ 108124 h 200345"/>
                  <a:gd name="connsiteX4" fmla="*/ 196867 w 196952"/>
                  <a:gd name="connsiteY4" fmla="*/ 174 h 2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952" h="200345">
                    <a:moveTo>
                      <a:pt x="196867" y="174"/>
                    </a:moveTo>
                    <a:cubicBezTo>
                      <a:pt x="195280" y="-3530"/>
                      <a:pt x="172525" y="52562"/>
                      <a:pt x="139717" y="85899"/>
                    </a:cubicBezTo>
                    <a:cubicBezTo>
                      <a:pt x="106909" y="119237"/>
                      <a:pt x="-1570" y="196495"/>
                      <a:pt x="17" y="200199"/>
                    </a:cubicBezTo>
                    <a:cubicBezTo>
                      <a:pt x="1604" y="203903"/>
                      <a:pt x="120667" y="136170"/>
                      <a:pt x="149242" y="108124"/>
                    </a:cubicBezTo>
                    <a:cubicBezTo>
                      <a:pt x="177817" y="80078"/>
                      <a:pt x="198454" y="3878"/>
                      <a:pt x="196867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6CA9AAF5-5CD9-B5CB-C24F-154F0F89457E}"/>
                  </a:ext>
                </a:extLst>
              </p:cNvPr>
              <p:cNvSpPr/>
              <p:nvPr/>
            </p:nvSpPr>
            <p:spPr>
              <a:xfrm>
                <a:off x="3819304" y="6689405"/>
                <a:ext cx="100087" cy="557984"/>
              </a:xfrm>
              <a:custGeom>
                <a:avLst/>
                <a:gdLst>
                  <a:gd name="connsiteX0" fmla="*/ 57371 w 100087"/>
                  <a:gd name="connsiteY0" fmla="*/ 320 h 557984"/>
                  <a:gd name="connsiteX1" fmla="*/ 22446 w 100087"/>
                  <a:gd name="connsiteY1" fmla="*/ 225745 h 557984"/>
                  <a:gd name="connsiteX2" fmla="*/ 98646 w 100087"/>
                  <a:gd name="connsiteY2" fmla="*/ 552770 h 557984"/>
                  <a:gd name="connsiteX3" fmla="*/ 66896 w 100087"/>
                  <a:gd name="connsiteY3" fmla="*/ 416245 h 557984"/>
                  <a:gd name="connsiteX4" fmla="*/ 221 w 100087"/>
                  <a:gd name="connsiteY4" fmla="*/ 273370 h 557984"/>
                  <a:gd name="connsiteX5" fmla="*/ 57371 w 100087"/>
                  <a:gd name="connsiteY5" fmla="*/ 320 h 557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7" h="557984">
                    <a:moveTo>
                      <a:pt x="57371" y="320"/>
                    </a:moveTo>
                    <a:cubicBezTo>
                      <a:pt x="61075" y="-7617"/>
                      <a:pt x="15567" y="133670"/>
                      <a:pt x="22446" y="225745"/>
                    </a:cubicBezTo>
                    <a:cubicBezTo>
                      <a:pt x="29325" y="317820"/>
                      <a:pt x="91238" y="521020"/>
                      <a:pt x="98646" y="552770"/>
                    </a:cubicBezTo>
                    <a:cubicBezTo>
                      <a:pt x="106054" y="584520"/>
                      <a:pt x="83300" y="462812"/>
                      <a:pt x="66896" y="416245"/>
                    </a:cubicBezTo>
                    <a:cubicBezTo>
                      <a:pt x="50492" y="369678"/>
                      <a:pt x="4454" y="338458"/>
                      <a:pt x="221" y="273370"/>
                    </a:cubicBezTo>
                    <a:cubicBezTo>
                      <a:pt x="-4012" y="208282"/>
                      <a:pt x="53667" y="8257"/>
                      <a:pt x="57371" y="3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9F1C959E-7B61-1E31-236C-A531E85BE8DB}"/>
                  </a:ext>
                </a:extLst>
              </p:cNvPr>
              <p:cNvSpPr/>
              <p:nvPr/>
            </p:nvSpPr>
            <p:spPr>
              <a:xfrm>
                <a:off x="4905364" y="6751436"/>
                <a:ext cx="140063" cy="697114"/>
              </a:xfrm>
              <a:custGeom>
                <a:avLst/>
                <a:gdLst>
                  <a:gd name="connsiteX0" fmla="*/ 11 w 140063"/>
                  <a:gd name="connsiteY0" fmla="*/ 1789 h 697114"/>
                  <a:gd name="connsiteX1" fmla="*/ 82561 w 140063"/>
                  <a:gd name="connsiteY1" fmla="*/ 208164 h 697114"/>
                  <a:gd name="connsiteX2" fmla="*/ 63511 w 140063"/>
                  <a:gd name="connsiteY2" fmla="*/ 331989 h 697114"/>
                  <a:gd name="connsiteX3" fmla="*/ 139711 w 140063"/>
                  <a:gd name="connsiteY3" fmla="*/ 697114 h 697114"/>
                  <a:gd name="connsiteX4" fmla="*/ 88911 w 140063"/>
                  <a:gd name="connsiteY4" fmla="*/ 335164 h 697114"/>
                  <a:gd name="connsiteX5" fmla="*/ 11 w 140063"/>
                  <a:gd name="connsiteY5" fmla="*/ 1789 h 69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063" h="697114">
                    <a:moveTo>
                      <a:pt x="11" y="1789"/>
                    </a:moveTo>
                    <a:cubicBezTo>
                      <a:pt x="-1047" y="-19378"/>
                      <a:pt x="71978" y="153131"/>
                      <a:pt x="82561" y="208164"/>
                    </a:cubicBezTo>
                    <a:cubicBezTo>
                      <a:pt x="93144" y="263197"/>
                      <a:pt x="53986" y="250497"/>
                      <a:pt x="63511" y="331989"/>
                    </a:cubicBezTo>
                    <a:cubicBezTo>
                      <a:pt x="73036" y="413481"/>
                      <a:pt x="135478" y="696585"/>
                      <a:pt x="139711" y="697114"/>
                    </a:cubicBezTo>
                    <a:cubicBezTo>
                      <a:pt x="143944" y="697643"/>
                      <a:pt x="109019" y="446818"/>
                      <a:pt x="88911" y="335164"/>
                    </a:cubicBezTo>
                    <a:cubicBezTo>
                      <a:pt x="68803" y="223510"/>
                      <a:pt x="1069" y="22956"/>
                      <a:pt x="11" y="17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2A0503E3-E68D-3C64-C772-41597EBC7395}"/>
                  </a:ext>
                </a:extLst>
              </p:cNvPr>
              <p:cNvSpPr/>
              <p:nvPr/>
            </p:nvSpPr>
            <p:spPr>
              <a:xfrm>
                <a:off x="5013107" y="6711593"/>
                <a:ext cx="70218" cy="683912"/>
              </a:xfrm>
              <a:custGeom>
                <a:avLst/>
                <a:gdLst>
                  <a:gd name="connsiteX0" fmla="*/ 218 w 70218"/>
                  <a:gd name="connsiteY0" fmla="*/ 357 h 683912"/>
                  <a:gd name="connsiteX1" fmla="*/ 60543 w 70218"/>
                  <a:gd name="connsiteY1" fmla="*/ 381357 h 683912"/>
                  <a:gd name="connsiteX2" fmla="*/ 70068 w 70218"/>
                  <a:gd name="connsiteY2" fmla="*/ 682982 h 683912"/>
                  <a:gd name="connsiteX3" fmla="*/ 60543 w 70218"/>
                  <a:gd name="connsiteY3" fmla="*/ 470257 h 683912"/>
                  <a:gd name="connsiteX4" fmla="*/ 41493 w 70218"/>
                  <a:gd name="connsiteY4" fmla="*/ 314682 h 683912"/>
                  <a:gd name="connsiteX5" fmla="*/ 218 w 70218"/>
                  <a:gd name="connsiteY5" fmla="*/ 357 h 68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18" h="683912">
                    <a:moveTo>
                      <a:pt x="218" y="357"/>
                    </a:moveTo>
                    <a:cubicBezTo>
                      <a:pt x="3393" y="11470"/>
                      <a:pt x="48901" y="267586"/>
                      <a:pt x="60543" y="381357"/>
                    </a:cubicBezTo>
                    <a:cubicBezTo>
                      <a:pt x="72185" y="495128"/>
                      <a:pt x="70068" y="668165"/>
                      <a:pt x="70068" y="682982"/>
                    </a:cubicBezTo>
                    <a:cubicBezTo>
                      <a:pt x="70068" y="697799"/>
                      <a:pt x="65305" y="531640"/>
                      <a:pt x="60543" y="470257"/>
                    </a:cubicBezTo>
                    <a:cubicBezTo>
                      <a:pt x="55781" y="408874"/>
                      <a:pt x="53664" y="388765"/>
                      <a:pt x="41493" y="314682"/>
                    </a:cubicBezTo>
                    <a:cubicBezTo>
                      <a:pt x="29322" y="240599"/>
                      <a:pt x="-2957" y="-10756"/>
                      <a:pt x="218" y="3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D402EF66-BFDD-B9C0-B5BF-B9595F9088EB}"/>
                  </a:ext>
                </a:extLst>
              </p:cNvPr>
              <p:cNvSpPr/>
              <p:nvPr/>
            </p:nvSpPr>
            <p:spPr>
              <a:xfrm>
                <a:off x="5184733" y="6779265"/>
                <a:ext cx="25676" cy="588459"/>
              </a:xfrm>
              <a:custGeom>
                <a:avLst/>
                <a:gdLst>
                  <a:gd name="connsiteX0" fmla="*/ 42 w 25676"/>
                  <a:gd name="connsiteY0" fmla="*/ 2535 h 588459"/>
                  <a:gd name="connsiteX1" fmla="*/ 19092 w 25676"/>
                  <a:gd name="connsiteY1" fmla="*/ 424810 h 588459"/>
                  <a:gd name="connsiteX2" fmla="*/ 6392 w 25676"/>
                  <a:gd name="connsiteY2" fmla="*/ 583560 h 588459"/>
                  <a:gd name="connsiteX3" fmla="*/ 25442 w 25676"/>
                  <a:gd name="connsiteY3" fmla="*/ 262885 h 588459"/>
                  <a:gd name="connsiteX4" fmla="*/ 42 w 25676"/>
                  <a:gd name="connsiteY4" fmla="*/ 2535 h 58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" h="588459">
                    <a:moveTo>
                      <a:pt x="42" y="2535"/>
                    </a:moveTo>
                    <a:cubicBezTo>
                      <a:pt x="-1016" y="29522"/>
                      <a:pt x="18034" y="327973"/>
                      <a:pt x="19092" y="424810"/>
                    </a:cubicBezTo>
                    <a:cubicBezTo>
                      <a:pt x="20150" y="521647"/>
                      <a:pt x="5334" y="610547"/>
                      <a:pt x="6392" y="583560"/>
                    </a:cubicBezTo>
                    <a:cubicBezTo>
                      <a:pt x="7450" y="556573"/>
                      <a:pt x="28088" y="354960"/>
                      <a:pt x="25442" y="262885"/>
                    </a:cubicBezTo>
                    <a:cubicBezTo>
                      <a:pt x="22796" y="170810"/>
                      <a:pt x="1100" y="-24452"/>
                      <a:pt x="42" y="25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F6FD4120-9251-5337-D0D1-998333A66348}"/>
                  </a:ext>
                </a:extLst>
              </p:cNvPr>
              <p:cNvSpPr/>
              <p:nvPr/>
            </p:nvSpPr>
            <p:spPr>
              <a:xfrm>
                <a:off x="5066592" y="6719577"/>
                <a:ext cx="84334" cy="605249"/>
              </a:xfrm>
              <a:custGeom>
                <a:avLst/>
                <a:gdLst>
                  <a:gd name="connsiteX0" fmla="*/ 708 w 84334"/>
                  <a:gd name="connsiteY0" fmla="*/ 11423 h 605249"/>
                  <a:gd name="connsiteX1" fmla="*/ 83258 w 84334"/>
                  <a:gd name="connsiteY1" fmla="*/ 601973 h 605249"/>
                  <a:gd name="connsiteX2" fmla="*/ 45158 w 84334"/>
                  <a:gd name="connsiteY2" fmla="*/ 240023 h 605249"/>
                  <a:gd name="connsiteX3" fmla="*/ 708 w 84334"/>
                  <a:gd name="connsiteY3" fmla="*/ 11423 h 60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34" h="605249">
                    <a:moveTo>
                      <a:pt x="708" y="11423"/>
                    </a:moveTo>
                    <a:cubicBezTo>
                      <a:pt x="7058" y="71748"/>
                      <a:pt x="75850" y="563873"/>
                      <a:pt x="83258" y="601973"/>
                    </a:cubicBezTo>
                    <a:cubicBezTo>
                      <a:pt x="90666" y="640073"/>
                      <a:pt x="57858" y="335273"/>
                      <a:pt x="45158" y="240023"/>
                    </a:cubicBezTo>
                    <a:cubicBezTo>
                      <a:pt x="32458" y="144773"/>
                      <a:pt x="-5642" y="-48902"/>
                      <a:pt x="708" y="114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E0EADA52-2EFE-3B06-2ADC-B24381A7F96D}"/>
                  </a:ext>
                </a:extLst>
              </p:cNvPr>
              <p:cNvSpPr/>
              <p:nvPr/>
            </p:nvSpPr>
            <p:spPr>
              <a:xfrm>
                <a:off x="5185384" y="6806692"/>
                <a:ext cx="213686" cy="498987"/>
              </a:xfrm>
              <a:custGeom>
                <a:avLst/>
                <a:gdLst>
                  <a:gd name="connsiteX0" fmla="*/ 97816 w 213686"/>
                  <a:gd name="connsiteY0" fmla="*/ 508 h 498987"/>
                  <a:gd name="connsiteX1" fmla="*/ 120041 w 213686"/>
                  <a:gd name="connsiteY1" fmla="*/ 187833 h 498987"/>
                  <a:gd name="connsiteX2" fmla="*/ 208941 w 213686"/>
                  <a:gd name="connsiteY2" fmla="*/ 422783 h 498987"/>
                  <a:gd name="connsiteX3" fmla="*/ 142266 w 213686"/>
                  <a:gd name="connsiteY3" fmla="*/ 321183 h 498987"/>
                  <a:gd name="connsiteX4" fmla="*/ 208941 w 213686"/>
                  <a:gd name="connsiteY4" fmla="*/ 460883 h 498987"/>
                  <a:gd name="connsiteX5" fmla="*/ 110516 w 213686"/>
                  <a:gd name="connsiteY5" fmla="*/ 318008 h 498987"/>
                  <a:gd name="connsiteX6" fmla="*/ 212116 w 213686"/>
                  <a:gd name="connsiteY6" fmla="*/ 498983 h 498987"/>
                  <a:gd name="connsiteX7" fmla="*/ 12091 w 213686"/>
                  <a:gd name="connsiteY7" fmla="*/ 311658 h 498987"/>
                  <a:gd name="connsiteX8" fmla="*/ 174016 w 213686"/>
                  <a:gd name="connsiteY8" fmla="*/ 406908 h 498987"/>
                  <a:gd name="connsiteX9" fmla="*/ 100991 w 213686"/>
                  <a:gd name="connsiteY9" fmla="*/ 302133 h 498987"/>
                  <a:gd name="connsiteX10" fmla="*/ 2566 w 213686"/>
                  <a:gd name="connsiteY10" fmla="*/ 251333 h 498987"/>
                  <a:gd name="connsiteX11" fmla="*/ 27966 w 213686"/>
                  <a:gd name="connsiteY11" fmla="*/ 184658 h 498987"/>
                  <a:gd name="connsiteX12" fmla="*/ 18441 w 213686"/>
                  <a:gd name="connsiteY12" fmla="*/ 16383 h 498987"/>
                  <a:gd name="connsiteX13" fmla="*/ 107341 w 213686"/>
                  <a:gd name="connsiteY13" fmla="*/ 356108 h 498987"/>
                  <a:gd name="connsiteX14" fmla="*/ 85116 w 213686"/>
                  <a:gd name="connsiteY14" fmla="*/ 270383 h 498987"/>
                  <a:gd name="connsiteX15" fmla="*/ 100991 w 213686"/>
                  <a:gd name="connsiteY15" fmla="*/ 244983 h 498987"/>
                  <a:gd name="connsiteX16" fmla="*/ 97816 w 213686"/>
                  <a:gd name="connsiteY16" fmla="*/ 508 h 49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3686" h="498987">
                    <a:moveTo>
                      <a:pt x="97816" y="508"/>
                    </a:moveTo>
                    <a:cubicBezTo>
                      <a:pt x="100991" y="-9017"/>
                      <a:pt x="101520" y="117454"/>
                      <a:pt x="120041" y="187833"/>
                    </a:cubicBezTo>
                    <a:cubicBezTo>
                      <a:pt x="138562" y="258212"/>
                      <a:pt x="205237" y="400558"/>
                      <a:pt x="208941" y="422783"/>
                    </a:cubicBezTo>
                    <a:cubicBezTo>
                      <a:pt x="212645" y="445008"/>
                      <a:pt x="142266" y="314833"/>
                      <a:pt x="142266" y="321183"/>
                    </a:cubicBezTo>
                    <a:cubicBezTo>
                      <a:pt x="142266" y="327533"/>
                      <a:pt x="214233" y="461412"/>
                      <a:pt x="208941" y="460883"/>
                    </a:cubicBezTo>
                    <a:cubicBezTo>
                      <a:pt x="203649" y="460354"/>
                      <a:pt x="109987" y="311658"/>
                      <a:pt x="110516" y="318008"/>
                    </a:cubicBezTo>
                    <a:cubicBezTo>
                      <a:pt x="111045" y="324358"/>
                      <a:pt x="228520" y="500041"/>
                      <a:pt x="212116" y="498983"/>
                    </a:cubicBezTo>
                    <a:cubicBezTo>
                      <a:pt x="195712" y="497925"/>
                      <a:pt x="18441" y="327004"/>
                      <a:pt x="12091" y="311658"/>
                    </a:cubicBezTo>
                    <a:cubicBezTo>
                      <a:pt x="5741" y="296312"/>
                      <a:pt x="159199" y="408495"/>
                      <a:pt x="174016" y="406908"/>
                    </a:cubicBezTo>
                    <a:cubicBezTo>
                      <a:pt x="188833" y="405321"/>
                      <a:pt x="129566" y="328062"/>
                      <a:pt x="100991" y="302133"/>
                    </a:cubicBezTo>
                    <a:cubicBezTo>
                      <a:pt x="72416" y="276204"/>
                      <a:pt x="14737" y="270912"/>
                      <a:pt x="2566" y="251333"/>
                    </a:cubicBezTo>
                    <a:cubicBezTo>
                      <a:pt x="-9605" y="231754"/>
                      <a:pt x="25320" y="223816"/>
                      <a:pt x="27966" y="184658"/>
                    </a:cubicBezTo>
                    <a:cubicBezTo>
                      <a:pt x="30612" y="145500"/>
                      <a:pt x="5212" y="-12192"/>
                      <a:pt x="18441" y="16383"/>
                    </a:cubicBezTo>
                    <a:cubicBezTo>
                      <a:pt x="31670" y="44958"/>
                      <a:pt x="96229" y="313775"/>
                      <a:pt x="107341" y="356108"/>
                    </a:cubicBezTo>
                    <a:cubicBezTo>
                      <a:pt x="118453" y="398441"/>
                      <a:pt x="86174" y="288904"/>
                      <a:pt x="85116" y="270383"/>
                    </a:cubicBezTo>
                    <a:cubicBezTo>
                      <a:pt x="84058" y="251862"/>
                      <a:pt x="102049" y="287316"/>
                      <a:pt x="100991" y="244983"/>
                    </a:cubicBezTo>
                    <a:cubicBezTo>
                      <a:pt x="99933" y="202650"/>
                      <a:pt x="94641" y="10033"/>
                      <a:pt x="97816" y="5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5A87B68F-8842-F4A7-B54C-1AAED028E624}"/>
                  </a:ext>
                </a:extLst>
              </p:cNvPr>
              <p:cNvSpPr/>
              <p:nvPr/>
            </p:nvSpPr>
            <p:spPr>
              <a:xfrm>
                <a:off x="5351991" y="7064338"/>
                <a:ext cx="93288" cy="431854"/>
              </a:xfrm>
              <a:custGeom>
                <a:avLst/>
                <a:gdLst>
                  <a:gd name="connsiteX0" fmla="*/ 93134 w 93288"/>
                  <a:gd name="connsiteY0" fmla="*/ 37 h 431854"/>
                  <a:gd name="connsiteX1" fmla="*/ 23284 w 93288"/>
                  <a:gd name="connsiteY1" fmla="*/ 158787 h 431854"/>
                  <a:gd name="connsiteX2" fmla="*/ 35984 w 93288"/>
                  <a:gd name="connsiteY2" fmla="*/ 431837 h 431854"/>
                  <a:gd name="connsiteX3" fmla="*/ 1059 w 93288"/>
                  <a:gd name="connsiteY3" fmla="*/ 171487 h 431854"/>
                  <a:gd name="connsiteX4" fmla="*/ 93134 w 93288"/>
                  <a:gd name="connsiteY4" fmla="*/ 37 h 43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88" h="431854">
                    <a:moveTo>
                      <a:pt x="93134" y="37"/>
                    </a:moveTo>
                    <a:cubicBezTo>
                      <a:pt x="96838" y="-2080"/>
                      <a:pt x="32809" y="86820"/>
                      <a:pt x="23284" y="158787"/>
                    </a:cubicBezTo>
                    <a:cubicBezTo>
                      <a:pt x="13759" y="230754"/>
                      <a:pt x="39688" y="429720"/>
                      <a:pt x="35984" y="431837"/>
                    </a:cubicBezTo>
                    <a:cubicBezTo>
                      <a:pt x="32280" y="433954"/>
                      <a:pt x="-6878" y="243983"/>
                      <a:pt x="1059" y="171487"/>
                    </a:cubicBezTo>
                    <a:cubicBezTo>
                      <a:pt x="8996" y="98991"/>
                      <a:pt x="89430" y="2154"/>
                      <a:pt x="9313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B8EA0D41-EB0C-7CAB-727B-CCE10AE93608}"/>
                </a:ext>
              </a:extLst>
            </p:cNvPr>
            <p:cNvSpPr/>
            <p:nvPr/>
          </p:nvSpPr>
          <p:spPr>
            <a:xfrm>
              <a:off x="3517900" y="7096125"/>
              <a:ext cx="1964763" cy="415999"/>
            </a:xfrm>
            <a:custGeom>
              <a:avLst/>
              <a:gdLst>
                <a:gd name="connsiteX0" fmla="*/ 0 w 1964763"/>
                <a:gd name="connsiteY0" fmla="*/ 0 h 415999"/>
                <a:gd name="connsiteX1" fmla="*/ 368300 w 1964763"/>
                <a:gd name="connsiteY1" fmla="*/ 149225 h 415999"/>
                <a:gd name="connsiteX2" fmla="*/ 330200 w 1964763"/>
                <a:gd name="connsiteY2" fmla="*/ 142875 h 415999"/>
                <a:gd name="connsiteX3" fmla="*/ 971550 w 1964763"/>
                <a:gd name="connsiteY3" fmla="*/ 339725 h 415999"/>
                <a:gd name="connsiteX4" fmla="*/ 987425 w 1964763"/>
                <a:gd name="connsiteY4" fmla="*/ 342900 h 415999"/>
                <a:gd name="connsiteX5" fmla="*/ 1495425 w 1964763"/>
                <a:gd name="connsiteY5" fmla="*/ 387350 h 415999"/>
                <a:gd name="connsiteX6" fmla="*/ 1339850 w 1964763"/>
                <a:gd name="connsiteY6" fmla="*/ 396875 h 415999"/>
                <a:gd name="connsiteX7" fmla="*/ 1952625 w 1964763"/>
                <a:gd name="connsiteY7" fmla="*/ 403225 h 415999"/>
                <a:gd name="connsiteX8" fmla="*/ 1701800 w 1964763"/>
                <a:gd name="connsiteY8" fmla="*/ 415925 h 415999"/>
                <a:gd name="connsiteX9" fmla="*/ 1149350 w 1964763"/>
                <a:gd name="connsiteY9" fmla="*/ 396875 h 415999"/>
                <a:gd name="connsiteX10" fmla="*/ 1174750 w 1964763"/>
                <a:gd name="connsiteY10" fmla="*/ 390525 h 415999"/>
                <a:gd name="connsiteX11" fmla="*/ 676275 w 1964763"/>
                <a:gd name="connsiteY11" fmla="*/ 282575 h 415999"/>
                <a:gd name="connsiteX12" fmla="*/ 698500 w 1964763"/>
                <a:gd name="connsiteY12" fmla="*/ 282575 h 415999"/>
                <a:gd name="connsiteX13" fmla="*/ 0 w 1964763"/>
                <a:gd name="connsiteY13" fmla="*/ 0 h 4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4763" h="415999">
                  <a:moveTo>
                    <a:pt x="0" y="0"/>
                  </a:moveTo>
                  <a:lnTo>
                    <a:pt x="368300" y="149225"/>
                  </a:lnTo>
                  <a:cubicBezTo>
                    <a:pt x="423333" y="173038"/>
                    <a:pt x="330200" y="142875"/>
                    <a:pt x="330200" y="142875"/>
                  </a:cubicBezTo>
                  <a:lnTo>
                    <a:pt x="971550" y="339725"/>
                  </a:lnTo>
                  <a:cubicBezTo>
                    <a:pt x="1081087" y="373062"/>
                    <a:pt x="987425" y="342900"/>
                    <a:pt x="987425" y="342900"/>
                  </a:cubicBezTo>
                  <a:lnTo>
                    <a:pt x="1495425" y="387350"/>
                  </a:lnTo>
                  <a:cubicBezTo>
                    <a:pt x="1554162" y="396346"/>
                    <a:pt x="1263650" y="394229"/>
                    <a:pt x="1339850" y="396875"/>
                  </a:cubicBezTo>
                  <a:cubicBezTo>
                    <a:pt x="1416050" y="399521"/>
                    <a:pt x="1892300" y="400050"/>
                    <a:pt x="1952625" y="403225"/>
                  </a:cubicBezTo>
                  <a:cubicBezTo>
                    <a:pt x="2012950" y="406400"/>
                    <a:pt x="1835679" y="416983"/>
                    <a:pt x="1701800" y="415925"/>
                  </a:cubicBezTo>
                  <a:cubicBezTo>
                    <a:pt x="1567921" y="414867"/>
                    <a:pt x="1237192" y="401108"/>
                    <a:pt x="1149350" y="396875"/>
                  </a:cubicBezTo>
                  <a:cubicBezTo>
                    <a:pt x="1061508" y="392642"/>
                    <a:pt x="1253596" y="409575"/>
                    <a:pt x="1174750" y="390525"/>
                  </a:cubicBezTo>
                  <a:cubicBezTo>
                    <a:pt x="1095904" y="371475"/>
                    <a:pt x="755650" y="300567"/>
                    <a:pt x="676275" y="282575"/>
                  </a:cubicBezTo>
                  <a:cubicBezTo>
                    <a:pt x="596900" y="264583"/>
                    <a:pt x="810154" y="325967"/>
                    <a:pt x="698500" y="282575"/>
                  </a:cubicBezTo>
                  <a:cubicBezTo>
                    <a:pt x="586846" y="239183"/>
                    <a:pt x="55033" y="22225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E9FF15B5-B612-0D4A-7CE3-973AF39B0CF9}"/>
                </a:ext>
              </a:extLst>
            </p:cNvPr>
            <p:cNvSpPr/>
            <p:nvPr/>
          </p:nvSpPr>
          <p:spPr>
            <a:xfrm>
              <a:off x="3542277" y="7073052"/>
              <a:ext cx="426741" cy="192792"/>
            </a:xfrm>
            <a:custGeom>
              <a:avLst/>
              <a:gdLst>
                <a:gd name="connsiteX0" fmla="*/ 4198 w 426741"/>
                <a:gd name="connsiteY0" fmla="*/ 848 h 192792"/>
                <a:gd name="connsiteX1" fmla="*/ 416948 w 426741"/>
                <a:gd name="connsiteY1" fmla="*/ 188173 h 192792"/>
                <a:gd name="connsiteX2" fmla="*/ 289948 w 426741"/>
                <a:gd name="connsiteY2" fmla="*/ 134198 h 192792"/>
                <a:gd name="connsiteX3" fmla="*/ 207398 w 426741"/>
                <a:gd name="connsiteY3" fmla="*/ 118323 h 192792"/>
                <a:gd name="connsiteX4" fmla="*/ 4198 w 426741"/>
                <a:gd name="connsiteY4" fmla="*/ 848 h 1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741" h="192792">
                  <a:moveTo>
                    <a:pt x="4198" y="848"/>
                  </a:moveTo>
                  <a:cubicBezTo>
                    <a:pt x="39123" y="12490"/>
                    <a:pt x="369323" y="165948"/>
                    <a:pt x="416948" y="188173"/>
                  </a:cubicBezTo>
                  <a:cubicBezTo>
                    <a:pt x="464573" y="210398"/>
                    <a:pt x="324873" y="145840"/>
                    <a:pt x="289948" y="134198"/>
                  </a:cubicBezTo>
                  <a:cubicBezTo>
                    <a:pt x="255023" y="122556"/>
                    <a:pt x="252377" y="135785"/>
                    <a:pt x="207398" y="118323"/>
                  </a:cubicBezTo>
                  <a:cubicBezTo>
                    <a:pt x="162419" y="100861"/>
                    <a:pt x="-30727" y="-10794"/>
                    <a:pt x="4198" y="84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14E077C2-A57B-A81D-7314-6B0DD02A83EF}"/>
                </a:ext>
              </a:extLst>
            </p:cNvPr>
            <p:cNvSpPr/>
            <p:nvPr/>
          </p:nvSpPr>
          <p:spPr>
            <a:xfrm>
              <a:off x="3429963" y="7550033"/>
              <a:ext cx="1707613" cy="495617"/>
            </a:xfrm>
            <a:custGeom>
              <a:avLst/>
              <a:gdLst>
                <a:gd name="connsiteX0" fmla="*/ 2212 w 1707613"/>
                <a:gd name="connsiteY0" fmla="*/ 117 h 495617"/>
                <a:gd name="connsiteX1" fmla="*/ 421312 w 1707613"/>
                <a:gd name="connsiteY1" fmla="*/ 174742 h 495617"/>
                <a:gd name="connsiteX2" fmla="*/ 376862 w 1707613"/>
                <a:gd name="connsiteY2" fmla="*/ 165217 h 495617"/>
                <a:gd name="connsiteX3" fmla="*/ 843587 w 1707613"/>
                <a:gd name="connsiteY3" fmla="*/ 320792 h 495617"/>
                <a:gd name="connsiteX4" fmla="*/ 824537 w 1707613"/>
                <a:gd name="connsiteY4" fmla="*/ 320792 h 495617"/>
                <a:gd name="connsiteX5" fmla="*/ 1659562 w 1707613"/>
                <a:gd name="connsiteY5" fmla="*/ 482717 h 495617"/>
                <a:gd name="connsiteX6" fmla="*/ 1538912 w 1707613"/>
                <a:gd name="connsiteY6" fmla="*/ 473192 h 495617"/>
                <a:gd name="connsiteX7" fmla="*/ 976937 w 1707613"/>
                <a:gd name="connsiteY7" fmla="*/ 374767 h 495617"/>
                <a:gd name="connsiteX8" fmla="*/ 983287 w 1707613"/>
                <a:gd name="connsiteY8" fmla="*/ 387467 h 495617"/>
                <a:gd name="connsiteX9" fmla="*/ 605462 w 1707613"/>
                <a:gd name="connsiteY9" fmla="*/ 276342 h 495617"/>
                <a:gd name="connsiteX10" fmla="*/ 684837 w 1707613"/>
                <a:gd name="connsiteY10" fmla="*/ 273167 h 495617"/>
                <a:gd name="connsiteX11" fmla="*/ 275262 w 1707613"/>
                <a:gd name="connsiteY11" fmla="*/ 149342 h 495617"/>
                <a:gd name="connsiteX12" fmla="*/ 2212 w 1707613"/>
                <a:gd name="connsiteY12" fmla="*/ 117 h 49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7613" h="495617">
                  <a:moveTo>
                    <a:pt x="2212" y="117"/>
                  </a:moveTo>
                  <a:cubicBezTo>
                    <a:pt x="26554" y="4350"/>
                    <a:pt x="358870" y="147225"/>
                    <a:pt x="421312" y="174742"/>
                  </a:cubicBezTo>
                  <a:cubicBezTo>
                    <a:pt x="483754" y="202259"/>
                    <a:pt x="306483" y="140875"/>
                    <a:pt x="376862" y="165217"/>
                  </a:cubicBezTo>
                  <a:cubicBezTo>
                    <a:pt x="447241" y="189559"/>
                    <a:pt x="768975" y="294863"/>
                    <a:pt x="843587" y="320792"/>
                  </a:cubicBezTo>
                  <a:cubicBezTo>
                    <a:pt x="918199" y="346721"/>
                    <a:pt x="824537" y="320792"/>
                    <a:pt x="824537" y="320792"/>
                  </a:cubicBezTo>
                  <a:lnTo>
                    <a:pt x="1659562" y="482717"/>
                  </a:lnTo>
                  <a:cubicBezTo>
                    <a:pt x="1778625" y="508117"/>
                    <a:pt x="1652683" y="491184"/>
                    <a:pt x="1538912" y="473192"/>
                  </a:cubicBezTo>
                  <a:cubicBezTo>
                    <a:pt x="1425141" y="455200"/>
                    <a:pt x="1069541" y="389054"/>
                    <a:pt x="976937" y="374767"/>
                  </a:cubicBezTo>
                  <a:cubicBezTo>
                    <a:pt x="884333" y="360480"/>
                    <a:pt x="1045199" y="403871"/>
                    <a:pt x="983287" y="387467"/>
                  </a:cubicBezTo>
                  <a:cubicBezTo>
                    <a:pt x="921375" y="371063"/>
                    <a:pt x="655204" y="295392"/>
                    <a:pt x="605462" y="276342"/>
                  </a:cubicBezTo>
                  <a:cubicBezTo>
                    <a:pt x="555720" y="257292"/>
                    <a:pt x="739870" y="294334"/>
                    <a:pt x="684837" y="273167"/>
                  </a:cubicBezTo>
                  <a:cubicBezTo>
                    <a:pt x="629804" y="252000"/>
                    <a:pt x="390620" y="191675"/>
                    <a:pt x="275262" y="149342"/>
                  </a:cubicBezTo>
                  <a:cubicBezTo>
                    <a:pt x="159904" y="107009"/>
                    <a:pt x="-22130" y="-4116"/>
                    <a:pt x="2212" y="11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85CDFE6B-5D0F-7263-F904-AB169A26D83C}"/>
                </a:ext>
              </a:extLst>
            </p:cNvPr>
            <p:cNvSpPr/>
            <p:nvPr/>
          </p:nvSpPr>
          <p:spPr>
            <a:xfrm>
              <a:off x="5110010" y="8018204"/>
              <a:ext cx="374852" cy="37934"/>
            </a:xfrm>
            <a:custGeom>
              <a:avLst/>
              <a:gdLst>
                <a:gd name="connsiteX0" fmla="*/ 8090 w 374852"/>
                <a:gd name="connsiteY0" fmla="*/ 8196 h 37934"/>
                <a:gd name="connsiteX1" fmla="*/ 373215 w 374852"/>
                <a:gd name="connsiteY1" fmla="*/ 1846 h 37934"/>
                <a:gd name="connsiteX2" fmla="*/ 138265 w 374852"/>
                <a:gd name="connsiteY2" fmla="*/ 36771 h 37934"/>
                <a:gd name="connsiteX3" fmla="*/ 8090 w 374852"/>
                <a:gd name="connsiteY3" fmla="*/ 8196 h 3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852" h="37934">
                  <a:moveTo>
                    <a:pt x="8090" y="8196"/>
                  </a:moveTo>
                  <a:cubicBezTo>
                    <a:pt x="47248" y="2375"/>
                    <a:pt x="351519" y="-2916"/>
                    <a:pt x="373215" y="1846"/>
                  </a:cubicBezTo>
                  <a:cubicBezTo>
                    <a:pt x="394911" y="6608"/>
                    <a:pt x="194886" y="29363"/>
                    <a:pt x="138265" y="36771"/>
                  </a:cubicBezTo>
                  <a:cubicBezTo>
                    <a:pt x="81644" y="44179"/>
                    <a:pt x="-31068" y="14017"/>
                    <a:pt x="8090" y="819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0008F3EA-5FFF-D0FA-3443-4561903B3613}"/>
                </a:ext>
              </a:extLst>
            </p:cNvPr>
            <p:cNvSpPr/>
            <p:nvPr/>
          </p:nvSpPr>
          <p:spPr>
            <a:xfrm>
              <a:off x="5114566" y="7524507"/>
              <a:ext cx="64223" cy="498740"/>
            </a:xfrm>
            <a:custGeom>
              <a:avLst/>
              <a:gdLst>
                <a:gd name="connsiteX0" fmla="*/ 359 w 64223"/>
                <a:gd name="connsiteY0" fmla="*/ 243 h 498740"/>
                <a:gd name="connsiteX1" fmla="*/ 38459 w 64223"/>
                <a:gd name="connsiteY1" fmla="*/ 232018 h 498740"/>
                <a:gd name="connsiteX2" fmla="*/ 47984 w 64223"/>
                <a:gd name="connsiteY2" fmla="*/ 178043 h 498740"/>
                <a:gd name="connsiteX3" fmla="*/ 22584 w 64223"/>
                <a:gd name="connsiteY3" fmla="*/ 498718 h 498740"/>
                <a:gd name="connsiteX4" fmla="*/ 63859 w 64223"/>
                <a:gd name="connsiteY4" fmla="*/ 193918 h 498740"/>
                <a:gd name="connsiteX5" fmla="*/ 359 w 64223"/>
                <a:gd name="connsiteY5" fmla="*/ 243 h 49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23" h="498740">
                  <a:moveTo>
                    <a:pt x="359" y="243"/>
                  </a:moveTo>
                  <a:cubicBezTo>
                    <a:pt x="-3874" y="6593"/>
                    <a:pt x="30522" y="202385"/>
                    <a:pt x="38459" y="232018"/>
                  </a:cubicBezTo>
                  <a:cubicBezTo>
                    <a:pt x="46396" y="261651"/>
                    <a:pt x="50630" y="133593"/>
                    <a:pt x="47984" y="178043"/>
                  </a:cubicBezTo>
                  <a:cubicBezTo>
                    <a:pt x="45338" y="222493"/>
                    <a:pt x="19938" y="496072"/>
                    <a:pt x="22584" y="498718"/>
                  </a:cubicBezTo>
                  <a:cubicBezTo>
                    <a:pt x="25230" y="501364"/>
                    <a:pt x="68621" y="274880"/>
                    <a:pt x="63859" y="193918"/>
                  </a:cubicBezTo>
                  <a:cubicBezTo>
                    <a:pt x="59097" y="112956"/>
                    <a:pt x="4592" y="-6107"/>
                    <a:pt x="359" y="24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018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栄光ゼミナール「のびしろガール！」田中芽衣 — KEISUKE NISHITANI" hidden="1">
            <a:extLst>
              <a:ext uri="{FF2B5EF4-FFF2-40B4-BE49-F238E27FC236}">
                <a16:creationId xmlns:a16="http://schemas.microsoft.com/office/drawing/2014/main" id="{3EF515F1-D98E-03A7-DCF0-6B2AABE9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650" r="28487" b="11532"/>
          <a:stretch/>
        </p:blipFill>
        <p:spPr bwMode="auto">
          <a:xfrm>
            <a:off x="2220686" y="698"/>
            <a:ext cx="4963885" cy="12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テキスト ボックス 233" hidden="1">
            <a:extLst>
              <a:ext uri="{FF2B5EF4-FFF2-40B4-BE49-F238E27FC236}">
                <a16:creationId xmlns:a16="http://schemas.microsoft.com/office/drawing/2014/main" id="{80A48EF5-520A-2415-C1E2-DB83ED81CE57}"/>
              </a:ext>
            </a:extLst>
          </p:cNvPr>
          <p:cNvSpPr txBox="1"/>
          <p:nvPr/>
        </p:nvSpPr>
        <p:spPr>
          <a:xfrm>
            <a:off x="130628" y="11875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靴下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9A1B3F1-0DEF-E44D-C2D1-898659C43150}"/>
              </a:ext>
            </a:extLst>
          </p:cNvPr>
          <p:cNvGrpSpPr/>
          <p:nvPr/>
        </p:nvGrpSpPr>
        <p:grpSpPr>
          <a:xfrm>
            <a:off x="2971765" y="9865360"/>
            <a:ext cx="3489506" cy="2422031"/>
            <a:chOff x="2971765" y="9865360"/>
            <a:chExt cx="3489506" cy="2422031"/>
          </a:xfrm>
        </p:grpSpPr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7365BFB1-ED57-EDDF-A59E-B75577153F89}"/>
                </a:ext>
              </a:extLst>
            </p:cNvPr>
            <p:cNvSpPr/>
            <p:nvPr/>
          </p:nvSpPr>
          <p:spPr>
            <a:xfrm>
              <a:off x="3007655" y="9865360"/>
              <a:ext cx="542280" cy="447552"/>
            </a:xfrm>
            <a:custGeom>
              <a:avLst/>
              <a:gdLst>
                <a:gd name="connsiteX0" fmla="*/ 5420 w 542280"/>
                <a:gd name="connsiteY0" fmla="*/ 440690 h 447552"/>
                <a:gd name="connsiteX1" fmla="*/ 110195 w 542280"/>
                <a:gd name="connsiteY1" fmla="*/ 389890 h 447552"/>
                <a:gd name="connsiteX2" fmla="*/ 316570 w 542280"/>
                <a:gd name="connsiteY2" fmla="*/ 240665 h 447552"/>
                <a:gd name="connsiteX3" fmla="*/ 291170 w 542280"/>
                <a:gd name="connsiteY3" fmla="*/ 250190 h 447552"/>
                <a:gd name="connsiteX4" fmla="*/ 411820 w 542280"/>
                <a:gd name="connsiteY4" fmla="*/ 129540 h 447552"/>
                <a:gd name="connsiteX5" fmla="*/ 380070 w 542280"/>
                <a:gd name="connsiteY5" fmla="*/ 154940 h 447552"/>
                <a:gd name="connsiteX6" fmla="*/ 535645 w 542280"/>
                <a:gd name="connsiteY6" fmla="*/ 5715 h 447552"/>
                <a:gd name="connsiteX7" fmla="*/ 503895 w 542280"/>
                <a:gd name="connsiteY7" fmla="*/ 43815 h 447552"/>
                <a:gd name="connsiteX8" fmla="*/ 414995 w 542280"/>
                <a:gd name="connsiteY8" fmla="*/ 164465 h 447552"/>
                <a:gd name="connsiteX9" fmla="*/ 272120 w 542280"/>
                <a:gd name="connsiteY9" fmla="*/ 250190 h 447552"/>
                <a:gd name="connsiteX10" fmla="*/ 5420 w 542280"/>
                <a:gd name="connsiteY10" fmla="*/ 440690 h 44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280" h="447552">
                  <a:moveTo>
                    <a:pt x="5420" y="440690"/>
                  </a:moveTo>
                  <a:cubicBezTo>
                    <a:pt x="-21568" y="463973"/>
                    <a:pt x="58337" y="423227"/>
                    <a:pt x="110195" y="389890"/>
                  </a:cubicBezTo>
                  <a:cubicBezTo>
                    <a:pt x="162053" y="356552"/>
                    <a:pt x="286408" y="263948"/>
                    <a:pt x="316570" y="240665"/>
                  </a:cubicBezTo>
                  <a:cubicBezTo>
                    <a:pt x="346732" y="217382"/>
                    <a:pt x="275295" y="268711"/>
                    <a:pt x="291170" y="250190"/>
                  </a:cubicBezTo>
                  <a:cubicBezTo>
                    <a:pt x="307045" y="231669"/>
                    <a:pt x="397003" y="145415"/>
                    <a:pt x="411820" y="129540"/>
                  </a:cubicBezTo>
                  <a:cubicBezTo>
                    <a:pt x="426637" y="113665"/>
                    <a:pt x="359433" y="175577"/>
                    <a:pt x="380070" y="154940"/>
                  </a:cubicBezTo>
                  <a:cubicBezTo>
                    <a:pt x="400707" y="134303"/>
                    <a:pt x="515008" y="24236"/>
                    <a:pt x="535645" y="5715"/>
                  </a:cubicBezTo>
                  <a:cubicBezTo>
                    <a:pt x="556282" y="-12806"/>
                    <a:pt x="524003" y="17357"/>
                    <a:pt x="503895" y="43815"/>
                  </a:cubicBezTo>
                  <a:cubicBezTo>
                    <a:pt x="483787" y="70273"/>
                    <a:pt x="453624" y="130069"/>
                    <a:pt x="414995" y="164465"/>
                  </a:cubicBezTo>
                  <a:cubicBezTo>
                    <a:pt x="376366" y="198861"/>
                    <a:pt x="335091" y="207857"/>
                    <a:pt x="272120" y="250190"/>
                  </a:cubicBezTo>
                  <a:cubicBezTo>
                    <a:pt x="209149" y="292523"/>
                    <a:pt x="32408" y="417407"/>
                    <a:pt x="5420" y="44069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3261224A-3775-48D9-71AC-C55E12F7B875}"/>
                </a:ext>
              </a:extLst>
            </p:cNvPr>
            <p:cNvSpPr/>
            <p:nvPr/>
          </p:nvSpPr>
          <p:spPr>
            <a:xfrm>
              <a:off x="3541784" y="9884566"/>
              <a:ext cx="384156" cy="463084"/>
            </a:xfrm>
            <a:custGeom>
              <a:avLst/>
              <a:gdLst>
                <a:gd name="connsiteX0" fmla="*/ 1516 w 384156"/>
                <a:gd name="connsiteY0" fmla="*/ 2384 h 463084"/>
                <a:gd name="connsiteX1" fmla="*/ 176141 w 384156"/>
                <a:gd name="connsiteY1" fmla="*/ 132559 h 463084"/>
                <a:gd name="connsiteX2" fmla="*/ 376166 w 384156"/>
                <a:gd name="connsiteY2" fmla="*/ 456409 h 463084"/>
                <a:gd name="connsiteX3" fmla="*/ 338066 w 384156"/>
                <a:gd name="connsiteY3" fmla="*/ 342109 h 463084"/>
                <a:gd name="connsiteX4" fmla="*/ 277741 w 384156"/>
                <a:gd name="connsiteY4" fmla="*/ 230984 h 463084"/>
                <a:gd name="connsiteX5" fmla="*/ 1516 w 384156"/>
                <a:gd name="connsiteY5" fmla="*/ 2384 h 46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156" h="463084">
                  <a:moveTo>
                    <a:pt x="1516" y="2384"/>
                  </a:moveTo>
                  <a:cubicBezTo>
                    <a:pt x="-15417" y="-14020"/>
                    <a:pt x="113699" y="56888"/>
                    <a:pt x="176141" y="132559"/>
                  </a:cubicBezTo>
                  <a:cubicBezTo>
                    <a:pt x="238583" y="208230"/>
                    <a:pt x="349179" y="421484"/>
                    <a:pt x="376166" y="456409"/>
                  </a:cubicBezTo>
                  <a:cubicBezTo>
                    <a:pt x="403154" y="491334"/>
                    <a:pt x="354470" y="379680"/>
                    <a:pt x="338066" y="342109"/>
                  </a:cubicBezTo>
                  <a:cubicBezTo>
                    <a:pt x="321662" y="304538"/>
                    <a:pt x="330128" y="284430"/>
                    <a:pt x="277741" y="230984"/>
                  </a:cubicBezTo>
                  <a:cubicBezTo>
                    <a:pt x="225354" y="177538"/>
                    <a:pt x="18449" y="18788"/>
                    <a:pt x="1516" y="238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420525D6-ACC7-02BF-9A57-43FCD94C8862}"/>
                </a:ext>
              </a:extLst>
            </p:cNvPr>
            <p:cNvSpPr/>
            <p:nvPr/>
          </p:nvSpPr>
          <p:spPr>
            <a:xfrm>
              <a:off x="2971765" y="10299393"/>
              <a:ext cx="869661" cy="938876"/>
            </a:xfrm>
            <a:custGeom>
              <a:avLst/>
              <a:gdLst>
                <a:gd name="connsiteX0" fmla="*/ 35 w 869661"/>
                <a:gd name="connsiteY0" fmla="*/ 307 h 938876"/>
                <a:gd name="connsiteX1" fmla="*/ 88935 w 869661"/>
                <a:gd name="connsiteY1" fmla="*/ 51107 h 938876"/>
                <a:gd name="connsiteX2" fmla="*/ 231810 w 869661"/>
                <a:gd name="connsiteY2" fmla="*/ 193982 h 938876"/>
                <a:gd name="connsiteX3" fmla="*/ 854110 w 869661"/>
                <a:gd name="connsiteY3" fmla="*/ 924232 h 938876"/>
                <a:gd name="connsiteX4" fmla="*/ 644560 w 869661"/>
                <a:gd name="connsiteY4" fmla="*/ 648007 h 938876"/>
                <a:gd name="connsiteX5" fmla="*/ 238160 w 869661"/>
                <a:gd name="connsiteY5" fmla="*/ 232082 h 938876"/>
                <a:gd name="connsiteX6" fmla="*/ 98460 w 869661"/>
                <a:gd name="connsiteY6" fmla="*/ 70157 h 938876"/>
                <a:gd name="connsiteX7" fmla="*/ 35 w 869661"/>
                <a:gd name="connsiteY7" fmla="*/ 307 h 93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9661" h="938876">
                  <a:moveTo>
                    <a:pt x="35" y="307"/>
                  </a:moveTo>
                  <a:cubicBezTo>
                    <a:pt x="-1552" y="-2868"/>
                    <a:pt x="50306" y="18828"/>
                    <a:pt x="88935" y="51107"/>
                  </a:cubicBezTo>
                  <a:cubicBezTo>
                    <a:pt x="127564" y="83386"/>
                    <a:pt x="104281" y="48461"/>
                    <a:pt x="231810" y="193982"/>
                  </a:cubicBezTo>
                  <a:cubicBezTo>
                    <a:pt x="359339" y="339503"/>
                    <a:pt x="785318" y="848561"/>
                    <a:pt x="854110" y="924232"/>
                  </a:cubicBezTo>
                  <a:cubicBezTo>
                    <a:pt x="922902" y="999903"/>
                    <a:pt x="747218" y="763365"/>
                    <a:pt x="644560" y="648007"/>
                  </a:cubicBezTo>
                  <a:cubicBezTo>
                    <a:pt x="541902" y="532649"/>
                    <a:pt x="329177" y="328390"/>
                    <a:pt x="238160" y="232082"/>
                  </a:cubicBezTo>
                  <a:cubicBezTo>
                    <a:pt x="147143" y="135774"/>
                    <a:pt x="134443" y="107728"/>
                    <a:pt x="98460" y="70157"/>
                  </a:cubicBezTo>
                  <a:cubicBezTo>
                    <a:pt x="62477" y="32586"/>
                    <a:pt x="1622" y="3482"/>
                    <a:pt x="35" y="30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723F3D58-4A6C-C178-742D-5B53D948FFC7}"/>
                </a:ext>
              </a:extLst>
            </p:cNvPr>
            <p:cNvSpPr/>
            <p:nvPr/>
          </p:nvSpPr>
          <p:spPr>
            <a:xfrm>
              <a:off x="3953472" y="10361800"/>
              <a:ext cx="708704" cy="1250255"/>
            </a:xfrm>
            <a:custGeom>
              <a:avLst/>
              <a:gdLst>
                <a:gd name="connsiteX0" fmla="*/ 8928 w 708704"/>
                <a:gd name="connsiteY0" fmla="*/ 20450 h 1250255"/>
                <a:gd name="connsiteX1" fmla="*/ 129578 w 708704"/>
                <a:gd name="connsiteY1" fmla="*/ 258575 h 1250255"/>
                <a:gd name="connsiteX2" fmla="*/ 269278 w 708704"/>
                <a:gd name="connsiteY2" fmla="*/ 522100 h 1250255"/>
                <a:gd name="connsiteX3" fmla="*/ 389928 w 708704"/>
                <a:gd name="connsiteY3" fmla="*/ 763400 h 1250255"/>
                <a:gd name="connsiteX4" fmla="*/ 678853 w 708704"/>
                <a:gd name="connsiteY4" fmla="*/ 1204725 h 1250255"/>
                <a:gd name="connsiteX5" fmla="*/ 666153 w 708704"/>
                <a:gd name="connsiteY5" fmla="*/ 1192025 h 1250255"/>
                <a:gd name="connsiteX6" fmla="*/ 383578 w 708704"/>
                <a:gd name="connsiteY6" fmla="*/ 814200 h 1250255"/>
                <a:gd name="connsiteX7" fmla="*/ 8928 w 708704"/>
                <a:gd name="connsiteY7" fmla="*/ 20450 h 125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704" h="1250255">
                  <a:moveTo>
                    <a:pt x="8928" y="20450"/>
                  </a:moveTo>
                  <a:cubicBezTo>
                    <a:pt x="-33405" y="-72154"/>
                    <a:pt x="86186" y="174967"/>
                    <a:pt x="129578" y="258575"/>
                  </a:cubicBezTo>
                  <a:cubicBezTo>
                    <a:pt x="172970" y="342183"/>
                    <a:pt x="225886" y="437963"/>
                    <a:pt x="269278" y="522100"/>
                  </a:cubicBezTo>
                  <a:cubicBezTo>
                    <a:pt x="312670" y="606238"/>
                    <a:pt x="321666" y="649629"/>
                    <a:pt x="389928" y="763400"/>
                  </a:cubicBezTo>
                  <a:cubicBezTo>
                    <a:pt x="458190" y="877171"/>
                    <a:pt x="678853" y="1204725"/>
                    <a:pt x="678853" y="1204725"/>
                  </a:cubicBezTo>
                  <a:cubicBezTo>
                    <a:pt x="724890" y="1276162"/>
                    <a:pt x="715365" y="1257112"/>
                    <a:pt x="666153" y="1192025"/>
                  </a:cubicBezTo>
                  <a:cubicBezTo>
                    <a:pt x="616941" y="1126938"/>
                    <a:pt x="493645" y="1010521"/>
                    <a:pt x="383578" y="814200"/>
                  </a:cubicBezTo>
                  <a:cubicBezTo>
                    <a:pt x="273511" y="617879"/>
                    <a:pt x="51261" y="113054"/>
                    <a:pt x="8928" y="204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3C613142-C1F5-5073-2471-2C211F67E875}"/>
                </a:ext>
              </a:extLst>
            </p:cNvPr>
            <p:cNvSpPr/>
            <p:nvPr/>
          </p:nvSpPr>
          <p:spPr>
            <a:xfrm>
              <a:off x="3844828" y="11237979"/>
              <a:ext cx="129456" cy="355009"/>
            </a:xfrm>
            <a:custGeom>
              <a:avLst/>
              <a:gdLst>
                <a:gd name="connsiteX0" fmla="*/ 97 w 129456"/>
                <a:gd name="connsiteY0" fmla="*/ 1521 h 355009"/>
                <a:gd name="connsiteX1" fmla="*/ 92172 w 129456"/>
                <a:gd name="connsiteY1" fmla="*/ 134871 h 355009"/>
                <a:gd name="connsiteX2" fmla="*/ 120747 w 129456"/>
                <a:gd name="connsiteY2" fmla="*/ 265046 h 355009"/>
                <a:gd name="connsiteX3" fmla="*/ 123922 w 129456"/>
                <a:gd name="connsiteY3" fmla="*/ 306321 h 355009"/>
                <a:gd name="connsiteX4" fmla="*/ 50897 w 129456"/>
                <a:gd name="connsiteY4" fmla="*/ 347596 h 355009"/>
                <a:gd name="connsiteX5" fmla="*/ 44547 w 129456"/>
                <a:gd name="connsiteY5" fmla="*/ 353946 h 355009"/>
                <a:gd name="connsiteX6" fmla="*/ 114397 w 129456"/>
                <a:gd name="connsiteY6" fmla="*/ 334896 h 355009"/>
                <a:gd name="connsiteX7" fmla="*/ 111222 w 129456"/>
                <a:gd name="connsiteY7" fmla="*/ 226946 h 355009"/>
                <a:gd name="connsiteX8" fmla="*/ 97 w 129456"/>
                <a:gd name="connsiteY8" fmla="*/ 1521 h 35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456" h="355009">
                  <a:moveTo>
                    <a:pt x="97" y="1521"/>
                  </a:moveTo>
                  <a:cubicBezTo>
                    <a:pt x="-3078" y="-13825"/>
                    <a:pt x="72064" y="90950"/>
                    <a:pt x="92172" y="134871"/>
                  </a:cubicBezTo>
                  <a:cubicBezTo>
                    <a:pt x="112280" y="178792"/>
                    <a:pt x="115455" y="236471"/>
                    <a:pt x="120747" y="265046"/>
                  </a:cubicBezTo>
                  <a:cubicBezTo>
                    <a:pt x="126039" y="293621"/>
                    <a:pt x="135564" y="292563"/>
                    <a:pt x="123922" y="306321"/>
                  </a:cubicBezTo>
                  <a:cubicBezTo>
                    <a:pt x="112280" y="320079"/>
                    <a:pt x="64126" y="339659"/>
                    <a:pt x="50897" y="347596"/>
                  </a:cubicBezTo>
                  <a:cubicBezTo>
                    <a:pt x="37668" y="355533"/>
                    <a:pt x="33964" y="356063"/>
                    <a:pt x="44547" y="353946"/>
                  </a:cubicBezTo>
                  <a:cubicBezTo>
                    <a:pt x="55130" y="351829"/>
                    <a:pt x="103285" y="356063"/>
                    <a:pt x="114397" y="334896"/>
                  </a:cubicBezTo>
                  <a:cubicBezTo>
                    <a:pt x="125510" y="313729"/>
                    <a:pt x="127626" y="278275"/>
                    <a:pt x="111222" y="226946"/>
                  </a:cubicBezTo>
                  <a:cubicBezTo>
                    <a:pt x="94818" y="175617"/>
                    <a:pt x="3272" y="16867"/>
                    <a:pt x="97" y="152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9DC63B48-563A-5F64-444F-479BC56BAA7D}"/>
                </a:ext>
              </a:extLst>
            </p:cNvPr>
            <p:cNvSpPr/>
            <p:nvPr/>
          </p:nvSpPr>
          <p:spPr>
            <a:xfrm>
              <a:off x="3830810" y="11567691"/>
              <a:ext cx="74564" cy="217978"/>
            </a:xfrm>
            <a:custGeom>
              <a:avLst/>
              <a:gdLst>
                <a:gd name="connsiteX0" fmla="*/ 74440 w 74564"/>
                <a:gd name="connsiteY0" fmla="*/ 2009 h 217978"/>
                <a:gd name="connsiteX1" fmla="*/ 10940 w 74564"/>
                <a:gd name="connsiteY1" fmla="*/ 160759 h 217978"/>
                <a:gd name="connsiteX2" fmla="*/ 1415 w 74564"/>
                <a:gd name="connsiteY2" fmla="*/ 214734 h 217978"/>
                <a:gd name="connsiteX3" fmla="*/ 26815 w 74564"/>
                <a:gd name="connsiteY3" fmla="*/ 78209 h 217978"/>
                <a:gd name="connsiteX4" fmla="*/ 74440 w 74564"/>
                <a:gd name="connsiteY4" fmla="*/ 2009 h 2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64" h="217978">
                  <a:moveTo>
                    <a:pt x="74440" y="2009"/>
                  </a:moveTo>
                  <a:cubicBezTo>
                    <a:pt x="71794" y="15767"/>
                    <a:pt x="23111" y="125305"/>
                    <a:pt x="10940" y="160759"/>
                  </a:cubicBezTo>
                  <a:cubicBezTo>
                    <a:pt x="-1231" y="196213"/>
                    <a:pt x="-1231" y="228492"/>
                    <a:pt x="1415" y="214734"/>
                  </a:cubicBezTo>
                  <a:cubicBezTo>
                    <a:pt x="4061" y="200976"/>
                    <a:pt x="16761" y="107842"/>
                    <a:pt x="26815" y="78209"/>
                  </a:cubicBezTo>
                  <a:cubicBezTo>
                    <a:pt x="36869" y="48576"/>
                    <a:pt x="77086" y="-11749"/>
                    <a:pt x="74440" y="200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EFD54ABE-9B60-079A-041A-73BFD94EFE71}"/>
                </a:ext>
              </a:extLst>
            </p:cNvPr>
            <p:cNvSpPr/>
            <p:nvPr/>
          </p:nvSpPr>
          <p:spPr>
            <a:xfrm>
              <a:off x="3818384" y="11566074"/>
              <a:ext cx="861961" cy="214714"/>
            </a:xfrm>
            <a:custGeom>
              <a:avLst/>
              <a:gdLst>
                <a:gd name="connsiteX0" fmla="*/ 1141 w 861961"/>
                <a:gd name="connsiteY0" fmla="*/ 213176 h 214714"/>
                <a:gd name="connsiteX1" fmla="*/ 296416 w 861961"/>
                <a:gd name="connsiteY1" fmla="*/ 194126 h 214714"/>
                <a:gd name="connsiteX2" fmla="*/ 540891 w 861961"/>
                <a:gd name="connsiteY2" fmla="*/ 133801 h 214714"/>
                <a:gd name="connsiteX3" fmla="*/ 490091 w 861961"/>
                <a:gd name="connsiteY3" fmla="*/ 156026 h 214714"/>
                <a:gd name="connsiteX4" fmla="*/ 753616 w 861961"/>
                <a:gd name="connsiteY4" fmla="*/ 83001 h 214714"/>
                <a:gd name="connsiteX5" fmla="*/ 839341 w 861961"/>
                <a:gd name="connsiteY5" fmla="*/ 44901 h 214714"/>
                <a:gd name="connsiteX6" fmla="*/ 823466 w 861961"/>
                <a:gd name="connsiteY6" fmla="*/ 44901 h 214714"/>
                <a:gd name="connsiteX7" fmla="*/ 820291 w 861961"/>
                <a:gd name="connsiteY7" fmla="*/ 451 h 214714"/>
                <a:gd name="connsiteX8" fmla="*/ 861566 w 861961"/>
                <a:gd name="connsiteY8" fmla="*/ 22676 h 214714"/>
                <a:gd name="connsiteX9" fmla="*/ 791716 w 861961"/>
                <a:gd name="connsiteY9" fmla="*/ 35376 h 214714"/>
                <a:gd name="connsiteX10" fmla="*/ 655191 w 861961"/>
                <a:gd name="connsiteY10" fmla="*/ 98876 h 214714"/>
                <a:gd name="connsiteX11" fmla="*/ 763141 w 861961"/>
                <a:gd name="connsiteY11" fmla="*/ 70301 h 214714"/>
                <a:gd name="connsiteX12" fmla="*/ 410716 w 861961"/>
                <a:gd name="connsiteY12" fmla="*/ 159201 h 214714"/>
                <a:gd name="connsiteX13" fmla="*/ 1141 w 861961"/>
                <a:gd name="connsiteY13" fmla="*/ 213176 h 21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1961" h="214714">
                  <a:moveTo>
                    <a:pt x="1141" y="213176"/>
                  </a:moveTo>
                  <a:cubicBezTo>
                    <a:pt x="-17909" y="218997"/>
                    <a:pt x="206458" y="207355"/>
                    <a:pt x="296416" y="194126"/>
                  </a:cubicBezTo>
                  <a:cubicBezTo>
                    <a:pt x="386374" y="180897"/>
                    <a:pt x="508612" y="140151"/>
                    <a:pt x="540891" y="133801"/>
                  </a:cubicBezTo>
                  <a:cubicBezTo>
                    <a:pt x="573170" y="127451"/>
                    <a:pt x="454637" y="164493"/>
                    <a:pt x="490091" y="156026"/>
                  </a:cubicBezTo>
                  <a:cubicBezTo>
                    <a:pt x="525545" y="147559"/>
                    <a:pt x="695408" y="101522"/>
                    <a:pt x="753616" y="83001"/>
                  </a:cubicBezTo>
                  <a:cubicBezTo>
                    <a:pt x="811824" y="64480"/>
                    <a:pt x="827699" y="51251"/>
                    <a:pt x="839341" y="44901"/>
                  </a:cubicBezTo>
                  <a:cubicBezTo>
                    <a:pt x="850983" y="38551"/>
                    <a:pt x="826641" y="52309"/>
                    <a:pt x="823466" y="44901"/>
                  </a:cubicBezTo>
                  <a:cubicBezTo>
                    <a:pt x="820291" y="37493"/>
                    <a:pt x="813941" y="4155"/>
                    <a:pt x="820291" y="451"/>
                  </a:cubicBezTo>
                  <a:cubicBezTo>
                    <a:pt x="826641" y="-3253"/>
                    <a:pt x="866328" y="16855"/>
                    <a:pt x="861566" y="22676"/>
                  </a:cubicBezTo>
                  <a:cubicBezTo>
                    <a:pt x="856804" y="28497"/>
                    <a:pt x="826112" y="22676"/>
                    <a:pt x="791716" y="35376"/>
                  </a:cubicBezTo>
                  <a:cubicBezTo>
                    <a:pt x="757320" y="48076"/>
                    <a:pt x="659953" y="93055"/>
                    <a:pt x="655191" y="98876"/>
                  </a:cubicBezTo>
                  <a:cubicBezTo>
                    <a:pt x="650429" y="104697"/>
                    <a:pt x="763141" y="70301"/>
                    <a:pt x="763141" y="70301"/>
                  </a:cubicBezTo>
                  <a:cubicBezTo>
                    <a:pt x="722395" y="80355"/>
                    <a:pt x="530837" y="133272"/>
                    <a:pt x="410716" y="159201"/>
                  </a:cubicBezTo>
                  <a:cubicBezTo>
                    <a:pt x="290595" y="185130"/>
                    <a:pt x="20191" y="207355"/>
                    <a:pt x="1141" y="21317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10974503-D9B3-7CB1-D8BF-F065CC3D9580}"/>
                </a:ext>
              </a:extLst>
            </p:cNvPr>
            <p:cNvSpPr/>
            <p:nvPr/>
          </p:nvSpPr>
          <p:spPr>
            <a:xfrm>
              <a:off x="4603117" y="10350049"/>
              <a:ext cx="529539" cy="538575"/>
            </a:xfrm>
            <a:custGeom>
              <a:avLst/>
              <a:gdLst>
                <a:gd name="connsiteX0" fmla="*/ 3808 w 529539"/>
                <a:gd name="connsiteY0" fmla="*/ 537026 h 538575"/>
                <a:gd name="connsiteX1" fmla="*/ 99058 w 529539"/>
                <a:gd name="connsiteY1" fmla="*/ 397326 h 538575"/>
                <a:gd name="connsiteX2" fmla="*/ 413383 w 529539"/>
                <a:gd name="connsiteY2" fmla="*/ 98876 h 538575"/>
                <a:gd name="connsiteX3" fmla="*/ 527683 w 529539"/>
                <a:gd name="connsiteY3" fmla="*/ 3626 h 538575"/>
                <a:gd name="connsiteX4" fmla="*/ 476883 w 529539"/>
                <a:gd name="connsiteY4" fmla="*/ 29026 h 538575"/>
                <a:gd name="connsiteX5" fmla="*/ 381633 w 529539"/>
                <a:gd name="connsiteY5" fmla="*/ 114751 h 538575"/>
                <a:gd name="connsiteX6" fmla="*/ 203833 w 529539"/>
                <a:gd name="connsiteY6" fmla="*/ 314776 h 538575"/>
                <a:gd name="connsiteX7" fmla="*/ 3808 w 529539"/>
                <a:gd name="connsiteY7" fmla="*/ 537026 h 5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539" h="538575">
                  <a:moveTo>
                    <a:pt x="3808" y="537026"/>
                  </a:moveTo>
                  <a:cubicBezTo>
                    <a:pt x="-13654" y="550784"/>
                    <a:pt x="30796" y="470351"/>
                    <a:pt x="99058" y="397326"/>
                  </a:cubicBezTo>
                  <a:cubicBezTo>
                    <a:pt x="167320" y="324301"/>
                    <a:pt x="341946" y="164493"/>
                    <a:pt x="413383" y="98876"/>
                  </a:cubicBezTo>
                  <a:cubicBezTo>
                    <a:pt x="484821" y="33259"/>
                    <a:pt x="517100" y="15268"/>
                    <a:pt x="527683" y="3626"/>
                  </a:cubicBezTo>
                  <a:cubicBezTo>
                    <a:pt x="538266" y="-8016"/>
                    <a:pt x="501225" y="10505"/>
                    <a:pt x="476883" y="29026"/>
                  </a:cubicBezTo>
                  <a:cubicBezTo>
                    <a:pt x="452541" y="47547"/>
                    <a:pt x="427141" y="67126"/>
                    <a:pt x="381633" y="114751"/>
                  </a:cubicBezTo>
                  <a:cubicBezTo>
                    <a:pt x="336125" y="162376"/>
                    <a:pt x="265746" y="245984"/>
                    <a:pt x="203833" y="314776"/>
                  </a:cubicBezTo>
                  <a:cubicBezTo>
                    <a:pt x="141921" y="383568"/>
                    <a:pt x="21270" y="523268"/>
                    <a:pt x="3808" y="53702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EB9E069B-5E97-3FC2-087F-EFF8BA3A79ED}"/>
                </a:ext>
              </a:extLst>
            </p:cNvPr>
            <p:cNvSpPr/>
            <p:nvPr/>
          </p:nvSpPr>
          <p:spPr>
            <a:xfrm>
              <a:off x="4638671" y="10885675"/>
              <a:ext cx="539609" cy="466350"/>
            </a:xfrm>
            <a:custGeom>
              <a:avLst/>
              <a:gdLst>
                <a:gd name="connsiteX0" fmla="*/ 3179 w 539609"/>
                <a:gd name="connsiteY0" fmla="*/ 1400 h 466350"/>
                <a:gd name="connsiteX1" fmla="*/ 193679 w 539609"/>
                <a:gd name="connsiteY1" fmla="*/ 185550 h 466350"/>
                <a:gd name="connsiteX2" fmla="*/ 536579 w 539609"/>
                <a:gd name="connsiteY2" fmla="*/ 464950 h 466350"/>
                <a:gd name="connsiteX3" fmla="*/ 342904 w 539609"/>
                <a:gd name="connsiteY3" fmla="*/ 280800 h 466350"/>
                <a:gd name="connsiteX4" fmla="*/ 3179 w 539609"/>
                <a:gd name="connsiteY4" fmla="*/ 1400 h 46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09" h="466350">
                  <a:moveTo>
                    <a:pt x="3179" y="1400"/>
                  </a:moveTo>
                  <a:cubicBezTo>
                    <a:pt x="-21692" y="-14475"/>
                    <a:pt x="104779" y="108292"/>
                    <a:pt x="193679" y="185550"/>
                  </a:cubicBezTo>
                  <a:cubicBezTo>
                    <a:pt x="282579" y="262808"/>
                    <a:pt x="511708" y="449075"/>
                    <a:pt x="536579" y="464950"/>
                  </a:cubicBezTo>
                  <a:cubicBezTo>
                    <a:pt x="561450" y="480825"/>
                    <a:pt x="427571" y="358058"/>
                    <a:pt x="342904" y="280800"/>
                  </a:cubicBezTo>
                  <a:cubicBezTo>
                    <a:pt x="258237" y="203542"/>
                    <a:pt x="28050" y="17275"/>
                    <a:pt x="3179" y="14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1F9985FC-AE64-1594-57BA-8B95B1478661}"/>
                </a:ext>
              </a:extLst>
            </p:cNvPr>
            <p:cNvSpPr/>
            <p:nvPr/>
          </p:nvSpPr>
          <p:spPr>
            <a:xfrm>
              <a:off x="5137116" y="11299804"/>
              <a:ext cx="624693" cy="581633"/>
            </a:xfrm>
            <a:custGeom>
              <a:avLst/>
              <a:gdLst>
                <a:gd name="connsiteX0" fmla="*/ 34 w 624693"/>
                <a:gd name="connsiteY0" fmla="*/ 21 h 581633"/>
                <a:gd name="connsiteX1" fmla="*/ 247684 w 624693"/>
                <a:gd name="connsiteY1" fmla="*/ 180996 h 581633"/>
                <a:gd name="connsiteX2" fmla="*/ 606459 w 624693"/>
                <a:gd name="connsiteY2" fmla="*/ 565171 h 581633"/>
                <a:gd name="connsiteX3" fmla="*/ 536609 w 624693"/>
                <a:gd name="connsiteY3" fmla="*/ 479446 h 581633"/>
                <a:gd name="connsiteX4" fmla="*/ 231809 w 624693"/>
                <a:gd name="connsiteY4" fmla="*/ 190521 h 581633"/>
                <a:gd name="connsiteX5" fmla="*/ 34 w 624693"/>
                <a:gd name="connsiteY5" fmla="*/ 21 h 58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93" h="581633">
                  <a:moveTo>
                    <a:pt x="34" y="21"/>
                  </a:moveTo>
                  <a:cubicBezTo>
                    <a:pt x="2680" y="-1567"/>
                    <a:pt x="146613" y="86804"/>
                    <a:pt x="247684" y="180996"/>
                  </a:cubicBezTo>
                  <a:cubicBezTo>
                    <a:pt x="348755" y="275188"/>
                    <a:pt x="558305" y="515429"/>
                    <a:pt x="606459" y="565171"/>
                  </a:cubicBezTo>
                  <a:cubicBezTo>
                    <a:pt x="654613" y="614913"/>
                    <a:pt x="599051" y="541888"/>
                    <a:pt x="536609" y="479446"/>
                  </a:cubicBezTo>
                  <a:cubicBezTo>
                    <a:pt x="474167" y="417004"/>
                    <a:pt x="316476" y="267779"/>
                    <a:pt x="231809" y="190521"/>
                  </a:cubicBezTo>
                  <a:cubicBezTo>
                    <a:pt x="147142" y="113263"/>
                    <a:pt x="-2612" y="1609"/>
                    <a:pt x="34" y="2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A9566590-834C-19C5-18A5-39CE4656E9DB}"/>
                </a:ext>
              </a:extLst>
            </p:cNvPr>
            <p:cNvSpPr/>
            <p:nvPr/>
          </p:nvSpPr>
          <p:spPr>
            <a:xfrm>
              <a:off x="5648305" y="11798268"/>
              <a:ext cx="128911" cy="228979"/>
            </a:xfrm>
            <a:custGeom>
              <a:avLst/>
              <a:gdLst>
                <a:gd name="connsiteX0" fmla="*/ 82570 w 128911"/>
                <a:gd name="connsiteY0" fmla="*/ 32 h 228979"/>
                <a:gd name="connsiteX1" fmla="*/ 104795 w 128911"/>
                <a:gd name="connsiteY1" fmla="*/ 142907 h 228979"/>
                <a:gd name="connsiteX2" fmla="*/ 20 w 128911"/>
                <a:gd name="connsiteY2" fmla="*/ 228632 h 228979"/>
                <a:gd name="connsiteX3" fmla="*/ 114320 w 128911"/>
                <a:gd name="connsiteY3" fmla="*/ 171482 h 228979"/>
                <a:gd name="connsiteX4" fmla="*/ 127020 w 128911"/>
                <a:gd name="connsiteY4" fmla="*/ 130207 h 228979"/>
                <a:gd name="connsiteX5" fmla="*/ 82570 w 128911"/>
                <a:gd name="connsiteY5" fmla="*/ 32 h 22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11" h="228979">
                  <a:moveTo>
                    <a:pt x="82570" y="32"/>
                  </a:moveTo>
                  <a:cubicBezTo>
                    <a:pt x="78866" y="2149"/>
                    <a:pt x="118553" y="104807"/>
                    <a:pt x="104795" y="142907"/>
                  </a:cubicBezTo>
                  <a:cubicBezTo>
                    <a:pt x="91037" y="181007"/>
                    <a:pt x="-1567" y="223870"/>
                    <a:pt x="20" y="228632"/>
                  </a:cubicBezTo>
                  <a:cubicBezTo>
                    <a:pt x="1607" y="233394"/>
                    <a:pt x="93153" y="187886"/>
                    <a:pt x="114320" y="171482"/>
                  </a:cubicBezTo>
                  <a:cubicBezTo>
                    <a:pt x="135487" y="155078"/>
                    <a:pt x="127549" y="159840"/>
                    <a:pt x="127020" y="130207"/>
                  </a:cubicBezTo>
                  <a:cubicBezTo>
                    <a:pt x="126491" y="100574"/>
                    <a:pt x="86274" y="-2085"/>
                    <a:pt x="82570" y="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6575FA4B-3089-C151-EBF6-3E6056D11442}"/>
                </a:ext>
              </a:extLst>
            </p:cNvPr>
            <p:cNvSpPr/>
            <p:nvPr/>
          </p:nvSpPr>
          <p:spPr>
            <a:xfrm>
              <a:off x="5140031" y="10340754"/>
              <a:ext cx="630523" cy="732887"/>
            </a:xfrm>
            <a:custGeom>
              <a:avLst/>
              <a:gdLst>
                <a:gd name="connsiteX0" fmla="*/ 9819 w 630523"/>
                <a:gd name="connsiteY0" fmla="*/ 9746 h 732887"/>
                <a:gd name="connsiteX1" fmla="*/ 105069 w 630523"/>
                <a:gd name="connsiteY1" fmla="*/ 108171 h 732887"/>
                <a:gd name="connsiteX2" fmla="*/ 349544 w 630523"/>
                <a:gd name="connsiteY2" fmla="*/ 320896 h 732887"/>
                <a:gd name="connsiteX3" fmla="*/ 622594 w 630523"/>
                <a:gd name="connsiteY3" fmla="*/ 724121 h 732887"/>
                <a:gd name="connsiteX4" fmla="*/ 536869 w 630523"/>
                <a:gd name="connsiteY4" fmla="*/ 578071 h 732887"/>
                <a:gd name="connsiteX5" fmla="*/ 327319 w 630523"/>
                <a:gd name="connsiteY5" fmla="*/ 339946 h 732887"/>
                <a:gd name="connsiteX6" fmla="*/ 9819 w 630523"/>
                <a:gd name="connsiteY6" fmla="*/ 9746 h 73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523" h="732887">
                  <a:moveTo>
                    <a:pt x="9819" y="9746"/>
                  </a:moveTo>
                  <a:cubicBezTo>
                    <a:pt x="-27223" y="-28883"/>
                    <a:pt x="48448" y="56313"/>
                    <a:pt x="105069" y="108171"/>
                  </a:cubicBezTo>
                  <a:cubicBezTo>
                    <a:pt x="161690" y="160029"/>
                    <a:pt x="263290" y="218238"/>
                    <a:pt x="349544" y="320896"/>
                  </a:cubicBezTo>
                  <a:cubicBezTo>
                    <a:pt x="435798" y="423554"/>
                    <a:pt x="591373" y="681259"/>
                    <a:pt x="622594" y="724121"/>
                  </a:cubicBezTo>
                  <a:cubicBezTo>
                    <a:pt x="653815" y="766984"/>
                    <a:pt x="586081" y="642100"/>
                    <a:pt x="536869" y="578071"/>
                  </a:cubicBezTo>
                  <a:cubicBezTo>
                    <a:pt x="487657" y="514042"/>
                    <a:pt x="414102" y="436783"/>
                    <a:pt x="327319" y="339946"/>
                  </a:cubicBezTo>
                  <a:cubicBezTo>
                    <a:pt x="240536" y="243109"/>
                    <a:pt x="46861" y="48375"/>
                    <a:pt x="9819" y="974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0D2CB31A-6804-D3D1-AD01-C31F22FB3CCA}"/>
                </a:ext>
              </a:extLst>
            </p:cNvPr>
            <p:cNvSpPr/>
            <p:nvPr/>
          </p:nvSpPr>
          <p:spPr>
            <a:xfrm>
              <a:off x="5785516" y="11089339"/>
              <a:ext cx="516985" cy="756926"/>
            </a:xfrm>
            <a:custGeom>
              <a:avLst/>
              <a:gdLst>
                <a:gd name="connsiteX0" fmla="*/ 2509 w 516985"/>
                <a:gd name="connsiteY0" fmla="*/ 4111 h 756926"/>
                <a:gd name="connsiteX1" fmla="*/ 154909 w 516985"/>
                <a:gd name="connsiteY1" fmla="*/ 248586 h 756926"/>
                <a:gd name="connsiteX2" fmla="*/ 504159 w 516985"/>
                <a:gd name="connsiteY2" fmla="*/ 740711 h 756926"/>
                <a:gd name="connsiteX3" fmla="*/ 424784 w 516985"/>
                <a:gd name="connsiteY3" fmla="*/ 620061 h 756926"/>
                <a:gd name="connsiteX4" fmla="*/ 266034 w 516985"/>
                <a:gd name="connsiteY4" fmla="*/ 435911 h 756926"/>
                <a:gd name="connsiteX5" fmla="*/ 2509 w 516985"/>
                <a:gd name="connsiteY5" fmla="*/ 4111 h 75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85" h="756926">
                  <a:moveTo>
                    <a:pt x="2509" y="4111"/>
                  </a:moveTo>
                  <a:cubicBezTo>
                    <a:pt x="-16012" y="-27110"/>
                    <a:pt x="71301" y="125819"/>
                    <a:pt x="154909" y="248586"/>
                  </a:cubicBezTo>
                  <a:cubicBezTo>
                    <a:pt x="238517" y="371353"/>
                    <a:pt x="459180" y="678799"/>
                    <a:pt x="504159" y="740711"/>
                  </a:cubicBezTo>
                  <a:cubicBezTo>
                    <a:pt x="549138" y="802623"/>
                    <a:pt x="464471" y="670861"/>
                    <a:pt x="424784" y="620061"/>
                  </a:cubicBezTo>
                  <a:cubicBezTo>
                    <a:pt x="385097" y="569261"/>
                    <a:pt x="335355" y="536982"/>
                    <a:pt x="266034" y="435911"/>
                  </a:cubicBezTo>
                  <a:cubicBezTo>
                    <a:pt x="196713" y="334840"/>
                    <a:pt x="21030" y="35332"/>
                    <a:pt x="2509" y="41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892D29CD-965A-EC07-F219-1A4578053BA4}"/>
                </a:ext>
              </a:extLst>
            </p:cNvPr>
            <p:cNvSpPr/>
            <p:nvPr/>
          </p:nvSpPr>
          <p:spPr>
            <a:xfrm>
              <a:off x="6316420" y="11867197"/>
              <a:ext cx="144851" cy="163153"/>
            </a:xfrm>
            <a:custGeom>
              <a:avLst/>
              <a:gdLst>
                <a:gd name="connsiteX0" fmla="*/ 5005 w 144851"/>
                <a:gd name="connsiteY0" fmla="*/ 953 h 163153"/>
                <a:gd name="connsiteX1" fmla="*/ 141530 w 144851"/>
                <a:gd name="connsiteY1" fmla="*/ 159703 h 163153"/>
                <a:gd name="connsiteX2" fmla="*/ 97080 w 144851"/>
                <a:gd name="connsiteY2" fmla="*/ 108903 h 163153"/>
                <a:gd name="connsiteX3" fmla="*/ 33580 w 144851"/>
                <a:gd name="connsiteY3" fmla="*/ 93028 h 163153"/>
                <a:gd name="connsiteX4" fmla="*/ 5005 w 144851"/>
                <a:gd name="connsiteY4" fmla="*/ 953 h 16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51" h="163153">
                  <a:moveTo>
                    <a:pt x="5005" y="953"/>
                  </a:moveTo>
                  <a:cubicBezTo>
                    <a:pt x="22996" y="12065"/>
                    <a:pt x="126184" y="141711"/>
                    <a:pt x="141530" y="159703"/>
                  </a:cubicBezTo>
                  <a:cubicBezTo>
                    <a:pt x="156876" y="177695"/>
                    <a:pt x="115071" y="120015"/>
                    <a:pt x="97080" y="108903"/>
                  </a:cubicBezTo>
                  <a:cubicBezTo>
                    <a:pt x="79089" y="97791"/>
                    <a:pt x="44693" y="106786"/>
                    <a:pt x="33580" y="93028"/>
                  </a:cubicBezTo>
                  <a:cubicBezTo>
                    <a:pt x="22467" y="79270"/>
                    <a:pt x="-12986" y="-10159"/>
                    <a:pt x="5005" y="95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5801C99F-5EB4-F794-C52D-5AC6BCE2BEE6}"/>
                </a:ext>
              </a:extLst>
            </p:cNvPr>
            <p:cNvSpPr/>
            <p:nvPr/>
          </p:nvSpPr>
          <p:spPr>
            <a:xfrm>
              <a:off x="5629272" y="11899615"/>
              <a:ext cx="825032" cy="387776"/>
            </a:xfrm>
            <a:custGeom>
              <a:avLst/>
              <a:gdLst>
                <a:gd name="connsiteX0" fmla="*/ 3 w 825032"/>
                <a:gd name="connsiteY0" fmla="*/ 387635 h 387776"/>
                <a:gd name="connsiteX1" fmla="*/ 606428 w 825032"/>
                <a:gd name="connsiteY1" fmla="*/ 222535 h 387776"/>
                <a:gd name="connsiteX2" fmla="*/ 523878 w 825032"/>
                <a:gd name="connsiteY2" fmla="*/ 235235 h 387776"/>
                <a:gd name="connsiteX3" fmla="*/ 793753 w 825032"/>
                <a:gd name="connsiteY3" fmla="*/ 152685 h 387776"/>
                <a:gd name="connsiteX4" fmla="*/ 739778 w 825032"/>
                <a:gd name="connsiteY4" fmla="*/ 159035 h 387776"/>
                <a:gd name="connsiteX5" fmla="*/ 819153 w 825032"/>
                <a:gd name="connsiteY5" fmla="*/ 143160 h 387776"/>
                <a:gd name="connsiteX6" fmla="*/ 819153 w 825032"/>
                <a:gd name="connsiteY6" fmla="*/ 139985 h 387776"/>
                <a:gd name="connsiteX7" fmla="*/ 819153 w 825032"/>
                <a:gd name="connsiteY7" fmla="*/ 117760 h 387776"/>
                <a:gd name="connsiteX8" fmla="*/ 746128 w 825032"/>
                <a:gd name="connsiteY8" fmla="*/ 285 h 387776"/>
                <a:gd name="connsiteX9" fmla="*/ 793753 w 825032"/>
                <a:gd name="connsiteY9" fmla="*/ 86010 h 387776"/>
                <a:gd name="connsiteX10" fmla="*/ 781053 w 825032"/>
                <a:gd name="connsiteY10" fmla="*/ 127285 h 387776"/>
                <a:gd name="connsiteX11" fmla="*/ 615953 w 825032"/>
                <a:gd name="connsiteY11" fmla="*/ 190785 h 387776"/>
                <a:gd name="connsiteX12" fmla="*/ 3 w 825032"/>
                <a:gd name="connsiteY12" fmla="*/ 387635 h 38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5032" h="387776">
                  <a:moveTo>
                    <a:pt x="3" y="387635"/>
                  </a:moveTo>
                  <a:cubicBezTo>
                    <a:pt x="-1584" y="392927"/>
                    <a:pt x="519116" y="247935"/>
                    <a:pt x="606428" y="222535"/>
                  </a:cubicBezTo>
                  <a:cubicBezTo>
                    <a:pt x="693740" y="197135"/>
                    <a:pt x="492657" y="246877"/>
                    <a:pt x="523878" y="235235"/>
                  </a:cubicBezTo>
                  <a:cubicBezTo>
                    <a:pt x="555099" y="223593"/>
                    <a:pt x="757770" y="165385"/>
                    <a:pt x="793753" y="152685"/>
                  </a:cubicBezTo>
                  <a:cubicBezTo>
                    <a:pt x="829736" y="139985"/>
                    <a:pt x="735545" y="160622"/>
                    <a:pt x="739778" y="159035"/>
                  </a:cubicBezTo>
                  <a:cubicBezTo>
                    <a:pt x="744011" y="157448"/>
                    <a:pt x="819153" y="143160"/>
                    <a:pt x="819153" y="143160"/>
                  </a:cubicBezTo>
                  <a:cubicBezTo>
                    <a:pt x="832382" y="139985"/>
                    <a:pt x="819153" y="139985"/>
                    <a:pt x="819153" y="139985"/>
                  </a:cubicBezTo>
                  <a:cubicBezTo>
                    <a:pt x="819153" y="135752"/>
                    <a:pt x="831324" y="141043"/>
                    <a:pt x="819153" y="117760"/>
                  </a:cubicBezTo>
                  <a:cubicBezTo>
                    <a:pt x="806982" y="94477"/>
                    <a:pt x="750361" y="5577"/>
                    <a:pt x="746128" y="285"/>
                  </a:cubicBezTo>
                  <a:cubicBezTo>
                    <a:pt x="741895" y="-5007"/>
                    <a:pt x="787932" y="64843"/>
                    <a:pt x="793753" y="86010"/>
                  </a:cubicBezTo>
                  <a:cubicBezTo>
                    <a:pt x="799574" y="107177"/>
                    <a:pt x="810686" y="109823"/>
                    <a:pt x="781053" y="127285"/>
                  </a:cubicBezTo>
                  <a:cubicBezTo>
                    <a:pt x="751420" y="144747"/>
                    <a:pt x="742424" y="151627"/>
                    <a:pt x="615953" y="190785"/>
                  </a:cubicBezTo>
                  <a:lnTo>
                    <a:pt x="3" y="38763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CF457F0B-4C1F-1677-231A-F884AAB84D48}"/>
                </a:ext>
              </a:extLst>
            </p:cNvPr>
            <p:cNvSpPr/>
            <p:nvPr/>
          </p:nvSpPr>
          <p:spPr>
            <a:xfrm>
              <a:off x="3950448" y="11394947"/>
              <a:ext cx="335940" cy="91023"/>
            </a:xfrm>
            <a:custGeom>
              <a:avLst/>
              <a:gdLst>
                <a:gd name="connsiteX0" fmla="*/ 2427 w 335940"/>
                <a:gd name="connsiteY0" fmla="*/ 128 h 91023"/>
                <a:gd name="connsiteX1" fmla="*/ 107202 w 335940"/>
                <a:gd name="connsiteY1" fmla="*/ 66803 h 91023"/>
                <a:gd name="connsiteX2" fmla="*/ 335802 w 335940"/>
                <a:gd name="connsiteY2" fmla="*/ 79503 h 91023"/>
                <a:gd name="connsiteX3" fmla="*/ 72277 w 335940"/>
                <a:gd name="connsiteY3" fmla="*/ 89028 h 91023"/>
                <a:gd name="connsiteX4" fmla="*/ 202452 w 335940"/>
                <a:gd name="connsiteY4" fmla="*/ 85853 h 91023"/>
                <a:gd name="connsiteX5" fmla="*/ 2427 w 335940"/>
                <a:gd name="connsiteY5" fmla="*/ 128 h 9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940" h="91023">
                  <a:moveTo>
                    <a:pt x="2427" y="128"/>
                  </a:moveTo>
                  <a:cubicBezTo>
                    <a:pt x="-13448" y="-3047"/>
                    <a:pt x="51640" y="53574"/>
                    <a:pt x="107202" y="66803"/>
                  </a:cubicBezTo>
                  <a:cubicBezTo>
                    <a:pt x="162764" y="80032"/>
                    <a:pt x="341623" y="75799"/>
                    <a:pt x="335802" y="79503"/>
                  </a:cubicBezTo>
                  <a:cubicBezTo>
                    <a:pt x="329981" y="83207"/>
                    <a:pt x="94502" y="87970"/>
                    <a:pt x="72277" y="89028"/>
                  </a:cubicBezTo>
                  <a:cubicBezTo>
                    <a:pt x="50052" y="90086"/>
                    <a:pt x="211448" y="94320"/>
                    <a:pt x="202452" y="85853"/>
                  </a:cubicBezTo>
                  <a:cubicBezTo>
                    <a:pt x="193456" y="77386"/>
                    <a:pt x="18302" y="3303"/>
                    <a:pt x="2427" y="1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788E017E-189B-CC11-54B1-7D2AB9B229F0}"/>
                </a:ext>
              </a:extLst>
            </p:cNvPr>
            <p:cNvSpPr/>
            <p:nvPr/>
          </p:nvSpPr>
          <p:spPr>
            <a:xfrm>
              <a:off x="3983884" y="11559972"/>
              <a:ext cx="204537" cy="76407"/>
            </a:xfrm>
            <a:custGeom>
              <a:avLst/>
              <a:gdLst>
                <a:gd name="connsiteX0" fmla="*/ 741 w 204537"/>
                <a:gd name="connsiteY0" fmla="*/ 203 h 76407"/>
                <a:gd name="connsiteX1" fmla="*/ 76941 w 204537"/>
                <a:gd name="connsiteY1" fmla="*/ 16078 h 76407"/>
                <a:gd name="connsiteX2" fmla="*/ 203941 w 204537"/>
                <a:gd name="connsiteY2" fmla="*/ 76403 h 76407"/>
                <a:gd name="connsiteX3" fmla="*/ 121391 w 204537"/>
                <a:gd name="connsiteY3" fmla="*/ 12903 h 76407"/>
                <a:gd name="connsiteX4" fmla="*/ 741 w 204537"/>
                <a:gd name="connsiteY4" fmla="*/ 203 h 7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37" h="76407">
                  <a:moveTo>
                    <a:pt x="741" y="203"/>
                  </a:moveTo>
                  <a:cubicBezTo>
                    <a:pt x="-6667" y="732"/>
                    <a:pt x="43074" y="3378"/>
                    <a:pt x="76941" y="16078"/>
                  </a:cubicBezTo>
                  <a:cubicBezTo>
                    <a:pt x="110808" y="28778"/>
                    <a:pt x="196533" y="76932"/>
                    <a:pt x="203941" y="76403"/>
                  </a:cubicBezTo>
                  <a:cubicBezTo>
                    <a:pt x="211349" y="75874"/>
                    <a:pt x="147849" y="26661"/>
                    <a:pt x="121391" y="12903"/>
                  </a:cubicBezTo>
                  <a:cubicBezTo>
                    <a:pt x="94933" y="-855"/>
                    <a:pt x="8149" y="-326"/>
                    <a:pt x="741" y="20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08F4CF93-6882-2A78-C049-17D24B57002A}"/>
                </a:ext>
              </a:extLst>
            </p:cNvPr>
            <p:cNvSpPr/>
            <p:nvPr/>
          </p:nvSpPr>
          <p:spPr>
            <a:xfrm>
              <a:off x="3493843" y="10713538"/>
              <a:ext cx="465386" cy="580064"/>
            </a:xfrm>
            <a:custGeom>
              <a:avLst/>
              <a:gdLst>
                <a:gd name="connsiteX0" fmla="*/ 1832 w 465386"/>
                <a:gd name="connsiteY0" fmla="*/ 2087 h 580064"/>
                <a:gd name="connsiteX1" fmla="*/ 220907 w 465386"/>
                <a:gd name="connsiteY1" fmla="*/ 246562 h 580064"/>
                <a:gd name="connsiteX2" fmla="*/ 436807 w 465386"/>
                <a:gd name="connsiteY2" fmla="*/ 545012 h 580064"/>
                <a:gd name="connsiteX3" fmla="*/ 344732 w 465386"/>
                <a:gd name="connsiteY3" fmla="*/ 418012 h 580064"/>
                <a:gd name="connsiteX4" fmla="*/ 465382 w 465386"/>
                <a:gd name="connsiteY4" fmla="*/ 579937 h 580064"/>
                <a:gd name="connsiteX5" fmla="*/ 347907 w 465386"/>
                <a:gd name="connsiteY5" fmla="*/ 386262 h 580064"/>
                <a:gd name="connsiteX6" fmla="*/ 1832 w 465386"/>
                <a:gd name="connsiteY6" fmla="*/ 2087 h 58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386" h="580064">
                  <a:moveTo>
                    <a:pt x="1832" y="2087"/>
                  </a:moveTo>
                  <a:cubicBezTo>
                    <a:pt x="-19335" y="-21196"/>
                    <a:pt x="148411" y="156074"/>
                    <a:pt x="220907" y="246562"/>
                  </a:cubicBezTo>
                  <a:cubicBezTo>
                    <a:pt x="293403" y="337050"/>
                    <a:pt x="436807" y="545012"/>
                    <a:pt x="436807" y="545012"/>
                  </a:cubicBezTo>
                  <a:lnTo>
                    <a:pt x="344732" y="418012"/>
                  </a:lnTo>
                  <a:cubicBezTo>
                    <a:pt x="349494" y="423833"/>
                    <a:pt x="464853" y="585229"/>
                    <a:pt x="465382" y="579937"/>
                  </a:cubicBezTo>
                  <a:cubicBezTo>
                    <a:pt x="465911" y="574645"/>
                    <a:pt x="422519" y="485216"/>
                    <a:pt x="347907" y="386262"/>
                  </a:cubicBezTo>
                  <a:cubicBezTo>
                    <a:pt x="273295" y="287308"/>
                    <a:pt x="22999" y="25370"/>
                    <a:pt x="1832" y="20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9CFBFE88-D2C4-86C9-E57C-FB4F3827FCB8}"/>
                </a:ext>
              </a:extLst>
            </p:cNvPr>
            <p:cNvSpPr/>
            <p:nvPr/>
          </p:nvSpPr>
          <p:spPr>
            <a:xfrm>
              <a:off x="5811243" y="11882041"/>
              <a:ext cx="218410" cy="17873"/>
            </a:xfrm>
            <a:custGeom>
              <a:avLst/>
              <a:gdLst>
                <a:gd name="connsiteX0" fmla="*/ 8532 w 218410"/>
                <a:gd name="connsiteY0" fmla="*/ 1984 h 17873"/>
                <a:gd name="connsiteX1" fmla="*/ 218082 w 218410"/>
                <a:gd name="connsiteY1" fmla="*/ 1984 h 17873"/>
                <a:gd name="connsiteX2" fmla="*/ 56157 w 218410"/>
                <a:gd name="connsiteY2" fmla="*/ 17859 h 17873"/>
                <a:gd name="connsiteX3" fmla="*/ 8532 w 218410"/>
                <a:gd name="connsiteY3" fmla="*/ 1984 h 1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10" h="17873">
                  <a:moveTo>
                    <a:pt x="8532" y="1984"/>
                  </a:moveTo>
                  <a:cubicBezTo>
                    <a:pt x="35520" y="-662"/>
                    <a:pt x="210145" y="-662"/>
                    <a:pt x="218082" y="1984"/>
                  </a:cubicBezTo>
                  <a:cubicBezTo>
                    <a:pt x="226019" y="4630"/>
                    <a:pt x="87907" y="17330"/>
                    <a:pt x="56157" y="17859"/>
                  </a:cubicBezTo>
                  <a:cubicBezTo>
                    <a:pt x="24407" y="18388"/>
                    <a:pt x="-18456" y="4630"/>
                    <a:pt x="8532" y="198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97E5840E-7504-1254-4550-D40EB5090242}"/>
                </a:ext>
              </a:extLst>
            </p:cNvPr>
            <p:cNvSpPr/>
            <p:nvPr/>
          </p:nvSpPr>
          <p:spPr>
            <a:xfrm>
              <a:off x="5806896" y="11953706"/>
              <a:ext cx="289285" cy="63773"/>
            </a:xfrm>
            <a:custGeom>
              <a:avLst/>
              <a:gdLst>
                <a:gd name="connsiteX0" fmla="*/ 179 w 289285"/>
                <a:gd name="connsiteY0" fmla="*/ 169 h 63773"/>
                <a:gd name="connsiteX1" fmla="*/ 155754 w 289285"/>
                <a:gd name="connsiteY1" fmla="*/ 44619 h 63773"/>
                <a:gd name="connsiteX2" fmla="*/ 289104 w 289285"/>
                <a:gd name="connsiteY2" fmla="*/ 31919 h 63773"/>
                <a:gd name="connsiteX3" fmla="*/ 127179 w 289285"/>
                <a:gd name="connsiteY3" fmla="*/ 63669 h 63773"/>
                <a:gd name="connsiteX4" fmla="*/ 179 w 289285"/>
                <a:gd name="connsiteY4" fmla="*/ 169 h 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285" h="63773">
                  <a:moveTo>
                    <a:pt x="179" y="169"/>
                  </a:moveTo>
                  <a:cubicBezTo>
                    <a:pt x="4941" y="-3006"/>
                    <a:pt x="107600" y="39327"/>
                    <a:pt x="155754" y="44619"/>
                  </a:cubicBezTo>
                  <a:cubicBezTo>
                    <a:pt x="203908" y="49911"/>
                    <a:pt x="293866" y="28744"/>
                    <a:pt x="289104" y="31919"/>
                  </a:cubicBezTo>
                  <a:cubicBezTo>
                    <a:pt x="284342" y="35094"/>
                    <a:pt x="167925" y="65786"/>
                    <a:pt x="127179" y="63669"/>
                  </a:cubicBezTo>
                  <a:cubicBezTo>
                    <a:pt x="86433" y="61552"/>
                    <a:pt x="-4583" y="3344"/>
                    <a:pt x="179" y="16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EF1B3AA8-7137-DD25-377F-F5C6757E6F6C}"/>
                </a:ext>
              </a:extLst>
            </p:cNvPr>
            <p:cNvSpPr/>
            <p:nvPr/>
          </p:nvSpPr>
          <p:spPr>
            <a:xfrm>
              <a:off x="5737081" y="11991949"/>
              <a:ext cx="133828" cy="128323"/>
            </a:xfrm>
            <a:custGeom>
              <a:avLst/>
              <a:gdLst>
                <a:gd name="connsiteX0" fmla="*/ 144 w 133828"/>
                <a:gd name="connsiteY0" fmla="*/ 26 h 128323"/>
                <a:gd name="connsiteX1" fmla="*/ 60469 w 133828"/>
                <a:gd name="connsiteY1" fmla="*/ 88926 h 128323"/>
                <a:gd name="connsiteX2" fmla="*/ 133494 w 133828"/>
                <a:gd name="connsiteY2" fmla="*/ 127026 h 128323"/>
                <a:gd name="connsiteX3" fmla="*/ 85869 w 133828"/>
                <a:gd name="connsiteY3" fmla="*/ 117501 h 128323"/>
                <a:gd name="connsiteX4" fmla="*/ 44594 w 133828"/>
                <a:gd name="connsiteY4" fmla="*/ 98451 h 128323"/>
                <a:gd name="connsiteX5" fmla="*/ 144 w 133828"/>
                <a:gd name="connsiteY5" fmla="*/ 26 h 12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28" h="128323">
                  <a:moveTo>
                    <a:pt x="144" y="26"/>
                  </a:moveTo>
                  <a:cubicBezTo>
                    <a:pt x="2790" y="-1562"/>
                    <a:pt x="38244" y="67759"/>
                    <a:pt x="60469" y="88926"/>
                  </a:cubicBezTo>
                  <a:cubicBezTo>
                    <a:pt x="82694" y="110093"/>
                    <a:pt x="129261" y="122264"/>
                    <a:pt x="133494" y="127026"/>
                  </a:cubicBezTo>
                  <a:cubicBezTo>
                    <a:pt x="137727" y="131788"/>
                    <a:pt x="100686" y="122264"/>
                    <a:pt x="85869" y="117501"/>
                  </a:cubicBezTo>
                  <a:cubicBezTo>
                    <a:pt x="71052" y="112738"/>
                    <a:pt x="57294" y="115384"/>
                    <a:pt x="44594" y="98451"/>
                  </a:cubicBezTo>
                  <a:cubicBezTo>
                    <a:pt x="31894" y="81518"/>
                    <a:pt x="-2502" y="1614"/>
                    <a:pt x="144" y="2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06BC4AD5-2AB4-41BF-BBE6-ED67AA920716}"/>
                </a:ext>
              </a:extLst>
            </p:cNvPr>
            <p:cNvSpPr/>
            <p:nvPr/>
          </p:nvSpPr>
          <p:spPr>
            <a:xfrm>
              <a:off x="5724400" y="12039152"/>
              <a:ext cx="60548" cy="137513"/>
            </a:xfrm>
            <a:custGeom>
              <a:avLst/>
              <a:gdLst>
                <a:gd name="connsiteX0" fmla="*/ 125 w 60548"/>
                <a:gd name="connsiteY0" fmla="*/ 448 h 137513"/>
                <a:gd name="connsiteX1" fmla="*/ 22350 w 60548"/>
                <a:gd name="connsiteY1" fmla="*/ 60773 h 137513"/>
                <a:gd name="connsiteX2" fmla="*/ 60450 w 60548"/>
                <a:gd name="connsiteY2" fmla="*/ 136973 h 137513"/>
                <a:gd name="connsiteX3" fmla="*/ 31875 w 60548"/>
                <a:gd name="connsiteY3" fmla="*/ 92523 h 137513"/>
                <a:gd name="connsiteX4" fmla="*/ 125 w 60548"/>
                <a:gd name="connsiteY4" fmla="*/ 448 h 13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48" h="137513">
                  <a:moveTo>
                    <a:pt x="125" y="448"/>
                  </a:moveTo>
                  <a:cubicBezTo>
                    <a:pt x="-1462" y="-4844"/>
                    <a:pt x="12296" y="38019"/>
                    <a:pt x="22350" y="60773"/>
                  </a:cubicBezTo>
                  <a:cubicBezTo>
                    <a:pt x="32404" y="83527"/>
                    <a:pt x="58863" y="131681"/>
                    <a:pt x="60450" y="136973"/>
                  </a:cubicBezTo>
                  <a:cubicBezTo>
                    <a:pt x="62037" y="142265"/>
                    <a:pt x="44046" y="107340"/>
                    <a:pt x="31875" y="92523"/>
                  </a:cubicBezTo>
                  <a:cubicBezTo>
                    <a:pt x="19704" y="77706"/>
                    <a:pt x="1712" y="5740"/>
                    <a:pt x="125" y="44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FB97C6D2-D995-C12E-44AC-D2F6CC0AE819}"/>
                </a:ext>
              </a:extLst>
            </p:cNvPr>
            <p:cNvSpPr/>
            <p:nvPr/>
          </p:nvSpPr>
          <p:spPr>
            <a:xfrm>
              <a:off x="5221109" y="11211232"/>
              <a:ext cx="432696" cy="493714"/>
            </a:xfrm>
            <a:custGeom>
              <a:avLst/>
              <a:gdLst>
                <a:gd name="connsiteX0" fmla="*/ 1766 w 432696"/>
                <a:gd name="connsiteY0" fmla="*/ 2868 h 493714"/>
                <a:gd name="connsiteX1" fmla="*/ 195441 w 432696"/>
                <a:gd name="connsiteY1" fmla="*/ 266393 h 493714"/>
                <a:gd name="connsiteX2" fmla="*/ 430391 w 432696"/>
                <a:gd name="connsiteY2" fmla="*/ 491818 h 493714"/>
                <a:gd name="connsiteX3" fmla="*/ 303391 w 432696"/>
                <a:gd name="connsiteY3" fmla="*/ 361643 h 493714"/>
                <a:gd name="connsiteX4" fmla="*/ 109716 w 432696"/>
                <a:gd name="connsiteY4" fmla="*/ 139393 h 493714"/>
                <a:gd name="connsiteX5" fmla="*/ 1766 w 432696"/>
                <a:gd name="connsiteY5" fmla="*/ 2868 h 49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696" h="493714">
                  <a:moveTo>
                    <a:pt x="1766" y="2868"/>
                  </a:moveTo>
                  <a:cubicBezTo>
                    <a:pt x="16054" y="24035"/>
                    <a:pt x="124004" y="184901"/>
                    <a:pt x="195441" y="266393"/>
                  </a:cubicBezTo>
                  <a:cubicBezTo>
                    <a:pt x="266878" y="347885"/>
                    <a:pt x="412399" y="475943"/>
                    <a:pt x="430391" y="491818"/>
                  </a:cubicBezTo>
                  <a:cubicBezTo>
                    <a:pt x="448383" y="507693"/>
                    <a:pt x="356837" y="420381"/>
                    <a:pt x="303391" y="361643"/>
                  </a:cubicBezTo>
                  <a:cubicBezTo>
                    <a:pt x="249945" y="302905"/>
                    <a:pt x="156283" y="196014"/>
                    <a:pt x="109716" y="139393"/>
                  </a:cubicBezTo>
                  <a:cubicBezTo>
                    <a:pt x="63149" y="82772"/>
                    <a:pt x="-12522" y="-18299"/>
                    <a:pt x="1766" y="286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D9F49166-51B3-B03A-4A55-5207D2CB46D5}"/>
                </a:ext>
              </a:extLst>
            </p:cNvPr>
            <p:cNvSpPr/>
            <p:nvPr/>
          </p:nvSpPr>
          <p:spPr>
            <a:xfrm>
              <a:off x="5124374" y="10455259"/>
              <a:ext cx="477265" cy="482266"/>
            </a:xfrm>
            <a:custGeom>
              <a:avLst/>
              <a:gdLst>
                <a:gd name="connsiteX0" fmla="*/ 76 w 477265"/>
                <a:gd name="connsiteY0" fmla="*/ 16 h 482266"/>
                <a:gd name="connsiteX1" fmla="*/ 257251 w 477265"/>
                <a:gd name="connsiteY1" fmla="*/ 187341 h 482266"/>
                <a:gd name="connsiteX2" fmla="*/ 469976 w 477265"/>
                <a:gd name="connsiteY2" fmla="*/ 473091 h 482266"/>
                <a:gd name="connsiteX3" fmla="*/ 409651 w 477265"/>
                <a:gd name="connsiteY3" fmla="*/ 390541 h 482266"/>
                <a:gd name="connsiteX4" fmla="*/ 231851 w 477265"/>
                <a:gd name="connsiteY4" fmla="*/ 177816 h 482266"/>
                <a:gd name="connsiteX5" fmla="*/ 76 w 477265"/>
                <a:gd name="connsiteY5" fmla="*/ 16 h 48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65" h="482266">
                  <a:moveTo>
                    <a:pt x="76" y="16"/>
                  </a:moveTo>
                  <a:cubicBezTo>
                    <a:pt x="4309" y="1603"/>
                    <a:pt x="178934" y="108495"/>
                    <a:pt x="257251" y="187341"/>
                  </a:cubicBezTo>
                  <a:cubicBezTo>
                    <a:pt x="335568" y="266187"/>
                    <a:pt x="444576" y="439224"/>
                    <a:pt x="469976" y="473091"/>
                  </a:cubicBezTo>
                  <a:cubicBezTo>
                    <a:pt x="495376" y="506958"/>
                    <a:pt x="449339" y="439754"/>
                    <a:pt x="409651" y="390541"/>
                  </a:cubicBezTo>
                  <a:cubicBezTo>
                    <a:pt x="369964" y="341329"/>
                    <a:pt x="294293" y="241316"/>
                    <a:pt x="231851" y="177816"/>
                  </a:cubicBezTo>
                  <a:cubicBezTo>
                    <a:pt x="169409" y="114316"/>
                    <a:pt x="-4157" y="-1571"/>
                    <a:pt x="76" y="1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89AF0848-4321-23AD-D766-3D840C322E30}"/>
                </a:ext>
              </a:extLst>
            </p:cNvPr>
            <p:cNvSpPr/>
            <p:nvPr/>
          </p:nvSpPr>
          <p:spPr>
            <a:xfrm>
              <a:off x="5510724" y="11044027"/>
              <a:ext cx="505906" cy="455904"/>
            </a:xfrm>
            <a:custGeom>
              <a:avLst/>
              <a:gdLst>
                <a:gd name="connsiteX0" fmla="*/ 1076 w 505906"/>
                <a:gd name="connsiteY0" fmla="*/ 1798 h 455904"/>
                <a:gd name="connsiteX1" fmla="*/ 261426 w 505906"/>
                <a:gd name="connsiteY1" fmla="*/ 179598 h 455904"/>
                <a:gd name="connsiteX2" fmla="*/ 505901 w 505906"/>
                <a:gd name="connsiteY2" fmla="*/ 455823 h 455904"/>
                <a:gd name="connsiteX3" fmla="*/ 255076 w 505906"/>
                <a:gd name="connsiteY3" fmla="*/ 151023 h 455904"/>
                <a:gd name="connsiteX4" fmla="*/ 172526 w 505906"/>
                <a:gd name="connsiteY4" fmla="*/ 90698 h 455904"/>
                <a:gd name="connsiteX5" fmla="*/ 1076 w 505906"/>
                <a:gd name="connsiteY5" fmla="*/ 1798 h 45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906" h="455904">
                  <a:moveTo>
                    <a:pt x="1076" y="1798"/>
                  </a:moveTo>
                  <a:cubicBezTo>
                    <a:pt x="15893" y="16615"/>
                    <a:pt x="177289" y="103927"/>
                    <a:pt x="261426" y="179598"/>
                  </a:cubicBezTo>
                  <a:cubicBezTo>
                    <a:pt x="345564" y="255269"/>
                    <a:pt x="506959" y="460585"/>
                    <a:pt x="505901" y="455823"/>
                  </a:cubicBezTo>
                  <a:cubicBezTo>
                    <a:pt x="504843" y="451061"/>
                    <a:pt x="310638" y="211877"/>
                    <a:pt x="255076" y="151023"/>
                  </a:cubicBezTo>
                  <a:cubicBezTo>
                    <a:pt x="199514" y="90169"/>
                    <a:pt x="216447" y="113452"/>
                    <a:pt x="172526" y="90698"/>
                  </a:cubicBezTo>
                  <a:cubicBezTo>
                    <a:pt x="128605" y="67944"/>
                    <a:pt x="-13741" y="-13019"/>
                    <a:pt x="1076" y="17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DA892C62-0C24-14AE-7E20-5ACB17E4B795}"/>
                </a:ext>
              </a:extLst>
            </p:cNvPr>
            <p:cNvSpPr/>
            <p:nvPr/>
          </p:nvSpPr>
          <p:spPr>
            <a:xfrm>
              <a:off x="5778763" y="11074722"/>
              <a:ext cx="155331" cy="246072"/>
            </a:xfrm>
            <a:custGeom>
              <a:avLst/>
              <a:gdLst>
                <a:gd name="connsiteX0" fmla="*/ 2912 w 155331"/>
                <a:gd name="connsiteY0" fmla="*/ 2853 h 246072"/>
                <a:gd name="connsiteX1" fmla="*/ 152137 w 155331"/>
                <a:gd name="connsiteY1" fmla="*/ 240978 h 246072"/>
                <a:gd name="connsiteX2" fmla="*/ 101337 w 155331"/>
                <a:gd name="connsiteY2" fmla="*/ 161603 h 246072"/>
                <a:gd name="connsiteX3" fmla="*/ 56887 w 155331"/>
                <a:gd name="connsiteY3" fmla="*/ 110803 h 246072"/>
                <a:gd name="connsiteX4" fmla="*/ 2912 w 155331"/>
                <a:gd name="connsiteY4" fmla="*/ 2853 h 2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31" h="246072">
                  <a:moveTo>
                    <a:pt x="2912" y="2853"/>
                  </a:moveTo>
                  <a:cubicBezTo>
                    <a:pt x="18787" y="24549"/>
                    <a:pt x="135733" y="214520"/>
                    <a:pt x="152137" y="240978"/>
                  </a:cubicBezTo>
                  <a:cubicBezTo>
                    <a:pt x="168541" y="267436"/>
                    <a:pt x="117212" y="183299"/>
                    <a:pt x="101337" y="161603"/>
                  </a:cubicBezTo>
                  <a:cubicBezTo>
                    <a:pt x="85462" y="139907"/>
                    <a:pt x="73291" y="131970"/>
                    <a:pt x="56887" y="110803"/>
                  </a:cubicBezTo>
                  <a:cubicBezTo>
                    <a:pt x="40483" y="89636"/>
                    <a:pt x="-12963" y="-18843"/>
                    <a:pt x="2912" y="285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87A6451-ACCC-9EB8-8B0E-B14EAA95EB3E}"/>
              </a:ext>
            </a:extLst>
          </p:cNvPr>
          <p:cNvSpPr txBox="1"/>
          <p:nvPr/>
        </p:nvSpPr>
        <p:spPr>
          <a:xfrm>
            <a:off x="130628" y="118754"/>
            <a:ext cx="1210588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靴下</a:t>
            </a:r>
          </a:p>
        </p:txBody>
      </p:sp>
    </p:spTree>
    <p:extLst>
      <p:ext uri="{BB962C8B-B14F-4D97-AF65-F5344CB8AC3E}">
        <p14:creationId xmlns:p14="http://schemas.microsoft.com/office/powerpoint/2010/main" val="279564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栄光ゼミナール「のびしろガール！」田中芽衣 — KEISUKE NISHITANI" hidden="1">
            <a:extLst>
              <a:ext uri="{FF2B5EF4-FFF2-40B4-BE49-F238E27FC236}">
                <a16:creationId xmlns:a16="http://schemas.microsoft.com/office/drawing/2014/main" id="{3EF515F1-D98E-03A7-DCF0-6B2AABE9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650" r="28487" b="11532"/>
          <a:stretch/>
        </p:blipFill>
        <p:spPr bwMode="auto">
          <a:xfrm>
            <a:off x="2220686" y="698"/>
            <a:ext cx="4963885" cy="12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7E2F8DA-2A3D-15EE-74AC-0B74B1DCECB0}"/>
              </a:ext>
            </a:extLst>
          </p:cNvPr>
          <p:cNvSpPr txBox="1"/>
          <p:nvPr/>
        </p:nvSpPr>
        <p:spPr>
          <a:xfrm>
            <a:off x="130628" y="11875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顔と手</a:t>
            </a:r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3F994DA8-8039-27AB-64E5-C8B49AE76A7D}"/>
              </a:ext>
            </a:extLst>
          </p:cNvPr>
          <p:cNvGrpSpPr/>
          <p:nvPr/>
        </p:nvGrpSpPr>
        <p:grpSpPr>
          <a:xfrm>
            <a:off x="2525879" y="8882328"/>
            <a:ext cx="2630334" cy="1949539"/>
            <a:chOff x="2525879" y="8882328"/>
            <a:chExt cx="2630334" cy="1949539"/>
          </a:xfrm>
        </p:grpSpPr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343E81F1-9FDE-750B-7D75-F13DF1B7EC92}"/>
                </a:ext>
              </a:extLst>
            </p:cNvPr>
            <p:cNvSpPr/>
            <p:nvPr/>
          </p:nvSpPr>
          <p:spPr>
            <a:xfrm>
              <a:off x="2544912" y="8882328"/>
              <a:ext cx="281673" cy="616069"/>
            </a:xfrm>
            <a:custGeom>
              <a:avLst/>
              <a:gdLst>
                <a:gd name="connsiteX0" fmla="*/ 280838 w 281673"/>
                <a:gd name="connsiteY0" fmla="*/ 1322 h 616069"/>
                <a:gd name="connsiteX1" fmla="*/ 87163 w 281673"/>
                <a:gd name="connsiteY1" fmla="*/ 401372 h 616069"/>
                <a:gd name="connsiteX2" fmla="*/ 1438 w 281673"/>
                <a:gd name="connsiteY2" fmla="*/ 614097 h 616069"/>
                <a:gd name="connsiteX3" fmla="*/ 150663 w 281673"/>
                <a:gd name="connsiteY3" fmla="*/ 283897 h 616069"/>
                <a:gd name="connsiteX4" fmla="*/ 280838 w 281673"/>
                <a:gd name="connsiteY4" fmla="*/ 1322 h 61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73" h="616069">
                  <a:moveTo>
                    <a:pt x="280838" y="1322"/>
                  </a:moveTo>
                  <a:cubicBezTo>
                    <a:pt x="270255" y="20901"/>
                    <a:pt x="133730" y="299243"/>
                    <a:pt x="87163" y="401372"/>
                  </a:cubicBezTo>
                  <a:cubicBezTo>
                    <a:pt x="40596" y="503501"/>
                    <a:pt x="-9145" y="633676"/>
                    <a:pt x="1438" y="614097"/>
                  </a:cubicBezTo>
                  <a:cubicBezTo>
                    <a:pt x="12021" y="594518"/>
                    <a:pt x="102509" y="383380"/>
                    <a:pt x="150663" y="283897"/>
                  </a:cubicBezTo>
                  <a:cubicBezTo>
                    <a:pt x="198817" y="184414"/>
                    <a:pt x="291421" y="-18257"/>
                    <a:pt x="280838" y="1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18EDD417-120F-0BE9-6775-3F5B2D0FE099}"/>
                </a:ext>
              </a:extLst>
            </p:cNvPr>
            <p:cNvSpPr/>
            <p:nvPr/>
          </p:nvSpPr>
          <p:spPr>
            <a:xfrm>
              <a:off x="2525879" y="9412995"/>
              <a:ext cx="49046" cy="319063"/>
            </a:xfrm>
            <a:custGeom>
              <a:avLst/>
              <a:gdLst>
                <a:gd name="connsiteX0" fmla="*/ 36346 w 49046"/>
                <a:gd name="connsiteY0" fmla="*/ 880 h 319063"/>
                <a:gd name="connsiteX1" fmla="*/ 1421 w 49046"/>
                <a:gd name="connsiteY1" fmla="*/ 137405 h 319063"/>
                <a:gd name="connsiteX2" fmla="*/ 10946 w 49046"/>
                <a:gd name="connsiteY2" fmla="*/ 248530 h 319063"/>
                <a:gd name="connsiteX3" fmla="*/ 49046 w 49046"/>
                <a:gd name="connsiteY3" fmla="*/ 318380 h 319063"/>
                <a:gd name="connsiteX4" fmla="*/ 10946 w 49046"/>
                <a:gd name="connsiteY4" fmla="*/ 207255 h 319063"/>
                <a:gd name="connsiteX5" fmla="*/ 36346 w 49046"/>
                <a:gd name="connsiteY5" fmla="*/ 880 h 3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46" h="319063">
                  <a:moveTo>
                    <a:pt x="36346" y="880"/>
                  </a:moveTo>
                  <a:cubicBezTo>
                    <a:pt x="34759" y="-10762"/>
                    <a:pt x="5654" y="96130"/>
                    <a:pt x="1421" y="137405"/>
                  </a:cubicBezTo>
                  <a:cubicBezTo>
                    <a:pt x="-2812" y="178680"/>
                    <a:pt x="3008" y="218367"/>
                    <a:pt x="10946" y="248530"/>
                  </a:cubicBezTo>
                  <a:cubicBezTo>
                    <a:pt x="18884" y="278693"/>
                    <a:pt x="49046" y="325259"/>
                    <a:pt x="49046" y="318380"/>
                  </a:cubicBezTo>
                  <a:cubicBezTo>
                    <a:pt x="49046" y="311501"/>
                    <a:pt x="13592" y="254351"/>
                    <a:pt x="10946" y="207255"/>
                  </a:cubicBezTo>
                  <a:cubicBezTo>
                    <a:pt x="8300" y="160159"/>
                    <a:pt x="37933" y="12522"/>
                    <a:pt x="36346" y="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A2B89729-A6EF-E30E-6E84-2FF94A807418}"/>
                </a:ext>
              </a:extLst>
            </p:cNvPr>
            <p:cNvSpPr/>
            <p:nvPr/>
          </p:nvSpPr>
          <p:spPr>
            <a:xfrm>
              <a:off x="2578006" y="9677887"/>
              <a:ext cx="422515" cy="603380"/>
            </a:xfrm>
            <a:custGeom>
              <a:avLst/>
              <a:gdLst>
                <a:gd name="connsiteX0" fmla="*/ 3269 w 422515"/>
                <a:gd name="connsiteY0" fmla="*/ 2688 h 603380"/>
                <a:gd name="connsiteX1" fmla="*/ 38194 w 422515"/>
                <a:gd name="connsiteY1" fmla="*/ 101113 h 603380"/>
                <a:gd name="connsiteX2" fmla="*/ 127094 w 422515"/>
                <a:gd name="connsiteY2" fmla="*/ 240813 h 603380"/>
                <a:gd name="connsiteX3" fmla="*/ 289019 w 422515"/>
                <a:gd name="connsiteY3" fmla="*/ 424963 h 603380"/>
                <a:gd name="connsiteX4" fmla="*/ 422369 w 422515"/>
                <a:gd name="connsiteY4" fmla="*/ 602763 h 603380"/>
                <a:gd name="connsiteX5" fmla="*/ 263619 w 422515"/>
                <a:gd name="connsiteY5" fmla="*/ 361463 h 603380"/>
                <a:gd name="connsiteX6" fmla="*/ 114394 w 422515"/>
                <a:gd name="connsiteY6" fmla="*/ 209063 h 603380"/>
                <a:gd name="connsiteX7" fmla="*/ 3269 w 422515"/>
                <a:gd name="connsiteY7" fmla="*/ 2688 h 60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15" h="603380">
                  <a:moveTo>
                    <a:pt x="3269" y="2688"/>
                  </a:moveTo>
                  <a:cubicBezTo>
                    <a:pt x="-9431" y="-15304"/>
                    <a:pt x="17557" y="61426"/>
                    <a:pt x="38194" y="101113"/>
                  </a:cubicBezTo>
                  <a:cubicBezTo>
                    <a:pt x="58832" y="140801"/>
                    <a:pt x="85290" y="186838"/>
                    <a:pt x="127094" y="240813"/>
                  </a:cubicBezTo>
                  <a:cubicBezTo>
                    <a:pt x="168898" y="294788"/>
                    <a:pt x="239807" y="364638"/>
                    <a:pt x="289019" y="424963"/>
                  </a:cubicBezTo>
                  <a:cubicBezTo>
                    <a:pt x="338231" y="485288"/>
                    <a:pt x="426602" y="613346"/>
                    <a:pt x="422369" y="602763"/>
                  </a:cubicBezTo>
                  <a:cubicBezTo>
                    <a:pt x="418136" y="592180"/>
                    <a:pt x="314948" y="427080"/>
                    <a:pt x="263619" y="361463"/>
                  </a:cubicBezTo>
                  <a:cubicBezTo>
                    <a:pt x="212290" y="295846"/>
                    <a:pt x="154611" y="264625"/>
                    <a:pt x="114394" y="209063"/>
                  </a:cubicBezTo>
                  <a:cubicBezTo>
                    <a:pt x="74177" y="153501"/>
                    <a:pt x="15969" y="20680"/>
                    <a:pt x="3269" y="26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DF0F1B4B-D07F-10DD-6E96-8DADE5EF11D0}"/>
                </a:ext>
              </a:extLst>
            </p:cNvPr>
            <p:cNvSpPr/>
            <p:nvPr/>
          </p:nvSpPr>
          <p:spPr>
            <a:xfrm>
              <a:off x="3232023" y="9269271"/>
              <a:ext cx="333554" cy="389086"/>
            </a:xfrm>
            <a:custGeom>
              <a:avLst/>
              <a:gdLst>
                <a:gd name="connsiteX0" fmla="*/ 330327 w 333554"/>
                <a:gd name="connsiteY0" fmla="*/ 4904 h 389086"/>
                <a:gd name="connsiteX1" fmla="*/ 231902 w 333554"/>
                <a:gd name="connsiteY1" fmla="*/ 77929 h 389086"/>
                <a:gd name="connsiteX2" fmla="*/ 92202 w 333554"/>
                <a:gd name="connsiteY2" fmla="*/ 208104 h 389086"/>
                <a:gd name="connsiteX3" fmla="*/ 127 w 333554"/>
                <a:gd name="connsiteY3" fmla="*/ 389079 h 389086"/>
                <a:gd name="connsiteX4" fmla="*/ 111252 w 333554"/>
                <a:gd name="connsiteY4" fmla="*/ 214454 h 389086"/>
                <a:gd name="connsiteX5" fmla="*/ 330327 w 333554"/>
                <a:gd name="connsiteY5" fmla="*/ 4904 h 38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554" h="389086">
                  <a:moveTo>
                    <a:pt x="330327" y="4904"/>
                  </a:moveTo>
                  <a:cubicBezTo>
                    <a:pt x="350435" y="-17850"/>
                    <a:pt x="271589" y="44062"/>
                    <a:pt x="231902" y="77929"/>
                  </a:cubicBezTo>
                  <a:cubicBezTo>
                    <a:pt x="192214" y="111796"/>
                    <a:pt x="130831" y="156246"/>
                    <a:pt x="92202" y="208104"/>
                  </a:cubicBezTo>
                  <a:cubicBezTo>
                    <a:pt x="53573" y="259962"/>
                    <a:pt x="-3048" y="388021"/>
                    <a:pt x="127" y="389079"/>
                  </a:cubicBezTo>
                  <a:cubicBezTo>
                    <a:pt x="3302" y="390137"/>
                    <a:pt x="59923" y="276366"/>
                    <a:pt x="111252" y="214454"/>
                  </a:cubicBezTo>
                  <a:cubicBezTo>
                    <a:pt x="162581" y="152542"/>
                    <a:pt x="310219" y="27658"/>
                    <a:pt x="330327" y="4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ED5F656F-085C-FDF4-1BCF-E59A6EDFEF08}"/>
                </a:ext>
              </a:extLst>
            </p:cNvPr>
            <p:cNvSpPr/>
            <p:nvPr/>
          </p:nvSpPr>
          <p:spPr>
            <a:xfrm>
              <a:off x="3117835" y="9312199"/>
              <a:ext cx="174653" cy="438249"/>
            </a:xfrm>
            <a:custGeom>
              <a:avLst/>
              <a:gdLst>
                <a:gd name="connsiteX0" fmla="*/ 174640 w 174653"/>
                <a:gd name="connsiteY0" fmla="*/ 76 h 438249"/>
                <a:gd name="connsiteX1" fmla="*/ 82565 w 174653"/>
                <a:gd name="connsiteY1" fmla="*/ 136601 h 438249"/>
                <a:gd name="connsiteX2" fmla="*/ 15 w 174653"/>
                <a:gd name="connsiteY2" fmla="*/ 438226 h 438249"/>
                <a:gd name="connsiteX3" fmla="*/ 88915 w 174653"/>
                <a:gd name="connsiteY3" fmla="*/ 152476 h 438249"/>
                <a:gd name="connsiteX4" fmla="*/ 174640 w 174653"/>
                <a:gd name="connsiteY4" fmla="*/ 76 h 4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53" h="438249">
                  <a:moveTo>
                    <a:pt x="174640" y="76"/>
                  </a:moveTo>
                  <a:cubicBezTo>
                    <a:pt x="173582" y="-2570"/>
                    <a:pt x="111669" y="63576"/>
                    <a:pt x="82565" y="136601"/>
                  </a:cubicBezTo>
                  <a:cubicBezTo>
                    <a:pt x="53461" y="209626"/>
                    <a:pt x="-1043" y="435580"/>
                    <a:pt x="15" y="438226"/>
                  </a:cubicBezTo>
                  <a:cubicBezTo>
                    <a:pt x="1073" y="440872"/>
                    <a:pt x="62986" y="221797"/>
                    <a:pt x="88915" y="152476"/>
                  </a:cubicBezTo>
                  <a:cubicBezTo>
                    <a:pt x="114844" y="83155"/>
                    <a:pt x="175698" y="2722"/>
                    <a:pt x="174640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CB5BF51B-488F-5303-2EB7-A5143DD929ED}"/>
                </a:ext>
              </a:extLst>
            </p:cNvPr>
            <p:cNvSpPr/>
            <p:nvPr/>
          </p:nvSpPr>
          <p:spPr>
            <a:xfrm>
              <a:off x="3038450" y="9823434"/>
              <a:ext cx="450054" cy="57735"/>
            </a:xfrm>
            <a:custGeom>
              <a:avLst/>
              <a:gdLst>
                <a:gd name="connsiteX0" fmla="*/ 25 w 450054"/>
                <a:gd name="connsiteY0" fmla="*/ 50816 h 57735"/>
                <a:gd name="connsiteX1" fmla="*/ 276250 w 450054"/>
                <a:gd name="connsiteY1" fmla="*/ 16 h 57735"/>
                <a:gd name="connsiteX2" fmla="*/ 447700 w 450054"/>
                <a:gd name="connsiteY2" fmla="*/ 57166 h 57735"/>
                <a:gd name="connsiteX3" fmla="*/ 368325 w 450054"/>
                <a:gd name="connsiteY3" fmla="*/ 28591 h 57735"/>
                <a:gd name="connsiteX4" fmla="*/ 260375 w 450054"/>
                <a:gd name="connsiteY4" fmla="*/ 15891 h 57735"/>
                <a:gd name="connsiteX5" fmla="*/ 25 w 450054"/>
                <a:gd name="connsiteY5" fmla="*/ 50816 h 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054" h="57735">
                  <a:moveTo>
                    <a:pt x="25" y="50816"/>
                  </a:moveTo>
                  <a:cubicBezTo>
                    <a:pt x="2671" y="48170"/>
                    <a:pt x="201638" y="-1042"/>
                    <a:pt x="276250" y="16"/>
                  </a:cubicBezTo>
                  <a:cubicBezTo>
                    <a:pt x="350862" y="1074"/>
                    <a:pt x="432354" y="52403"/>
                    <a:pt x="447700" y="57166"/>
                  </a:cubicBezTo>
                  <a:cubicBezTo>
                    <a:pt x="463046" y="61929"/>
                    <a:pt x="399546" y="35470"/>
                    <a:pt x="368325" y="28591"/>
                  </a:cubicBezTo>
                  <a:cubicBezTo>
                    <a:pt x="337104" y="21712"/>
                    <a:pt x="316996" y="15891"/>
                    <a:pt x="260375" y="15891"/>
                  </a:cubicBezTo>
                  <a:cubicBezTo>
                    <a:pt x="203754" y="15891"/>
                    <a:pt x="-2621" y="53462"/>
                    <a:pt x="25" y="508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99666D54-AF13-E654-CD4A-780D952C2C21}"/>
                </a:ext>
              </a:extLst>
            </p:cNvPr>
            <p:cNvSpPr/>
            <p:nvPr/>
          </p:nvSpPr>
          <p:spPr>
            <a:xfrm>
              <a:off x="3289296" y="9734286"/>
              <a:ext cx="215906" cy="149608"/>
            </a:xfrm>
            <a:custGeom>
              <a:avLst/>
              <a:gdLst>
                <a:gd name="connsiteX0" fmla="*/ 4 w 215906"/>
                <a:gd name="connsiteY0" fmla="*/ 264 h 149608"/>
                <a:gd name="connsiteX1" fmla="*/ 85729 w 215906"/>
                <a:gd name="connsiteY1" fmla="*/ 47889 h 149608"/>
                <a:gd name="connsiteX2" fmla="*/ 215904 w 215906"/>
                <a:gd name="connsiteY2" fmla="*/ 149489 h 149608"/>
                <a:gd name="connsiteX3" fmla="*/ 88904 w 215906"/>
                <a:gd name="connsiteY3" fmla="*/ 66939 h 149608"/>
                <a:gd name="connsiteX4" fmla="*/ 4 w 215906"/>
                <a:gd name="connsiteY4" fmla="*/ 264 h 14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6" h="149608">
                  <a:moveTo>
                    <a:pt x="4" y="264"/>
                  </a:moveTo>
                  <a:cubicBezTo>
                    <a:pt x="-525" y="-2911"/>
                    <a:pt x="49746" y="23018"/>
                    <a:pt x="85729" y="47889"/>
                  </a:cubicBezTo>
                  <a:cubicBezTo>
                    <a:pt x="121712" y="72760"/>
                    <a:pt x="215375" y="146314"/>
                    <a:pt x="215904" y="149489"/>
                  </a:cubicBezTo>
                  <a:cubicBezTo>
                    <a:pt x="216433" y="152664"/>
                    <a:pt x="124358" y="91810"/>
                    <a:pt x="88904" y="66939"/>
                  </a:cubicBezTo>
                  <a:cubicBezTo>
                    <a:pt x="53450" y="42068"/>
                    <a:pt x="533" y="3439"/>
                    <a:pt x="4" y="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58254FDE-1465-3337-087A-5C4BE1D71FEC}"/>
                </a:ext>
              </a:extLst>
            </p:cNvPr>
            <p:cNvSpPr/>
            <p:nvPr/>
          </p:nvSpPr>
          <p:spPr>
            <a:xfrm>
              <a:off x="3067031" y="9325796"/>
              <a:ext cx="123909" cy="278587"/>
            </a:xfrm>
            <a:custGeom>
              <a:avLst/>
              <a:gdLst>
                <a:gd name="connsiteX0" fmla="*/ 123844 w 123909"/>
                <a:gd name="connsiteY0" fmla="*/ 2354 h 278587"/>
                <a:gd name="connsiteX1" fmla="*/ 19069 w 123909"/>
                <a:gd name="connsiteY1" fmla="*/ 138879 h 278587"/>
                <a:gd name="connsiteX2" fmla="*/ 19 w 123909"/>
                <a:gd name="connsiteY2" fmla="*/ 278579 h 278587"/>
                <a:gd name="connsiteX3" fmla="*/ 15894 w 123909"/>
                <a:gd name="connsiteY3" fmla="*/ 132529 h 278587"/>
                <a:gd name="connsiteX4" fmla="*/ 34944 w 123909"/>
                <a:gd name="connsiteY4" fmla="*/ 56329 h 278587"/>
                <a:gd name="connsiteX5" fmla="*/ 123844 w 123909"/>
                <a:gd name="connsiteY5" fmla="*/ 2354 h 2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09" h="278587">
                  <a:moveTo>
                    <a:pt x="123844" y="2354"/>
                  </a:moveTo>
                  <a:cubicBezTo>
                    <a:pt x="121198" y="16112"/>
                    <a:pt x="39706" y="92842"/>
                    <a:pt x="19069" y="138879"/>
                  </a:cubicBezTo>
                  <a:cubicBezTo>
                    <a:pt x="-1569" y="184917"/>
                    <a:pt x="548" y="279637"/>
                    <a:pt x="19" y="278579"/>
                  </a:cubicBezTo>
                  <a:cubicBezTo>
                    <a:pt x="-510" y="277521"/>
                    <a:pt x="10073" y="169571"/>
                    <a:pt x="15894" y="132529"/>
                  </a:cubicBezTo>
                  <a:cubicBezTo>
                    <a:pt x="21715" y="95487"/>
                    <a:pt x="21715" y="73792"/>
                    <a:pt x="34944" y="56329"/>
                  </a:cubicBezTo>
                  <a:cubicBezTo>
                    <a:pt x="48173" y="38867"/>
                    <a:pt x="126490" y="-11404"/>
                    <a:pt x="123844" y="23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A183796F-AC4F-DBD7-4308-8C280E38C478}"/>
                </a:ext>
              </a:extLst>
            </p:cNvPr>
            <p:cNvSpPr/>
            <p:nvPr/>
          </p:nvSpPr>
          <p:spPr>
            <a:xfrm>
              <a:off x="2996376" y="9879504"/>
              <a:ext cx="527930" cy="439144"/>
            </a:xfrm>
            <a:custGeom>
              <a:avLst/>
              <a:gdLst>
                <a:gd name="connsiteX0" fmla="*/ 13524 w 527930"/>
                <a:gd name="connsiteY0" fmla="*/ 426546 h 439144"/>
                <a:gd name="connsiteX1" fmla="*/ 124649 w 527930"/>
                <a:gd name="connsiteY1" fmla="*/ 363046 h 439144"/>
                <a:gd name="connsiteX2" fmla="*/ 343724 w 527930"/>
                <a:gd name="connsiteY2" fmla="*/ 175721 h 439144"/>
                <a:gd name="connsiteX3" fmla="*/ 521524 w 527930"/>
                <a:gd name="connsiteY3" fmla="*/ 4271 h 439144"/>
                <a:gd name="connsiteX4" fmla="*/ 483424 w 527930"/>
                <a:gd name="connsiteY4" fmla="*/ 58246 h 439144"/>
                <a:gd name="connsiteX5" fmla="*/ 432624 w 527930"/>
                <a:gd name="connsiteY5" fmla="*/ 128096 h 439144"/>
                <a:gd name="connsiteX6" fmla="*/ 13524 w 527930"/>
                <a:gd name="connsiteY6" fmla="*/ 426546 h 43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930" h="439144">
                  <a:moveTo>
                    <a:pt x="13524" y="426546"/>
                  </a:moveTo>
                  <a:cubicBezTo>
                    <a:pt x="-37805" y="465704"/>
                    <a:pt x="69616" y="404850"/>
                    <a:pt x="124649" y="363046"/>
                  </a:cubicBezTo>
                  <a:cubicBezTo>
                    <a:pt x="179682" y="321242"/>
                    <a:pt x="277578" y="235517"/>
                    <a:pt x="343724" y="175721"/>
                  </a:cubicBezTo>
                  <a:cubicBezTo>
                    <a:pt x="409870" y="115925"/>
                    <a:pt x="498241" y="23850"/>
                    <a:pt x="521524" y="4271"/>
                  </a:cubicBezTo>
                  <a:cubicBezTo>
                    <a:pt x="544807" y="-15308"/>
                    <a:pt x="498241" y="37609"/>
                    <a:pt x="483424" y="58246"/>
                  </a:cubicBezTo>
                  <a:cubicBezTo>
                    <a:pt x="468607" y="78883"/>
                    <a:pt x="507236" y="65654"/>
                    <a:pt x="432624" y="128096"/>
                  </a:cubicBezTo>
                  <a:cubicBezTo>
                    <a:pt x="358012" y="190538"/>
                    <a:pt x="64853" y="387388"/>
                    <a:pt x="13524" y="426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42498264-041D-31A8-6774-ED60FF1F559B}"/>
                </a:ext>
              </a:extLst>
            </p:cNvPr>
            <p:cNvSpPr/>
            <p:nvPr/>
          </p:nvSpPr>
          <p:spPr>
            <a:xfrm>
              <a:off x="4006739" y="9293236"/>
              <a:ext cx="29984" cy="370487"/>
            </a:xfrm>
            <a:custGeom>
              <a:avLst/>
              <a:gdLst>
                <a:gd name="connsiteX0" fmla="*/ 19161 w 29984"/>
                <a:gd name="connsiteY0" fmla="*/ 6339 h 370487"/>
                <a:gd name="connsiteX1" fmla="*/ 111 w 29984"/>
                <a:gd name="connsiteY1" fmla="*/ 368289 h 370487"/>
                <a:gd name="connsiteX2" fmla="*/ 28686 w 29984"/>
                <a:gd name="connsiteY2" fmla="*/ 152389 h 370487"/>
                <a:gd name="connsiteX3" fmla="*/ 19161 w 29984"/>
                <a:gd name="connsiteY3" fmla="*/ 6339 h 37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84" h="370487">
                  <a:moveTo>
                    <a:pt x="19161" y="6339"/>
                  </a:moveTo>
                  <a:cubicBezTo>
                    <a:pt x="14399" y="42322"/>
                    <a:pt x="-1477" y="343947"/>
                    <a:pt x="111" y="368289"/>
                  </a:cubicBezTo>
                  <a:cubicBezTo>
                    <a:pt x="1698" y="392631"/>
                    <a:pt x="23924" y="207952"/>
                    <a:pt x="28686" y="152389"/>
                  </a:cubicBezTo>
                  <a:cubicBezTo>
                    <a:pt x="33449" y="96827"/>
                    <a:pt x="23923" y="-29644"/>
                    <a:pt x="19161" y="6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B9D0876F-38A4-3080-4598-A6A31311B4F6}"/>
                </a:ext>
              </a:extLst>
            </p:cNvPr>
            <p:cNvSpPr/>
            <p:nvPr/>
          </p:nvSpPr>
          <p:spPr>
            <a:xfrm>
              <a:off x="3967744" y="9675422"/>
              <a:ext cx="45311" cy="427878"/>
            </a:xfrm>
            <a:custGeom>
              <a:avLst/>
              <a:gdLst>
                <a:gd name="connsiteX0" fmla="*/ 42281 w 45311"/>
                <a:gd name="connsiteY0" fmla="*/ 1978 h 427878"/>
                <a:gd name="connsiteX1" fmla="*/ 13706 w 45311"/>
                <a:gd name="connsiteY1" fmla="*/ 341703 h 427878"/>
                <a:gd name="connsiteX2" fmla="*/ 1006 w 45311"/>
                <a:gd name="connsiteY2" fmla="*/ 421078 h 427878"/>
                <a:gd name="connsiteX3" fmla="*/ 39106 w 45311"/>
                <a:gd name="connsiteY3" fmla="*/ 211528 h 427878"/>
                <a:gd name="connsiteX4" fmla="*/ 42281 w 45311"/>
                <a:gd name="connsiteY4" fmla="*/ 1978 h 42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1" h="427878">
                  <a:moveTo>
                    <a:pt x="42281" y="1978"/>
                  </a:moveTo>
                  <a:cubicBezTo>
                    <a:pt x="38048" y="23674"/>
                    <a:pt x="20585" y="271853"/>
                    <a:pt x="13706" y="341703"/>
                  </a:cubicBezTo>
                  <a:cubicBezTo>
                    <a:pt x="6827" y="411553"/>
                    <a:pt x="-3227" y="442774"/>
                    <a:pt x="1006" y="421078"/>
                  </a:cubicBezTo>
                  <a:cubicBezTo>
                    <a:pt x="5239" y="399382"/>
                    <a:pt x="31169" y="280320"/>
                    <a:pt x="39106" y="211528"/>
                  </a:cubicBezTo>
                  <a:cubicBezTo>
                    <a:pt x="47043" y="142736"/>
                    <a:pt x="46514" y="-19718"/>
                    <a:pt x="42281" y="1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DD530F99-B2FD-FC3A-BB94-54D5E4F1B8BA}"/>
                </a:ext>
              </a:extLst>
            </p:cNvPr>
            <p:cNvSpPr/>
            <p:nvPr/>
          </p:nvSpPr>
          <p:spPr>
            <a:xfrm>
              <a:off x="3967679" y="9891749"/>
              <a:ext cx="180141" cy="495111"/>
            </a:xfrm>
            <a:custGeom>
              <a:avLst/>
              <a:gdLst>
                <a:gd name="connsiteX0" fmla="*/ 13771 w 180141"/>
                <a:gd name="connsiteY0" fmla="*/ 1551 h 495111"/>
                <a:gd name="connsiteX1" fmla="*/ 4246 w 180141"/>
                <a:gd name="connsiteY1" fmla="*/ 179351 h 495111"/>
                <a:gd name="connsiteX2" fmla="*/ 89971 w 180141"/>
                <a:gd name="connsiteY2" fmla="*/ 366676 h 495111"/>
                <a:gd name="connsiteX3" fmla="*/ 178871 w 180141"/>
                <a:gd name="connsiteY3" fmla="*/ 493676 h 495111"/>
                <a:gd name="connsiteX4" fmla="*/ 20121 w 180141"/>
                <a:gd name="connsiteY4" fmla="*/ 284126 h 495111"/>
                <a:gd name="connsiteX5" fmla="*/ 13771 w 180141"/>
                <a:gd name="connsiteY5" fmla="*/ 1551 h 4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141" h="495111">
                  <a:moveTo>
                    <a:pt x="13771" y="1551"/>
                  </a:moveTo>
                  <a:cubicBezTo>
                    <a:pt x="11125" y="-15912"/>
                    <a:pt x="-8454" y="118497"/>
                    <a:pt x="4246" y="179351"/>
                  </a:cubicBezTo>
                  <a:cubicBezTo>
                    <a:pt x="16946" y="240205"/>
                    <a:pt x="60867" y="314289"/>
                    <a:pt x="89971" y="366676"/>
                  </a:cubicBezTo>
                  <a:cubicBezTo>
                    <a:pt x="119075" y="419063"/>
                    <a:pt x="190513" y="507434"/>
                    <a:pt x="178871" y="493676"/>
                  </a:cubicBezTo>
                  <a:cubicBezTo>
                    <a:pt x="167229" y="479918"/>
                    <a:pt x="48696" y="360326"/>
                    <a:pt x="20121" y="284126"/>
                  </a:cubicBezTo>
                  <a:cubicBezTo>
                    <a:pt x="-8454" y="207926"/>
                    <a:pt x="16417" y="19014"/>
                    <a:pt x="13771" y="1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E4FD2478-01AF-9471-2474-ACE29B67F5AF}"/>
                </a:ext>
              </a:extLst>
            </p:cNvPr>
            <p:cNvSpPr/>
            <p:nvPr/>
          </p:nvSpPr>
          <p:spPr>
            <a:xfrm>
              <a:off x="4219575" y="10435770"/>
              <a:ext cx="184150" cy="188215"/>
            </a:xfrm>
            <a:custGeom>
              <a:avLst/>
              <a:gdLst>
                <a:gd name="connsiteX0" fmla="*/ 0 w 184150"/>
                <a:gd name="connsiteY0" fmla="*/ 455 h 188215"/>
                <a:gd name="connsiteX1" fmla="*/ 85725 w 184150"/>
                <a:gd name="connsiteY1" fmla="*/ 108405 h 188215"/>
                <a:gd name="connsiteX2" fmla="*/ 184150 w 184150"/>
                <a:gd name="connsiteY2" fmla="*/ 187780 h 188215"/>
                <a:gd name="connsiteX3" fmla="*/ 85725 w 184150"/>
                <a:gd name="connsiteY3" fmla="*/ 73480 h 188215"/>
                <a:gd name="connsiteX4" fmla="*/ 0 w 184150"/>
                <a:gd name="connsiteY4" fmla="*/ 455 h 18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188215">
                  <a:moveTo>
                    <a:pt x="0" y="455"/>
                  </a:moveTo>
                  <a:cubicBezTo>
                    <a:pt x="0" y="6276"/>
                    <a:pt x="55033" y="77184"/>
                    <a:pt x="85725" y="108405"/>
                  </a:cubicBezTo>
                  <a:cubicBezTo>
                    <a:pt x="116417" y="139626"/>
                    <a:pt x="184150" y="193601"/>
                    <a:pt x="184150" y="187780"/>
                  </a:cubicBezTo>
                  <a:cubicBezTo>
                    <a:pt x="184150" y="181959"/>
                    <a:pt x="115887" y="100997"/>
                    <a:pt x="85725" y="73480"/>
                  </a:cubicBezTo>
                  <a:cubicBezTo>
                    <a:pt x="55563" y="45963"/>
                    <a:pt x="0" y="-5366"/>
                    <a:pt x="0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0DA3A936-ECD4-E1CA-29E8-9D6D228CFD5A}"/>
                </a:ext>
              </a:extLst>
            </p:cNvPr>
            <p:cNvSpPr/>
            <p:nvPr/>
          </p:nvSpPr>
          <p:spPr>
            <a:xfrm>
              <a:off x="4331484" y="10498113"/>
              <a:ext cx="253380" cy="333754"/>
            </a:xfrm>
            <a:custGeom>
              <a:avLst/>
              <a:gdLst>
                <a:gd name="connsiteX0" fmla="*/ 2391 w 253380"/>
                <a:gd name="connsiteY0" fmla="*/ 1612 h 333754"/>
                <a:gd name="connsiteX1" fmla="*/ 75416 w 253380"/>
                <a:gd name="connsiteY1" fmla="*/ 115912 h 333754"/>
                <a:gd name="connsiteX2" fmla="*/ 183366 w 253380"/>
                <a:gd name="connsiteY2" fmla="*/ 268312 h 333754"/>
                <a:gd name="connsiteX3" fmla="*/ 253216 w 253380"/>
                <a:gd name="connsiteY3" fmla="*/ 331812 h 333754"/>
                <a:gd name="connsiteX4" fmla="*/ 164316 w 253380"/>
                <a:gd name="connsiteY4" fmla="*/ 201637 h 333754"/>
                <a:gd name="connsiteX5" fmla="*/ 2391 w 253380"/>
                <a:gd name="connsiteY5" fmla="*/ 1612 h 3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380" h="333754">
                  <a:moveTo>
                    <a:pt x="2391" y="1612"/>
                  </a:moveTo>
                  <a:cubicBezTo>
                    <a:pt x="-12426" y="-12675"/>
                    <a:pt x="45254" y="71462"/>
                    <a:pt x="75416" y="115912"/>
                  </a:cubicBezTo>
                  <a:cubicBezTo>
                    <a:pt x="105578" y="160362"/>
                    <a:pt x="153733" y="232329"/>
                    <a:pt x="183366" y="268312"/>
                  </a:cubicBezTo>
                  <a:cubicBezTo>
                    <a:pt x="212999" y="304295"/>
                    <a:pt x="256391" y="342925"/>
                    <a:pt x="253216" y="331812"/>
                  </a:cubicBezTo>
                  <a:cubicBezTo>
                    <a:pt x="250041" y="320699"/>
                    <a:pt x="202416" y="255612"/>
                    <a:pt x="164316" y="201637"/>
                  </a:cubicBezTo>
                  <a:cubicBezTo>
                    <a:pt x="126216" y="147662"/>
                    <a:pt x="17208" y="15899"/>
                    <a:pt x="2391" y="16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712959C6-C047-A7A7-16C8-1FB88CC38B45}"/>
                </a:ext>
              </a:extLst>
            </p:cNvPr>
            <p:cNvSpPr/>
            <p:nvPr/>
          </p:nvSpPr>
          <p:spPr>
            <a:xfrm>
              <a:off x="4752286" y="9289266"/>
              <a:ext cx="169357" cy="480534"/>
            </a:xfrm>
            <a:custGeom>
              <a:avLst/>
              <a:gdLst>
                <a:gd name="connsiteX0" fmla="*/ 168964 w 169357"/>
                <a:gd name="connsiteY0" fmla="*/ 784 h 480534"/>
                <a:gd name="connsiteX1" fmla="*/ 86414 w 169357"/>
                <a:gd name="connsiteY1" fmla="*/ 150009 h 480534"/>
                <a:gd name="connsiteX2" fmla="*/ 689 w 169357"/>
                <a:gd name="connsiteY2" fmla="*/ 480209 h 480534"/>
                <a:gd name="connsiteX3" fmla="*/ 51489 w 169357"/>
                <a:gd name="connsiteY3" fmla="*/ 207159 h 480534"/>
                <a:gd name="connsiteX4" fmla="*/ 168964 w 169357"/>
                <a:gd name="connsiteY4" fmla="*/ 784 h 4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57" h="480534">
                  <a:moveTo>
                    <a:pt x="168964" y="784"/>
                  </a:moveTo>
                  <a:cubicBezTo>
                    <a:pt x="174785" y="-8741"/>
                    <a:pt x="114460" y="70105"/>
                    <a:pt x="86414" y="150009"/>
                  </a:cubicBezTo>
                  <a:cubicBezTo>
                    <a:pt x="58368" y="229913"/>
                    <a:pt x="6510" y="470684"/>
                    <a:pt x="689" y="480209"/>
                  </a:cubicBezTo>
                  <a:cubicBezTo>
                    <a:pt x="-5132" y="489734"/>
                    <a:pt x="27147" y="287592"/>
                    <a:pt x="51489" y="207159"/>
                  </a:cubicBezTo>
                  <a:cubicBezTo>
                    <a:pt x="75831" y="126726"/>
                    <a:pt x="163143" y="10309"/>
                    <a:pt x="168964" y="7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73D1242B-435A-F0C1-438A-C2F1E01741DB}"/>
                </a:ext>
              </a:extLst>
            </p:cNvPr>
            <p:cNvSpPr/>
            <p:nvPr/>
          </p:nvSpPr>
          <p:spPr>
            <a:xfrm>
              <a:off x="4701575" y="9739900"/>
              <a:ext cx="64221" cy="394726"/>
            </a:xfrm>
            <a:custGeom>
              <a:avLst/>
              <a:gdLst>
                <a:gd name="connsiteX0" fmla="*/ 41875 w 64221"/>
                <a:gd name="connsiteY0" fmla="*/ 1000 h 394726"/>
                <a:gd name="connsiteX1" fmla="*/ 10125 w 64221"/>
                <a:gd name="connsiteY1" fmla="*/ 137525 h 394726"/>
                <a:gd name="connsiteX2" fmla="*/ 16475 w 64221"/>
                <a:gd name="connsiteY2" fmla="*/ 226425 h 394726"/>
                <a:gd name="connsiteX3" fmla="*/ 64100 w 64221"/>
                <a:gd name="connsiteY3" fmla="*/ 394700 h 394726"/>
                <a:gd name="connsiteX4" fmla="*/ 600 w 64221"/>
                <a:gd name="connsiteY4" fmla="*/ 213725 h 394726"/>
                <a:gd name="connsiteX5" fmla="*/ 41875 w 64221"/>
                <a:gd name="connsiteY5" fmla="*/ 1000 h 39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21" h="394726">
                  <a:moveTo>
                    <a:pt x="41875" y="1000"/>
                  </a:moveTo>
                  <a:cubicBezTo>
                    <a:pt x="43462" y="-11700"/>
                    <a:pt x="14358" y="99954"/>
                    <a:pt x="10125" y="137525"/>
                  </a:cubicBezTo>
                  <a:cubicBezTo>
                    <a:pt x="5892" y="175096"/>
                    <a:pt x="7479" y="183563"/>
                    <a:pt x="16475" y="226425"/>
                  </a:cubicBezTo>
                  <a:cubicBezTo>
                    <a:pt x="25471" y="269288"/>
                    <a:pt x="66746" y="396817"/>
                    <a:pt x="64100" y="394700"/>
                  </a:cubicBezTo>
                  <a:cubicBezTo>
                    <a:pt x="61454" y="392583"/>
                    <a:pt x="6950" y="279871"/>
                    <a:pt x="600" y="213725"/>
                  </a:cubicBezTo>
                  <a:cubicBezTo>
                    <a:pt x="-5750" y="147579"/>
                    <a:pt x="40288" y="13700"/>
                    <a:pt x="41875" y="1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C316B2D3-E492-45AD-01A2-AB98FE2023F8}"/>
                </a:ext>
              </a:extLst>
            </p:cNvPr>
            <p:cNvSpPr/>
            <p:nvPr/>
          </p:nvSpPr>
          <p:spPr>
            <a:xfrm>
              <a:off x="4796780" y="10163086"/>
              <a:ext cx="297174" cy="190671"/>
            </a:xfrm>
            <a:custGeom>
              <a:avLst/>
              <a:gdLst>
                <a:gd name="connsiteX0" fmla="*/ 645 w 297174"/>
                <a:gd name="connsiteY0" fmla="*/ 89 h 190671"/>
                <a:gd name="connsiteX1" fmla="*/ 149870 w 297174"/>
                <a:gd name="connsiteY1" fmla="*/ 85814 h 190671"/>
                <a:gd name="connsiteX2" fmla="*/ 295920 w 297174"/>
                <a:gd name="connsiteY2" fmla="*/ 190589 h 190671"/>
                <a:gd name="connsiteX3" fmla="*/ 210195 w 297174"/>
                <a:gd name="connsiteY3" fmla="*/ 101689 h 190671"/>
                <a:gd name="connsiteX4" fmla="*/ 645 w 297174"/>
                <a:gd name="connsiteY4" fmla="*/ 89 h 19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74" h="190671">
                  <a:moveTo>
                    <a:pt x="645" y="89"/>
                  </a:moveTo>
                  <a:cubicBezTo>
                    <a:pt x="-9409" y="-2557"/>
                    <a:pt x="100658" y="54064"/>
                    <a:pt x="149870" y="85814"/>
                  </a:cubicBezTo>
                  <a:cubicBezTo>
                    <a:pt x="199083" y="117564"/>
                    <a:pt x="285866" y="187943"/>
                    <a:pt x="295920" y="190589"/>
                  </a:cubicBezTo>
                  <a:cubicBezTo>
                    <a:pt x="305974" y="193235"/>
                    <a:pt x="253587" y="131851"/>
                    <a:pt x="210195" y="101689"/>
                  </a:cubicBezTo>
                  <a:cubicBezTo>
                    <a:pt x="166803" y="71527"/>
                    <a:pt x="10699" y="2735"/>
                    <a:pt x="645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93DF8B6C-AB6B-1498-3DC0-9B11F10F50C9}"/>
                </a:ext>
              </a:extLst>
            </p:cNvPr>
            <p:cNvSpPr/>
            <p:nvPr/>
          </p:nvSpPr>
          <p:spPr>
            <a:xfrm>
              <a:off x="4583985" y="9734536"/>
              <a:ext cx="124621" cy="412777"/>
            </a:xfrm>
            <a:custGeom>
              <a:avLst/>
              <a:gdLst>
                <a:gd name="connsiteX0" fmla="*/ 124540 w 124621"/>
                <a:gd name="connsiteY0" fmla="*/ 14 h 412777"/>
                <a:gd name="connsiteX1" fmla="*/ 22940 w 124621"/>
                <a:gd name="connsiteY1" fmla="*/ 193689 h 412777"/>
                <a:gd name="connsiteX2" fmla="*/ 41990 w 124621"/>
                <a:gd name="connsiteY2" fmla="*/ 412764 h 412777"/>
                <a:gd name="connsiteX3" fmla="*/ 3890 w 124621"/>
                <a:gd name="connsiteY3" fmla="*/ 203214 h 412777"/>
                <a:gd name="connsiteX4" fmla="*/ 124540 w 124621"/>
                <a:gd name="connsiteY4" fmla="*/ 14 h 4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1" h="412777">
                  <a:moveTo>
                    <a:pt x="124540" y="14"/>
                  </a:moveTo>
                  <a:cubicBezTo>
                    <a:pt x="127715" y="-1573"/>
                    <a:pt x="36698" y="124897"/>
                    <a:pt x="22940" y="193689"/>
                  </a:cubicBezTo>
                  <a:cubicBezTo>
                    <a:pt x="9182" y="262481"/>
                    <a:pt x="45165" y="411177"/>
                    <a:pt x="41990" y="412764"/>
                  </a:cubicBezTo>
                  <a:cubicBezTo>
                    <a:pt x="38815" y="414351"/>
                    <a:pt x="-14631" y="270418"/>
                    <a:pt x="3890" y="203214"/>
                  </a:cubicBezTo>
                  <a:cubicBezTo>
                    <a:pt x="22411" y="136010"/>
                    <a:pt x="121365" y="1601"/>
                    <a:pt x="12454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FD6EF807-6A33-8CC1-CEB8-22F63AF21CE2}"/>
                </a:ext>
              </a:extLst>
            </p:cNvPr>
            <p:cNvSpPr/>
            <p:nvPr/>
          </p:nvSpPr>
          <p:spPr>
            <a:xfrm>
              <a:off x="4666808" y="10241585"/>
              <a:ext cx="312375" cy="105750"/>
            </a:xfrm>
            <a:custGeom>
              <a:avLst/>
              <a:gdLst>
                <a:gd name="connsiteX0" fmla="*/ 442 w 312375"/>
                <a:gd name="connsiteY0" fmla="*/ 20015 h 105750"/>
                <a:gd name="connsiteX1" fmla="*/ 159192 w 312375"/>
                <a:gd name="connsiteY1" fmla="*/ 10490 h 105750"/>
                <a:gd name="connsiteX2" fmla="*/ 311592 w 312375"/>
                <a:gd name="connsiteY2" fmla="*/ 105740 h 105750"/>
                <a:gd name="connsiteX3" fmla="*/ 209992 w 312375"/>
                <a:gd name="connsiteY3" fmla="*/ 4140 h 105750"/>
                <a:gd name="connsiteX4" fmla="*/ 442 w 312375"/>
                <a:gd name="connsiteY4" fmla="*/ 20015 h 10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75" h="105750">
                  <a:moveTo>
                    <a:pt x="442" y="20015"/>
                  </a:moveTo>
                  <a:cubicBezTo>
                    <a:pt x="-8025" y="21073"/>
                    <a:pt x="107334" y="-3797"/>
                    <a:pt x="159192" y="10490"/>
                  </a:cubicBezTo>
                  <a:cubicBezTo>
                    <a:pt x="211050" y="24777"/>
                    <a:pt x="303125" y="106798"/>
                    <a:pt x="311592" y="105740"/>
                  </a:cubicBezTo>
                  <a:cubicBezTo>
                    <a:pt x="320059" y="104682"/>
                    <a:pt x="258146" y="18957"/>
                    <a:pt x="209992" y="4140"/>
                  </a:cubicBezTo>
                  <a:cubicBezTo>
                    <a:pt x="161838" y="-10677"/>
                    <a:pt x="8909" y="18957"/>
                    <a:pt x="442" y="20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5CA4E3BA-2EB4-340E-BF9E-01BCA270E0CA}"/>
                </a:ext>
              </a:extLst>
            </p:cNvPr>
            <p:cNvSpPr/>
            <p:nvPr/>
          </p:nvSpPr>
          <p:spPr>
            <a:xfrm>
              <a:off x="4498776" y="9632876"/>
              <a:ext cx="79694" cy="489126"/>
            </a:xfrm>
            <a:custGeom>
              <a:avLst/>
              <a:gdLst>
                <a:gd name="connsiteX0" fmla="*/ 79574 w 79694"/>
                <a:gd name="connsiteY0" fmla="*/ 74 h 489126"/>
                <a:gd name="connsiteX1" fmla="*/ 19249 w 79694"/>
                <a:gd name="connsiteY1" fmla="*/ 254074 h 489126"/>
                <a:gd name="connsiteX2" fmla="*/ 63699 w 79694"/>
                <a:gd name="connsiteY2" fmla="*/ 489024 h 489126"/>
                <a:gd name="connsiteX3" fmla="*/ 199 w 79694"/>
                <a:gd name="connsiteY3" fmla="*/ 279474 h 489126"/>
                <a:gd name="connsiteX4" fmla="*/ 79574 w 79694"/>
                <a:gd name="connsiteY4" fmla="*/ 74 h 48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94" h="489126">
                  <a:moveTo>
                    <a:pt x="79574" y="74"/>
                  </a:moveTo>
                  <a:cubicBezTo>
                    <a:pt x="82749" y="-4159"/>
                    <a:pt x="21895" y="172582"/>
                    <a:pt x="19249" y="254074"/>
                  </a:cubicBezTo>
                  <a:cubicBezTo>
                    <a:pt x="16603" y="335566"/>
                    <a:pt x="66874" y="484791"/>
                    <a:pt x="63699" y="489024"/>
                  </a:cubicBezTo>
                  <a:cubicBezTo>
                    <a:pt x="60524" y="493257"/>
                    <a:pt x="-4034" y="365199"/>
                    <a:pt x="199" y="279474"/>
                  </a:cubicBezTo>
                  <a:cubicBezTo>
                    <a:pt x="4432" y="193749"/>
                    <a:pt x="76399" y="4307"/>
                    <a:pt x="79574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65D6A21A-2EE2-5292-B352-75DBC0374C48}"/>
                </a:ext>
              </a:extLst>
            </p:cNvPr>
            <p:cNvSpPr/>
            <p:nvPr/>
          </p:nvSpPr>
          <p:spPr>
            <a:xfrm>
              <a:off x="4607804" y="10344604"/>
              <a:ext cx="548409" cy="484211"/>
            </a:xfrm>
            <a:custGeom>
              <a:avLst/>
              <a:gdLst>
                <a:gd name="connsiteX0" fmla="*/ 2296 w 548409"/>
                <a:gd name="connsiteY0" fmla="*/ 478971 h 484211"/>
                <a:gd name="connsiteX1" fmla="*/ 224546 w 548409"/>
                <a:gd name="connsiteY1" fmla="*/ 278946 h 484211"/>
                <a:gd name="connsiteX2" fmla="*/ 434096 w 548409"/>
                <a:gd name="connsiteY2" fmla="*/ 72571 h 484211"/>
                <a:gd name="connsiteX3" fmla="*/ 548396 w 548409"/>
                <a:gd name="connsiteY3" fmla="*/ 5896 h 484211"/>
                <a:gd name="connsiteX4" fmla="*/ 427746 w 548409"/>
                <a:gd name="connsiteY4" fmla="*/ 47171 h 484211"/>
                <a:gd name="connsiteX5" fmla="*/ 126121 w 548409"/>
                <a:gd name="connsiteY5" fmla="*/ 393246 h 484211"/>
                <a:gd name="connsiteX6" fmla="*/ 2296 w 548409"/>
                <a:gd name="connsiteY6" fmla="*/ 478971 h 48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09" h="484211">
                  <a:moveTo>
                    <a:pt x="2296" y="478971"/>
                  </a:moveTo>
                  <a:cubicBezTo>
                    <a:pt x="18700" y="459921"/>
                    <a:pt x="152579" y="346679"/>
                    <a:pt x="224546" y="278946"/>
                  </a:cubicBezTo>
                  <a:cubicBezTo>
                    <a:pt x="296513" y="211213"/>
                    <a:pt x="380121" y="118079"/>
                    <a:pt x="434096" y="72571"/>
                  </a:cubicBezTo>
                  <a:cubicBezTo>
                    <a:pt x="488071" y="27063"/>
                    <a:pt x="549454" y="10129"/>
                    <a:pt x="548396" y="5896"/>
                  </a:cubicBezTo>
                  <a:cubicBezTo>
                    <a:pt x="547338" y="1663"/>
                    <a:pt x="498125" y="-17387"/>
                    <a:pt x="427746" y="47171"/>
                  </a:cubicBezTo>
                  <a:cubicBezTo>
                    <a:pt x="357367" y="111729"/>
                    <a:pt x="191738" y="322338"/>
                    <a:pt x="126121" y="393246"/>
                  </a:cubicBezTo>
                  <a:cubicBezTo>
                    <a:pt x="60504" y="464154"/>
                    <a:pt x="-14108" y="498021"/>
                    <a:pt x="2296" y="4789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8662B63-70F4-BC13-7B25-8FC30C0E3A72}"/>
              </a:ext>
            </a:extLst>
          </p:cNvPr>
          <p:cNvGrpSpPr/>
          <p:nvPr/>
        </p:nvGrpSpPr>
        <p:grpSpPr>
          <a:xfrm>
            <a:off x="3666641" y="335958"/>
            <a:ext cx="2070839" cy="6415439"/>
            <a:chOff x="3666641" y="335958"/>
            <a:chExt cx="2070839" cy="6415439"/>
          </a:xfrm>
        </p:grpSpPr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D5229A81-D480-5E13-E8BE-0061BCC46211}"/>
                </a:ext>
              </a:extLst>
            </p:cNvPr>
            <p:cNvSpPr/>
            <p:nvPr/>
          </p:nvSpPr>
          <p:spPr>
            <a:xfrm>
              <a:off x="4516691" y="3557172"/>
              <a:ext cx="226848" cy="109586"/>
            </a:xfrm>
            <a:custGeom>
              <a:avLst/>
              <a:gdLst>
                <a:gd name="connsiteX0" fmla="*/ 1334 w 226848"/>
                <a:gd name="connsiteY0" fmla="*/ 14703 h 109586"/>
                <a:gd name="connsiteX1" fmla="*/ 112459 w 226848"/>
                <a:gd name="connsiteY1" fmla="*/ 2003 h 109586"/>
                <a:gd name="connsiteX2" fmla="*/ 90234 w 226848"/>
                <a:gd name="connsiteY2" fmla="*/ 2003 h 109586"/>
                <a:gd name="connsiteX3" fmla="*/ 185484 w 226848"/>
                <a:gd name="connsiteY3" fmla="*/ 21053 h 109586"/>
                <a:gd name="connsiteX4" fmla="*/ 156909 w 226848"/>
                <a:gd name="connsiteY4" fmla="*/ 17878 h 109586"/>
                <a:gd name="connsiteX5" fmla="*/ 226759 w 226848"/>
                <a:gd name="connsiteY5" fmla="*/ 40103 h 109586"/>
                <a:gd name="connsiteX6" fmla="*/ 172784 w 226848"/>
                <a:gd name="connsiteY6" fmla="*/ 52803 h 109586"/>
                <a:gd name="connsiteX7" fmla="*/ 185484 w 226848"/>
                <a:gd name="connsiteY7" fmla="*/ 55978 h 109586"/>
                <a:gd name="connsiteX8" fmla="*/ 68009 w 226848"/>
                <a:gd name="connsiteY8" fmla="*/ 97253 h 109586"/>
                <a:gd name="connsiteX9" fmla="*/ 115634 w 226848"/>
                <a:gd name="connsiteY9" fmla="*/ 100428 h 109586"/>
                <a:gd name="connsiteX10" fmla="*/ 55309 w 226848"/>
                <a:gd name="connsiteY10" fmla="*/ 106778 h 109586"/>
                <a:gd name="connsiteX11" fmla="*/ 1334 w 226848"/>
                <a:gd name="connsiteY11" fmla="*/ 14703 h 10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848" h="109586">
                  <a:moveTo>
                    <a:pt x="1334" y="14703"/>
                  </a:moveTo>
                  <a:cubicBezTo>
                    <a:pt x="10859" y="-2760"/>
                    <a:pt x="97642" y="4120"/>
                    <a:pt x="112459" y="2003"/>
                  </a:cubicBezTo>
                  <a:cubicBezTo>
                    <a:pt x="127276" y="-114"/>
                    <a:pt x="78063" y="-1172"/>
                    <a:pt x="90234" y="2003"/>
                  </a:cubicBezTo>
                  <a:cubicBezTo>
                    <a:pt x="102405" y="5178"/>
                    <a:pt x="174371" y="18407"/>
                    <a:pt x="185484" y="21053"/>
                  </a:cubicBezTo>
                  <a:cubicBezTo>
                    <a:pt x="196597" y="23699"/>
                    <a:pt x="150030" y="14703"/>
                    <a:pt x="156909" y="17878"/>
                  </a:cubicBezTo>
                  <a:cubicBezTo>
                    <a:pt x="163788" y="21053"/>
                    <a:pt x="224113" y="34282"/>
                    <a:pt x="226759" y="40103"/>
                  </a:cubicBezTo>
                  <a:cubicBezTo>
                    <a:pt x="229405" y="45924"/>
                    <a:pt x="172784" y="52803"/>
                    <a:pt x="172784" y="52803"/>
                  </a:cubicBezTo>
                  <a:cubicBezTo>
                    <a:pt x="165905" y="55449"/>
                    <a:pt x="202946" y="48570"/>
                    <a:pt x="185484" y="55978"/>
                  </a:cubicBezTo>
                  <a:cubicBezTo>
                    <a:pt x="168022" y="63386"/>
                    <a:pt x="79651" y="89845"/>
                    <a:pt x="68009" y="97253"/>
                  </a:cubicBezTo>
                  <a:cubicBezTo>
                    <a:pt x="56367" y="104661"/>
                    <a:pt x="117751" y="98840"/>
                    <a:pt x="115634" y="100428"/>
                  </a:cubicBezTo>
                  <a:cubicBezTo>
                    <a:pt x="113517" y="102016"/>
                    <a:pt x="74888" y="115245"/>
                    <a:pt x="55309" y="106778"/>
                  </a:cubicBezTo>
                  <a:cubicBezTo>
                    <a:pt x="35730" y="98311"/>
                    <a:pt x="-8191" y="32166"/>
                    <a:pt x="1334" y="1470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43A9D458-709C-E53F-8E0F-1845EC9C32A5}"/>
                </a:ext>
              </a:extLst>
            </p:cNvPr>
            <p:cNvSpPr/>
            <p:nvPr/>
          </p:nvSpPr>
          <p:spPr>
            <a:xfrm>
              <a:off x="4685278" y="3022578"/>
              <a:ext cx="182443" cy="50848"/>
            </a:xfrm>
            <a:custGeom>
              <a:avLst/>
              <a:gdLst>
                <a:gd name="connsiteX0" fmla="*/ 1022 w 182443"/>
                <a:gd name="connsiteY0" fmla="*/ 50822 h 50848"/>
                <a:gd name="connsiteX1" fmla="*/ 54997 w 182443"/>
                <a:gd name="connsiteY1" fmla="*/ 12722 h 50848"/>
                <a:gd name="connsiteX2" fmla="*/ 131197 w 182443"/>
                <a:gd name="connsiteY2" fmla="*/ 22 h 50848"/>
                <a:gd name="connsiteX3" fmla="*/ 181997 w 182443"/>
                <a:gd name="connsiteY3" fmla="*/ 9547 h 50848"/>
                <a:gd name="connsiteX4" fmla="*/ 102622 w 182443"/>
                <a:gd name="connsiteY4" fmla="*/ 6372 h 50848"/>
                <a:gd name="connsiteX5" fmla="*/ 1022 w 182443"/>
                <a:gd name="connsiteY5" fmla="*/ 50822 h 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43" h="50848">
                  <a:moveTo>
                    <a:pt x="1022" y="50822"/>
                  </a:moveTo>
                  <a:cubicBezTo>
                    <a:pt x="-6915" y="51880"/>
                    <a:pt x="33301" y="21189"/>
                    <a:pt x="54997" y="12722"/>
                  </a:cubicBezTo>
                  <a:cubicBezTo>
                    <a:pt x="76693" y="4255"/>
                    <a:pt x="110030" y="551"/>
                    <a:pt x="131197" y="22"/>
                  </a:cubicBezTo>
                  <a:cubicBezTo>
                    <a:pt x="152364" y="-507"/>
                    <a:pt x="186759" y="8489"/>
                    <a:pt x="181997" y="9547"/>
                  </a:cubicBezTo>
                  <a:cubicBezTo>
                    <a:pt x="177235" y="10605"/>
                    <a:pt x="130139" y="551"/>
                    <a:pt x="102622" y="6372"/>
                  </a:cubicBezTo>
                  <a:cubicBezTo>
                    <a:pt x="75105" y="12193"/>
                    <a:pt x="8959" y="49764"/>
                    <a:pt x="1022" y="5082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DB16315B-7561-7040-DC0A-E2D323A7D691}"/>
                </a:ext>
              </a:extLst>
            </p:cNvPr>
            <p:cNvSpPr/>
            <p:nvPr/>
          </p:nvSpPr>
          <p:spPr>
            <a:xfrm>
              <a:off x="4682977" y="3042470"/>
              <a:ext cx="251019" cy="81436"/>
            </a:xfrm>
            <a:custGeom>
              <a:avLst/>
              <a:gdLst>
                <a:gd name="connsiteX0" fmla="*/ 148 w 251019"/>
                <a:gd name="connsiteY0" fmla="*/ 78555 h 81436"/>
                <a:gd name="connsiteX1" fmla="*/ 69998 w 251019"/>
                <a:gd name="connsiteY1" fmla="*/ 24580 h 81436"/>
                <a:gd name="connsiteX2" fmla="*/ 139848 w 251019"/>
                <a:gd name="connsiteY2" fmla="*/ 8705 h 81436"/>
                <a:gd name="connsiteX3" fmla="*/ 187473 w 251019"/>
                <a:gd name="connsiteY3" fmla="*/ 30930 h 81436"/>
                <a:gd name="connsiteX4" fmla="*/ 250973 w 251019"/>
                <a:gd name="connsiteY4" fmla="*/ 46805 h 81436"/>
                <a:gd name="connsiteX5" fmla="*/ 196998 w 251019"/>
                <a:gd name="connsiteY5" fmla="*/ 24580 h 81436"/>
                <a:gd name="connsiteX6" fmla="*/ 155723 w 251019"/>
                <a:gd name="connsiteY6" fmla="*/ 5530 h 81436"/>
                <a:gd name="connsiteX7" fmla="*/ 120798 w 251019"/>
                <a:gd name="connsiteY7" fmla="*/ 2355 h 81436"/>
                <a:gd name="connsiteX8" fmla="*/ 57298 w 251019"/>
                <a:gd name="connsiteY8" fmla="*/ 37280 h 81436"/>
                <a:gd name="connsiteX9" fmla="*/ 50948 w 251019"/>
                <a:gd name="connsiteY9" fmla="*/ 53155 h 81436"/>
                <a:gd name="connsiteX10" fmla="*/ 50948 w 251019"/>
                <a:gd name="connsiteY10" fmla="*/ 72205 h 81436"/>
                <a:gd name="connsiteX11" fmla="*/ 148 w 251019"/>
                <a:gd name="connsiteY11" fmla="*/ 78555 h 8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019" h="81436">
                  <a:moveTo>
                    <a:pt x="148" y="78555"/>
                  </a:moveTo>
                  <a:cubicBezTo>
                    <a:pt x="3323" y="70617"/>
                    <a:pt x="46715" y="36222"/>
                    <a:pt x="69998" y="24580"/>
                  </a:cubicBezTo>
                  <a:cubicBezTo>
                    <a:pt x="93281" y="12938"/>
                    <a:pt x="120269" y="7647"/>
                    <a:pt x="139848" y="8705"/>
                  </a:cubicBezTo>
                  <a:cubicBezTo>
                    <a:pt x="159427" y="9763"/>
                    <a:pt x="168952" y="24580"/>
                    <a:pt x="187473" y="30930"/>
                  </a:cubicBezTo>
                  <a:cubicBezTo>
                    <a:pt x="205994" y="37280"/>
                    <a:pt x="249385" y="47863"/>
                    <a:pt x="250973" y="46805"/>
                  </a:cubicBezTo>
                  <a:cubicBezTo>
                    <a:pt x="252561" y="45747"/>
                    <a:pt x="212873" y="31459"/>
                    <a:pt x="196998" y="24580"/>
                  </a:cubicBezTo>
                  <a:cubicBezTo>
                    <a:pt x="181123" y="17701"/>
                    <a:pt x="168423" y="9234"/>
                    <a:pt x="155723" y="5530"/>
                  </a:cubicBezTo>
                  <a:cubicBezTo>
                    <a:pt x="143023" y="1826"/>
                    <a:pt x="137202" y="-2937"/>
                    <a:pt x="120798" y="2355"/>
                  </a:cubicBezTo>
                  <a:cubicBezTo>
                    <a:pt x="104394" y="7647"/>
                    <a:pt x="57298" y="37280"/>
                    <a:pt x="57298" y="37280"/>
                  </a:cubicBezTo>
                  <a:cubicBezTo>
                    <a:pt x="45656" y="45747"/>
                    <a:pt x="50948" y="53155"/>
                    <a:pt x="50948" y="53155"/>
                  </a:cubicBezTo>
                  <a:cubicBezTo>
                    <a:pt x="49890" y="58976"/>
                    <a:pt x="56240" y="68501"/>
                    <a:pt x="50948" y="72205"/>
                  </a:cubicBezTo>
                  <a:cubicBezTo>
                    <a:pt x="45656" y="75909"/>
                    <a:pt x="-3027" y="86493"/>
                    <a:pt x="148" y="78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F4C01853-D550-390E-C301-7CF4A915AB44}"/>
                </a:ext>
              </a:extLst>
            </p:cNvPr>
            <p:cNvSpPr/>
            <p:nvPr/>
          </p:nvSpPr>
          <p:spPr>
            <a:xfrm>
              <a:off x="4736605" y="3070219"/>
              <a:ext cx="173125" cy="66707"/>
            </a:xfrm>
            <a:custGeom>
              <a:avLst/>
              <a:gdLst>
                <a:gd name="connsiteX0" fmla="*/ 495 w 173125"/>
                <a:gd name="connsiteY0" fmla="*/ 44456 h 66707"/>
                <a:gd name="connsiteX1" fmla="*/ 89395 w 173125"/>
                <a:gd name="connsiteY1" fmla="*/ 60331 h 66707"/>
                <a:gd name="connsiteX2" fmla="*/ 149720 w 173125"/>
                <a:gd name="connsiteY2" fmla="*/ 34931 h 66707"/>
                <a:gd name="connsiteX3" fmla="*/ 149720 w 173125"/>
                <a:gd name="connsiteY3" fmla="*/ 6 h 66707"/>
                <a:gd name="connsiteX4" fmla="*/ 171945 w 173125"/>
                <a:gd name="connsiteY4" fmla="*/ 31756 h 66707"/>
                <a:gd name="connsiteX5" fmla="*/ 162420 w 173125"/>
                <a:gd name="connsiteY5" fmla="*/ 44456 h 66707"/>
                <a:gd name="connsiteX6" fmla="*/ 98920 w 173125"/>
                <a:gd name="connsiteY6" fmla="*/ 63506 h 66707"/>
                <a:gd name="connsiteX7" fmla="*/ 54470 w 173125"/>
                <a:gd name="connsiteY7" fmla="*/ 66681 h 66707"/>
                <a:gd name="connsiteX8" fmla="*/ 495 w 173125"/>
                <a:gd name="connsiteY8" fmla="*/ 44456 h 6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25" h="66707">
                  <a:moveTo>
                    <a:pt x="495" y="44456"/>
                  </a:moveTo>
                  <a:cubicBezTo>
                    <a:pt x="6316" y="43398"/>
                    <a:pt x="64524" y="61919"/>
                    <a:pt x="89395" y="60331"/>
                  </a:cubicBezTo>
                  <a:cubicBezTo>
                    <a:pt x="114266" y="58744"/>
                    <a:pt x="139666" y="44985"/>
                    <a:pt x="149720" y="34931"/>
                  </a:cubicBezTo>
                  <a:cubicBezTo>
                    <a:pt x="159774" y="24877"/>
                    <a:pt x="146016" y="535"/>
                    <a:pt x="149720" y="6"/>
                  </a:cubicBezTo>
                  <a:cubicBezTo>
                    <a:pt x="153424" y="-523"/>
                    <a:pt x="171945" y="31756"/>
                    <a:pt x="171945" y="31756"/>
                  </a:cubicBezTo>
                  <a:cubicBezTo>
                    <a:pt x="174062" y="39164"/>
                    <a:pt x="174591" y="39164"/>
                    <a:pt x="162420" y="44456"/>
                  </a:cubicBezTo>
                  <a:cubicBezTo>
                    <a:pt x="150249" y="49748"/>
                    <a:pt x="116912" y="59802"/>
                    <a:pt x="98920" y="63506"/>
                  </a:cubicBezTo>
                  <a:cubicBezTo>
                    <a:pt x="80928" y="67210"/>
                    <a:pt x="67170" y="66681"/>
                    <a:pt x="54470" y="66681"/>
                  </a:cubicBezTo>
                  <a:cubicBezTo>
                    <a:pt x="41770" y="66681"/>
                    <a:pt x="-5326" y="45514"/>
                    <a:pt x="495" y="44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68189E0E-8DAB-6AE5-60B2-AF7D20003ED0}"/>
                </a:ext>
              </a:extLst>
            </p:cNvPr>
            <p:cNvSpPr/>
            <p:nvPr/>
          </p:nvSpPr>
          <p:spPr>
            <a:xfrm>
              <a:off x="4822771" y="3088864"/>
              <a:ext cx="153560" cy="92486"/>
            </a:xfrm>
            <a:custGeom>
              <a:avLst/>
              <a:gdLst>
                <a:gd name="connsiteX0" fmla="*/ 92129 w 153560"/>
                <a:gd name="connsiteY0" fmla="*/ 411 h 92486"/>
                <a:gd name="connsiteX1" fmla="*/ 139754 w 153560"/>
                <a:gd name="connsiteY1" fmla="*/ 28986 h 92486"/>
                <a:gd name="connsiteX2" fmla="*/ 66729 w 153560"/>
                <a:gd name="connsiteY2" fmla="*/ 60736 h 92486"/>
                <a:gd name="connsiteX3" fmla="*/ 54 w 153560"/>
                <a:gd name="connsiteY3" fmla="*/ 92486 h 92486"/>
                <a:gd name="connsiteX4" fmla="*/ 57204 w 153560"/>
                <a:gd name="connsiteY4" fmla="*/ 60736 h 92486"/>
                <a:gd name="connsiteX5" fmla="*/ 152454 w 153560"/>
                <a:gd name="connsiteY5" fmla="*/ 51211 h 92486"/>
                <a:gd name="connsiteX6" fmla="*/ 92129 w 153560"/>
                <a:gd name="connsiteY6" fmla="*/ 411 h 9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560" h="92486">
                  <a:moveTo>
                    <a:pt x="92129" y="411"/>
                  </a:moveTo>
                  <a:cubicBezTo>
                    <a:pt x="90012" y="-3293"/>
                    <a:pt x="143987" y="18932"/>
                    <a:pt x="139754" y="28986"/>
                  </a:cubicBezTo>
                  <a:cubicBezTo>
                    <a:pt x="135521" y="39040"/>
                    <a:pt x="90012" y="50153"/>
                    <a:pt x="66729" y="60736"/>
                  </a:cubicBezTo>
                  <a:cubicBezTo>
                    <a:pt x="43446" y="71319"/>
                    <a:pt x="1641" y="92486"/>
                    <a:pt x="54" y="92486"/>
                  </a:cubicBezTo>
                  <a:cubicBezTo>
                    <a:pt x="-1533" y="92486"/>
                    <a:pt x="31804" y="67615"/>
                    <a:pt x="57204" y="60736"/>
                  </a:cubicBezTo>
                  <a:cubicBezTo>
                    <a:pt x="82604" y="53857"/>
                    <a:pt x="141871" y="58619"/>
                    <a:pt x="152454" y="51211"/>
                  </a:cubicBezTo>
                  <a:cubicBezTo>
                    <a:pt x="163037" y="43803"/>
                    <a:pt x="94246" y="4115"/>
                    <a:pt x="92129" y="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F5126E3-EF0E-B788-0226-DC8FC76588A4}"/>
                </a:ext>
              </a:extLst>
            </p:cNvPr>
            <p:cNvSpPr/>
            <p:nvPr/>
          </p:nvSpPr>
          <p:spPr>
            <a:xfrm>
              <a:off x="4701157" y="3114553"/>
              <a:ext cx="217006" cy="42176"/>
            </a:xfrm>
            <a:custGeom>
              <a:avLst/>
              <a:gdLst>
                <a:gd name="connsiteX0" fmla="*/ 1018 w 217006"/>
                <a:gd name="connsiteY0" fmla="*/ 25522 h 42176"/>
                <a:gd name="connsiteX1" fmla="*/ 67693 w 217006"/>
                <a:gd name="connsiteY1" fmla="*/ 28697 h 42176"/>
                <a:gd name="connsiteX2" fmla="*/ 137543 w 217006"/>
                <a:gd name="connsiteY2" fmla="*/ 28697 h 42176"/>
                <a:gd name="connsiteX3" fmla="*/ 216918 w 217006"/>
                <a:gd name="connsiteY3" fmla="*/ 122 h 42176"/>
                <a:gd name="connsiteX4" fmla="*/ 121668 w 217006"/>
                <a:gd name="connsiteY4" fmla="*/ 41397 h 42176"/>
                <a:gd name="connsiteX5" fmla="*/ 1018 w 217006"/>
                <a:gd name="connsiteY5" fmla="*/ 25522 h 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006" h="42176">
                  <a:moveTo>
                    <a:pt x="1018" y="25522"/>
                  </a:moveTo>
                  <a:cubicBezTo>
                    <a:pt x="-7978" y="23405"/>
                    <a:pt x="44939" y="28168"/>
                    <a:pt x="67693" y="28697"/>
                  </a:cubicBezTo>
                  <a:cubicBezTo>
                    <a:pt x="90447" y="29226"/>
                    <a:pt x="112672" y="33459"/>
                    <a:pt x="137543" y="28697"/>
                  </a:cubicBezTo>
                  <a:cubicBezTo>
                    <a:pt x="162414" y="23935"/>
                    <a:pt x="219564" y="-1995"/>
                    <a:pt x="216918" y="122"/>
                  </a:cubicBezTo>
                  <a:cubicBezTo>
                    <a:pt x="214272" y="2239"/>
                    <a:pt x="151831" y="36635"/>
                    <a:pt x="121668" y="41397"/>
                  </a:cubicBezTo>
                  <a:cubicBezTo>
                    <a:pt x="91506" y="46160"/>
                    <a:pt x="10014" y="27639"/>
                    <a:pt x="1018" y="25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565BA77D-17C5-639F-B298-B16318FBA82D}"/>
                </a:ext>
              </a:extLst>
            </p:cNvPr>
            <p:cNvSpPr/>
            <p:nvPr/>
          </p:nvSpPr>
          <p:spPr>
            <a:xfrm>
              <a:off x="4673230" y="3108325"/>
              <a:ext cx="150187" cy="85768"/>
            </a:xfrm>
            <a:custGeom>
              <a:avLst/>
              <a:gdLst>
                <a:gd name="connsiteX0" fmla="*/ 370 w 150187"/>
                <a:gd name="connsiteY0" fmla="*/ 0 h 85768"/>
                <a:gd name="connsiteX1" fmla="*/ 38470 w 150187"/>
                <a:gd name="connsiteY1" fmla="*/ 57150 h 85768"/>
                <a:gd name="connsiteX2" fmla="*/ 101970 w 150187"/>
                <a:gd name="connsiteY2" fmla="*/ 63500 h 85768"/>
                <a:gd name="connsiteX3" fmla="*/ 149595 w 150187"/>
                <a:gd name="connsiteY3" fmla="*/ 85725 h 85768"/>
                <a:gd name="connsiteX4" fmla="*/ 124195 w 150187"/>
                <a:gd name="connsiteY4" fmla="*/ 57150 h 85768"/>
                <a:gd name="connsiteX5" fmla="*/ 60695 w 150187"/>
                <a:gd name="connsiteY5" fmla="*/ 57150 h 85768"/>
                <a:gd name="connsiteX6" fmla="*/ 370 w 150187"/>
                <a:gd name="connsiteY6" fmla="*/ 0 h 8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87" h="85768">
                  <a:moveTo>
                    <a:pt x="370" y="0"/>
                  </a:moveTo>
                  <a:cubicBezTo>
                    <a:pt x="-3334" y="0"/>
                    <a:pt x="21537" y="46567"/>
                    <a:pt x="38470" y="57150"/>
                  </a:cubicBezTo>
                  <a:cubicBezTo>
                    <a:pt x="55403" y="67733"/>
                    <a:pt x="83449" y="58737"/>
                    <a:pt x="101970" y="63500"/>
                  </a:cubicBezTo>
                  <a:cubicBezTo>
                    <a:pt x="120491" y="68263"/>
                    <a:pt x="145891" y="86783"/>
                    <a:pt x="149595" y="85725"/>
                  </a:cubicBezTo>
                  <a:cubicBezTo>
                    <a:pt x="153299" y="84667"/>
                    <a:pt x="139012" y="61913"/>
                    <a:pt x="124195" y="57150"/>
                  </a:cubicBezTo>
                  <a:cubicBezTo>
                    <a:pt x="109378" y="52387"/>
                    <a:pt x="78687" y="62971"/>
                    <a:pt x="60695" y="57150"/>
                  </a:cubicBezTo>
                  <a:cubicBezTo>
                    <a:pt x="42703" y="51329"/>
                    <a:pt x="4074" y="0"/>
                    <a:pt x="3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E9686AAE-EC59-E4A9-7DDC-CED60656376A}"/>
                </a:ext>
              </a:extLst>
            </p:cNvPr>
            <p:cNvSpPr/>
            <p:nvPr/>
          </p:nvSpPr>
          <p:spPr>
            <a:xfrm>
              <a:off x="4768376" y="3055320"/>
              <a:ext cx="94809" cy="66088"/>
            </a:xfrm>
            <a:custGeom>
              <a:avLst/>
              <a:gdLst>
                <a:gd name="connsiteX0" fmla="*/ 92549 w 94809"/>
                <a:gd name="connsiteY0" fmla="*/ 5380 h 66088"/>
                <a:gd name="connsiteX1" fmla="*/ 76674 w 94809"/>
                <a:gd name="connsiteY1" fmla="*/ 56180 h 66088"/>
                <a:gd name="connsiteX2" fmla="*/ 38574 w 94809"/>
                <a:gd name="connsiteY2" fmla="*/ 65705 h 66088"/>
                <a:gd name="connsiteX3" fmla="*/ 13174 w 94809"/>
                <a:gd name="connsiteY3" fmla="*/ 49830 h 66088"/>
                <a:gd name="connsiteX4" fmla="*/ 474 w 94809"/>
                <a:gd name="connsiteY4" fmla="*/ 8555 h 66088"/>
                <a:gd name="connsiteX5" fmla="*/ 29049 w 94809"/>
                <a:gd name="connsiteY5" fmla="*/ 2205 h 66088"/>
                <a:gd name="connsiteX6" fmla="*/ 92549 w 94809"/>
                <a:gd name="connsiteY6" fmla="*/ 5380 h 6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09" h="66088">
                  <a:moveTo>
                    <a:pt x="92549" y="5380"/>
                  </a:moveTo>
                  <a:cubicBezTo>
                    <a:pt x="100487" y="14376"/>
                    <a:pt x="85670" y="46126"/>
                    <a:pt x="76674" y="56180"/>
                  </a:cubicBezTo>
                  <a:cubicBezTo>
                    <a:pt x="67678" y="66234"/>
                    <a:pt x="49157" y="66763"/>
                    <a:pt x="38574" y="65705"/>
                  </a:cubicBezTo>
                  <a:cubicBezTo>
                    <a:pt x="27991" y="64647"/>
                    <a:pt x="19524" y="59355"/>
                    <a:pt x="13174" y="49830"/>
                  </a:cubicBezTo>
                  <a:cubicBezTo>
                    <a:pt x="6824" y="40305"/>
                    <a:pt x="-2172" y="16492"/>
                    <a:pt x="474" y="8555"/>
                  </a:cubicBezTo>
                  <a:cubicBezTo>
                    <a:pt x="3120" y="618"/>
                    <a:pt x="20053" y="3263"/>
                    <a:pt x="29049" y="2205"/>
                  </a:cubicBezTo>
                  <a:cubicBezTo>
                    <a:pt x="38045" y="1147"/>
                    <a:pt x="84611" y="-3616"/>
                    <a:pt x="92549" y="5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7C6858E-3AC4-1EC7-CA17-067ED4B1A55A}"/>
                </a:ext>
              </a:extLst>
            </p:cNvPr>
            <p:cNvSpPr/>
            <p:nvPr/>
          </p:nvSpPr>
          <p:spPr>
            <a:xfrm>
              <a:off x="4277431" y="3066110"/>
              <a:ext cx="180829" cy="70810"/>
            </a:xfrm>
            <a:custGeom>
              <a:avLst/>
              <a:gdLst>
                <a:gd name="connsiteX0" fmla="*/ 2469 w 180829"/>
                <a:gd name="connsiteY0" fmla="*/ 70790 h 70810"/>
                <a:gd name="connsiteX1" fmla="*/ 37394 w 180829"/>
                <a:gd name="connsiteY1" fmla="*/ 23165 h 70810"/>
                <a:gd name="connsiteX2" fmla="*/ 97719 w 180829"/>
                <a:gd name="connsiteY2" fmla="*/ 16815 h 70810"/>
                <a:gd name="connsiteX3" fmla="*/ 180269 w 180829"/>
                <a:gd name="connsiteY3" fmla="*/ 51740 h 70810"/>
                <a:gd name="connsiteX4" fmla="*/ 129469 w 180829"/>
                <a:gd name="connsiteY4" fmla="*/ 13640 h 70810"/>
                <a:gd name="connsiteX5" fmla="*/ 43744 w 180829"/>
                <a:gd name="connsiteY5" fmla="*/ 940 h 70810"/>
                <a:gd name="connsiteX6" fmla="*/ 18344 w 180829"/>
                <a:gd name="connsiteY6" fmla="*/ 940 h 70810"/>
                <a:gd name="connsiteX7" fmla="*/ 5644 w 180829"/>
                <a:gd name="connsiteY7" fmla="*/ 16815 h 70810"/>
                <a:gd name="connsiteX8" fmla="*/ 2469 w 180829"/>
                <a:gd name="connsiteY8" fmla="*/ 70790 h 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29" h="70810">
                  <a:moveTo>
                    <a:pt x="2469" y="70790"/>
                  </a:moveTo>
                  <a:cubicBezTo>
                    <a:pt x="7760" y="71848"/>
                    <a:pt x="21519" y="32161"/>
                    <a:pt x="37394" y="23165"/>
                  </a:cubicBezTo>
                  <a:cubicBezTo>
                    <a:pt x="53269" y="14169"/>
                    <a:pt x="73907" y="12053"/>
                    <a:pt x="97719" y="16815"/>
                  </a:cubicBezTo>
                  <a:cubicBezTo>
                    <a:pt x="121531" y="21577"/>
                    <a:pt x="174977" y="52269"/>
                    <a:pt x="180269" y="51740"/>
                  </a:cubicBezTo>
                  <a:cubicBezTo>
                    <a:pt x="185561" y="51211"/>
                    <a:pt x="152223" y="22107"/>
                    <a:pt x="129469" y="13640"/>
                  </a:cubicBezTo>
                  <a:cubicBezTo>
                    <a:pt x="106715" y="5173"/>
                    <a:pt x="62265" y="3057"/>
                    <a:pt x="43744" y="940"/>
                  </a:cubicBezTo>
                  <a:cubicBezTo>
                    <a:pt x="25223" y="-1177"/>
                    <a:pt x="18344" y="940"/>
                    <a:pt x="18344" y="940"/>
                  </a:cubicBezTo>
                  <a:cubicBezTo>
                    <a:pt x="11994" y="3586"/>
                    <a:pt x="9877" y="9407"/>
                    <a:pt x="5644" y="16815"/>
                  </a:cubicBezTo>
                  <a:cubicBezTo>
                    <a:pt x="1411" y="24223"/>
                    <a:pt x="-2822" y="69732"/>
                    <a:pt x="2469" y="707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F0748EE1-D29C-B4FA-4F05-0B824CFACE57}"/>
                </a:ext>
              </a:extLst>
            </p:cNvPr>
            <p:cNvSpPr/>
            <p:nvPr/>
          </p:nvSpPr>
          <p:spPr>
            <a:xfrm>
              <a:off x="4294547" y="3082853"/>
              <a:ext cx="157671" cy="79478"/>
            </a:xfrm>
            <a:custGeom>
              <a:avLst/>
              <a:gdLst>
                <a:gd name="connsiteX0" fmla="*/ 7578 w 157671"/>
                <a:gd name="connsiteY0" fmla="*/ 72 h 79478"/>
                <a:gd name="connsiteX1" fmla="*/ 1228 w 157671"/>
                <a:gd name="connsiteY1" fmla="*/ 54047 h 79478"/>
                <a:gd name="connsiteX2" fmla="*/ 36153 w 157671"/>
                <a:gd name="connsiteY2" fmla="*/ 66747 h 79478"/>
                <a:gd name="connsiteX3" fmla="*/ 93303 w 157671"/>
                <a:gd name="connsiteY3" fmla="*/ 66747 h 79478"/>
                <a:gd name="connsiteX4" fmla="*/ 125053 w 157671"/>
                <a:gd name="connsiteY4" fmla="*/ 60397 h 79478"/>
                <a:gd name="connsiteX5" fmla="*/ 156803 w 157671"/>
                <a:gd name="connsiteY5" fmla="*/ 25472 h 79478"/>
                <a:gd name="connsiteX6" fmla="*/ 144103 w 157671"/>
                <a:gd name="connsiteY6" fmla="*/ 57222 h 79478"/>
                <a:gd name="connsiteX7" fmla="*/ 96478 w 157671"/>
                <a:gd name="connsiteY7" fmla="*/ 69922 h 79478"/>
                <a:gd name="connsiteX8" fmla="*/ 39328 w 157671"/>
                <a:gd name="connsiteY8" fmla="*/ 79447 h 79478"/>
                <a:gd name="connsiteX9" fmla="*/ 4403 w 157671"/>
                <a:gd name="connsiteY9" fmla="*/ 66747 h 79478"/>
                <a:gd name="connsiteX10" fmla="*/ 7578 w 157671"/>
                <a:gd name="connsiteY10" fmla="*/ 72 h 7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671" h="79478">
                  <a:moveTo>
                    <a:pt x="7578" y="72"/>
                  </a:moveTo>
                  <a:cubicBezTo>
                    <a:pt x="7049" y="-2045"/>
                    <a:pt x="-3534" y="42935"/>
                    <a:pt x="1228" y="54047"/>
                  </a:cubicBezTo>
                  <a:cubicBezTo>
                    <a:pt x="5990" y="65159"/>
                    <a:pt x="20807" y="64630"/>
                    <a:pt x="36153" y="66747"/>
                  </a:cubicBezTo>
                  <a:cubicBezTo>
                    <a:pt x="51499" y="68864"/>
                    <a:pt x="78486" y="67805"/>
                    <a:pt x="93303" y="66747"/>
                  </a:cubicBezTo>
                  <a:cubicBezTo>
                    <a:pt x="108120" y="65689"/>
                    <a:pt x="114470" y="67276"/>
                    <a:pt x="125053" y="60397"/>
                  </a:cubicBezTo>
                  <a:cubicBezTo>
                    <a:pt x="135636" y="53518"/>
                    <a:pt x="153628" y="26001"/>
                    <a:pt x="156803" y="25472"/>
                  </a:cubicBezTo>
                  <a:cubicBezTo>
                    <a:pt x="159978" y="24943"/>
                    <a:pt x="154157" y="49814"/>
                    <a:pt x="144103" y="57222"/>
                  </a:cubicBezTo>
                  <a:cubicBezTo>
                    <a:pt x="134049" y="64630"/>
                    <a:pt x="113940" y="66218"/>
                    <a:pt x="96478" y="69922"/>
                  </a:cubicBezTo>
                  <a:cubicBezTo>
                    <a:pt x="79016" y="73626"/>
                    <a:pt x="54674" y="79976"/>
                    <a:pt x="39328" y="79447"/>
                  </a:cubicBezTo>
                  <a:cubicBezTo>
                    <a:pt x="23982" y="78918"/>
                    <a:pt x="11282" y="74155"/>
                    <a:pt x="4403" y="66747"/>
                  </a:cubicBezTo>
                  <a:cubicBezTo>
                    <a:pt x="-2476" y="59339"/>
                    <a:pt x="8107" y="2189"/>
                    <a:pt x="7578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36DD762-6CA2-A1E6-E3D4-EF4421999D3A}"/>
                </a:ext>
              </a:extLst>
            </p:cNvPr>
            <p:cNvSpPr/>
            <p:nvPr/>
          </p:nvSpPr>
          <p:spPr>
            <a:xfrm>
              <a:off x="4302097" y="3142837"/>
              <a:ext cx="139011" cy="54746"/>
            </a:xfrm>
            <a:custGeom>
              <a:avLst/>
              <a:gdLst>
                <a:gd name="connsiteX0" fmla="*/ 28 w 139011"/>
                <a:gd name="connsiteY0" fmla="*/ 48038 h 54746"/>
                <a:gd name="connsiteX1" fmla="*/ 50828 w 139011"/>
                <a:gd name="connsiteY1" fmla="*/ 51213 h 54746"/>
                <a:gd name="connsiteX2" fmla="*/ 136553 w 139011"/>
                <a:gd name="connsiteY2" fmla="*/ 413 h 54746"/>
                <a:gd name="connsiteX3" fmla="*/ 117503 w 139011"/>
                <a:gd name="connsiteY3" fmla="*/ 25813 h 54746"/>
                <a:gd name="connsiteX4" fmla="*/ 101628 w 139011"/>
                <a:gd name="connsiteY4" fmla="*/ 38513 h 54746"/>
                <a:gd name="connsiteX5" fmla="*/ 57178 w 139011"/>
                <a:gd name="connsiteY5" fmla="*/ 54388 h 54746"/>
                <a:gd name="connsiteX6" fmla="*/ 28 w 139011"/>
                <a:gd name="connsiteY6" fmla="*/ 48038 h 5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1" h="54746">
                  <a:moveTo>
                    <a:pt x="28" y="48038"/>
                  </a:moveTo>
                  <a:cubicBezTo>
                    <a:pt x="-1030" y="47509"/>
                    <a:pt x="28074" y="59151"/>
                    <a:pt x="50828" y="51213"/>
                  </a:cubicBezTo>
                  <a:cubicBezTo>
                    <a:pt x="73582" y="43275"/>
                    <a:pt x="125441" y="4646"/>
                    <a:pt x="136553" y="413"/>
                  </a:cubicBezTo>
                  <a:cubicBezTo>
                    <a:pt x="147666" y="-3820"/>
                    <a:pt x="117503" y="25813"/>
                    <a:pt x="117503" y="25813"/>
                  </a:cubicBezTo>
                  <a:cubicBezTo>
                    <a:pt x="111682" y="32163"/>
                    <a:pt x="111682" y="33750"/>
                    <a:pt x="101628" y="38513"/>
                  </a:cubicBezTo>
                  <a:cubicBezTo>
                    <a:pt x="91574" y="43275"/>
                    <a:pt x="69349" y="52271"/>
                    <a:pt x="57178" y="54388"/>
                  </a:cubicBezTo>
                  <a:cubicBezTo>
                    <a:pt x="45007" y="56505"/>
                    <a:pt x="1086" y="48567"/>
                    <a:pt x="28" y="480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CFB34CF-9F37-57F1-4BA1-22373F804382}"/>
                </a:ext>
              </a:extLst>
            </p:cNvPr>
            <p:cNvSpPr/>
            <p:nvPr/>
          </p:nvSpPr>
          <p:spPr>
            <a:xfrm>
              <a:off x="4339951" y="3072225"/>
              <a:ext cx="84897" cy="67344"/>
            </a:xfrm>
            <a:custGeom>
              <a:avLst/>
              <a:gdLst>
                <a:gd name="connsiteX0" fmla="*/ 16149 w 84897"/>
                <a:gd name="connsiteY0" fmla="*/ 1175 h 67344"/>
                <a:gd name="connsiteX1" fmla="*/ 274 w 84897"/>
                <a:gd name="connsiteY1" fmla="*/ 51975 h 67344"/>
                <a:gd name="connsiteX2" fmla="*/ 25674 w 84897"/>
                <a:gd name="connsiteY2" fmla="*/ 64675 h 67344"/>
                <a:gd name="connsiteX3" fmla="*/ 79649 w 84897"/>
                <a:gd name="connsiteY3" fmla="*/ 64675 h 67344"/>
                <a:gd name="connsiteX4" fmla="*/ 82824 w 84897"/>
                <a:gd name="connsiteY4" fmla="*/ 36100 h 67344"/>
                <a:gd name="connsiteX5" fmla="*/ 73299 w 84897"/>
                <a:gd name="connsiteY5" fmla="*/ 17050 h 67344"/>
                <a:gd name="connsiteX6" fmla="*/ 16149 w 84897"/>
                <a:gd name="connsiteY6" fmla="*/ 1175 h 6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7" h="67344">
                  <a:moveTo>
                    <a:pt x="16149" y="1175"/>
                  </a:moveTo>
                  <a:cubicBezTo>
                    <a:pt x="3978" y="6996"/>
                    <a:pt x="-1314" y="41392"/>
                    <a:pt x="274" y="51975"/>
                  </a:cubicBezTo>
                  <a:cubicBezTo>
                    <a:pt x="1861" y="62558"/>
                    <a:pt x="12445" y="62558"/>
                    <a:pt x="25674" y="64675"/>
                  </a:cubicBezTo>
                  <a:cubicBezTo>
                    <a:pt x="38903" y="66792"/>
                    <a:pt x="70124" y="69438"/>
                    <a:pt x="79649" y="64675"/>
                  </a:cubicBezTo>
                  <a:cubicBezTo>
                    <a:pt x="89174" y="59912"/>
                    <a:pt x="82824" y="36100"/>
                    <a:pt x="82824" y="36100"/>
                  </a:cubicBezTo>
                  <a:cubicBezTo>
                    <a:pt x="81766" y="28163"/>
                    <a:pt x="73299" y="17050"/>
                    <a:pt x="73299" y="17050"/>
                  </a:cubicBezTo>
                  <a:cubicBezTo>
                    <a:pt x="70124" y="12817"/>
                    <a:pt x="28320" y="-4646"/>
                    <a:pt x="16149" y="1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9A6A3B8-B296-4302-0A38-255A3852E3F4}"/>
                </a:ext>
              </a:extLst>
            </p:cNvPr>
            <p:cNvSpPr txBox="1"/>
            <p:nvPr/>
          </p:nvSpPr>
          <p:spPr>
            <a:xfrm>
              <a:off x="4244975" y="288290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bg1"/>
                  </a:solidFill>
                </a:rPr>
                <a:t>.</a:t>
              </a:r>
              <a:endParaRPr kumimoji="1" lang="ja-JP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D2EA5B7F-85E8-C8D3-A817-46F6CE932250}"/>
                </a:ext>
              </a:extLst>
            </p:cNvPr>
            <p:cNvSpPr/>
            <p:nvPr/>
          </p:nvSpPr>
          <p:spPr>
            <a:xfrm>
              <a:off x="4579134" y="3037377"/>
              <a:ext cx="56415" cy="142811"/>
            </a:xfrm>
            <a:custGeom>
              <a:avLst/>
              <a:gdLst>
                <a:gd name="connsiteX0" fmla="*/ 56366 w 56415"/>
                <a:gd name="connsiteY0" fmla="*/ 1098 h 142811"/>
                <a:gd name="connsiteX1" fmla="*/ 5566 w 56415"/>
                <a:gd name="connsiteY1" fmla="*/ 121748 h 142811"/>
                <a:gd name="connsiteX2" fmla="*/ 2391 w 56415"/>
                <a:gd name="connsiteY2" fmla="*/ 137623 h 142811"/>
                <a:gd name="connsiteX3" fmla="*/ 15091 w 56415"/>
                <a:gd name="connsiteY3" fmla="*/ 64598 h 142811"/>
                <a:gd name="connsiteX4" fmla="*/ 56366 w 56415"/>
                <a:gd name="connsiteY4" fmla="*/ 1098 h 14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15" h="142811">
                  <a:moveTo>
                    <a:pt x="56366" y="1098"/>
                  </a:moveTo>
                  <a:cubicBezTo>
                    <a:pt x="54778" y="10623"/>
                    <a:pt x="5566" y="121748"/>
                    <a:pt x="5566" y="121748"/>
                  </a:cubicBezTo>
                  <a:cubicBezTo>
                    <a:pt x="-3430" y="144502"/>
                    <a:pt x="803" y="147148"/>
                    <a:pt x="2391" y="137623"/>
                  </a:cubicBezTo>
                  <a:cubicBezTo>
                    <a:pt x="3978" y="128098"/>
                    <a:pt x="9270" y="82590"/>
                    <a:pt x="15091" y="64598"/>
                  </a:cubicBezTo>
                  <a:cubicBezTo>
                    <a:pt x="20912" y="46606"/>
                    <a:pt x="57954" y="-8427"/>
                    <a:pt x="56366" y="109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D42D9A24-78C8-5EC5-7CDB-5D158C49DF72}"/>
                </a:ext>
              </a:extLst>
            </p:cNvPr>
            <p:cNvSpPr/>
            <p:nvPr/>
          </p:nvSpPr>
          <p:spPr>
            <a:xfrm>
              <a:off x="4483057" y="3038475"/>
              <a:ext cx="57381" cy="107950"/>
            </a:xfrm>
            <a:custGeom>
              <a:avLst/>
              <a:gdLst>
                <a:gd name="connsiteX0" fmla="*/ 43 w 57381"/>
                <a:gd name="connsiteY0" fmla="*/ 0 h 107950"/>
                <a:gd name="connsiteX1" fmla="*/ 47668 w 57381"/>
                <a:gd name="connsiteY1" fmla="*/ 60325 h 107950"/>
                <a:gd name="connsiteX2" fmla="*/ 41318 w 57381"/>
                <a:gd name="connsiteY2" fmla="*/ 107950 h 107950"/>
                <a:gd name="connsiteX3" fmla="*/ 57193 w 57381"/>
                <a:gd name="connsiteY3" fmla="*/ 60325 h 107950"/>
                <a:gd name="connsiteX4" fmla="*/ 43 w 57381"/>
                <a:gd name="connsiteY4" fmla="*/ 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1" h="107950">
                  <a:moveTo>
                    <a:pt x="43" y="0"/>
                  </a:moveTo>
                  <a:cubicBezTo>
                    <a:pt x="-1544" y="0"/>
                    <a:pt x="40789" y="42333"/>
                    <a:pt x="47668" y="60325"/>
                  </a:cubicBezTo>
                  <a:cubicBezTo>
                    <a:pt x="54547" y="78317"/>
                    <a:pt x="39731" y="107950"/>
                    <a:pt x="41318" y="107950"/>
                  </a:cubicBezTo>
                  <a:cubicBezTo>
                    <a:pt x="42905" y="107950"/>
                    <a:pt x="59310" y="75671"/>
                    <a:pt x="57193" y="60325"/>
                  </a:cubicBezTo>
                  <a:cubicBezTo>
                    <a:pt x="55076" y="44979"/>
                    <a:pt x="1630" y="0"/>
                    <a:pt x="43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3ECCBE3-3562-42BD-408E-457002C6EE7F}"/>
                </a:ext>
              </a:extLst>
            </p:cNvPr>
            <p:cNvSpPr/>
            <p:nvPr/>
          </p:nvSpPr>
          <p:spPr>
            <a:xfrm>
              <a:off x="4555384" y="3028755"/>
              <a:ext cx="35829" cy="101795"/>
            </a:xfrm>
            <a:custGeom>
              <a:avLst/>
              <a:gdLst>
                <a:gd name="connsiteX0" fmla="*/ 35666 w 35829"/>
                <a:gd name="connsiteY0" fmla="*/ 195 h 101795"/>
                <a:gd name="connsiteX1" fmla="*/ 741 w 35829"/>
                <a:gd name="connsiteY1" fmla="*/ 98620 h 101795"/>
                <a:gd name="connsiteX2" fmla="*/ 13441 w 35829"/>
                <a:gd name="connsiteY2" fmla="*/ 73220 h 101795"/>
                <a:gd name="connsiteX3" fmla="*/ 35666 w 35829"/>
                <a:gd name="connsiteY3" fmla="*/ 195 h 10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29" h="101795">
                  <a:moveTo>
                    <a:pt x="35666" y="195"/>
                  </a:moveTo>
                  <a:cubicBezTo>
                    <a:pt x="33549" y="4428"/>
                    <a:pt x="4445" y="86449"/>
                    <a:pt x="741" y="98620"/>
                  </a:cubicBezTo>
                  <a:cubicBezTo>
                    <a:pt x="-2963" y="110791"/>
                    <a:pt x="8149" y="84862"/>
                    <a:pt x="13441" y="73220"/>
                  </a:cubicBezTo>
                  <a:cubicBezTo>
                    <a:pt x="18733" y="61578"/>
                    <a:pt x="37783" y="-4038"/>
                    <a:pt x="35666" y="19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2B1522A7-7B93-9DD2-620F-2996B1E446E6}"/>
                </a:ext>
              </a:extLst>
            </p:cNvPr>
            <p:cNvSpPr/>
            <p:nvPr/>
          </p:nvSpPr>
          <p:spPr>
            <a:xfrm>
              <a:off x="4505265" y="3186876"/>
              <a:ext cx="22998" cy="133085"/>
            </a:xfrm>
            <a:custGeom>
              <a:avLst/>
              <a:gdLst>
                <a:gd name="connsiteX0" fmla="*/ 22285 w 22998"/>
                <a:gd name="connsiteY0" fmla="*/ 824 h 133085"/>
                <a:gd name="connsiteX1" fmla="*/ 60 w 22998"/>
                <a:gd name="connsiteY1" fmla="*/ 130999 h 133085"/>
                <a:gd name="connsiteX2" fmla="*/ 15935 w 22998"/>
                <a:gd name="connsiteY2" fmla="*/ 77024 h 133085"/>
                <a:gd name="connsiteX3" fmla="*/ 22285 w 22998"/>
                <a:gd name="connsiteY3" fmla="*/ 824 h 13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8" h="133085">
                  <a:moveTo>
                    <a:pt x="22285" y="824"/>
                  </a:moveTo>
                  <a:cubicBezTo>
                    <a:pt x="19639" y="9820"/>
                    <a:pt x="1118" y="118299"/>
                    <a:pt x="60" y="130999"/>
                  </a:cubicBezTo>
                  <a:cubicBezTo>
                    <a:pt x="-998" y="143699"/>
                    <a:pt x="12231" y="95016"/>
                    <a:pt x="15935" y="77024"/>
                  </a:cubicBezTo>
                  <a:cubicBezTo>
                    <a:pt x="19639" y="59032"/>
                    <a:pt x="24931" y="-8172"/>
                    <a:pt x="22285" y="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5848D5DD-759A-649E-878B-7688039EEFF9}"/>
                </a:ext>
              </a:extLst>
            </p:cNvPr>
            <p:cNvSpPr/>
            <p:nvPr/>
          </p:nvSpPr>
          <p:spPr>
            <a:xfrm>
              <a:off x="4540132" y="3178072"/>
              <a:ext cx="26407" cy="187889"/>
            </a:xfrm>
            <a:custGeom>
              <a:avLst/>
              <a:gdLst>
                <a:gd name="connsiteX0" fmla="*/ 15993 w 26407"/>
                <a:gd name="connsiteY0" fmla="*/ 103 h 187889"/>
                <a:gd name="connsiteX1" fmla="*/ 15993 w 26407"/>
                <a:gd name="connsiteY1" fmla="*/ 123928 h 187889"/>
                <a:gd name="connsiteX2" fmla="*/ 118 w 26407"/>
                <a:gd name="connsiteY2" fmla="*/ 187428 h 187889"/>
                <a:gd name="connsiteX3" fmla="*/ 25518 w 26407"/>
                <a:gd name="connsiteY3" fmla="*/ 146153 h 187889"/>
                <a:gd name="connsiteX4" fmla="*/ 15993 w 26407"/>
                <a:gd name="connsiteY4" fmla="*/ 103 h 18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07" h="187889">
                  <a:moveTo>
                    <a:pt x="15993" y="103"/>
                  </a:moveTo>
                  <a:cubicBezTo>
                    <a:pt x="14406" y="-3601"/>
                    <a:pt x="18639" y="92707"/>
                    <a:pt x="15993" y="123928"/>
                  </a:cubicBezTo>
                  <a:cubicBezTo>
                    <a:pt x="13347" y="155149"/>
                    <a:pt x="-1469" y="183724"/>
                    <a:pt x="118" y="187428"/>
                  </a:cubicBezTo>
                  <a:cubicBezTo>
                    <a:pt x="1705" y="191132"/>
                    <a:pt x="21285" y="172082"/>
                    <a:pt x="25518" y="146153"/>
                  </a:cubicBezTo>
                  <a:cubicBezTo>
                    <a:pt x="29751" y="120224"/>
                    <a:pt x="17580" y="3807"/>
                    <a:pt x="15993" y="10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34E168BC-4920-65F8-92F7-FFCE6D8E5212}"/>
                </a:ext>
              </a:extLst>
            </p:cNvPr>
            <p:cNvSpPr/>
            <p:nvPr/>
          </p:nvSpPr>
          <p:spPr>
            <a:xfrm>
              <a:off x="4469816" y="3311504"/>
              <a:ext cx="16550" cy="79448"/>
            </a:xfrm>
            <a:custGeom>
              <a:avLst/>
              <a:gdLst>
                <a:gd name="connsiteX0" fmla="*/ 16459 w 16550"/>
                <a:gd name="connsiteY0" fmla="*/ 21 h 79448"/>
                <a:gd name="connsiteX1" fmla="*/ 584 w 16550"/>
                <a:gd name="connsiteY1" fmla="*/ 50821 h 79448"/>
                <a:gd name="connsiteX2" fmla="*/ 3759 w 16550"/>
                <a:gd name="connsiteY2" fmla="*/ 79396 h 79448"/>
                <a:gd name="connsiteX3" fmla="*/ 6934 w 16550"/>
                <a:gd name="connsiteY3" fmla="*/ 57171 h 79448"/>
                <a:gd name="connsiteX4" fmla="*/ 16459 w 16550"/>
                <a:gd name="connsiteY4" fmla="*/ 21 h 7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0" h="79448">
                  <a:moveTo>
                    <a:pt x="16459" y="21"/>
                  </a:moveTo>
                  <a:cubicBezTo>
                    <a:pt x="15401" y="-1037"/>
                    <a:pt x="2701" y="37592"/>
                    <a:pt x="584" y="50821"/>
                  </a:cubicBezTo>
                  <a:cubicBezTo>
                    <a:pt x="-1533" y="64050"/>
                    <a:pt x="2701" y="78338"/>
                    <a:pt x="3759" y="79396"/>
                  </a:cubicBezTo>
                  <a:cubicBezTo>
                    <a:pt x="4817" y="80454"/>
                    <a:pt x="4817" y="65108"/>
                    <a:pt x="6934" y="57171"/>
                  </a:cubicBezTo>
                  <a:cubicBezTo>
                    <a:pt x="9051" y="49234"/>
                    <a:pt x="17517" y="1079"/>
                    <a:pt x="16459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6241127-F640-1D39-BDF0-61ED2E2D0A6A}"/>
                </a:ext>
              </a:extLst>
            </p:cNvPr>
            <p:cNvSpPr/>
            <p:nvPr/>
          </p:nvSpPr>
          <p:spPr>
            <a:xfrm>
              <a:off x="4587767" y="3184469"/>
              <a:ext cx="25579" cy="124038"/>
            </a:xfrm>
            <a:custGeom>
              <a:avLst/>
              <a:gdLst>
                <a:gd name="connsiteX0" fmla="*/ 108 w 25579"/>
                <a:gd name="connsiteY0" fmla="*/ 56 h 124038"/>
                <a:gd name="connsiteX1" fmla="*/ 15983 w 25579"/>
                <a:gd name="connsiteY1" fmla="*/ 76256 h 124038"/>
                <a:gd name="connsiteX2" fmla="*/ 6458 w 25579"/>
                <a:gd name="connsiteY2" fmla="*/ 123881 h 124038"/>
                <a:gd name="connsiteX3" fmla="*/ 25508 w 25579"/>
                <a:gd name="connsiteY3" fmla="*/ 88956 h 124038"/>
                <a:gd name="connsiteX4" fmla="*/ 108 w 25579"/>
                <a:gd name="connsiteY4" fmla="*/ 56 h 1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79" h="124038">
                  <a:moveTo>
                    <a:pt x="108" y="56"/>
                  </a:moveTo>
                  <a:cubicBezTo>
                    <a:pt x="-1480" y="-2061"/>
                    <a:pt x="14925" y="55619"/>
                    <a:pt x="15983" y="76256"/>
                  </a:cubicBezTo>
                  <a:cubicBezTo>
                    <a:pt x="17041" y="96893"/>
                    <a:pt x="4870" y="121764"/>
                    <a:pt x="6458" y="123881"/>
                  </a:cubicBezTo>
                  <a:cubicBezTo>
                    <a:pt x="8046" y="125998"/>
                    <a:pt x="23921" y="106418"/>
                    <a:pt x="25508" y="88956"/>
                  </a:cubicBezTo>
                  <a:cubicBezTo>
                    <a:pt x="27095" y="71494"/>
                    <a:pt x="1696" y="2173"/>
                    <a:pt x="10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D87CDB04-09E9-64D9-7F54-7E7DC057A610}"/>
                </a:ext>
              </a:extLst>
            </p:cNvPr>
            <p:cNvSpPr/>
            <p:nvPr/>
          </p:nvSpPr>
          <p:spPr>
            <a:xfrm>
              <a:off x="4613270" y="3301704"/>
              <a:ext cx="70365" cy="92562"/>
            </a:xfrm>
            <a:custGeom>
              <a:avLst/>
              <a:gdLst>
                <a:gd name="connsiteX0" fmla="*/ 5 w 70365"/>
                <a:gd name="connsiteY0" fmla="*/ 22521 h 92562"/>
                <a:gd name="connsiteX1" fmla="*/ 47630 w 70365"/>
                <a:gd name="connsiteY1" fmla="*/ 296 h 92562"/>
                <a:gd name="connsiteX2" fmla="*/ 69855 w 70365"/>
                <a:gd name="connsiteY2" fmla="*/ 41571 h 92562"/>
                <a:gd name="connsiteX3" fmla="*/ 63505 w 70365"/>
                <a:gd name="connsiteY3" fmla="*/ 92371 h 92562"/>
                <a:gd name="connsiteX4" fmla="*/ 66680 w 70365"/>
                <a:gd name="connsiteY4" fmla="*/ 57446 h 92562"/>
                <a:gd name="connsiteX5" fmla="*/ 60330 w 70365"/>
                <a:gd name="connsiteY5" fmla="*/ 19346 h 92562"/>
                <a:gd name="connsiteX6" fmla="*/ 50805 w 70365"/>
                <a:gd name="connsiteY6" fmla="*/ 12996 h 92562"/>
                <a:gd name="connsiteX7" fmla="*/ 5 w 70365"/>
                <a:gd name="connsiteY7" fmla="*/ 22521 h 9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65" h="92562">
                  <a:moveTo>
                    <a:pt x="5" y="22521"/>
                  </a:moveTo>
                  <a:cubicBezTo>
                    <a:pt x="-524" y="20404"/>
                    <a:pt x="35988" y="-2879"/>
                    <a:pt x="47630" y="296"/>
                  </a:cubicBezTo>
                  <a:cubicBezTo>
                    <a:pt x="59272" y="3471"/>
                    <a:pt x="67209" y="26225"/>
                    <a:pt x="69855" y="41571"/>
                  </a:cubicBezTo>
                  <a:cubicBezTo>
                    <a:pt x="72501" y="56917"/>
                    <a:pt x="64034" y="89725"/>
                    <a:pt x="63505" y="92371"/>
                  </a:cubicBezTo>
                  <a:cubicBezTo>
                    <a:pt x="62976" y="95017"/>
                    <a:pt x="67209" y="69617"/>
                    <a:pt x="66680" y="57446"/>
                  </a:cubicBezTo>
                  <a:cubicBezTo>
                    <a:pt x="66151" y="45275"/>
                    <a:pt x="60330" y="19346"/>
                    <a:pt x="60330" y="19346"/>
                  </a:cubicBezTo>
                  <a:cubicBezTo>
                    <a:pt x="57684" y="11938"/>
                    <a:pt x="57684" y="12467"/>
                    <a:pt x="50805" y="12996"/>
                  </a:cubicBezTo>
                  <a:cubicBezTo>
                    <a:pt x="43926" y="13525"/>
                    <a:pt x="534" y="24638"/>
                    <a:pt x="5" y="22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FAD98526-0287-85CA-42CF-2FEA3EC21D14}"/>
                </a:ext>
              </a:extLst>
            </p:cNvPr>
            <p:cNvSpPr/>
            <p:nvPr/>
          </p:nvSpPr>
          <p:spPr>
            <a:xfrm>
              <a:off x="4495711" y="3302000"/>
              <a:ext cx="31846" cy="60325"/>
            </a:xfrm>
            <a:custGeom>
              <a:avLst/>
              <a:gdLst>
                <a:gd name="connsiteX0" fmla="*/ 31839 w 31846"/>
                <a:gd name="connsiteY0" fmla="*/ 0 h 60325"/>
                <a:gd name="connsiteX1" fmla="*/ 3264 w 31846"/>
                <a:gd name="connsiteY1" fmla="*/ 44450 h 60325"/>
                <a:gd name="connsiteX2" fmla="*/ 19139 w 31846"/>
                <a:gd name="connsiteY2" fmla="*/ 60325 h 60325"/>
                <a:gd name="connsiteX3" fmla="*/ 89 w 31846"/>
                <a:gd name="connsiteY3" fmla="*/ 44450 h 60325"/>
                <a:gd name="connsiteX4" fmla="*/ 31839 w 31846"/>
                <a:gd name="connsiteY4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46" h="60325">
                  <a:moveTo>
                    <a:pt x="31839" y="0"/>
                  </a:moveTo>
                  <a:cubicBezTo>
                    <a:pt x="32368" y="0"/>
                    <a:pt x="3264" y="44450"/>
                    <a:pt x="3264" y="44450"/>
                  </a:cubicBezTo>
                  <a:cubicBezTo>
                    <a:pt x="1147" y="54504"/>
                    <a:pt x="19139" y="60325"/>
                    <a:pt x="19139" y="60325"/>
                  </a:cubicBezTo>
                  <a:cubicBezTo>
                    <a:pt x="18610" y="60325"/>
                    <a:pt x="-1499" y="53975"/>
                    <a:pt x="89" y="44450"/>
                  </a:cubicBezTo>
                  <a:cubicBezTo>
                    <a:pt x="1676" y="34925"/>
                    <a:pt x="31310" y="0"/>
                    <a:pt x="318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7EE8C5F-DC70-35EA-7E5E-AE8375125CB5}"/>
                </a:ext>
              </a:extLst>
            </p:cNvPr>
            <p:cNvSpPr/>
            <p:nvPr/>
          </p:nvSpPr>
          <p:spPr>
            <a:xfrm>
              <a:off x="4556768" y="3346109"/>
              <a:ext cx="56553" cy="55210"/>
            </a:xfrm>
            <a:custGeom>
              <a:avLst/>
              <a:gdLst>
                <a:gd name="connsiteX0" fmla="*/ 56507 w 56553"/>
                <a:gd name="connsiteY0" fmla="*/ 341 h 55210"/>
                <a:gd name="connsiteX1" fmla="*/ 2532 w 56553"/>
                <a:gd name="connsiteY1" fmla="*/ 54316 h 55210"/>
                <a:gd name="connsiteX2" fmla="*/ 12057 w 56553"/>
                <a:gd name="connsiteY2" fmla="*/ 32091 h 55210"/>
                <a:gd name="connsiteX3" fmla="*/ 56507 w 56553"/>
                <a:gd name="connsiteY3" fmla="*/ 341 h 5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53" h="55210">
                  <a:moveTo>
                    <a:pt x="56507" y="341"/>
                  </a:moveTo>
                  <a:cubicBezTo>
                    <a:pt x="54920" y="4045"/>
                    <a:pt x="9940" y="49024"/>
                    <a:pt x="2532" y="54316"/>
                  </a:cubicBezTo>
                  <a:cubicBezTo>
                    <a:pt x="-4876" y="59608"/>
                    <a:pt x="5707" y="40028"/>
                    <a:pt x="12057" y="32091"/>
                  </a:cubicBezTo>
                  <a:cubicBezTo>
                    <a:pt x="18407" y="24154"/>
                    <a:pt x="58094" y="-3363"/>
                    <a:pt x="56507" y="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4F10AC55-517E-20CE-E483-450C68824AF4}"/>
                </a:ext>
              </a:extLst>
            </p:cNvPr>
            <p:cNvSpPr/>
            <p:nvPr/>
          </p:nvSpPr>
          <p:spPr>
            <a:xfrm>
              <a:off x="4505325" y="3355975"/>
              <a:ext cx="41773" cy="44557"/>
            </a:xfrm>
            <a:custGeom>
              <a:avLst/>
              <a:gdLst>
                <a:gd name="connsiteX0" fmla="*/ 0 w 41773"/>
                <a:gd name="connsiteY0" fmla="*/ 0 h 44557"/>
                <a:gd name="connsiteX1" fmla="*/ 41275 w 41773"/>
                <a:gd name="connsiteY1" fmla="*/ 44450 h 44557"/>
                <a:gd name="connsiteX2" fmla="*/ 0 w 41773"/>
                <a:gd name="connsiteY2" fmla="*/ 0 h 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73" h="44557">
                  <a:moveTo>
                    <a:pt x="0" y="0"/>
                  </a:moveTo>
                  <a:cubicBezTo>
                    <a:pt x="0" y="0"/>
                    <a:pt x="35454" y="41804"/>
                    <a:pt x="41275" y="44450"/>
                  </a:cubicBezTo>
                  <a:cubicBezTo>
                    <a:pt x="47096" y="47096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EF1A3CF0-F747-503F-BAD5-46C5BA77C9BA}"/>
                </a:ext>
              </a:extLst>
            </p:cNvPr>
            <p:cNvSpPr/>
            <p:nvPr/>
          </p:nvSpPr>
          <p:spPr>
            <a:xfrm>
              <a:off x="4476714" y="3482970"/>
              <a:ext cx="70032" cy="108037"/>
            </a:xfrm>
            <a:custGeom>
              <a:avLst/>
              <a:gdLst>
                <a:gd name="connsiteX0" fmla="*/ 69886 w 70032"/>
                <a:gd name="connsiteY0" fmla="*/ 5 h 108037"/>
                <a:gd name="connsiteX1" fmla="*/ 12736 w 70032"/>
                <a:gd name="connsiteY1" fmla="*/ 47630 h 108037"/>
                <a:gd name="connsiteX2" fmla="*/ 36 w 70032"/>
                <a:gd name="connsiteY2" fmla="*/ 107955 h 108037"/>
                <a:gd name="connsiteX3" fmla="*/ 9561 w 70032"/>
                <a:gd name="connsiteY3" fmla="*/ 60330 h 108037"/>
                <a:gd name="connsiteX4" fmla="*/ 28611 w 70032"/>
                <a:gd name="connsiteY4" fmla="*/ 44455 h 108037"/>
                <a:gd name="connsiteX5" fmla="*/ 69886 w 70032"/>
                <a:gd name="connsiteY5" fmla="*/ 5 h 10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32" h="108037">
                  <a:moveTo>
                    <a:pt x="69886" y="5"/>
                  </a:moveTo>
                  <a:cubicBezTo>
                    <a:pt x="67240" y="534"/>
                    <a:pt x="24378" y="29638"/>
                    <a:pt x="12736" y="47630"/>
                  </a:cubicBezTo>
                  <a:cubicBezTo>
                    <a:pt x="1094" y="65622"/>
                    <a:pt x="565" y="105838"/>
                    <a:pt x="36" y="107955"/>
                  </a:cubicBezTo>
                  <a:cubicBezTo>
                    <a:pt x="-493" y="110072"/>
                    <a:pt x="4798" y="70913"/>
                    <a:pt x="9561" y="60330"/>
                  </a:cubicBezTo>
                  <a:cubicBezTo>
                    <a:pt x="14323" y="49747"/>
                    <a:pt x="18557" y="52392"/>
                    <a:pt x="28611" y="44455"/>
                  </a:cubicBezTo>
                  <a:cubicBezTo>
                    <a:pt x="38665" y="36518"/>
                    <a:pt x="72532" y="-524"/>
                    <a:pt x="69886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2A74D4CA-67BE-157D-1FB2-93FE5AEE12AD}"/>
                </a:ext>
              </a:extLst>
            </p:cNvPr>
            <p:cNvSpPr/>
            <p:nvPr/>
          </p:nvSpPr>
          <p:spPr>
            <a:xfrm>
              <a:off x="4568276" y="3498626"/>
              <a:ext cx="190133" cy="121167"/>
            </a:xfrm>
            <a:custGeom>
              <a:avLst/>
              <a:gdLst>
                <a:gd name="connsiteX0" fmla="*/ 549 w 190133"/>
                <a:gd name="connsiteY0" fmla="*/ 9749 h 121167"/>
                <a:gd name="connsiteX1" fmla="*/ 60874 w 190133"/>
                <a:gd name="connsiteY1" fmla="*/ 9749 h 121167"/>
                <a:gd name="connsiteX2" fmla="*/ 146599 w 190133"/>
                <a:gd name="connsiteY2" fmla="*/ 51024 h 121167"/>
                <a:gd name="connsiteX3" fmla="*/ 187874 w 190133"/>
                <a:gd name="connsiteY3" fmla="*/ 120874 h 121167"/>
                <a:gd name="connsiteX4" fmla="*/ 184699 w 190133"/>
                <a:gd name="connsiteY4" fmla="*/ 76424 h 121167"/>
                <a:gd name="connsiteX5" fmla="*/ 184699 w 190133"/>
                <a:gd name="connsiteY5" fmla="*/ 85949 h 121167"/>
                <a:gd name="connsiteX6" fmla="*/ 165649 w 190133"/>
                <a:gd name="connsiteY6" fmla="*/ 57374 h 121167"/>
                <a:gd name="connsiteX7" fmla="*/ 95799 w 190133"/>
                <a:gd name="connsiteY7" fmla="*/ 3399 h 121167"/>
                <a:gd name="connsiteX8" fmla="*/ 549 w 190133"/>
                <a:gd name="connsiteY8" fmla="*/ 9749 h 12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133" h="121167">
                  <a:moveTo>
                    <a:pt x="549" y="9749"/>
                  </a:moveTo>
                  <a:cubicBezTo>
                    <a:pt x="-5272" y="10807"/>
                    <a:pt x="36532" y="2870"/>
                    <a:pt x="60874" y="9749"/>
                  </a:cubicBezTo>
                  <a:cubicBezTo>
                    <a:pt x="85216" y="16628"/>
                    <a:pt x="125432" y="32503"/>
                    <a:pt x="146599" y="51024"/>
                  </a:cubicBezTo>
                  <a:cubicBezTo>
                    <a:pt x="167766" y="69545"/>
                    <a:pt x="181524" y="116641"/>
                    <a:pt x="187874" y="120874"/>
                  </a:cubicBezTo>
                  <a:cubicBezTo>
                    <a:pt x="194224" y="125107"/>
                    <a:pt x="185228" y="82245"/>
                    <a:pt x="184699" y="76424"/>
                  </a:cubicBezTo>
                  <a:cubicBezTo>
                    <a:pt x="184170" y="70603"/>
                    <a:pt x="187874" y="89124"/>
                    <a:pt x="184699" y="85949"/>
                  </a:cubicBezTo>
                  <a:cubicBezTo>
                    <a:pt x="181524" y="82774"/>
                    <a:pt x="180466" y="71132"/>
                    <a:pt x="165649" y="57374"/>
                  </a:cubicBezTo>
                  <a:cubicBezTo>
                    <a:pt x="150832" y="43616"/>
                    <a:pt x="118024" y="13453"/>
                    <a:pt x="95799" y="3399"/>
                  </a:cubicBezTo>
                  <a:cubicBezTo>
                    <a:pt x="73574" y="-6655"/>
                    <a:pt x="6370" y="8691"/>
                    <a:pt x="549" y="9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1EA754EA-4A93-C7AE-922B-CD9F28479420}"/>
                </a:ext>
              </a:extLst>
            </p:cNvPr>
            <p:cNvSpPr/>
            <p:nvPr/>
          </p:nvSpPr>
          <p:spPr>
            <a:xfrm>
              <a:off x="4489120" y="3600316"/>
              <a:ext cx="84686" cy="109062"/>
            </a:xfrm>
            <a:custGeom>
              <a:avLst/>
              <a:gdLst>
                <a:gd name="connsiteX0" fmla="*/ 330 w 84686"/>
                <a:gd name="connsiteY0" fmla="*/ 134 h 109062"/>
                <a:gd name="connsiteX1" fmla="*/ 82880 w 84686"/>
                <a:gd name="connsiteY1" fmla="*/ 104909 h 109062"/>
                <a:gd name="connsiteX2" fmla="*/ 54305 w 84686"/>
                <a:gd name="connsiteY2" fmla="*/ 82684 h 109062"/>
                <a:gd name="connsiteX3" fmla="*/ 330 w 84686"/>
                <a:gd name="connsiteY3" fmla="*/ 134 h 10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86" h="109062">
                  <a:moveTo>
                    <a:pt x="330" y="134"/>
                  </a:moveTo>
                  <a:cubicBezTo>
                    <a:pt x="5092" y="3838"/>
                    <a:pt x="73884" y="91151"/>
                    <a:pt x="82880" y="104909"/>
                  </a:cubicBezTo>
                  <a:cubicBezTo>
                    <a:pt x="91876" y="118667"/>
                    <a:pt x="64888" y="94855"/>
                    <a:pt x="54305" y="82684"/>
                  </a:cubicBezTo>
                  <a:cubicBezTo>
                    <a:pt x="43722" y="70513"/>
                    <a:pt x="-4432" y="-3570"/>
                    <a:pt x="330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ED39D6E0-4829-C320-BBBB-B161D822C23E}"/>
                </a:ext>
              </a:extLst>
            </p:cNvPr>
            <p:cNvSpPr/>
            <p:nvPr/>
          </p:nvSpPr>
          <p:spPr>
            <a:xfrm>
              <a:off x="4619391" y="3628957"/>
              <a:ext cx="130463" cy="82638"/>
            </a:xfrm>
            <a:custGeom>
              <a:avLst/>
              <a:gdLst>
                <a:gd name="connsiteX0" fmla="*/ 130409 w 130463"/>
                <a:gd name="connsiteY0" fmla="*/ 68 h 82638"/>
                <a:gd name="connsiteX1" fmla="*/ 79609 w 130463"/>
                <a:gd name="connsiteY1" fmla="*/ 57218 h 82638"/>
                <a:gd name="connsiteX2" fmla="*/ 51034 w 130463"/>
                <a:gd name="connsiteY2" fmla="*/ 69918 h 82638"/>
                <a:gd name="connsiteX3" fmla="*/ 234 w 130463"/>
                <a:gd name="connsiteY3" fmla="*/ 82618 h 82638"/>
                <a:gd name="connsiteX4" fmla="*/ 73259 w 130463"/>
                <a:gd name="connsiteY4" fmla="*/ 73093 h 82638"/>
                <a:gd name="connsiteX5" fmla="*/ 89134 w 130463"/>
                <a:gd name="connsiteY5" fmla="*/ 69918 h 82638"/>
                <a:gd name="connsiteX6" fmla="*/ 130409 w 130463"/>
                <a:gd name="connsiteY6" fmla="*/ 68 h 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463" h="82638">
                  <a:moveTo>
                    <a:pt x="130409" y="68"/>
                  </a:moveTo>
                  <a:cubicBezTo>
                    <a:pt x="128821" y="-2049"/>
                    <a:pt x="92838" y="45576"/>
                    <a:pt x="79609" y="57218"/>
                  </a:cubicBezTo>
                  <a:cubicBezTo>
                    <a:pt x="66380" y="68860"/>
                    <a:pt x="64263" y="65685"/>
                    <a:pt x="51034" y="69918"/>
                  </a:cubicBezTo>
                  <a:cubicBezTo>
                    <a:pt x="37805" y="74151"/>
                    <a:pt x="-3470" y="82089"/>
                    <a:pt x="234" y="82618"/>
                  </a:cubicBezTo>
                  <a:cubicBezTo>
                    <a:pt x="3938" y="83147"/>
                    <a:pt x="73259" y="73093"/>
                    <a:pt x="73259" y="73093"/>
                  </a:cubicBezTo>
                  <a:cubicBezTo>
                    <a:pt x="88076" y="70976"/>
                    <a:pt x="79609" y="76268"/>
                    <a:pt x="89134" y="69918"/>
                  </a:cubicBezTo>
                  <a:cubicBezTo>
                    <a:pt x="98659" y="63568"/>
                    <a:pt x="131997" y="2185"/>
                    <a:pt x="130409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D495671-EE09-0F40-BB0A-49565FF56F6B}"/>
                </a:ext>
              </a:extLst>
            </p:cNvPr>
            <p:cNvSpPr/>
            <p:nvPr/>
          </p:nvSpPr>
          <p:spPr>
            <a:xfrm>
              <a:off x="4643804" y="3688792"/>
              <a:ext cx="112945" cy="68226"/>
            </a:xfrm>
            <a:custGeom>
              <a:avLst/>
              <a:gdLst>
                <a:gd name="connsiteX0" fmla="*/ 112346 w 112945"/>
                <a:gd name="connsiteY0" fmla="*/ 558 h 68226"/>
                <a:gd name="connsiteX1" fmla="*/ 29796 w 112945"/>
                <a:gd name="connsiteY1" fmla="*/ 60883 h 68226"/>
                <a:gd name="connsiteX2" fmla="*/ 1221 w 112945"/>
                <a:gd name="connsiteY2" fmla="*/ 64058 h 68226"/>
                <a:gd name="connsiteX3" fmla="*/ 64721 w 112945"/>
                <a:gd name="connsiteY3" fmla="*/ 32308 h 68226"/>
                <a:gd name="connsiteX4" fmla="*/ 112346 w 112945"/>
                <a:gd name="connsiteY4" fmla="*/ 558 h 6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45" h="68226">
                  <a:moveTo>
                    <a:pt x="112346" y="558"/>
                  </a:moveTo>
                  <a:cubicBezTo>
                    <a:pt x="106525" y="5320"/>
                    <a:pt x="48317" y="50300"/>
                    <a:pt x="29796" y="60883"/>
                  </a:cubicBezTo>
                  <a:cubicBezTo>
                    <a:pt x="11275" y="71466"/>
                    <a:pt x="-4600" y="68820"/>
                    <a:pt x="1221" y="64058"/>
                  </a:cubicBezTo>
                  <a:cubicBezTo>
                    <a:pt x="7042" y="59296"/>
                    <a:pt x="49375" y="41833"/>
                    <a:pt x="64721" y="32308"/>
                  </a:cubicBezTo>
                  <a:cubicBezTo>
                    <a:pt x="80067" y="22783"/>
                    <a:pt x="118167" y="-4204"/>
                    <a:pt x="112346" y="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9BD2FD9-5F1F-3E88-A676-38A3C7B2B122}"/>
                </a:ext>
              </a:extLst>
            </p:cNvPr>
            <p:cNvSpPr/>
            <p:nvPr/>
          </p:nvSpPr>
          <p:spPr>
            <a:xfrm>
              <a:off x="4527456" y="3676609"/>
              <a:ext cx="76304" cy="79573"/>
            </a:xfrm>
            <a:custGeom>
              <a:avLst/>
              <a:gdLst>
                <a:gd name="connsiteX0" fmla="*/ 94 w 76304"/>
                <a:gd name="connsiteY0" fmla="*/ 41 h 79573"/>
                <a:gd name="connsiteX1" fmla="*/ 44544 w 76304"/>
                <a:gd name="connsiteY1" fmla="*/ 57191 h 79573"/>
                <a:gd name="connsiteX2" fmla="*/ 76294 w 76304"/>
                <a:gd name="connsiteY2" fmla="*/ 79416 h 79573"/>
                <a:gd name="connsiteX3" fmla="*/ 41369 w 76304"/>
                <a:gd name="connsiteY3" fmla="*/ 47666 h 79573"/>
                <a:gd name="connsiteX4" fmla="*/ 57244 w 76304"/>
                <a:gd name="connsiteY4" fmla="*/ 47666 h 79573"/>
                <a:gd name="connsiteX5" fmla="*/ 94 w 76304"/>
                <a:gd name="connsiteY5" fmla="*/ 41 h 7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04" h="79573">
                  <a:moveTo>
                    <a:pt x="94" y="41"/>
                  </a:moveTo>
                  <a:cubicBezTo>
                    <a:pt x="-2023" y="1629"/>
                    <a:pt x="31844" y="43962"/>
                    <a:pt x="44544" y="57191"/>
                  </a:cubicBezTo>
                  <a:cubicBezTo>
                    <a:pt x="57244" y="70420"/>
                    <a:pt x="76823" y="81003"/>
                    <a:pt x="76294" y="79416"/>
                  </a:cubicBezTo>
                  <a:cubicBezTo>
                    <a:pt x="75765" y="77829"/>
                    <a:pt x="44544" y="52958"/>
                    <a:pt x="41369" y="47666"/>
                  </a:cubicBezTo>
                  <a:cubicBezTo>
                    <a:pt x="38194" y="42374"/>
                    <a:pt x="57773" y="52429"/>
                    <a:pt x="57244" y="47666"/>
                  </a:cubicBezTo>
                  <a:cubicBezTo>
                    <a:pt x="56715" y="42904"/>
                    <a:pt x="2211" y="-1547"/>
                    <a:pt x="94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A9D45424-BDDB-1626-5265-053F26065AE2}"/>
                </a:ext>
              </a:extLst>
            </p:cNvPr>
            <p:cNvSpPr/>
            <p:nvPr/>
          </p:nvSpPr>
          <p:spPr>
            <a:xfrm>
              <a:off x="4530678" y="3704609"/>
              <a:ext cx="52910" cy="77782"/>
            </a:xfrm>
            <a:custGeom>
              <a:avLst/>
              <a:gdLst>
                <a:gd name="connsiteX0" fmla="*/ 47 w 52910"/>
                <a:gd name="connsiteY0" fmla="*/ 616 h 77782"/>
                <a:gd name="connsiteX1" fmla="*/ 50847 w 52910"/>
                <a:gd name="connsiteY1" fmla="*/ 76816 h 77782"/>
                <a:gd name="connsiteX2" fmla="*/ 41322 w 52910"/>
                <a:gd name="connsiteY2" fmla="*/ 41891 h 77782"/>
                <a:gd name="connsiteX3" fmla="*/ 47 w 52910"/>
                <a:gd name="connsiteY3" fmla="*/ 616 h 7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10" h="77782">
                  <a:moveTo>
                    <a:pt x="47" y="616"/>
                  </a:moveTo>
                  <a:cubicBezTo>
                    <a:pt x="1635" y="6437"/>
                    <a:pt x="43968" y="69937"/>
                    <a:pt x="50847" y="76816"/>
                  </a:cubicBezTo>
                  <a:cubicBezTo>
                    <a:pt x="57726" y="83695"/>
                    <a:pt x="45555" y="51945"/>
                    <a:pt x="41322" y="41891"/>
                  </a:cubicBezTo>
                  <a:cubicBezTo>
                    <a:pt x="37089" y="31837"/>
                    <a:pt x="-1541" y="-5205"/>
                    <a:pt x="47" y="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422D868-086F-498F-E1BA-E10D3C6F47EB}"/>
                </a:ext>
              </a:extLst>
            </p:cNvPr>
            <p:cNvSpPr/>
            <p:nvPr/>
          </p:nvSpPr>
          <p:spPr>
            <a:xfrm>
              <a:off x="4488860" y="3527362"/>
              <a:ext cx="54569" cy="73074"/>
            </a:xfrm>
            <a:custGeom>
              <a:avLst/>
              <a:gdLst>
                <a:gd name="connsiteX0" fmla="*/ 54565 w 54569"/>
                <a:gd name="connsiteY0" fmla="*/ 63 h 73074"/>
                <a:gd name="connsiteX1" fmla="*/ 3765 w 54569"/>
                <a:gd name="connsiteY1" fmla="*/ 69913 h 73074"/>
                <a:gd name="connsiteX2" fmla="*/ 6940 w 54569"/>
                <a:gd name="connsiteY2" fmla="*/ 57213 h 73074"/>
                <a:gd name="connsiteX3" fmla="*/ 54565 w 54569"/>
                <a:gd name="connsiteY3" fmla="*/ 63 h 7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69" h="73074">
                  <a:moveTo>
                    <a:pt x="54565" y="63"/>
                  </a:moveTo>
                  <a:cubicBezTo>
                    <a:pt x="54036" y="2180"/>
                    <a:pt x="3765" y="69913"/>
                    <a:pt x="3765" y="69913"/>
                  </a:cubicBezTo>
                  <a:cubicBezTo>
                    <a:pt x="-4172" y="79438"/>
                    <a:pt x="2177" y="65151"/>
                    <a:pt x="6940" y="57213"/>
                  </a:cubicBezTo>
                  <a:cubicBezTo>
                    <a:pt x="11702" y="49276"/>
                    <a:pt x="55094" y="-2054"/>
                    <a:pt x="54565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D414D210-09CF-48DB-7B0E-C62E8B049257}"/>
                </a:ext>
              </a:extLst>
            </p:cNvPr>
            <p:cNvSpPr/>
            <p:nvPr/>
          </p:nvSpPr>
          <p:spPr>
            <a:xfrm>
              <a:off x="4587837" y="3532674"/>
              <a:ext cx="104892" cy="36290"/>
            </a:xfrm>
            <a:custGeom>
              <a:avLst/>
              <a:gdLst>
                <a:gd name="connsiteX0" fmla="*/ 38 w 104892"/>
                <a:gd name="connsiteY0" fmla="*/ 13801 h 36290"/>
                <a:gd name="connsiteX1" fmla="*/ 63538 w 104892"/>
                <a:gd name="connsiteY1" fmla="*/ 16976 h 36290"/>
                <a:gd name="connsiteX2" fmla="*/ 104813 w 104892"/>
                <a:gd name="connsiteY2" fmla="*/ 36026 h 36290"/>
                <a:gd name="connsiteX3" fmla="*/ 73063 w 104892"/>
                <a:gd name="connsiteY3" fmla="*/ 1101 h 36290"/>
                <a:gd name="connsiteX4" fmla="*/ 38 w 104892"/>
                <a:gd name="connsiteY4" fmla="*/ 13801 h 3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92" h="36290">
                  <a:moveTo>
                    <a:pt x="38" y="13801"/>
                  </a:moveTo>
                  <a:cubicBezTo>
                    <a:pt x="-1550" y="16447"/>
                    <a:pt x="46076" y="13272"/>
                    <a:pt x="63538" y="16976"/>
                  </a:cubicBezTo>
                  <a:cubicBezTo>
                    <a:pt x="81000" y="20680"/>
                    <a:pt x="103226" y="38672"/>
                    <a:pt x="104813" y="36026"/>
                  </a:cubicBezTo>
                  <a:cubicBezTo>
                    <a:pt x="106401" y="33380"/>
                    <a:pt x="83646" y="6393"/>
                    <a:pt x="73063" y="1101"/>
                  </a:cubicBezTo>
                  <a:cubicBezTo>
                    <a:pt x="62480" y="-4191"/>
                    <a:pt x="1626" y="11155"/>
                    <a:pt x="38" y="13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659E91AF-8FCA-2831-A27C-DC624DA1A97B}"/>
                </a:ext>
              </a:extLst>
            </p:cNvPr>
            <p:cNvSpPr/>
            <p:nvPr/>
          </p:nvSpPr>
          <p:spPr>
            <a:xfrm>
              <a:off x="4657720" y="3276489"/>
              <a:ext cx="52341" cy="79661"/>
            </a:xfrm>
            <a:custGeom>
              <a:avLst/>
              <a:gdLst>
                <a:gd name="connsiteX0" fmla="*/ 5 w 52341"/>
                <a:gd name="connsiteY0" fmla="*/ 111 h 79661"/>
                <a:gd name="connsiteX1" fmla="*/ 47630 w 52341"/>
                <a:gd name="connsiteY1" fmla="*/ 50911 h 79661"/>
                <a:gd name="connsiteX2" fmla="*/ 50805 w 52341"/>
                <a:gd name="connsiteY2" fmla="*/ 79486 h 79661"/>
                <a:gd name="connsiteX3" fmla="*/ 50805 w 52341"/>
                <a:gd name="connsiteY3" fmla="*/ 38211 h 79661"/>
                <a:gd name="connsiteX4" fmla="*/ 5 w 52341"/>
                <a:gd name="connsiteY4" fmla="*/ 111 h 7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41" h="79661">
                  <a:moveTo>
                    <a:pt x="5" y="111"/>
                  </a:moveTo>
                  <a:cubicBezTo>
                    <a:pt x="-524" y="2228"/>
                    <a:pt x="39163" y="37682"/>
                    <a:pt x="47630" y="50911"/>
                  </a:cubicBezTo>
                  <a:cubicBezTo>
                    <a:pt x="56097" y="64140"/>
                    <a:pt x="50276" y="81603"/>
                    <a:pt x="50805" y="79486"/>
                  </a:cubicBezTo>
                  <a:cubicBezTo>
                    <a:pt x="51334" y="77369"/>
                    <a:pt x="53980" y="49853"/>
                    <a:pt x="50805" y="38211"/>
                  </a:cubicBezTo>
                  <a:cubicBezTo>
                    <a:pt x="47630" y="26569"/>
                    <a:pt x="534" y="-2006"/>
                    <a:pt x="5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BC5C5DFA-D123-0FE8-261F-775FFF1807F5}"/>
                </a:ext>
              </a:extLst>
            </p:cNvPr>
            <p:cNvSpPr/>
            <p:nvPr/>
          </p:nvSpPr>
          <p:spPr>
            <a:xfrm>
              <a:off x="4645388" y="3110802"/>
              <a:ext cx="63184" cy="169688"/>
            </a:xfrm>
            <a:custGeom>
              <a:avLst/>
              <a:gdLst>
                <a:gd name="connsiteX0" fmla="*/ 2812 w 63184"/>
                <a:gd name="connsiteY0" fmla="*/ 698 h 169688"/>
                <a:gd name="connsiteX1" fmla="*/ 5987 w 63184"/>
                <a:gd name="connsiteY1" fmla="*/ 67373 h 169688"/>
                <a:gd name="connsiteX2" fmla="*/ 63137 w 63184"/>
                <a:gd name="connsiteY2" fmla="*/ 168973 h 169688"/>
                <a:gd name="connsiteX3" fmla="*/ 15512 w 63184"/>
                <a:gd name="connsiteY3" fmla="*/ 108648 h 169688"/>
                <a:gd name="connsiteX4" fmla="*/ 2812 w 63184"/>
                <a:gd name="connsiteY4" fmla="*/ 698 h 1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84" h="169688">
                  <a:moveTo>
                    <a:pt x="2812" y="698"/>
                  </a:moveTo>
                  <a:cubicBezTo>
                    <a:pt x="1225" y="-6181"/>
                    <a:pt x="-4067" y="39327"/>
                    <a:pt x="5987" y="67373"/>
                  </a:cubicBezTo>
                  <a:cubicBezTo>
                    <a:pt x="16041" y="95419"/>
                    <a:pt x="61550" y="162094"/>
                    <a:pt x="63137" y="168973"/>
                  </a:cubicBezTo>
                  <a:cubicBezTo>
                    <a:pt x="64724" y="175852"/>
                    <a:pt x="26095" y="131402"/>
                    <a:pt x="15512" y="108648"/>
                  </a:cubicBezTo>
                  <a:cubicBezTo>
                    <a:pt x="4929" y="85894"/>
                    <a:pt x="4399" y="7577"/>
                    <a:pt x="2812" y="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57841C2C-7F2E-D8C9-9CC8-ED86A671D6C2}"/>
                </a:ext>
              </a:extLst>
            </p:cNvPr>
            <p:cNvSpPr/>
            <p:nvPr/>
          </p:nvSpPr>
          <p:spPr>
            <a:xfrm>
              <a:off x="4975170" y="3003518"/>
              <a:ext cx="77326" cy="558885"/>
            </a:xfrm>
            <a:custGeom>
              <a:avLst/>
              <a:gdLst>
                <a:gd name="connsiteX0" fmla="*/ 38155 w 77326"/>
                <a:gd name="connsiteY0" fmla="*/ 32 h 558885"/>
                <a:gd name="connsiteX1" fmla="*/ 63555 w 77326"/>
                <a:gd name="connsiteY1" fmla="*/ 317532 h 558885"/>
                <a:gd name="connsiteX2" fmla="*/ 55 w 77326"/>
                <a:gd name="connsiteY2" fmla="*/ 558832 h 558885"/>
                <a:gd name="connsiteX3" fmla="*/ 76255 w 77326"/>
                <a:gd name="connsiteY3" fmla="*/ 336582 h 558885"/>
                <a:gd name="connsiteX4" fmla="*/ 38155 w 77326"/>
                <a:gd name="connsiteY4" fmla="*/ 32 h 55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26" h="558885">
                  <a:moveTo>
                    <a:pt x="38155" y="32"/>
                  </a:moveTo>
                  <a:cubicBezTo>
                    <a:pt x="36038" y="-3143"/>
                    <a:pt x="69905" y="224399"/>
                    <a:pt x="63555" y="317532"/>
                  </a:cubicBezTo>
                  <a:cubicBezTo>
                    <a:pt x="57205" y="410665"/>
                    <a:pt x="-2062" y="555657"/>
                    <a:pt x="55" y="558832"/>
                  </a:cubicBezTo>
                  <a:cubicBezTo>
                    <a:pt x="2172" y="562007"/>
                    <a:pt x="67788" y="423365"/>
                    <a:pt x="76255" y="336582"/>
                  </a:cubicBezTo>
                  <a:cubicBezTo>
                    <a:pt x="84722" y="249799"/>
                    <a:pt x="40272" y="3207"/>
                    <a:pt x="38155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259FB59A-D7BF-5708-FDD6-863249FF2538}"/>
                </a:ext>
              </a:extLst>
            </p:cNvPr>
            <p:cNvSpPr/>
            <p:nvPr/>
          </p:nvSpPr>
          <p:spPr>
            <a:xfrm>
              <a:off x="4249687" y="3041322"/>
              <a:ext cx="40041" cy="432349"/>
            </a:xfrm>
            <a:custGeom>
              <a:avLst/>
              <a:gdLst>
                <a:gd name="connsiteX0" fmla="*/ 17513 w 40041"/>
                <a:gd name="connsiteY0" fmla="*/ 328 h 432349"/>
                <a:gd name="connsiteX1" fmla="*/ 1638 w 40041"/>
                <a:gd name="connsiteY1" fmla="*/ 133678 h 432349"/>
                <a:gd name="connsiteX2" fmla="*/ 4813 w 40041"/>
                <a:gd name="connsiteY2" fmla="*/ 298778 h 432349"/>
                <a:gd name="connsiteX3" fmla="*/ 39738 w 40041"/>
                <a:gd name="connsiteY3" fmla="*/ 432128 h 432349"/>
                <a:gd name="connsiteX4" fmla="*/ 20688 w 40041"/>
                <a:gd name="connsiteY4" fmla="*/ 324178 h 432349"/>
                <a:gd name="connsiteX5" fmla="*/ 1638 w 40041"/>
                <a:gd name="connsiteY5" fmla="*/ 101928 h 432349"/>
                <a:gd name="connsiteX6" fmla="*/ 17513 w 40041"/>
                <a:gd name="connsiteY6" fmla="*/ 328 h 43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41" h="432349">
                  <a:moveTo>
                    <a:pt x="17513" y="328"/>
                  </a:moveTo>
                  <a:cubicBezTo>
                    <a:pt x="17513" y="5620"/>
                    <a:pt x="3755" y="83936"/>
                    <a:pt x="1638" y="133678"/>
                  </a:cubicBezTo>
                  <a:cubicBezTo>
                    <a:pt x="-479" y="183420"/>
                    <a:pt x="-1537" y="249036"/>
                    <a:pt x="4813" y="298778"/>
                  </a:cubicBezTo>
                  <a:cubicBezTo>
                    <a:pt x="11163" y="348520"/>
                    <a:pt x="37092" y="427895"/>
                    <a:pt x="39738" y="432128"/>
                  </a:cubicBezTo>
                  <a:cubicBezTo>
                    <a:pt x="42384" y="436361"/>
                    <a:pt x="27038" y="379211"/>
                    <a:pt x="20688" y="324178"/>
                  </a:cubicBezTo>
                  <a:cubicBezTo>
                    <a:pt x="14338" y="269145"/>
                    <a:pt x="1638" y="149024"/>
                    <a:pt x="1638" y="101928"/>
                  </a:cubicBezTo>
                  <a:cubicBezTo>
                    <a:pt x="1638" y="54832"/>
                    <a:pt x="17513" y="-4964"/>
                    <a:pt x="17513" y="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2981A61D-A3AC-B3D9-FACC-C52BB6129EA4}"/>
                </a:ext>
              </a:extLst>
            </p:cNvPr>
            <p:cNvSpPr/>
            <p:nvPr/>
          </p:nvSpPr>
          <p:spPr>
            <a:xfrm>
              <a:off x="4851191" y="3675306"/>
              <a:ext cx="78662" cy="149094"/>
            </a:xfrm>
            <a:custGeom>
              <a:avLst/>
              <a:gdLst>
                <a:gd name="connsiteX0" fmla="*/ 76409 w 78662"/>
                <a:gd name="connsiteY0" fmla="*/ 1344 h 149094"/>
                <a:gd name="connsiteX1" fmla="*/ 209 w 78662"/>
                <a:gd name="connsiteY1" fmla="*/ 147394 h 149094"/>
                <a:gd name="connsiteX2" fmla="*/ 54184 w 78662"/>
                <a:gd name="connsiteY2" fmla="*/ 77544 h 149094"/>
                <a:gd name="connsiteX3" fmla="*/ 76409 w 78662"/>
                <a:gd name="connsiteY3" fmla="*/ 1344 h 1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62" h="149094">
                  <a:moveTo>
                    <a:pt x="76409" y="1344"/>
                  </a:moveTo>
                  <a:cubicBezTo>
                    <a:pt x="67413" y="12986"/>
                    <a:pt x="3913" y="134694"/>
                    <a:pt x="209" y="147394"/>
                  </a:cubicBezTo>
                  <a:cubicBezTo>
                    <a:pt x="-3495" y="160094"/>
                    <a:pt x="43072" y="98181"/>
                    <a:pt x="54184" y="77544"/>
                  </a:cubicBezTo>
                  <a:cubicBezTo>
                    <a:pt x="65296" y="56907"/>
                    <a:pt x="85405" y="-10298"/>
                    <a:pt x="76409" y="1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5A3DFFBF-75E0-4306-E022-3819B0584576}"/>
                </a:ext>
              </a:extLst>
            </p:cNvPr>
            <p:cNvSpPr/>
            <p:nvPr/>
          </p:nvSpPr>
          <p:spPr>
            <a:xfrm>
              <a:off x="4646580" y="3758752"/>
              <a:ext cx="170035" cy="172964"/>
            </a:xfrm>
            <a:custGeom>
              <a:avLst/>
              <a:gdLst>
                <a:gd name="connsiteX0" fmla="*/ 166720 w 170035"/>
                <a:gd name="connsiteY0" fmla="*/ 448 h 172964"/>
                <a:gd name="connsiteX1" fmla="*/ 122270 w 170035"/>
                <a:gd name="connsiteY1" fmla="*/ 89348 h 172964"/>
                <a:gd name="connsiteX2" fmla="*/ 36545 w 170035"/>
                <a:gd name="connsiteY2" fmla="*/ 159198 h 172964"/>
                <a:gd name="connsiteX3" fmla="*/ 1620 w 170035"/>
                <a:gd name="connsiteY3" fmla="*/ 171898 h 172964"/>
                <a:gd name="connsiteX4" fmla="*/ 84170 w 170035"/>
                <a:gd name="connsiteY4" fmla="*/ 143323 h 172964"/>
                <a:gd name="connsiteX5" fmla="*/ 157195 w 170035"/>
                <a:gd name="connsiteY5" fmla="*/ 57598 h 172964"/>
                <a:gd name="connsiteX6" fmla="*/ 166720 w 170035"/>
                <a:gd name="connsiteY6" fmla="*/ 448 h 17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035" h="172964">
                  <a:moveTo>
                    <a:pt x="166720" y="448"/>
                  </a:moveTo>
                  <a:cubicBezTo>
                    <a:pt x="160899" y="5740"/>
                    <a:pt x="143966" y="62890"/>
                    <a:pt x="122270" y="89348"/>
                  </a:cubicBezTo>
                  <a:cubicBezTo>
                    <a:pt x="100574" y="115806"/>
                    <a:pt x="56653" y="145440"/>
                    <a:pt x="36545" y="159198"/>
                  </a:cubicBezTo>
                  <a:cubicBezTo>
                    <a:pt x="16437" y="172956"/>
                    <a:pt x="-6317" y="174544"/>
                    <a:pt x="1620" y="171898"/>
                  </a:cubicBezTo>
                  <a:cubicBezTo>
                    <a:pt x="9557" y="169252"/>
                    <a:pt x="58241" y="162373"/>
                    <a:pt x="84170" y="143323"/>
                  </a:cubicBezTo>
                  <a:cubicBezTo>
                    <a:pt x="110099" y="124273"/>
                    <a:pt x="142908" y="77177"/>
                    <a:pt x="157195" y="57598"/>
                  </a:cubicBezTo>
                  <a:cubicBezTo>
                    <a:pt x="171482" y="38019"/>
                    <a:pt x="172541" y="-4844"/>
                    <a:pt x="166720" y="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AFB6F35E-9BA2-29DF-BF7E-1FAEE9F12E06}"/>
                </a:ext>
              </a:extLst>
            </p:cNvPr>
            <p:cNvSpPr/>
            <p:nvPr/>
          </p:nvSpPr>
          <p:spPr>
            <a:xfrm>
              <a:off x="4295171" y="3489084"/>
              <a:ext cx="198053" cy="343469"/>
            </a:xfrm>
            <a:custGeom>
              <a:avLst/>
              <a:gdLst>
                <a:gd name="connsiteX0" fmla="*/ 604 w 198053"/>
                <a:gd name="connsiteY0" fmla="*/ 241 h 343469"/>
                <a:gd name="connsiteX1" fmla="*/ 79979 w 198053"/>
                <a:gd name="connsiteY1" fmla="*/ 171691 h 343469"/>
                <a:gd name="connsiteX2" fmla="*/ 197454 w 198053"/>
                <a:gd name="connsiteY2" fmla="*/ 343141 h 343469"/>
                <a:gd name="connsiteX3" fmla="*/ 121254 w 198053"/>
                <a:gd name="connsiteY3" fmla="*/ 209791 h 343469"/>
                <a:gd name="connsiteX4" fmla="*/ 604 w 198053"/>
                <a:gd name="connsiteY4" fmla="*/ 241 h 34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053" h="343469">
                  <a:moveTo>
                    <a:pt x="604" y="241"/>
                  </a:moveTo>
                  <a:cubicBezTo>
                    <a:pt x="-6275" y="-6109"/>
                    <a:pt x="47171" y="114541"/>
                    <a:pt x="79979" y="171691"/>
                  </a:cubicBezTo>
                  <a:cubicBezTo>
                    <a:pt x="112787" y="228841"/>
                    <a:pt x="190575" y="336791"/>
                    <a:pt x="197454" y="343141"/>
                  </a:cubicBezTo>
                  <a:cubicBezTo>
                    <a:pt x="204333" y="349491"/>
                    <a:pt x="150358" y="262178"/>
                    <a:pt x="121254" y="209791"/>
                  </a:cubicBezTo>
                  <a:cubicBezTo>
                    <a:pt x="92150" y="157404"/>
                    <a:pt x="7483" y="6591"/>
                    <a:pt x="604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4F87FA5A-5B2E-4CF0-4264-D61047BCFECA}"/>
                </a:ext>
              </a:extLst>
            </p:cNvPr>
            <p:cNvSpPr/>
            <p:nvPr/>
          </p:nvSpPr>
          <p:spPr>
            <a:xfrm>
              <a:off x="4498533" y="3832209"/>
              <a:ext cx="153285" cy="95323"/>
            </a:xfrm>
            <a:custGeom>
              <a:avLst/>
              <a:gdLst>
                <a:gd name="connsiteX0" fmla="*/ 442 w 153285"/>
                <a:gd name="connsiteY0" fmla="*/ 16 h 95323"/>
                <a:gd name="connsiteX1" fmla="*/ 63942 w 153285"/>
                <a:gd name="connsiteY1" fmla="*/ 63516 h 95323"/>
                <a:gd name="connsiteX2" fmla="*/ 152842 w 153285"/>
                <a:gd name="connsiteY2" fmla="*/ 95266 h 95323"/>
                <a:gd name="connsiteX3" fmla="*/ 95692 w 153285"/>
                <a:gd name="connsiteY3" fmla="*/ 69866 h 95323"/>
                <a:gd name="connsiteX4" fmla="*/ 442 w 153285"/>
                <a:gd name="connsiteY4" fmla="*/ 16 h 9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85" h="95323">
                  <a:moveTo>
                    <a:pt x="442" y="16"/>
                  </a:moveTo>
                  <a:cubicBezTo>
                    <a:pt x="-4849" y="-1042"/>
                    <a:pt x="38542" y="47641"/>
                    <a:pt x="63942" y="63516"/>
                  </a:cubicBezTo>
                  <a:cubicBezTo>
                    <a:pt x="89342" y="79391"/>
                    <a:pt x="147551" y="94208"/>
                    <a:pt x="152842" y="95266"/>
                  </a:cubicBezTo>
                  <a:cubicBezTo>
                    <a:pt x="158133" y="96324"/>
                    <a:pt x="114742" y="82566"/>
                    <a:pt x="95692" y="69866"/>
                  </a:cubicBezTo>
                  <a:cubicBezTo>
                    <a:pt x="76642" y="57166"/>
                    <a:pt x="5733" y="1074"/>
                    <a:pt x="4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D88FC433-0A83-9279-0075-F91A6920EBB4}"/>
                </a:ext>
              </a:extLst>
            </p:cNvPr>
            <p:cNvSpPr/>
            <p:nvPr/>
          </p:nvSpPr>
          <p:spPr>
            <a:xfrm>
              <a:off x="4848143" y="3596682"/>
              <a:ext cx="194002" cy="255211"/>
            </a:xfrm>
            <a:custGeom>
              <a:avLst/>
              <a:gdLst>
                <a:gd name="connsiteX0" fmla="*/ 193757 w 194002"/>
                <a:gd name="connsiteY0" fmla="*/ 593 h 255211"/>
                <a:gd name="connsiteX1" fmla="*/ 136607 w 194002"/>
                <a:gd name="connsiteY1" fmla="*/ 108543 h 255211"/>
                <a:gd name="connsiteX2" fmla="*/ 82 w 194002"/>
                <a:gd name="connsiteY2" fmla="*/ 254593 h 255211"/>
                <a:gd name="connsiteX3" fmla="*/ 117557 w 194002"/>
                <a:gd name="connsiteY3" fmla="*/ 156168 h 255211"/>
                <a:gd name="connsiteX4" fmla="*/ 193757 w 194002"/>
                <a:gd name="connsiteY4" fmla="*/ 593 h 25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02" h="255211">
                  <a:moveTo>
                    <a:pt x="193757" y="593"/>
                  </a:moveTo>
                  <a:cubicBezTo>
                    <a:pt x="196932" y="-7345"/>
                    <a:pt x="168886" y="66210"/>
                    <a:pt x="136607" y="108543"/>
                  </a:cubicBezTo>
                  <a:cubicBezTo>
                    <a:pt x="104328" y="150876"/>
                    <a:pt x="3257" y="246655"/>
                    <a:pt x="82" y="254593"/>
                  </a:cubicBezTo>
                  <a:cubicBezTo>
                    <a:pt x="-3093" y="262531"/>
                    <a:pt x="86336" y="192151"/>
                    <a:pt x="117557" y="156168"/>
                  </a:cubicBezTo>
                  <a:cubicBezTo>
                    <a:pt x="148778" y="120185"/>
                    <a:pt x="190582" y="8531"/>
                    <a:pt x="193757" y="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1EF4A1E5-E155-FBB6-FEC3-F6746F2C8E2B}"/>
                </a:ext>
              </a:extLst>
            </p:cNvPr>
            <p:cNvSpPr/>
            <p:nvPr/>
          </p:nvSpPr>
          <p:spPr>
            <a:xfrm>
              <a:off x="4644276" y="3866228"/>
              <a:ext cx="188784" cy="92105"/>
            </a:xfrm>
            <a:custGeom>
              <a:avLst/>
              <a:gdLst>
                <a:gd name="connsiteX0" fmla="*/ 749 w 188784"/>
                <a:gd name="connsiteY0" fmla="*/ 89822 h 92105"/>
                <a:gd name="connsiteX1" fmla="*/ 73774 w 188784"/>
                <a:gd name="connsiteY1" fmla="*/ 73947 h 92105"/>
                <a:gd name="connsiteX2" fmla="*/ 188074 w 188784"/>
                <a:gd name="connsiteY2" fmla="*/ 922 h 92105"/>
                <a:gd name="connsiteX3" fmla="*/ 118224 w 188784"/>
                <a:gd name="connsiteY3" fmla="*/ 35847 h 92105"/>
                <a:gd name="connsiteX4" fmla="*/ 749 w 188784"/>
                <a:gd name="connsiteY4" fmla="*/ 89822 h 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84" h="92105">
                  <a:moveTo>
                    <a:pt x="749" y="89822"/>
                  </a:moveTo>
                  <a:cubicBezTo>
                    <a:pt x="-6659" y="96172"/>
                    <a:pt x="42553" y="88764"/>
                    <a:pt x="73774" y="73947"/>
                  </a:cubicBezTo>
                  <a:cubicBezTo>
                    <a:pt x="104995" y="59130"/>
                    <a:pt x="180666" y="7272"/>
                    <a:pt x="188074" y="922"/>
                  </a:cubicBezTo>
                  <a:cubicBezTo>
                    <a:pt x="195482" y="-5428"/>
                    <a:pt x="143095" y="22618"/>
                    <a:pt x="118224" y="35847"/>
                  </a:cubicBezTo>
                  <a:cubicBezTo>
                    <a:pt x="93353" y="49076"/>
                    <a:pt x="8157" y="83472"/>
                    <a:pt x="749" y="89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9A60C69-B4F4-EF4D-0720-0EE14244993E}"/>
                </a:ext>
              </a:extLst>
            </p:cNvPr>
            <p:cNvSpPr/>
            <p:nvPr/>
          </p:nvSpPr>
          <p:spPr>
            <a:xfrm>
              <a:off x="4255823" y="2329177"/>
              <a:ext cx="521219" cy="224371"/>
            </a:xfrm>
            <a:custGeom>
              <a:avLst/>
              <a:gdLst>
                <a:gd name="connsiteX0" fmla="*/ 519377 w 521219"/>
                <a:gd name="connsiteY0" fmla="*/ 1273 h 224371"/>
                <a:gd name="connsiteX1" fmla="*/ 344752 w 521219"/>
                <a:gd name="connsiteY1" fmla="*/ 7623 h 224371"/>
                <a:gd name="connsiteX2" fmla="*/ 300302 w 521219"/>
                <a:gd name="connsiteY2" fmla="*/ 20323 h 224371"/>
                <a:gd name="connsiteX3" fmla="*/ 125677 w 521219"/>
                <a:gd name="connsiteY3" fmla="*/ 99698 h 224371"/>
                <a:gd name="connsiteX4" fmla="*/ 1852 w 521219"/>
                <a:gd name="connsiteY4" fmla="*/ 223523 h 224371"/>
                <a:gd name="connsiteX5" fmla="*/ 220927 w 521219"/>
                <a:gd name="connsiteY5" fmla="*/ 33023 h 224371"/>
                <a:gd name="connsiteX6" fmla="*/ 519377 w 521219"/>
                <a:gd name="connsiteY6" fmla="*/ 1273 h 2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219" h="224371">
                  <a:moveTo>
                    <a:pt x="519377" y="1273"/>
                  </a:moveTo>
                  <a:cubicBezTo>
                    <a:pt x="540014" y="-2960"/>
                    <a:pt x="381264" y="4448"/>
                    <a:pt x="344752" y="7623"/>
                  </a:cubicBezTo>
                  <a:cubicBezTo>
                    <a:pt x="308240" y="10798"/>
                    <a:pt x="336814" y="4977"/>
                    <a:pt x="300302" y="20323"/>
                  </a:cubicBezTo>
                  <a:cubicBezTo>
                    <a:pt x="263790" y="35669"/>
                    <a:pt x="175419" y="65831"/>
                    <a:pt x="125677" y="99698"/>
                  </a:cubicBezTo>
                  <a:cubicBezTo>
                    <a:pt x="75935" y="133565"/>
                    <a:pt x="-14023" y="234636"/>
                    <a:pt x="1852" y="223523"/>
                  </a:cubicBezTo>
                  <a:cubicBezTo>
                    <a:pt x="17727" y="212411"/>
                    <a:pt x="138906" y="71652"/>
                    <a:pt x="220927" y="33023"/>
                  </a:cubicBezTo>
                  <a:cubicBezTo>
                    <a:pt x="302948" y="-5606"/>
                    <a:pt x="498740" y="5506"/>
                    <a:pt x="519377" y="1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2A17A763-066E-2597-5858-DE8C71C613AA}"/>
                </a:ext>
              </a:extLst>
            </p:cNvPr>
            <p:cNvSpPr/>
            <p:nvPr/>
          </p:nvSpPr>
          <p:spPr>
            <a:xfrm>
              <a:off x="4147334" y="2552467"/>
              <a:ext cx="110360" cy="486132"/>
            </a:xfrm>
            <a:custGeom>
              <a:avLst/>
              <a:gdLst>
                <a:gd name="connsiteX0" fmla="*/ 110341 w 110360"/>
                <a:gd name="connsiteY0" fmla="*/ 233 h 486132"/>
                <a:gd name="connsiteX1" fmla="*/ 50016 w 110360"/>
                <a:gd name="connsiteY1" fmla="*/ 108183 h 486132"/>
                <a:gd name="connsiteX2" fmla="*/ 5566 w 110360"/>
                <a:gd name="connsiteY2" fmla="*/ 260583 h 486132"/>
                <a:gd name="connsiteX3" fmla="*/ 2391 w 110360"/>
                <a:gd name="connsiteY3" fmla="*/ 320908 h 486132"/>
                <a:gd name="connsiteX4" fmla="*/ 21441 w 110360"/>
                <a:gd name="connsiteY4" fmla="*/ 403458 h 486132"/>
                <a:gd name="connsiteX5" fmla="*/ 81766 w 110360"/>
                <a:gd name="connsiteY5" fmla="*/ 486008 h 486132"/>
                <a:gd name="connsiteX6" fmla="*/ 21441 w 110360"/>
                <a:gd name="connsiteY6" fmla="*/ 384408 h 486132"/>
                <a:gd name="connsiteX7" fmla="*/ 18266 w 110360"/>
                <a:gd name="connsiteY7" fmla="*/ 289158 h 486132"/>
                <a:gd name="connsiteX8" fmla="*/ 56366 w 110360"/>
                <a:gd name="connsiteY8" fmla="*/ 136758 h 486132"/>
                <a:gd name="connsiteX9" fmla="*/ 110341 w 110360"/>
                <a:gd name="connsiteY9" fmla="*/ 233 h 48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360" h="486132">
                  <a:moveTo>
                    <a:pt x="110341" y="233"/>
                  </a:moveTo>
                  <a:cubicBezTo>
                    <a:pt x="109283" y="-4529"/>
                    <a:pt x="67478" y="64791"/>
                    <a:pt x="50016" y="108183"/>
                  </a:cubicBezTo>
                  <a:cubicBezTo>
                    <a:pt x="32554" y="151575"/>
                    <a:pt x="13503" y="225129"/>
                    <a:pt x="5566" y="260583"/>
                  </a:cubicBezTo>
                  <a:cubicBezTo>
                    <a:pt x="-2371" y="296037"/>
                    <a:pt x="-255" y="297096"/>
                    <a:pt x="2391" y="320908"/>
                  </a:cubicBezTo>
                  <a:cubicBezTo>
                    <a:pt x="5037" y="344720"/>
                    <a:pt x="8212" y="375941"/>
                    <a:pt x="21441" y="403458"/>
                  </a:cubicBezTo>
                  <a:cubicBezTo>
                    <a:pt x="34670" y="430975"/>
                    <a:pt x="81766" y="489183"/>
                    <a:pt x="81766" y="486008"/>
                  </a:cubicBezTo>
                  <a:cubicBezTo>
                    <a:pt x="81766" y="482833"/>
                    <a:pt x="32024" y="417216"/>
                    <a:pt x="21441" y="384408"/>
                  </a:cubicBezTo>
                  <a:cubicBezTo>
                    <a:pt x="10858" y="351600"/>
                    <a:pt x="12445" y="330433"/>
                    <a:pt x="18266" y="289158"/>
                  </a:cubicBezTo>
                  <a:cubicBezTo>
                    <a:pt x="24087" y="247883"/>
                    <a:pt x="42608" y="181208"/>
                    <a:pt x="56366" y="136758"/>
                  </a:cubicBezTo>
                  <a:cubicBezTo>
                    <a:pt x="70124" y="92308"/>
                    <a:pt x="111399" y="4995"/>
                    <a:pt x="110341" y="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BDDD88B3-1492-60BF-B808-CC577EDCEBC6}"/>
                </a:ext>
              </a:extLst>
            </p:cNvPr>
            <p:cNvSpPr/>
            <p:nvPr/>
          </p:nvSpPr>
          <p:spPr>
            <a:xfrm>
              <a:off x="4619354" y="2318922"/>
              <a:ext cx="257813" cy="21368"/>
            </a:xfrm>
            <a:custGeom>
              <a:avLst/>
              <a:gdLst>
                <a:gd name="connsiteX0" fmla="*/ 271 w 257813"/>
                <a:gd name="connsiteY0" fmla="*/ 14703 h 21368"/>
                <a:gd name="connsiteX1" fmla="*/ 155846 w 257813"/>
                <a:gd name="connsiteY1" fmla="*/ 2003 h 21368"/>
                <a:gd name="connsiteX2" fmla="*/ 257446 w 257813"/>
                <a:gd name="connsiteY2" fmla="*/ 2003 h 21368"/>
                <a:gd name="connsiteX3" fmla="*/ 120921 w 257813"/>
                <a:gd name="connsiteY3" fmla="*/ 21053 h 21368"/>
                <a:gd name="connsiteX4" fmla="*/ 271 w 257813"/>
                <a:gd name="connsiteY4" fmla="*/ 14703 h 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813" h="21368">
                  <a:moveTo>
                    <a:pt x="271" y="14703"/>
                  </a:moveTo>
                  <a:cubicBezTo>
                    <a:pt x="6092" y="11528"/>
                    <a:pt x="112984" y="4120"/>
                    <a:pt x="155846" y="2003"/>
                  </a:cubicBezTo>
                  <a:cubicBezTo>
                    <a:pt x="198708" y="-114"/>
                    <a:pt x="263267" y="-1172"/>
                    <a:pt x="257446" y="2003"/>
                  </a:cubicBezTo>
                  <a:cubicBezTo>
                    <a:pt x="251625" y="5178"/>
                    <a:pt x="157963" y="19466"/>
                    <a:pt x="120921" y="21053"/>
                  </a:cubicBezTo>
                  <a:cubicBezTo>
                    <a:pt x="83879" y="22641"/>
                    <a:pt x="-5550" y="17878"/>
                    <a:pt x="271" y="14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1221B69-49B9-57E0-9563-5C2CB188154F}"/>
                </a:ext>
              </a:extLst>
            </p:cNvPr>
            <p:cNvSpPr/>
            <p:nvPr/>
          </p:nvSpPr>
          <p:spPr>
            <a:xfrm>
              <a:off x="4860693" y="2301853"/>
              <a:ext cx="455020" cy="267343"/>
            </a:xfrm>
            <a:custGeom>
              <a:avLst/>
              <a:gdLst>
                <a:gd name="connsiteX0" fmla="*/ 232 w 455020"/>
                <a:gd name="connsiteY0" fmla="*/ 22 h 267343"/>
                <a:gd name="connsiteX1" fmla="*/ 289157 w 455020"/>
                <a:gd name="connsiteY1" fmla="*/ 117497 h 267343"/>
                <a:gd name="connsiteX2" fmla="*/ 454257 w 455020"/>
                <a:gd name="connsiteY2" fmla="*/ 266722 h 267343"/>
                <a:gd name="connsiteX3" fmla="*/ 346307 w 455020"/>
                <a:gd name="connsiteY3" fmla="*/ 168297 h 267343"/>
                <a:gd name="connsiteX4" fmla="*/ 241532 w 455020"/>
                <a:gd name="connsiteY4" fmla="*/ 107972 h 267343"/>
                <a:gd name="connsiteX5" fmla="*/ 232 w 455020"/>
                <a:gd name="connsiteY5" fmla="*/ 22 h 26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020" h="267343">
                  <a:moveTo>
                    <a:pt x="232" y="22"/>
                  </a:moveTo>
                  <a:cubicBezTo>
                    <a:pt x="8170" y="1610"/>
                    <a:pt x="213486" y="73047"/>
                    <a:pt x="289157" y="117497"/>
                  </a:cubicBezTo>
                  <a:cubicBezTo>
                    <a:pt x="364828" y="161947"/>
                    <a:pt x="444732" y="258255"/>
                    <a:pt x="454257" y="266722"/>
                  </a:cubicBezTo>
                  <a:cubicBezTo>
                    <a:pt x="463782" y="275189"/>
                    <a:pt x="381761" y="194755"/>
                    <a:pt x="346307" y="168297"/>
                  </a:cubicBezTo>
                  <a:cubicBezTo>
                    <a:pt x="310853" y="141839"/>
                    <a:pt x="292861" y="133372"/>
                    <a:pt x="241532" y="107972"/>
                  </a:cubicBezTo>
                  <a:cubicBezTo>
                    <a:pt x="190203" y="82572"/>
                    <a:pt x="-7706" y="-1566"/>
                    <a:pt x="232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77C3B52-639A-8FB2-145C-2735F6088EB8}"/>
                </a:ext>
              </a:extLst>
            </p:cNvPr>
            <p:cNvSpPr/>
            <p:nvPr/>
          </p:nvSpPr>
          <p:spPr>
            <a:xfrm>
              <a:off x="5308598" y="2574760"/>
              <a:ext cx="194351" cy="634812"/>
            </a:xfrm>
            <a:custGeom>
              <a:avLst/>
              <a:gdLst>
                <a:gd name="connsiteX0" fmla="*/ 2 w 194351"/>
                <a:gd name="connsiteY0" fmla="*/ 165 h 634812"/>
                <a:gd name="connsiteX1" fmla="*/ 107952 w 194351"/>
                <a:gd name="connsiteY1" fmla="*/ 222415 h 634812"/>
                <a:gd name="connsiteX2" fmla="*/ 193677 w 194351"/>
                <a:gd name="connsiteY2" fmla="*/ 628815 h 634812"/>
                <a:gd name="connsiteX3" fmla="*/ 146052 w 194351"/>
                <a:gd name="connsiteY3" fmla="*/ 451015 h 634812"/>
                <a:gd name="connsiteX4" fmla="*/ 111127 w 194351"/>
                <a:gd name="connsiteY4" fmla="*/ 254165 h 634812"/>
                <a:gd name="connsiteX5" fmla="*/ 2 w 194351"/>
                <a:gd name="connsiteY5" fmla="*/ 165 h 6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351" h="634812">
                  <a:moveTo>
                    <a:pt x="2" y="165"/>
                  </a:moveTo>
                  <a:cubicBezTo>
                    <a:pt x="-527" y="-5127"/>
                    <a:pt x="75673" y="117640"/>
                    <a:pt x="107952" y="222415"/>
                  </a:cubicBezTo>
                  <a:cubicBezTo>
                    <a:pt x="140231" y="327190"/>
                    <a:pt x="187327" y="590715"/>
                    <a:pt x="193677" y="628815"/>
                  </a:cubicBezTo>
                  <a:cubicBezTo>
                    <a:pt x="200027" y="666915"/>
                    <a:pt x="159810" y="513457"/>
                    <a:pt x="146052" y="451015"/>
                  </a:cubicBezTo>
                  <a:cubicBezTo>
                    <a:pt x="132294" y="388573"/>
                    <a:pt x="131235" y="326132"/>
                    <a:pt x="111127" y="254165"/>
                  </a:cubicBezTo>
                  <a:cubicBezTo>
                    <a:pt x="91019" y="182198"/>
                    <a:pt x="531" y="5457"/>
                    <a:pt x="2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5EF2A27A-3329-C445-3711-3E0CBA97C971}"/>
                </a:ext>
              </a:extLst>
            </p:cNvPr>
            <p:cNvSpPr/>
            <p:nvPr/>
          </p:nvSpPr>
          <p:spPr>
            <a:xfrm>
              <a:off x="4294762" y="2593880"/>
              <a:ext cx="109085" cy="440109"/>
            </a:xfrm>
            <a:custGeom>
              <a:avLst/>
              <a:gdLst>
                <a:gd name="connsiteX0" fmla="*/ 108963 w 109085"/>
                <a:gd name="connsiteY0" fmla="*/ 95 h 440109"/>
                <a:gd name="connsiteX1" fmla="*/ 26413 w 109085"/>
                <a:gd name="connsiteY1" fmla="*/ 206470 h 440109"/>
                <a:gd name="connsiteX2" fmla="*/ 80388 w 109085"/>
                <a:gd name="connsiteY2" fmla="*/ 438245 h 440109"/>
                <a:gd name="connsiteX3" fmla="*/ 23238 w 109085"/>
                <a:gd name="connsiteY3" fmla="*/ 311245 h 440109"/>
                <a:gd name="connsiteX4" fmla="*/ 4188 w 109085"/>
                <a:gd name="connsiteY4" fmla="*/ 231870 h 440109"/>
                <a:gd name="connsiteX5" fmla="*/ 108963 w 109085"/>
                <a:gd name="connsiteY5" fmla="*/ 95 h 44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085" h="440109">
                  <a:moveTo>
                    <a:pt x="108963" y="95"/>
                  </a:moveTo>
                  <a:cubicBezTo>
                    <a:pt x="112667" y="-4138"/>
                    <a:pt x="31176" y="133445"/>
                    <a:pt x="26413" y="206470"/>
                  </a:cubicBezTo>
                  <a:cubicBezTo>
                    <a:pt x="21650" y="279495"/>
                    <a:pt x="80917" y="420783"/>
                    <a:pt x="80388" y="438245"/>
                  </a:cubicBezTo>
                  <a:cubicBezTo>
                    <a:pt x="79859" y="455707"/>
                    <a:pt x="35938" y="345641"/>
                    <a:pt x="23238" y="311245"/>
                  </a:cubicBezTo>
                  <a:cubicBezTo>
                    <a:pt x="10538" y="276849"/>
                    <a:pt x="-8512" y="281082"/>
                    <a:pt x="4188" y="231870"/>
                  </a:cubicBezTo>
                  <a:cubicBezTo>
                    <a:pt x="16888" y="182658"/>
                    <a:pt x="105259" y="4328"/>
                    <a:pt x="108963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ADCE38CB-D159-C8E9-4E3D-0F487147B8CE}"/>
                </a:ext>
              </a:extLst>
            </p:cNvPr>
            <p:cNvSpPr/>
            <p:nvPr/>
          </p:nvSpPr>
          <p:spPr>
            <a:xfrm>
              <a:off x="4793828" y="2587344"/>
              <a:ext cx="220033" cy="379280"/>
            </a:xfrm>
            <a:custGeom>
              <a:avLst/>
              <a:gdLst>
                <a:gd name="connsiteX0" fmla="*/ 422 w 220033"/>
                <a:gd name="connsiteY0" fmla="*/ 281 h 379280"/>
                <a:gd name="connsiteX1" fmla="*/ 121072 w 220033"/>
                <a:gd name="connsiteY1" fmla="*/ 159031 h 379280"/>
                <a:gd name="connsiteX2" fmla="*/ 216322 w 220033"/>
                <a:gd name="connsiteY2" fmla="*/ 374931 h 379280"/>
                <a:gd name="connsiteX3" fmla="*/ 197272 w 220033"/>
                <a:gd name="connsiteY3" fmla="*/ 295556 h 379280"/>
                <a:gd name="connsiteX4" fmla="*/ 165522 w 220033"/>
                <a:gd name="connsiteY4" fmla="*/ 197131 h 379280"/>
                <a:gd name="connsiteX5" fmla="*/ 422 w 220033"/>
                <a:gd name="connsiteY5" fmla="*/ 281 h 37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033" h="379280">
                  <a:moveTo>
                    <a:pt x="422" y="281"/>
                  </a:moveTo>
                  <a:cubicBezTo>
                    <a:pt x="-6986" y="-6069"/>
                    <a:pt x="85089" y="96589"/>
                    <a:pt x="121072" y="159031"/>
                  </a:cubicBezTo>
                  <a:cubicBezTo>
                    <a:pt x="157055" y="221473"/>
                    <a:pt x="203622" y="352177"/>
                    <a:pt x="216322" y="374931"/>
                  </a:cubicBezTo>
                  <a:cubicBezTo>
                    <a:pt x="229022" y="397685"/>
                    <a:pt x="205739" y="325189"/>
                    <a:pt x="197272" y="295556"/>
                  </a:cubicBezTo>
                  <a:cubicBezTo>
                    <a:pt x="188805" y="265923"/>
                    <a:pt x="193039" y="242110"/>
                    <a:pt x="165522" y="197131"/>
                  </a:cubicBezTo>
                  <a:cubicBezTo>
                    <a:pt x="138005" y="152152"/>
                    <a:pt x="7830" y="6631"/>
                    <a:pt x="422" y="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BA490D03-7250-9C50-D87A-157D2AAE2E35}"/>
                </a:ext>
              </a:extLst>
            </p:cNvPr>
            <p:cNvSpPr/>
            <p:nvPr/>
          </p:nvSpPr>
          <p:spPr>
            <a:xfrm>
              <a:off x="4403265" y="2663742"/>
              <a:ext cx="73539" cy="349387"/>
            </a:xfrm>
            <a:custGeom>
              <a:avLst/>
              <a:gdLst>
                <a:gd name="connsiteX0" fmla="*/ 57610 w 73539"/>
                <a:gd name="connsiteY0" fmla="*/ 83 h 349387"/>
                <a:gd name="connsiteX1" fmla="*/ 13160 w 73539"/>
                <a:gd name="connsiteY1" fmla="*/ 142958 h 349387"/>
                <a:gd name="connsiteX2" fmla="*/ 73485 w 73539"/>
                <a:gd name="connsiteY2" fmla="*/ 349333 h 349387"/>
                <a:gd name="connsiteX3" fmla="*/ 460 w 73539"/>
                <a:gd name="connsiteY3" fmla="*/ 162008 h 349387"/>
                <a:gd name="connsiteX4" fmla="*/ 57610 w 73539"/>
                <a:gd name="connsiteY4" fmla="*/ 83 h 34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9" h="349387">
                  <a:moveTo>
                    <a:pt x="57610" y="83"/>
                  </a:moveTo>
                  <a:cubicBezTo>
                    <a:pt x="59727" y="-3092"/>
                    <a:pt x="10514" y="84750"/>
                    <a:pt x="13160" y="142958"/>
                  </a:cubicBezTo>
                  <a:cubicBezTo>
                    <a:pt x="15806" y="201166"/>
                    <a:pt x="75602" y="346158"/>
                    <a:pt x="73485" y="349333"/>
                  </a:cubicBezTo>
                  <a:cubicBezTo>
                    <a:pt x="71368" y="352508"/>
                    <a:pt x="6810" y="215454"/>
                    <a:pt x="460" y="162008"/>
                  </a:cubicBezTo>
                  <a:cubicBezTo>
                    <a:pt x="-5890" y="108562"/>
                    <a:pt x="55493" y="3258"/>
                    <a:pt x="57610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C170CF99-A297-967D-B8DD-343340F88EEA}"/>
                </a:ext>
              </a:extLst>
            </p:cNvPr>
            <p:cNvSpPr/>
            <p:nvPr/>
          </p:nvSpPr>
          <p:spPr>
            <a:xfrm>
              <a:off x="4575058" y="2644409"/>
              <a:ext cx="92256" cy="370064"/>
            </a:xfrm>
            <a:custGeom>
              <a:avLst/>
              <a:gdLst>
                <a:gd name="connsiteX0" fmla="*/ 50917 w 92256"/>
                <a:gd name="connsiteY0" fmla="*/ 366 h 370064"/>
                <a:gd name="connsiteX1" fmla="*/ 15992 w 92256"/>
                <a:gd name="connsiteY1" fmla="*/ 146416 h 370064"/>
                <a:gd name="connsiteX2" fmla="*/ 92192 w 92256"/>
                <a:gd name="connsiteY2" fmla="*/ 368666 h 370064"/>
                <a:gd name="connsiteX3" fmla="*/ 28692 w 92256"/>
                <a:gd name="connsiteY3" fmla="*/ 238491 h 370064"/>
                <a:gd name="connsiteX4" fmla="*/ 117 w 92256"/>
                <a:gd name="connsiteY4" fmla="*/ 187691 h 370064"/>
                <a:gd name="connsiteX5" fmla="*/ 50917 w 92256"/>
                <a:gd name="connsiteY5" fmla="*/ 366 h 37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56" h="370064">
                  <a:moveTo>
                    <a:pt x="50917" y="366"/>
                  </a:moveTo>
                  <a:cubicBezTo>
                    <a:pt x="53563" y="-6513"/>
                    <a:pt x="9113" y="85033"/>
                    <a:pt x="15992" y="146416"/>
                  </a:cubicBezTo>
                  <a:cubicBezTo>
                    <a:pt x="22871" y="207799"/>
                    <a:pt x="90075" y="353320"/>
                    <a:pt x="92192" y="368666"/>
                  </a:cubicBezTo>
                  <a:cubicBezTo>
                    <a:pt x="94309" y="384012"/>
                    <a:pt x="44038" y="268654"/>
                    <a:pt x="28692" y="238491"/>
                  </a:cubicBezTo>
                  <a:cubicBezTo>
                    <a:pt x="13346" y="208329"/>
                    <a:pt x="-1470" y="224203"/>
                    <a:pt x="117" y="187691"/>
                  </a:cubicBezTo>
                  <a:cubicBezTo>
                    <a:pt x="1704" y="151179"/>
                    <a:pt x="48271" y="7245"/>
                    <a:pt x="50917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E3A6839E-2592-41D4-59C8-FF9A495DACA6}"/>
                </a:ext>
              </a:extLst>
            </p:cNvPr>
            <p:cNvSpPr/>
            <p:nvPr/>
          </p:nvSpPr>
          <p:spPr>
            <a:xfrm>
              <a:off x="4724834" y="2644578"/>
              <a:ext cx="110752" cy="343184"/>
            </a:xfrm>
            <a:custGeom>
              <a:avLst/>
              <a:gdLst>
                <a:gd name="connsiteX0" fmla="*/ 44016 w 110752"/>
                <a:gd name="connsiteY0" fmla="*/ 197 h 343184"/>
                <a:gd name="connsiteX1" fmla="*/ 18616 w 110752"/>
                <a:gd name="connsiteY1" fmla="*/ 117672 h 343184"/>
                <a:gd name="connsiteX2" fmla="*/ 110691 w 110752"/>
                <a:gd name="connsiteY2" fmla="*/ 343097 h 343184"/>
                <a:gd name="connsiteX3" fmla="*/ 2741 w 110752"/>
                <a:gd name="connsiteY3" fmla="*/ 143072 h 343184"/>
                <a:gd name="connsiteX4" fmla="*/ 44016 w 110752"/>
                <a:gd name="connsiteY4" fmla="*/ 197 h 34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52" h="343184">
                  <a:moveTo>
                    <a:pt x="44016" y="197"/>
                  </a:moveTo>
                  <a:cubicBezTo>
                    <a:pt x="46662" y="-4036"/>
                    <a:pt x="7503" y="60522"/>
                    <a:pt x="18616" y="117672"/>
                  </a:cubicBezTo>
                  <a:cubicBezTo>
                    <a:pt x="29728" y="174822"/>
                    <a:pt x="113337" y="338864"/>
                    <a:pt x="110691" y="343097"/>
                  </a:cubicBezTo>
                  <a:cubicBezTo>
                    <a:pt x="108045" y="347330"/>
                    <a:pt x="18087" y="197047"/>
                    <a:pt x="2741" y="143072"/>
                  </a:cubicBezTo>
                  <a:cubicBezTo>
                    <a:pt x="-12605" y="89097"/>
                    <a:pt x="41370" y="4430"/>
                    <a:pt x="44016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31F69225-50BB-D0CC-BBE5-BADFD2DF2A95}"/>
                </a:ext>
              </a:extLst>
            </p:cNvPr>
            <p:cNvSpPr/>
            <p:nvPr/>
          </p:nvSpPr>
          <p:spPr>
            <a:xfrm>
              <a:off x="4832697" y="2707359"/>
              <a:ext cx="155616" cy="291069"/>
            </a:xfrm>
            <a:custGeom>
              <a:avLst/>
              <a:gdLst>
                <a:gd name="connsiteX0" fmla="*/ 12353 w 155616"/>
                <a:gd name="connsiteY0" fmla="*/ 916 h 291069"/>
                <a:gd name="connsiteX1" fmla="*/ 2828 w 155616"/>
                <a:gd name="connsiteY1" fmla="*/ 89816 h 291069"/>
                <a:gd name="connsiteX2" fmla="*/ 59978 w 155616"/>
                <a:gd name="connsiteY2" fmla="*/ 232691 h 291069"/>
                <a:gd name="connsiteX3" fmla="*/ 155228 w 155616"/>
                <a:gd name="connsiteY3" fmla="*/ 289841 h 291069"/>
                <a:gd name="connsiteX4" fmla="*/ 91728 w 155616"/>
                <a:gd name="connsiteY4" fmla="*/ 261266 h 291069"/>
                <a:gd name="connsiteX5" fmla="*/ 44103 w 155616"/>
                <a:gd name="connsiteY5" fmla="*/ 143791 h 291069"/>
                <a:gd name="connsiteX6" fmla="*/ 12353 w 155616"/>
                <a:gd name="connsiteY6" fmla="*/ 916 h 29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16" h="291069">
                  <a:moveTo>
                    <a:pt x="12353" y="916"/>
                  </a:moveTo>
                  <a:cubicBezTo>
                    <a:pt x="5474" y="-8080"/>
                    <a:pt x="-5110" y="51187"/>
                    <a:pt x="2828" y="89816"/>
                  </a:cubicBezTo>
                  <a:cubicBezTo>
                    <a:pt x="10765" y="128445"/>
                    <a:pt x="34578" y="199354"/>
                    <a:pt x="59978" y="232691"/>
                  </a:cubicBezTo>
                  <a:cubicBezTo>
                    <a:pt x="85378" y="266028"/>
                    <a:pt x="149936" y="285079"/>
                    <a:pt x="155228" y="289841"/>
                  </a:cubicBezTo>
                  <a:cubicBezTo>
                    <a:pt x="160520" y="294604"/>
                    <a:pt x="110249" y="285608"/>
                    <a:pt x="91728" y="261266"/>
                  </a:cubicBezTo>
                  <a:cubicBezTo>
                    <a:pt x="73207" y="236924"/>
                    <a:pt x="56274" y="181362"/>
                    <a:pt x="44103" y="143791"/>
                  </a:cubicBezTo>
                  <a:cubicBezTo>
                    <a:pt x="31932" y="106220"/>
                    <a:pt x="19232" y="9912"/>
                    <a:pt x="12353" y="9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3D09EE0-6087-323B-A867-E82C2094AA8C}"/>
                </a:ext>
              </a:extLst>
            </p:cNvPr>
            <p:cNvSpPr/>
            <p:nvPr/>
          </p:nvSpPr>
          <p:spPr>
            <a:xfrm>
              <a:off x="4237886" y="2380666"/>
              <a:ext cx="337717" cy="629509"/>
            </a:xfrm>
            <a:custGeom>
              <a:avLst/>
              <a:gdLst>
                <a:gd name="connsiteX0" fmla="*/ 337289 w 337717"/>
                <a:gd name="connsiteY0" fmla="*/ 584 h 629509"/>
                <a:gd name="connsiteX1" fmla="*/ 89639 w 337717"/>
                <a:gd name="connsiteY1" fmla="*/ 181559 h 629509"/>
                <a:gd name="connsiteX2" fmla="*/ 35664 w 337717"/>
                <a:gd name="connsiteY2" fmla="*/ 333959 h 629509"/>
                <a:gd name="connsiteX3" fmla="*/ 51539 w 337717"/>
                <a:gd name="connsiteY3" fmla="*/ 629234 h 629509"/>
                <a:gd name="connsiteX4" fmla="*/ 19789 w 337717"/>
                <a:gd name="connsiteY4" fmla="*/ 384759 h 629509"/>
                <a:gd name="connsiteX5" fmla="*/ 22964 w 337717"/>
                <a:gd name="connsiteY5" fmla="*/ 245059 h 629509"/>
                <a:gd name="connsiteX6" fmla="*/ 337289 w 337717"/>
                <a:gd name="connsiteY6" fmla="*/ 584 h 62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717" h="629509">
                  <a:moveTo>
                    <a:pt x="337289" y="584"/>
                  </a:moveTo>
                  <a:cubicBezTo>
                    <a:pt x="348401" y="-9999"/>
                    <a:pt x="139910" y="125997"/>
                    <a:pt x="89639" y="181559"/>
                  </a:cubicBezTo>
                  <a:cubicBezTo>
                    <a:pt x="39368" y="237121"/>
                    <a:pt x="42014" y="259347"/>
                    <a:pt x="35664" y="333959"/>
                  </a:cubicBezTo>
                  <a:cubicBezTo>
                    <a:pt x="29314" y="408571"/>
                    <a:pt x="54185" y="620767"/>
                    <a:pt x="51539" y="629234"/>
                  </a:cubicBezTo>
                  <a:cubicBezTo>
                    <a:pt x="48893" y="637701"/>
                    <a:pt x="24552" y="448788"/>
                    <a:pt x="19789" y="384759"/>
                  </a:cubicBezTo>
                  <a:cubicBezTo>
                    <a:pt x="15026" y="320730"/>
                    <a:pt x="-24132" y="307501"/>
                    <a:pt x="22964" y="245059"/>
                  </a:cubicBezTo>
                  <a:cubicBezTo>
                    <a:pt x="70060" y="182617"/>
                    <a:pt x="326177" y="11167"/>
                    <a:pt x="337289" y="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CA013094-DDB8-6D64-BBD3-D3B312AA75ED}"/>
                </a:ext>
              </a:extLst>
            </p:cNvPr>
            <p:cNvSpPr/>
            <p:nvPr/>
          </p:nvSpPr>
          <p:spPr>
            <a:xfrm>
              <a:off x="4476742" y="2597092"/>
              <a:ext cx="95390" cy="403339"/>
            </a:xfrm>
            <a:custGeom>
              <a:avLst/>
              <a:gdLst>
                <a:gd name="connsiteX0" fmla="*/ 95258 w 95390"/>
                <a:gd name="connsiteY0" fmla="*/ 58 h 403339"/>
                <a:gd name="connsiteX1" fmla="*/ 22233 w 95390"/>
                <a:gd name="connsiteY1" fmla="*/ 190558 h 403339"/>
                <a:gd name="connsiteX2" fmla="*/ 85733 w 95390"/>
                <a:gd name="connsiteY2" fmla="*/ 403283 h 403339"/>
                <a:gd name="connsiteX3" fmla="*/ 8 w 95390"/>
                <a:gd name="connsiteY3" fmla="*/ 209608 h 403339"/>
                <a:gd name="connsiteX4" fmla="*/ 95258 w 95390"/>
                <a:gd name="connsiteY4" fmla="*/ 58 h 40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90" h="403339">
                  <a:moveTo>
                    <a:pt x="95258" y="58"/>
                  </a:moveTo>
                  <a:cubicBezTo>
                    <a:pt x="98962" y="-3117"/>
                    <a:pt x="23820" y="123354"/>
                    <a:pt x="22233" y="190558"/>
                  </a:cubicBezTo>
                  <a:cubicBezTo>
                    <a:pt x="20646" y="257762"/>
                    <a:pt x="89437" y="400108"/>
                    <a:pt x="85733" y="403283"/>
                  </a:cubicBezTo>
                  <a:cubicBezTo>
                    <a:pt x="82029" y="406458"/>
                    <a:pt x="1066" y="275225"/>
                    <a:pt x="8" y="209608"/>
                  </a:cubicBezTo>
                  <a:cubicBezTo>
                    <a:pt x="-1050" y="143991"/>
                    <a:pt x="91554" y="3233"/>
                    <a:pt x="95258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FAA559FF-C46E-D178-F0DA-1AF79853A51C}"/>
                </a:ext>
              </a:extLst>
            </p:cNvPr>
            <p:cNvSpPr/>
            <p:nvPr/>
          </p:nvSpPr>
          <p:spPr>
            <a:xfrm>
              <a:off x="4653836" y="2511251"/>
              <a:ext cx="86451" cy="477189"/>
            </a:xfrm>
            <a:custGeom>
              <a:avLst/>
              <a:gdLst>
                <a:gd name="connsiteX0" fmla="*/ 83264 w 86451"/>
                <a:gd name="connsiteY0" fmla="*/ 174 h 477189"/>
                <a:gd name="connsiteX1" fmla="*/ 19764 w 86451"/>
                <a:gd name="connsiteY1" fmla="*/ 168449 h 477189"/>
                <a:gd name="connsiteX2" fmla="*/ 86439 w 86451"/>
                <a:gd name="connsiteY2" fmla="*/ 476424 h 477189"/>
                <a:gd name="connsiteX3" fmla="*/ 13414 w 86451"/>
                <a:gd name="connsiteY3" fmla="*/ 254174 h 477189"/>
                <a:gd name="connsiteX4" fmla="*/ 3889 w 86451"/>
                <a:gd name="connsiteY4" fmla="*/ 197024 h 477189"/>
                <a:gd name="connsiteX5" fmla="*/ 83264 w 86451"/>
                <a:gd name="connsiteY5" fmla="*/ 174 h 4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451" h="477189">
                  <a:moveTo>
                    <a:pt x="83264" y="174"/>
                  </a:moveTo>
                  <a:cubicBezTo>
                    <a:pt x="85910" y="-4588"/>
                    <a:pt x="19235" y="89074"/>
                    <a:pt x="19764" y="168449"/>
                  </a:cubicBezTo>
                  <a:cubicBezTo>
                    <a:pt x="20293" y="247824"/>
                    <a:pt x="87497" y="462137"/>
                    <a:pt x="86439" y="476424"/>
                  </a:cubicBezTo>
                  <a:cubicBezTo>
                    <a:pt x="85381" y="490711"/>
                    <a:pt x="27172" y="300741"/>
                    <a:pt x="13414" y="254174"/>
                  </a:cubicBezTo>
                  <a:cubicBezTo>
                    <a:pt x="-344" y="207607"/>
                    <a:pt x="-3519" y="233007"/>
                    <a:pt x="3889" y="197024"/>
                  </a:cubicBezTo>
                  <a:cubicBezTo>
                    <a:pt x="11297" y="161041"/>
                    <a:pt x="80618" y="4936"/>
                    <a:pt x="83264" y="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B440BBE0-0733-0C64-8F8F-FC69BBABDE02}"/>
                </a:ext>
              </a:extLst>
            </p:cNvPr>
            <p:cNvSpPr/>
            <p:nvPr/>
          </p:nvSpPr>
          <p:spPr>
            <a:xfrm>
              <a:off x="4108095" y="2971759"/>
              <a:ext cx="64087" cy="822400"/>
            </a:xfrm>
            <a:custGeom>
              <a:avLst/>
              <a:gdLst>
                <a:gd name="connsiteX0" fmla="*/ 63855 w 64087"/>
                <a:gd name="connsiteY0" fmla="*/ 41 h 822400"/>
                <a:gd name="connsiteX1" fmla="*/ 35280 w 64087"/>
                <a:gd name="connsiteY1" fmla="*/ 393741 h 822400"/>
                <a:gd name="connsiteX2" fmla="*/ 355 w 64087"/>
                <a:gd name="connsiteY2" fmla="*/ 822366 h 822400"/>
                <a:gd name="connsiteX3" fmla="*/ 19405 w 64087"/>
                <a:gd name="connsiteY3" fmla="*/ 371516 h 822400"/>
                <a:gd name="connsiteX4" fmla="*/ 63855 w 64087"/>
                <a:gd name="connsiteY4" fmla="*/ 41 h 8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87" h="822400">
                  <a:moveTo>
                    <a:pt x="63855" y="41"/>
                  </a:moveTo>
                  <a:cubicBezTo>
                    <a:pt x="66501" y="3745"/>
                    <a:pt x="45863" y="256687"/>
                    <a:pt x="35280" y="393741"/>
                  </a:cubicBezTo>
                  <a:cubicBezTo>
                    <a:pt x="24697" y="530795"/>
                    <a:pt x="3001" y="826070"/>
                    <a:pt x="355" y="822366"/>
                  </a:cubicBezTo>
                  <a:cubicBezTo>
                    <a:pt x="-2291" y="818662"/>
                    <a:pt x="10409" y="501162"/>
                    <a:pt x="19405" y="371516"/>
                  </a:cubicBezTo>
                  <a:cubicBezTo>
                    <a:pt x="28401" y="241870"/>
                    <a:pt x="61209" y="-3663"/>
                    <a:pt x="63855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F3768C24-E80B-6C12-387A-43225F44A355}"/>
                </a:ext>
              </a:extLst>
            </p:cNvPr>
            <p:cNvSpPr/>
            <p:nvPr/>
          </p:nvSpPr>
          <p:spPr>
            <a:xfrm>
              <a:off x="4015868" y="3755756"/>
              <a:ext cx="96349" cy="389924"/>
            </a:xfrm>
            <a:custGeom>
              <a:avLst/>
              <a:gdLst>
                <a:gd name="connsiteX0" fmla="*/ 95757 w 96349"/>
                <a:gd name="connsiteY0" fmla="*/ 269 h 389924"/>
                <a:gd name="connsiteX1" fmla="*/ 79882 w 96349"/>
                <a:gd name="connsiteY1" fmla="*/ 190769 h 389924"/>
                <a:gd name="connsiteX2" fmla="*/ 44957 w 96349"/>
                <a:gd name="connsiteY2" fmla="*/ 301894 h 389924"/>
                <a:gd name="connsiteX3" fmla="*/ 16382 w 96349"/>
                <a:gd name="connsiteY3" fmla="*/ 365394 h 389924"/>
                <a:gd name="connsiteX4" fmla="*/ 3682 w 96349"/>
                <a:gd name="connsiteY4" fmla="*/ 381269 h 389924"/>
                <a:gd name="connsiteX5" fmla="*/ 83057 w 96349"/>
                <a:gd name="connsiteY5" fmla="*/ 235219 h 389924"/>
                <a:gd name="connsiteX6" fmla="*/ 95757 w 96349"/>
                <a:gd name="connsiteY6" fmla="*/ 269 h 3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349" h="389924">
                  <a:moveTo>
                    <a:pt x="95757" y="269"/>
                  </a:moveTo>
                  <a:cubicBezTo>
                    <a:pt x="95228" y="-7139"/>
                    <a:pt x="88349" y="140498"/>
                    <a:pt x="79882" y="190769"/>
                  </a:cubicBezTo>
                  <a:cubicBezTo>
                    <a:pt x="71415" y="241040"/>
                    <a:pt x="55540" y="272790"/>
                    <a:pt x="44957" y="301894"/>
                  </a:cubicBezTo>
                  <a:cubicBezTo>
                    <a:pt x="34374" y="330998"/>
                    <a:pt x="16382" y="365394"/>
                    <a:pt x="16382" y="365394"/>
                  </a:cubicBezTo>
                  <a:cubicBezTo>
                    <a:pt x="9503" y="378623"/>
                    <a:pt x="-7430" y="402965"/>
                    <a:pt x="3682" y="381269"/>
                  </a:cubicBezTo>
                  <a:cubicBezTo>
                    <a:pt x="14794" y="359573"/>
                    <a:pt x="66653" y="293427"/>
                    <a:pt x="83057" y="235219"/>
                  </a:cubicBezTo>
                  <a:cubicBezTo>
                    <a:pt x="99461" y="177011"/>
                    <a:pt x="96286" y="7677"/>
                    <a:pt x="95757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B7B519E7-6318-10BC-9D74-7422E03BBD64}"/>
                </a:ext>
              </a:extLst>
            </p:cNvPr>
            <p:cNvSpPr/>
            <p:nvPr/>
          </p:nvSpPr>
          <p:spPr>
            <a:xfrm>
              <a:off x="5006960" y="2818704"/>
              <a:ext cx="73160" cy="579198"/>
            </a:xfrm>
            <a:custGeom>
              <a:avLst/>
              <a:gdLst>
                <a:gd name="connsiteX0" fmla="*/ 15 w 73160"/>
                <a:gd name="connsiteY0" fmla="*/ 696 h 579198"/>
                <a:gd name="connsiteX1" fmla="*/ 66690 w 73160"/>
                <a:gd name="connsiteY1" fmla="*/ 248346 h 579198"/>
                <a:gd name="connsiteX2" fmla="*/ 69865 w 73160"/>
                <a:gd name="connsiteY2" fmla="*/ 578546 h 579198"/>
                <a:gd name="connsiteX3" fmla="*/ 60340 w 73160"/>
                <a:gd name="connsiteY3" fmla="*/ 324546 h 579198"/>
                <a:gd name="connsiteX4" fmla="*/ 15 w 73160"/>
                <a:gd name="connsiteY4" fmla="*/ 696 h 57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60" h="579198">
                  <a:moveTo>
                    <a:pt x="15" y="696"/>
                  </a:moveTo>
                  <a:cubicBezTo>
                    <a:pt x="1073" y="-12004"/>
                    <a:pt x="55048" y="152038"/>
                    <a:pt x="66690" y="248346"/>
                  </a:cubicBezTo>
                  <a:cubicBezTo>
                    <a:pt x="78332" y="344654"/>
                    <a:pt x="70923" y="565846"/>
                    <a:pt x="69865" y="578546"/>
                  </a:cubicBezTo>
                  <a:cubicBezTo>
                    <a:pt x="68807" y="591246"/>
                    <a:pt x="69336" y="415563"/>
                    <a:pt x="60340" y="324546"/>
                  </a:cubicBezTo>
                  <a:cubicBezTo>
                    <a:pt x="51344" y="233529"/>
                    <a:pt x="-1043" y="13396"/>
                    <a:pt x="15" y="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9CDDEAAB-9AC8-DE4E-C4F1-845953EBFDFE}"/>
                </a:ext>
              </a:extLst>
            </p:cNvPr>
            <p:cNvSpPr/>
            <p:nvPr/>
          </p:nvSpPr>
          <p:spPr>
            <a:xfrm>
              <a:off x="5000245" y="3367963"/>
              <a:ext cx="81122" cy="452309"/>
            </a:xfrm>
            <a:custGeom>
              <a:avLst/>
              <a:gdLst>
                <a:gd name="connsiteX0" fmla="*/ 67055 w 81122"/>
                <a:gd name="connsiteY0" fmla="*/ 712 h 452309"/>
                <a:gd name="connsiteX1" fmla="*/ 48005 w 81122"/>
                <a:gd name="connsiteY1" fmla="*/ 261062 h 452309"/>
                <a:gd name="connsiteX2" fmla="*/ 380 w 81122"/>
                <a:gd name="connsiteY2" fmla="*/ 451562 h 452309"/>
                <a:gd name="connsiteX3" fmla="*/ 76580 w 81122"/>
                <a:gd name="connsiteY3" fmla="*/ 191212 h 452309"/>
                <a:gd name="connsiteX4" fmla="*/ 67055 w 81122"/>
                <a:gd name="connsiteY4" fmla="*/ 712 h 45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22" h="452309">
                  <a:moveTo>
                    <a:pt x="67055" y="712"/>
                  </a:moveTo>
                  <a:cubicBezTo>
                    <a:pt x="62293" y="12354"/>
                    <a:pt x="59117" y="185920"/>
                    <a:pt x="48005" y="261062"/>
                  </a:cubicBezTo>
                  <a:cubicBezTo>
                    <a:pt x="36892" y="336204"/>
                    <a:pt x="-4382" y="463204"/>
                    <a:pt x="380" y="451562"/>
                  </a:cubicBezTo>
                  <a:cubicBezTo>
                    <a:pt x="5142" y="439920"/>
                    <a:pt x="63880" y="259475"/>
                    <a:pt x="76580" y="191212"/>
                  </a:cubicBezTo>
                  <a:cubicBezTo>
                    <a:pt x="89280" y="122949"/>
                    <a:pt x="71817" y="-10930"/>
                    <a:pt x="67055" y="7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A14532D5-0605-28F9-0D19-A8F7AE97D25B}"/>
                </a:ext>
              </a:extLst>
            </p:cNvPr>
            <p:cNvSpPr/>
            <p:nvPr/>
          </p:nvSpPr>
          <p:spPr>
            <a:xfrm>
              <a:off x="4666523" y="3828653"/>
              <a:ext cx="337557" cy="273208"/>
            </a:xfrm>
            <a:custGeom>
              <a:avLst/>
              <a:gdLst>
                <a:gd name="connsiteX0" fmla="*/ 337277 w 337557"/>
                <a:gd name="connsiteY0" fmla="*/ 397 h 273208"/>
                <a:gd name="connsiteX1" fmla="*/ 238852 w 337557"/>
                <a:gd name="connsiteY1" fmla="*/ 213122 h 273208"/>
                <a:gd name="connsiteX2" fmla="*/ 172177 w 337557"/>
                <a:gd name="connsiteY2" fmla="*/ 260747 h 273208"/>
                <a:gd name="connsiteX3" fmla="*/ 727 w 337557"/>
                <a:gd name="connsiteY3" fmla="*/ 260747 h 273208"/>
                <a:gd name="connsiteX4" fmla="*/ 245202 w 337557"/>
                <a:gd name="connsiteY4" fmla="*/ 267097 h 273208"/>
                <a:gd name="connsiteX5" fmla="*/ 267427 w 337557"/>
                <a:gd name="connsiteY5" fmla="*/ 162322 h 273208"/>
                <a:gd name="connsiteX6" fmla="*/ 337277 w 337557"/>
                <a:gd name="connsiteY6" fmla="*/ 397 h 27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557" h="273208">
                  <a:moveTo>
                    <a:pt x="337277" y="397"/>
                  </a:moveTo>
                  <a:cubicBezTo>
                    <a:pt x="332514" y="8864"/>
                    <a:pt x="266369" y="169730"/>
                    <a:pt x="238852" y="213122"/>
                  </a:cubicBezTo>
                  <a:cubicBezTo>
                    <a:pt x="211335" y="256514"/>
                    <a:pt x="211864" y="252810"/>
                    <a:pt x="172177" y="260747"/>
                  </a:cubicBezTo>
                  <a:cubicBezTo>
                    <a:pt x="132490" y="268684"/>
                    <a:pt x="-11444" y="259689"/>
                    <a:pt x="727" y="260747"/>
                  </a:cubicBezTo>
                  <a:cubicBezTo>
                    <a:pt x="12898" y="261805"/>
                    <a:pt x="200752" y="283501"/>
                    <a:pt x="245202" y="267097"/>
                  </a:cubicBezTo>
                  <a:cubicBezTo>
                    <a:pt x="289652" y="250693"/>
                    <a:pt x="249964" y="203597"/>
                    <a:pt x="267427" y="162322"/>
                  </a:cubicBezTo>
                  <a:cubicBezTo>
                    <a:pt x="284889" y="121047"/>
                    <a:pt x="342040" y="-8070"/>
                    <a:pt x="337277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32201C11-53A3-0F56-34AE-1BC8CAAC68A2}"/>
                </a:ext>
              </a:extLst>
            </p:cNvPr>
            <p:cNvSpPr/>
            <p:nvPr/>
          </p:nvSpPr>
          <p:spPr>
            <a:xfrm>
              <a:off x="4209612" y="3033438"/>
              <a:ext cx="89418" cy="535292"/>
            </a:xfrm>
            <a:custGeom>
              <a:avLst/>
              <a:gdLst>
                <a:gd name="connsiteX0" fmla="*/ 51238 w 89418"/>
                <a:gd name="connsiteY0" fmla="*/ 1862 h 535292"/>
                <a:gd name="connsiteX1" fmla="*/ 16313 w 89418"/>
                <a:gd name="connsiteY1" fmla="*/ 166962 h 535292"/>
                <a:gd name="connsiteX2" fmla="*/ 16313 w 89418"/>
                <a:gd name="connsiteY2" fmla="*/ 268562 h 535292"/>
                <a:gd name="connsiteX3" fmla="*/ 89338 w 89418"/>
                <a:gd name="connsiteY3" fmla="*/ 535262 h 535292"/>
                <a:gd name="connsiteX4" fmla="*/ 438 w 89418"/>
                <a:gd name="connsiteY4" fmla="*/ 284437 h 535292"/>
                <a:gd name="connsiteX5" fmla="*/ 51238 w 89418"/>
                <a:gd name="connsiteY5" fmla="*/ 1862 h 5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18" h="535292">
                  <a:moveTo>
                    <a:pt x="51238" y="1862"/>
                  </a:moveTo>
                  <a:cubicBezTo>
                    <a:pt x="53884" y="-17717"/>
                    <a:pt x="22134" y="122512"/>
                    <a:pt x="16313" y="166962"/>
                  </a:cubicBezTo>
                  <a:cubicBezTo>
                    <a:pt x="10492" y="211412"/>
                    <a:pt x="4142" y="207179"/>
                    <a:pt x="16313" y="268562"/>
                  </a:cubicBezTo>
                  <a:cubicBezTo>
                    <a:pt x="28484" y="329945"/>
                    <a:pt x="91984" y="532616"/>
                    <a:pt x="89338" y="535262"/>
                  </a:cubicBezTo>
                  <a:cubicBezTo>
                    <a:pt x="86692" y="537908"/>
                    <a:pt x="6259" y="368574"/>
                    <a:pt x="438" y="284437"/>
                  </a:cubicBezTo>
                  <a:cubicBezTo>
                    <a:pt x="-5383" y="200300"/>
                    <a:pt x="48592" y="21441"/>
                    <a:pt x="51238" y="1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2869625B-4548-05A3-E3A0-DA03A38EF6EA}"/>
                </a:ext>
              </a:extLst>
            </p:cNvPr>
            <p:cNvSpPr/>
            <p:nvPr/>
          </p:nvSpPr>
          <p:spPr>
            <a:xfrm>
              <a:off x="4323854" y="3632199"/>
              <a:ext cx="54586" cy="523995"/>
            </a:xfrm>
            <a:custGeom>
              <a:avLst/>
              <a:gdLst>
                <a:gd name="connsiteX0" fmla="*/ 496 w 54586"/>
                <a:gd name="connsiteY0" fmla="*/ 1 h 523995"/>
                <a:gd name="connsiteX1" fmla="*/ 13196 w 54586"/>
                <a:gd name="connsiteY1" fmla="*/ 260351 h 523995"/>
                <a:gd name="connsiteX2" fmla="*/ 41771 w 54586"/>
                <a:gd name="connsiteY2" fmla="*/ 374651 h 523995"/>
                <a:gd name="connsiteX3" fmla="*/ 38596 w 54586"/>
                <a:gd name="connsiteY3" fmla="*/ 523876 h 523995"/>
                <a:gd name="connsiteX4" fmla="*/ 54471 w 54586"/>
                <a:gd name="connsiteY4" fmla="*/ 349251 h 523995"/>
                <a:gd name="connsiteX5" fmla="*/ 29071 w 54586"/>
                <a:gd name="connsiteY5" fmla="*/ 263526 h 523995"/>
                <a:gd name="connsiteX6" fmla="*/ 496 w 54586"/>
                <a:gd name="connsiteY6" fmla="*/ 1 h 52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86" h="523995">
                  <a:moveTo>
                    <a:pt x="496" y="1"/>
                  </a:moveTo>
                  <a:cubicBezTo>
                    <a:pt x="-2150" y="-528"/>
                    <a:pt x="6317" y="197909"/>
                    <a:pt x="13196" y="260351"/>
                  </a:cubicBezTo>
                  <a:cubicBezTo>
                    <a:pt x="20075" y="322793"/>
                    <a:pt x="37538" y="330730"/>
                    <a:pt x="41771" y="374651"/>
                  </a:cubicBezTo>
                  <a:cubicBezTo>
                    <a:pt x="46004" y="418572"/>
                    <a:pt x="36479" y="528109"/>
                    <a:pt x="38596" y="523876"/>
                  </a:cubicBezTo>
                  <a:cubicBezTo>
                    <a:pt x="40713" y="519643"/>
                    <a:pt x="56059" y="392643"/>
                    <a:pt x="54471" y="349251"/>
                  </a:cubicBezTo>
                  <a:cubicBezTo>
                    <a:pt x="52884" y="305859"/>
                    <a:pt x="37008" y="317501"/>
                    <a:pt x="29071" y="263526"/>
                  </a:cubicBezTo>
                  <a:cubicBezTo>
                    <a:pt x="21134" y="209551"/>
                    <a:pt x="3142" y="530"/>
                    <a:pt x="49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8DC72271-736E-EA8F-DF86-C34475E0DF61}"/>
                </a:ext>
              </a:extLst>
            </p:cNvPr>
            <p:cNvSpPr/>
            <p:nvPr/>
          </p:nvSpPr>
          <p:spPr>
            <a:xfrm>
              <a:off x="4546600" y="3419475"/>
              <a:ext cx="6350" cy="57150"/>
            </a:xfrm>
            <a:custGeom>
              <a:avLst/>
              <a:gdLst>
                <a:gd name="connsiteX0" fmla="*/ 0 w 6350"/>
                <a:gd name="connsiteY0" fmla="*/ 0 h 57150"/>
                <a:gd name="connsiteX1" fmla="*/ 6350 w 6350"/>
                <a:gd name="connsiteY1" fmla="*/ 57150 h 57150"/>
                <a:gd name="connsiteX2" fmla="*/ 6350 w 6350"/>
                <a:gd name="connsiteY2" fmla="*/ 57150 h 57150"/>
                <a:gd name="connsiteX3" fmla="*/ 0 w 6350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" h="57150">
                  <a:moveTo>
                    <a:pt x="0" y="0"/>
                  </a:moveTo>
                  <a:lnTo>
                    <a:pt x="6350" y="57150"/>
                  </a:lnTo>
                  <a:lnTo>
                    <a:pt x="6350" y="5715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1B1AB1AC-C393-608B-9467-9902AF0ABD1C}"/>
                </a:ext>
              </a:extLst>
            </p:cNvPr>
            <p:cNvSpPr/>
            <p:nvPr/>
          </p:nvSpPr>
          <p:spPr>
            <a:xfrm>
              <a:off x="4542944" y="3419471"/>
              <a:ext cx="22783" cy="73055"/>
            </a:xfrm>
            <a:custGeom>
              <a:avLst/>
              <a:gdLst>
                <a:gd name="connsiteX0" fmla="*/ 481 w 22783"/>
                <a:gd name="connsiteY0" fmla="*/ 4 h 73055"/>
                <a:gd name="connsiteX1" fmla="*/ 10006 w 22783"/>
                <a:gd name="connsiteY1" fmla="*/ 53979 h 73055"/>
                <a:gd name="connsiteX2" fmla="*/ 22706 w 22783"/>
                <a:gd name="connsiteY2" fmla="*/ 73029 h 73055"/>
                <a:gd name="connsiteX3" fmla="*/ 3656 w 22783"/>
                <a:gd name="connsiteY3" fmla="*/ 50804 h 73055"/>
                <a:gd name="connsiteX4" fmla="*/ 481 w 22783"/>
                <a:gd name="connsiteY4" fmla="*/ 4 h 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3" h="73055">
                  <a:moveTo>
                    <a:pt x="481" y="4"/>
                  </a:moveTo>
                  <a:cubicBezTo>
                    <a:pt x="1539" y="533"/>
                    <a:pt x="10006" y="53979"/>
                    <a:pt x="10006" y="53979"/>
                  </a:cubicBezTo>
                  <a:cubicBezTo>
                    <a:pt x="13710" y="66150"/>
                    <a:pt x="23764" y="73558"/>
                    <a:pt x="22706" y="73029"/>
                  </a:cubicBezTo>
                  <a:cubicBezTo>
                    <a:pt x="21648" y="72500"/>
                    <a:pt x="7360" y="59271"/>
                    <a:pt x="3656" y="50804"/>
                  </a:cubicBezTo>
                  <a:cubicBezTo>
                    <a:pt x="-48" y="42337"/>
                    <a:pt x="-577" y="-525"/>
                    <a:pt x="48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576CE6E7-42DB-3751-A6B0-7B4C22FACA5B}"/>
                </a:ext>
              </a:extLst>
            </p:cNvPr>
            <p:cNvSpPr/>
            <p:nvPr/>
          </p:nvSpPr>
          <p:spPr>
            <a:xfrm>
              <a:off x="4571958" y="3416296"/>
              <a:ext cx="25598" cy="66712"/>
            </a:xfrm>
            <a:custGeom>
              <a:avLst/>
              <a:gdLst>
                <a:gd name="connsiteX0" fmla="*/ 6392 w 25598"/>
                <a:gd name="connsiteY0" fmla="*/ 4 h 66712"/>
                <a:gd name="connsiteX1" fmla="*/ 19092 w 25598"/>
                <a:gd name="connsiteY1" fmla="*/ 50804 h 66712"/>
                <a:gd name="connsiteX2" fmla="*/ 42 w 25598"/>
                <a:gd name="connsiteY2" fmla="*/ 66679 h 66712"/>
                <a:gd name="connsiteX3" fmla="*/ 25442 w 25598"/>
                <a:gd name="connsiteY3" fmla="*/ 53979 h 66712"/>
                <a:gd name="connsiteX4" fmla="*/ 6392 w 25598"/>
                <a:gd name="connsiteY4" fmla="*/ 4 h 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98" h="66712">
                  <a:moveTo>
                    <a:pt x="6392" y="4"/>
                  </a:moveTo>
                  <a:cubicBezTo>
                    <a:pt x="5334" y="-525"/>
                    <a:pt x="19092" y="50804"/>
                    <a:pt x="19092" y="50804"/>
                  </a:cubicBezTo>
                  <a:cubicBezTo>
                    <a:pt x="18034" y="61916"/>
                    <a:pt x="-1016" y="66150"/>
                    <a:pt x="42" y="66679"/>
                  </a:cubicBezTo>
                  <a:cubicBezTo>
                    <a:pt x="1100" y="67208"/>
                    <a:pt x="23325" y="61387"/>
                    <a:pt x="25442" y="53979"/>
                  </a:cubicBezTo>
                  <a:cubicBezTo>
                    <a:pt x="27559" y="46571"/>
                    <a:pt x="7450" y="533"/>
                    <a:pt x="639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044D85ED-F5FE-ECA2-49E6-2F2F964E8198}"/>
                </a:ext>
              </a:extLst>
            </p:cNvPr>
            <p:cNvSpPr/>
            <p:nvPr/>
          </p:nvSpPr>
          <p:spPr>
            <a:xfrm>
              <a:off x="4765596" y="3527298"/>
              <a:ext cx="31886" cy="143104"/>
            </a:xfrm>
            <a:custGeom>
              <a:avLst/>
              <a:gdLst>
                <a:gd name="connsiteX0" fmla="*/ 79 w 31886"/>
                <a:gd name="connsiteY0" fmla="*/ 127 h 143104"/>
                <a:gd name="connsiteX1" fmla="*/ 22304 w 31886"/>
                <a:gd name="connsiteY1" fmla="*/ 60452 h 143104"/>
                <a:gd name="connsiteX2" fmla="*/ 6429 w 31886"/>
                <a:gd name="connsiteY2" fmla="*/ 143002 h 143104"/>
                <a:gd name="connsiteX3" fmla="*/ 31829 w 31886"/>
                <a:gd name="connsiteY3" fmla="*/ 76327 h 143104"/>
                <a:gd name="connsiteX4" fmla="*/ 79 w 31886"/>
                <a:gd name="connsiteY4" fmla="*/ 127 h 14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86" h="143104">
                  <a:moveTo>
                    <a:pt x="79" y="127"/>
                  </a:moveTo>
                  <a:cubicBezTo>
                    <a:pt x="-1509" y="-2519"/>
                    <a:pt x="21246" y="36640"/>
                    <a:pt x="22304" y="60452"/>
                  </a:cubicBezTo>
                  <a:cubicBezTo>
                    <a:pt x="23362" y="84264"/>
                    <a:pt x="4842" y="140356"/>
                    <a:pt x="6429" y="143002"/>
                  </a:cubicBezTo>
                  <a:cubicBezTo>
                    <a:pt x="8017" y="145648"/>
                    <a:pt x="30242" y="96435"/>
                    <a:pt x="31829" y="76327"/>
                  </a:cubicBezTo>
                  <a:cubicBezTo>
                    <a:pt x="33417" y="56219"/>
                    <a:pt x="1667" y="2773"/>
                    <a:pt x="79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7D30800D-9937-1187-4EC1-9A7EDC4AB8E1}"/>
                </a:ext>
              </a:extLst>
            </p:cNvPr>
            <p:cNvSpPr/>
            <p:nvPr/>
          </p:nvSpPr>
          <p:spPr>
            <a:xfrm>
              <a:off x="4749701" y="3257466"/>
              <a:ext cx="44602" cy="168474"/>
            </a:xfrm>
            <a:custGeom>
              <a:avLst/>
              <a:gdLst>
                <a:gd name="connsiteX0" fmla="*/ 44549 w 44602"/>
                <a:gd name="connsiteY0" fmla="*/ 84 h 168474"/>
                <a:gd name="connsiteX1" fmla="*/ 9624 w 44602"/>
                <a:gd name="connsiteY1" fmla="*/ 85809 h 168474"/>
                <a:gd name="connsiteX2" fmla="*/ 31849 w 44602"/>
                <a:gd name="connsiteY2" fmla="*/ 168359 h 168474"/>
                <a:gd name="connsiteX3" fmla="*/ 99 w 44602"/>
                <a:gd name="connsiteY3" fmla="*/ 101684 h 168474"/>
                <a:gd name="connsiteX4" fmla="*/ 44549 w 44602"/>
                <a:gd name="connsiteY4" fmla="*/ 84 h 16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2" h="168474">
                  <a:moveTo>
                    <a:pt x="44549" y="84"/>
                  </a:moveTo>
                  <a:cubicBezTo>
                    <a:pt x="46137" y="-2562"/>
                    <a:pt x="11741" y="57763"/>
                    <a:pt x="9624" y="85809"/>
                  </a:cubicBezTo>
                  <a:cubicBezTo>
                    <a:pt x="7507" y="113855"/>
                    <a:pt x="33436" y="165713"/>
                    <a:pt x="31849" y="168359"/>
                  </a:cubicBezTo>
                  <a:cubicBezTo>
                    <a:pt x="30261" y="171005"/>
                    <a:pt x="-2018" y="127613"/>
                    <a:pt x="99" y="101684"/>
                  </a:cubicBezTo>
                  <a:cubicBezTo>
                    <a:pt x="2216" y="75755"/>
                    <a:pt x="42961" y="2730"/>
                    <a:pt x="44549" y="8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0021E26E-0DCB-CA9B-3BE4-4FB51692E42A}"/>
                </a:ext>
              </a:extLst>
            </p:cNvPr>
            <p:cNvSpPr/>
            <p:nvPr/>
          </p:nvSpPr>
          <p:spPr>
            <a:xfrm>
              <a:off x="4421697" y="3279775"/>
              <a:ext cx="29694" cy="136525"/>
            </a:xfrm>
            <a:custGeom>
              <a:avLst/>
              <a:gdLst>
                <a:gd name="connsiteX0" fmla="*/ 29653 w 29694"/>
                <a:gd name="connsiteY0" fmla="*/ 0 h 136525"/>
                <a:gd name="connsiteX1" fmla="*/ 7428 w 29694"/>
                <a:gd name="connsiteY1" fmla="*/ 66675 h 136525"/>
                <a:gd name="connsiteX2" fmla="*/ 7428 w 29694"/>
                <a:gd name="connsiteY2" fmla="*/ 136525 h 136525"/>
                <a:gd name="connsiteX3" fmla="*/ 1078 w 29694"/>
                <a:gd name="connsiteY3" fmla="*/ 66675 h 136525"/>
                <a:gd name="connsiteX4" fmla="*/ 29653 w 29694"/>
                <a:gd name="connsiteY4" fmla="*/ 0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94" h="136525">
                  <a:moveTo>
                    <a:pt x="29653" y="0"/>
                  </a:moveTo>
                  <a:cubicBezTo>
                    <a:pt x="30711" y="0"/>
                    <a:pt x="11132" y="43921"/>
                    <a:pt x="7428" y="66675"/>
                  </a:cubicBezTo>
                  <a:cubicBezTo>
                    <a:pt x="3724" y="89429"/>
                    <a:pt x="8486" y="136525"/>
                    <a:pt x="7428" y="136525"/>
                  </a:cubicBezTo>
                  <a:cubicBezTo>
                    <a:pt x="6370" y="136525"/>
                    <a:pt x="-3155" y="87312"/>
                    <a:pt x="1078" y="66675"/>
                  </a:cubicBezTo>
                  <a:cubicBezTo>
                    <a:pt x="5311" y="46038"/>
                    <a:pt x="28595" y="0"/>
                    <a:pt x="2965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1D183A5F-879E-F564-7B1D-AFFA5ECDDFFA}"/>
                </a:ext>
              </a:extLst>
            </p:cNvPr>
            <p:cNvSpPr/>
            <p:nvPr/>
          </p:nvSpPr>
          <p:spPr>
            <a:xfrm>
              <a:off x="5509841" y="3234454"/>
              <a:ext cx="82012" cy="518722"/>
            </a:xfrm>
            <a:custGeom>
              <a:avLst/>
              <a:gdLst>
                <a:gd name="connsiteX0" fmla="*/ 1959 w 82012"/>
                <a:gd name="connsiteY0" fmla="*/ 871 h 518722"/>
                <a:gd name="connsiteX1" fmla="*/ 46409 w 82012"/>
                <a:gd name="connsiteY1" fmla="*/ 400921 h 518722"/>
                <a:gd name="connsiteX2" fmla="*/ 81334 w 82012"/>
                <a:gd name="connsiteY2" fmla="*/ 515221 h 518722"/>
                <a:gd name="connsiteX3" fmla="*/ 14659 w 82012"/>
                <a:gd name="connsiteY3" fmla="*/ 299321 h 518722"/>
                <a:gd name="connsiteX4" fmla="*/ 1959 w 82012"/>
                <a:gd name="connsiteY4" fmla="*/ 871 h 51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2" h="518722">
                  <a:moveTo>
                    <a:pt x="1959" y="871"/>
                  </a:moveTo>
                  <a:cubicBezTo>
                    <a:pt x="7251" y="17804"/>
                    <a:pt x="33180" y="315196"/>
                    <a:pt x="46409" y="400921"/>
                  </a:cubicBezTo>
                  <a:cubicBezTo>
                    <a:pt x="59638" y="486646"/>
                    <a:pt x="86626" y="532154"/>
                    <a:pt x="81334" y="515221"/>
                  </a:cubicBezTo>
                  <a:cubicBezTo>
                    <a:pt x="76042" y="498288"/>
                    <a:pt x="26830" y="380283"/>
                    <a:pt x="14659" y="299321"/>
                  </a:cubicBezTo>
                  <a:cubicBezTo>
                    <a:pt x="2488" y="218359"/>
                    <a:pt x="-3333" y="-16062"/>
                    <a:pt x="1959" y="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D67F2264-FECF-26BD-0E3C-2212151B59B8}"/>
                </a:ext>
              </a:extLst>
            </p:cNvPr>
            <p:cNvSpPr/>
            <p:nvPr/>
          </p:nvSpPr>
          <p:spPr>
            <a:xfrm>
              <a:off x="5597490" y="3768560"/>
              <a:ext cx="133439" cy="552705"/>
            </a:xfrm>
            <a:custGeom>
              <a:avLst/>
              <a:gdLst>
                <a:gd name="connsiteX0" fmla="*/ 35 w 133439"/>
                <a:gd name="connsiteY0" fmla="*/ 165 h 552705"/>
                <a:gd name="connsiteX1" fmla="*/ 79410 w 133439"/>
                <a:gd name="connsiteY1" fmla="*/ 209715 h 552705"/>
                <a:gd name="connsiteX2" fmla="*/ 133385 w 133439"/>
                <a:gd name="connsiteY2" fmla="*/ 552615 h 552705"/>
                <a:gd name="connsiteX3" fmla="*/ 69885 w 133439"/>
                <a:gd name="connsiteY3" fmla="*/ 241465 h 552705"/>
                <a:gd name="connsiteX4" fmla="*/ 35 w 133439"/>
                <a:gd name="connsiteY4" fmla="*/ 165 h 55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39" h="552705">
                  <a:moveTo>
                    <a:pt x="35" y="165"/>
                  </a:moveTo>
                  <a:cubicBezTo>
                    <a:pt x="1622" y="-5127"/>
                    <a:pt x="57185" y="117640"/>
                    <a:pt x="79410" y="209715"/>
                  </a:cubicBezTo>
                  <a:cubicBezTo>
                    <a:pt x="101635" y="301790"/>
                    <a:pt x="134972" y="547323"/>
                    <a:pt x="133385" y="552615"/>
                  </a:cubicBezTo>
                  <a:cubicBezTo>
                    <a:pt x="131798" y="557907"/>
                    <a:pt x="89993" y="329307"/>
                    <a:pt x="69885" y="241465"/>
                  </a:cubicBezTo>
                  <a:cubicBezTo>
                    <a:pt x="49777" y="153623"/>
                    <a:pt x="-1552" y="5457"/>
                    <a:pt x="35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80570126-8BF9-8D13-F0EC-839DC1AB07FF}"/>
                </a:ext>
              </a:extLst>
            </p:cNvPr>
            <p:cNvSpPr/>
            <p:nvPr/>
          </p:nvSpPr>
          <p:spPr>
            <a:xfrm>
              <a:off x="4908547" y="2393604"/>
              <a:ext cx="524723" cy="1134939"/>
            </a:xfrm>
            <a:custGeom>
              <a:avLst/>
              <a:gdLst>
                <a:gd name="connsiteX0" fmla="*/ 3 w 524723"/>
                <a:gd name="connsiteY0" fmla="*/ 346 h 1134939"/>
                <a:gd name="connsiteX1" fmla="*/ 330203 w 524723"/>
                <a:gd name="connsiteY1" fmla="*/ 257521 h 1134939"/>
                <a:gd name="connsiteX2" fmla="*/ 514353 w 524723"/>
                <a:gd name="connsiteY2" fmla="*/ 1089371 h 1134939"/>
                <a:gd name="connsiteX3" fmla="*/ 492128 w 524723"/>
                <a:gd name="connsiteY3" fmla="*/ 959196 h 1134939"/>
                <a:gd name="connsiteX4" fmla="*/ 412753 w 524723"/>
                <a:gd name="connsiteY4" fmla="*/ 397221 h 1134939"/>
                <a:gd name="connsiteX5" fmla="*/ 336553 w 524723"/>
                <a:gd name="connsiteY5" fmla="*/ 206721 h 1134939"/>
                <a:gd name="connsiteX6" fmla="*/ 3 w 524723"/>
                <a:gd name="connsiteY6" fmla="*/ 346 h 113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723" h="1134939">
                  <a:moveTo>
                    <a:pt x="3" y="346"/>
                  </a:moveTo>
                  <a:cubicBezTo>
                    <a:pt x="-1055" y="8813"/>
                    <a:pt x="244478" y="76017"/>
                    <a:pt x="330203" y="257521"/>
                  </a:cubicBezTo>
                  <a:cubicBezTo>
                    <a:pt x="415928" y="439025"/>
                    <a:pt x="487366" y="972425"/>
                    <a:pt x="514353" y="1089371"/>
                  </a:cubicBezTo>
                  <a:cubicBezTo>
                    <a:pt x="541341" y="1206317"/>
                    <a:pt x="509061" y="1074554"/>
                    <a:pt x="492128" y="959196"/>
                  </a:cubicBezTo>
                  <a:cubicBezTo>
                    <a:pt x="475195" y="843838"/>
                    <a:pt x="438682" y="522634"/>
                    <a:pt x="412753" y="397221"/>
                  </a:cubicBezTo>
                  <a:cubicBezTo>
                    <a:pt x="386824" y="271809"/>
                    <a:pt x="401641" y="272867"/>
                    <a:pt x="336553" y="206721"/>
                  </a:cubicBezTo>
                  <a:cubicBezTo>
                    <a:pt x="271466" y="140575"/>
                    <a:pt x="1061" y="-8121"/>
                    <a:pt x="3" y="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F4913B73-8706-0B26-728F-2851D041A0AD}"/>
                </a:ext>
              </a:extLst>
            </p:cNvPr>
            <p:cNvSpPr/>
            <p:nvPr/>
          </p:nvSpPr>
          <p:spPr>
            <a:xfrm>
              <a:off x="4743148" y="2393856"/>
              <a:ext cx="378507" cy="506743"/>
            </a:xfrm>
            <a:custGeom>
              <a:avLst/>
              <a:gdLst>
                <a:gd name="connsiteX0" fmla="*/ 302 w 378507"/>
                <a:gd name="connsiteY0" fmla="*/ 94 h 506743"/>
                <a:gd name="connsiteX1" fmla="*/ 225727 w 378507"/>
                <a:gd name="connsiteY1" fmla="*/ 133444 h 506743"/>
                <a:gd name="connsiteX2" fmla="*/ 374952 w 378507"/>
                <a:gd name="connsiteY2" fmla="*/ 498569 h 506743"/>
                <a:gd name="connsiteX3" fmla="*/ 327327 w 378507"/>
                <a:gd name="connsiteY3" fmla="*/ 368394 h 506743"/>
                <a:gd name="connsiteX4" fmla="*/ 276527 w 378507"/>
                <a:gd name="connsiteY4" fmla="*/ 149319 h 506743"/>
                <a:gd name="connsiteX5" fmla="*/ 302 w 378507"/>
                <a:gd name="connsiteY5" fmla="*/ 94 h 50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507" h="506743">
                  <a:moveTo>
                    <a:pt x="302" y="94"/>
                  </a:moveTo>
                  <a:cubicBezTo>
                    <a:pt x="-8165" y="-2552"/>
                    <a:pt x="163285" y="50365"/>
                    <a:pt x="225727" y="133444"/>
                  </a:cubicBezTo>
                  <a:cubicBezTo>
                    <a:pt x="288169" y="216523"/>
                    <a:pt x="358019" y="459411"/>
                    <a:pt x="374952" y="498569"/>
                  </a:cubicBezTo>
                  <a:cubicBezTo>
                    <a:pt x="391885" y="537727"/>
                    <a:pt x="343731" y="426602"/>
                    <a:pt x="327327" y="368394"/>
                  </a:cubicBezTo>
                  <a:cubicBezTo>
                    <a:pt x="310923" y="310186"/>
                    <a:pt x="327856" y="211761"/>
                    <a:pt x="276527" y="149319"/>
                  </a:cubicBezTo>
                  <a:cubicBezTo>
                    <a:pt x="225198" y="86877"/>
                    <a:pt x="8769" y="2740"/>
                    <a:pt x="302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95216FD4-7D50-AC8B-6D52-23F6040DC109}"/>
                </a:ext>
              </a:extLst>
            </p:cNvPr>
            <p:cNvSpPr/>
            <p:nvPr/>
          </p:nvSpPr>
          <p:spPr>
            <a:xfrm>
              <a:off x="4425802" y="2374887"/>
              <a:ext cx="232053" cy="292119"/>
            </a:xfrm>
            <a:custGeom>
              <a:avLst/>
              <a:gdLst>
                <a:gd name="connsiteX0" fmla="*/ 231923 w 232053"/>
                <a:gd name="connsiteY0" fmla="*/ 13 h 292119"/>
                <a:gd name="connsiteX1" fmla="*/ 101748 w 232053"/>
                <a:gd name="connsiteY1" fmla="*/ 111138 h 292119"/>
                <a:gd name="connsiteX2" fmla="*/ 148 w 232053"/>
                <a:gd name="connsiteY2" fmla="*/ 292113 h 292119"/>
                <a:gd name="connsiteX3" fmla="*/ 123973 w 232053"/>
                <a:gd name="connsiteY3" fmla="*/ 104788 h 292119"/>
                <a:gd name="connsiteX4" fmla="*/ 231923 w 232053"/>
                <a:gd name="connsiteY4" fmla="*/ 13 h 29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053" h="292119">
                  <a:moveTo>
                    <a:pt x="231923" y="13"/>
                  </a:moveTo>
                  <a:cubicBezTo>
                    <a:pt x="228219" y="1071"/>
                    <a:pt x="140377" y="62455"/>
                    <a:pt x="101748" y="111138"/>
                  </a:cubicBezTo>
                  <a:cubicBezTo>
                    <a:pt x="63119" y="159821"/>
                    <a:pt x="-3556" y="293171"/>
                    <a:pt x="148" y="292113"/>
                  </a:cubicBezTo>
                  <a:cubicBezTo>
                    <a:pt x="3852" y="291055"/>
                    <a:pt x="88519" y="148180"/>
                    <a:pt x="123973" y="104788"/>
                  </a:cubicBezTo>
                  <a:cubicBezTo>
                    <a:pt x="159427" y="61396"/>
                    <a:pt x="235627" y="-1045"/>
                    <a:pt x="23192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C3AB8D59-69AE-A9BF-0D6A-FB8E3B2BFD72}"/>
                </a:ext>
              </a:extLst>
            </p:cNvPr>
            <p:cNvSpPr/>
            <p:nvPr/>
          </p:nvSpPr>
          <p:spPr>
            <a:xfrm>
              <a:off x="4692407" y="2435225"/>
              <a:ext cx="264653" cy="286078"/>
            </a:xfrm>
            <a:custGeom>
              <a:avLst/>
              <a:gdLst>
                <a:gd name="connsiteX0" fmla="*/ 243 w 264653"/>
                <a:gd name="connsiteY0" fmla="*/ 0 h 286078"/>
                <a:gd name="connsiteX1" fmla="*/ 178043 w 264653"/>
                <a:gd name="connsiteY1" fmla="*/ 120650 h 286078"/>
                <a:gd name="connsiteX2" fmla="*/ 263768 w 264653"/>
                <a:gd name="connsiteY2" fmla="*/ 285750 h 286078"/>
                <a:gd name="connsiteX3" fmla="*/ 222493 w 264653"/>
                <a:gd name="connsiteY3" fmla="*/ 161925 h 286078"/>
                <a:gd name="connsiteX4" fmla="*/ 219318 w 264653"/>
                <a:gd name="connsiteY4" fmla="*/ 120650 h 286078"/>
                <a:gd name="connsiteX5" fmla="*/ 243 w 264653"/>
                <a:gd name="connsiteY5" fmla="*/ 0 h 28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653" h="286078">
                  <a:moveTo>
                    <a:pt x="243" y="0"/>
                  </a:moveTo>
                  <a:cubicBezTo>
                    <a:pt x="-6636" y="0"/>
                    <a:pt x="134122" y="73025"/>
                    <a:pt x="178043" y="120650"/>
                  </a:cubicBezTo>
                  <a:cubicBezTo>
                    <a:pt x="221964" y="168275"/>
                    <a:pt x="256360" y="278871"/>
                    <a:pt x="263768" y="285750"/>
                  </a:cubicBezTo>
                  <a:cubicBezTo>
                    <a:pt x="271176" y="292629"/>
                    <a:pt x="229901" y="189442"/>
                    <a:pt x="222493" y="161925"/>
                  </a:cubicBezTo>
                  <a:cubicBezTo>
                    <a:pt x="215085" y="134408"/>
                    <a:pt x="250010" y="147108"/>
                    <a:pt x="219318" y="120650"/>
                  </a:cubicBezTo>
                  <a:cubicBezTo>
                    <a:pt x="188626" y="94192"/>
                    <a:pt x="7122" y="0"/>
                    <a:pt x="24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753EA809-424D-6E40-91C1-4938116C4C4A}"/>
                </a:ext>
              </a:extLst>
            </p:cNvPr>
            <p:cNvSpPr/>
            <p:nvPr/>
          </p:nvSpPr>
          <p:spPr>
            <a:xfrm>
              <a:off x="4525863" y="2374040"/>
              <a:ext cx="171055" cy="217434"/>
            </a:xfrm>
            <a:custGeom>
              <a:avLst/>
              <a:gdLst>
                <a:gd name="connsiteX0" fmla="*/ 169962 w 171055"/>
                <a:gd name="connsiteY0" fmla="*/ 860 h 217434"/>
                <a:gd name="connsiteX1" fmla="*/ 49312 w 171055"/>
                <a:gd name="connsiteY1" fmla="*/ 124685 h 217434"/>
                <a:gd name="connsiteX2" fmla="*/ 1687 w 171055"/>
                <a:gd name="connsiteY2" fmla="*/ 216760 h 217434"/>
                <a:gd name="connsiteX3" fmla="*/ 103287 w 171055"/>
                <a:gd name="connsiteY3" fmla="*/ 77060 h 217434"/>
                <a:gd name="connsiteX4" fmla="*/ 169962 w 171055"/>
                <a:gd name="connsiteY4" fmla="*/ 860 h 2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55" h="217434">
                  <a:moveTo>
                    <a:pt x="169962" y="860"/>
                  </a:moveTo>
                  <a:cubicBezTo>
                    <a:pt x="160966" y="8798"/>
                    <a:pt x="77358" y="88702"/>
                    <a:pt x="49312" y="124685"/>
                  </a:cubicBezTo>
                  <a:cubicBezTo>
                    <a:pt x="21266" y="160668"/>
                    <a:pt x="-7309" y="224698"/>
                    <a:pt x="1687" y="216760"/>
                  </a:cubicBezTo>
                  <a:cubicBezTo>
                    <a:pt x="10683" y="208823"/>
                    <a:pt x="76299" y="112514"/>
                    <a:pt x="103287" y="77060"/>
                  </a:cubicBezTo>
                  <a:cubicBezTo>
                    <a:pt x="130274" y="41606"/>
                    <a:pt x="178958" y="-7078"/>
                    <a:pt x="169962" y="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6E3D68F0-0DF0-94A0-F5C2-6C706F80ECBD}"/>
                </a:ext>
              </a:extLst>
            </p:cNvPr>
            <p:cNvSpPr/>
            <p:nvPr/>
          </p:nvSpPr>
          <p:spPr>
            <a:xfrm>
              <a:off x="5111690" y="2939470"/>
              <a:ext cx="22342" cy="843470"/>
            </a:xfrm>
            <a:custGeom>
              <a:avLst/>
              <a:gdLst>
                <a:gd name="connsiteX0" fmla="*/ 60 w 22342"/>
                <a:gd name="connsiteY0" fmla="*/ 580 h 843470"/>
                <a:gd name="connsiteX1" fmla="*/ 15935 w 22342"/>
                <a:gd name="connsiteY1" fmla="*/ 797505 h 843470"/>
                <a:gd name="connsiteX2" fmla="*/ 22285 w 22342"/>
                <a:gd name="connsiteY2" fmla="*/ 670505 h 843470"/>
                <a:gd name="connsiteX3" fmla="*/ 60 w 22342"/>
                <a:gd name="connsiteY3" fmla="*/ 580 h 84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2" h="843470">
                  <a:moveTo>
                    <a:pt x="60" y="580"/>
                  </a:moveTo>
                  <a:cubicBezTo>
                    <a:pt x="-998" y="21747"/>
                    <a:pt x="12231" y="685851"/>
                    <a:pt x="15935" y="797505"/>
                  </a:cubicBezTo>
                  <a:cubicBezTo>
                    <a:pt x="19639" y="909159"/>
                    <a:pt x="22814" y="798034"/>
                    <a:pt x="22285" y="670505"/>
                  </a:cubicBezTo>
                  <a:cubicBezTo>
                    <a:pt x="21756" y="542976"/>
                    <a:pt x="1118" y="-20587"/>
                    <a:pt x="60" y="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FDCAB146-70AC-CA0F-715D-C5E7F1537A51}"/>
                </a:ext>
              </a:extLst>
            </p:cNvPr>
            <p:cNvSpPr/>
            <p:nvPr/>
          </p:nvSpPr>
          <p:spPr>
            <a:xfrm>
              <a:off x="5114769" y="2625722"/>
              <a:ext cx="201093" cy="1030698"/>
            </a:xfrm>
            <a:custGeom>
              <a:avLst/>
              <a:gdLst>
                <a:gd name="connsiteX0" fmla="*/ 156 w 201093"/>
                <a:gd name="connsiteY0" fmla="*/ 3 h 1030698"/>
                <a:gd name="connsiteX1" fmla="*/ 155731 w 201093"/>
                <a:gd name="connsiteY1" fmla="*/ 377828 h 1030698"/>
                <a:gd name="connsiteX2" fmla="*/ 181131 w 201093"/>
                <a:gd name="connsiteY2" fmla="*/ 996953 h 1030698"/>
                <a:gd name="connsiteX3" fmla="*/ 190656 w 201093"/>
                <a:gd name="connsiteY3" fmla="*/ 889003 h 1030698"/>
                <a:gd name="connsiteX4" fmla="*/ 187481 w 201093"/>
                <a:gd name="connsiteY4" fmla="*/ 384178 h 1030698"/>
                <a:gd name="connsiteX5" fmla="*/ 156 w 201093"/>
                <a:gd name="connsiteY5" fmla="*/ 3 h 103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93" h="1030698">
                  <a:moveTo>
                    <a:pt x="156" y="3"/>
                  </a:moveTo>
                  <a:cubicBezTo>
                    <a:pt x="-5135" y="-1055"/>
                    <a:pt x="125568" y="211670"/>
                    <a:pt x="155731" y="377828"/>
                  </a:cubicBezTo>
                  <a:cubicBezTo>
                    <a:pt x="185894" y="543986"/>
                    <a:pt x="175310" y="911757"/>
                    <a:pt x="181131" y="996953"/>
                  </a:cubicBezTo>
                  <a:cubicBezTo>
                    <a:pt x="186952" y="1082149"/>
                    <a:pt x="189598" y="991132"/>
                    <a:pt x="190656" y="889003"/>
                  </a:cubicBezTo>
                  <a:cubicBezTo>
                    <a:pt x="191714" y="786874"/>
                    <a:pt x="215527" y="531286"/>
                    <a:pt x="187481" y="384178"/>
                  </a:cubicBezTo>
                  <a:cubicBezTo>
                    <a:pt x="159435" y="237070"/>
                    <a:pt x="5447" y="1061"/>
                    <a:pt x="15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FD5374F7-F493-C5A2-952F-A52E6847848C}"/>
                </a:ext>
              </a:extLst>
            </p:cNvPr>
            <p:cNvSpPr/>
            <p:nvPr/>
          </p:nvSpPr>
          <p:spPr>
            <a:xfrm>
              <a:off x="5149480" y="2834199"/>
              <a:ext cx="61258" cy="1072495"/>
            </a:xfrm>
            <a:custGeom>
              <a:avLst/>
              <a:gdLst>
                <a:gd name="connsiteX0" fmla="*/ 370 w 61258"/>
                <a:gd name="connsiteY0" fmla="*/ 36001 h 1072495"/>
                <a:gd name="connsiteX1" fmla="*/ 35295 w 61258"/>
                <a:gd name="connsiteY1" fmla="*/ 96326 h 1072495"/>
                <a:gd name="connsiteX2" fmla="*/ 35295 w 61258"/>
                <a:gd name="connsiteY2" fmla="*/ 1058351 h 1072495"/>
                <a:gd name="connsiteX3" fmla="*/ 54345 w 61258"/>
                <a:gd name="connsiteY3" fmla="*/ 632901 h 1072495"/>
                <a:gd name="connsiteX4" fmla="*/ 60695 w 61258"/>
                <a:gd name="connsiteY4" fmla="*/ 115376 h 1072495"/>
                <a:gd name="connsiteX5" fmla="*/ 370 w 61258"/>
                <a:gd name="connsiteY5" fmla="*/ 36001 h 107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58" h="1072495">
                  <a:moveTo>
                    <a:pt x="370" y="36001"/>
                  </a:moveTo>
                  <a:cubicBezTo>
                    <a:pt x="-3863" y="32826"/>
                    <a:pt x="29474" y="-74066"/>
                    <a:pt x="35295" y="96326"/>
                  </a:cubicBezTo>
                  <a:cubicBezTo>
                    <a:pt x="41116" y="266718"/>
                    <a:pt x="32120" y="968922"/>
                    <a:pt x="35295" y="1058351"/>
                  </a:cubicBezTo>
                  <a:cubicBezTo>
                    <a:pt x="38470" y="1147780"/>
                    <a:pt x="50112" y="790063"/>
                    <a:pt x="54345" y="632901"/>
                  </a:cubicBezTo>
                  <a:cubicBezTo>
                    <a:pt x="58578" y="475739"/>
                    <a:pt x="62812" y="214859"/>
                    <a:pt x="60695" y="115376"/>
                  </a:cubicBezTo>
                  <a:cubicBezTo>
                    <a:pt x="58578" y="15893"/>
                    <a:pt x="4603" y="39176"/>
                    <a:pt x="370" y="36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AB7C7443-7337-DF45-E674-F057748573DE}"/>
                </a:ext>
              </a:extLst>
            </p:cNvPr>
            <p:cNvSpPr/>
            <p:nvPr/>
          </p:nvSpPr>
          <p:spPr>
            <a:xfrm>
              <a:off x="4800175" y="3759180"/>
              <a:ext cx="284072" cy="433241"/>
            </a:xfrm>
            <a:custGeom>
              <a:avLst/>
              <a:gdLst>
                <a:gd name="connsiteX0" fmla="*/ 283000 w 284072"/>
                <a:gd name="connsiteY0" fmla="*/ 20 h 433241"/>
                <a:gd name="connsiteX1" fmla="*/ 244900 w 284072"/>
                <a:gd name="connsiteY1" fmla="*/ 231795 h 433241"/>
                <a:gd name="connsiteX2" fmla="*/ 425 w 284072"/>
                <a:gd name="connsiteY2" fmla="*/ 431820 h 433241"/>
                <a:gd name="connsiteX3" fmla="*/ 187750 w 284072"/>
                <a:gd name="connsiteY3" fmla="*/ 317520 h 433241"/>
                <a:gd name="connsiteX4" fmla="*/ 263950 w 284072"/>
                <a:gd name="connsiteY4" fmla="*/ 244495 h 433241"/>
                <a:gd name="connsiteX5" fmla="*/ 283000 w 284072"/>
                <a:gd name="connsiteY5" fmla="*/ 20 h 4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072" h="433241">
                  <a:moveTo>
                    <a:pt x="283000" y="20"/>
                  </a:moveTo>
                  <a:cubicBezTo>
                    <a:pt x="279825" y="-2097"/>
                    <a:pt x="291996" y="159828"/>
                    <a:pt x="244900" y="231795"/>
                  </a:cubicBezTo>
                  <a:cubicBezTo>
                    <a:pt x="197804" y="303762"/>
                    <a:pt x="9950" y="417533"/>
                    <a:pt x="425" y="431820"/>
                  </a:cubicBezTo>
                  <a:cubicBezTo>
                    <a:pt x="-9100" y="446107"/>
                    <a:pt x="143829" y="348741"/>
                    <a:pt x="187750" y="317520"/>
                  </a:cubicBezTo>
                  <a:cubicBezTo>
                    <a:pt x="231671" y="286299"/>
                    <a:pt x="244900" y="292649"/>
                    <a:pt x="263950" y="244495"/>
                  </a:cubicBezTo>
                  <a:cubicBezTo>
                    <a:pt x="283000" y="196341"/>
                    <a:pt x="286175" y="2137"/>
                    <a:pt x="283000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CD566C2B-54A5-CA50-1723-F3B3BE19DB2D}"/>
                </a:ext>
              </a:extLst>
            </p:cNvPr>
            <p:cNvSpPr/>
            <p:nvPr/>
          </p:nvSpPr>
          <p:spPr>
            <a:xfrm>
              <a:off x="5403676" y="3597039"/>
              <a:ext cx="215740" cy="594314"/>
            </a:xfrm>
            <a:custGeom>
              <a:avLst/>
              <a:gdLst>
                <a:gd name="connsiteX0" fmla="*/ 174 w 215740"/>
                <a:gd name="connsiteY0" fmla="*/ 236 h 594314"/>
                <a:gd name="connsiteX1" fmla="*/ 168449 w 215740"/>
                <a:gd name="connsiteY1" fmla="*/ 311386 h 594314"/>
                <a:gd name="connsiteX2" fmla="*/ 197024 w 215740"/>
                <a:gd name="connsiteY2" fmla="*/ 593961 h 594314"/>
                <a:gd name="connsiteX3" fmla="*/ 203374 w 215740"/>
                <a:gd name="connsiteY3" fmla="*/ 362186 h 594314"/>
                <a:gd name="connsiteX4" fmla="*/ 174 w 215740"/>
                <a:gd name="connsiteY4" fmla="*/ 236 h 59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40" h="594314">
                  <a:moveTo>
                    <a:pt x="174" y="236"/>
                  </a:moveTo>
                  <a:cubicBezTo>
                    <a:pt x="-5647" y="-8231"/>
                    <a:pt x="135641" y="212432"/>
                    <a:pt x="168449" y="311386"/>
                  </a:cubicBezTo>
                  <a:cubicBezTo>
                    <a:pt x="201257" y="410340"/>
                    <a:pt x="191203" y="585494"/>
                    <a:pt x="197024" y="593961"/>
                  </a:cubicBezTo>
                  <a:cubicBezTo>
                    <a:pt x="202845" y="602428"/>
                    <a:pt x="231949" y="456907"/>
                    <a:pt x="203374" y="362186"/>
                  </a:cubicBezTo>
                  <a:cubicBezTo>
                    <a:pt x="174799" y="267465"/>
                    <a:pt x="5995" y="8703"/>
                    <a:pt x="174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C3397273-A2AD-6159-BFA0-28D49A9B6F70}"/>
                </a:ext>
              </a:extLst>
            </p:cNvPr>
            <p:cNvSpPr/>
            <p:nvPr/>
          </p:nvSpPr>
          <p:spPr>
            <a:xfrm>
              <a:off x="4870363" y="3765538"/>
              <a:ext cx="400293" cy="487926"/>
            </a:xfrm>
            <a:custGeom>
              <a:avLst/>
              <a:gdLst>
                <a:gd name="connsiteX0" fmla="*/ 400137 w 400293"/>
                <a:gd name="connsiteY0" fmla="*/ 12 h 487926"/>
                <a:gd name="connsiteX1" fmla="*/ 298537 w 400293"/>
                <a:gd name="connsiteY1" fmla="*/ 342912 h 487926"/>
                <a:gd name="connsiteX2" fmla="*/ 146137 w 400293"/>
                <a:gd name="connsiteY2" fmla="*/ 482612 h 487926"/>
                <a:gd name="connsiteX3" fmla="*/ 87 w 400293"/>
                <a:gd name="connsiteY3" fmla="*/ 460387 h 487926"/>
                <a:gd name="connsiteX4" fmla="*/ 127087 w 400293"/>
                <a:gd name="connsiteY4" fmla="*/ 476262 h 487926"/>
                <a:gd name="connsiteX5" fmla="*/ 276312 w 400293"/>
                <a:gd name="connsiteY5" fmla="*/ 355612 h 487926"/>
                <a:gd name="connsiteX6" fmla="*/ 400137 w 400293"/>
                <a:gd name="connsiteY6" fmla="*/ 12 h 48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293" h="487926">
                  <a:moveTo>
                    <a:pt x="400137" y="12"/>
                  </a:moveTo>
                  <a:cubicBezTo>
                    <a:pt x="403841" y="-2105"/>
                    <a:pt x="340870" y="262479"/>
                    <a:pt x="298537" y="342912"/>
                  </a:cubicBezTo>
                  <a:cubicBezTo>
                    <a:pt x="256204" y="423345"/>
                    <a:pt x="195879" y="463033"/>
                    <a:pt x="146137" y="482612"/>
                  </a:cubicBezTo>
                  <a:cubicBezTo>
                    <a:pt x="96395" y="502191"/>
                    <a:pt x="3262" y="461445"/>
                    <a:pt x="87" y="460387"/>
                  </a:cubicBezTo>
                  <a:cubicBezTo>
                    <a:pt x="-3088" y="459329"/>
                    <a:pt x="81050" y="493724"/>
                    <a:pt x="127087" y="476262"/>
                  </a:cubicBezTo>
                  <a:cubicBezTo>
                    <a:pt x="173124" y="458800"/>
                    <a:pt x="233449" y="429166"/>
                    <a:pt x="276312" y="355612"/>
                  </a:cubicBezTo>
                  <a:cubicBezTo>
                    <a:pt x="319174" y="282058"/>
                    <a:pt x="396433" y="2129"/>
                    <a:pt x="400137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41422C25-3258-D4AC-5008-CE13D529377D}"/>
                </a:ext>
              </a:extLst>
            </p:cNvPr>
            <p:cNvSpPr/>
            <p:nvPr/>
          </p:nvSpPr>
          <p:spPr>
            <a:xfrm>
              <a:off x="4184479" y="3075797"/>
              <a:ext cx="79772" cy="1061966"/>
            </a:xfrm>
            <a:custGeom>
              <a:avLst/>
              <a:gdLst>
                <a:gd name="connsiteX0" fmla="*/ 41446 w 79772"/>
                <a:gd name="connsiteY0" fmla="*/ 7128 h 1061966"/>
                <a:gd name="connsiteX1" fmla="*/ 16046 w 79772"/>
                <a:gd name="connsiteY1" fmla="*/ 175403 h 1061966"/>
                <a:gd name="connsiteX2" fmla="*/ 31921 w 79772"/>
                <a:gd name="connsiteY2" fmla="*/ 610378 h 1061966"/>
                <a:gd name="connsiteX3" fmla="*/ 79546 w 79772"/>
                <a:gd name="connsiteY3" fmla="*/ 1054878 h 1061966"/>
                <a:gd name="connsiteX4" fmla="*/ 47796 w 79772"/>
                <a:gd name="connsiteY4" fmla="*/ 848503 h 1061966"/>
                <a:gd name="connsiteX5" fmla="*/ 171 w 79772"/>
                <a:gd name="connsiteY5" fmla="*/ 388128 h 1061966"/>
                <a:gd name="connsiteX6" fmla="*/ 41446 w 79772"/>
                <a:gd name="connsiteY6" fmla="*/ 7128 h 106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772" h="1061966">
                  <a:moveTo>
                    <a:pt x="41446" y="7128"/>
                  </a:moveTo>
                  <a:cubicBezTo>
                    <a:pt x="44092" y="-28326"/>
                    <a:pt x="17633" y="74861"/>
                    <a:pt x="16046" y="175403"/>
                  </a:cubicBezTo>
                  <a:cubicBezTo>
                    <a:pt x="14459" y="275945"/>
                    <a:pt x="21338" y="463799"/>
                    <a:pt x="31921" y="610378"/>
                  </a:cubicBezTo>
                  <a:cubicBezTo>
                    <a:pt x="42504" y="756957"/>
                    <a:pt x="76900" y="1015191"/>
                    <a:pt x="79546" y="1054878"/>
                  </a:cubicBezTo>
                  <a:cubicBezTo>
                    <a:pt x="82192" y="1094565"/>
                    <a:pt x="61025" y="959628"/>
                    <a:pt x="47796" y="848503"/>
                  </a:cubicBezTo>
                  <a:cubicBezTo>
                    <a:pt x="34567" y="737378"/>
                    <a:pt x="3346" y="525711"/>
                    <a:pt x="171" y="388128"/>
                  </a:cubicBezTo>
                  <a:cubicBezTo>
                    <a:pt x="-3004" y="250545"/>
                    <a:pt x="38800" y="42582"/>
                    <a:pt x="41446" y="7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638009A3-F180-866E-F3E9-E4DA841BAF5C}"/>
                </a:ext>
              </a:extLst>
            </p:cNvPr>
            <p:cNvSpPr/>
            <p:nvPr/>
          </p:nvSpPr>
          <p:spPr>
            <a:xfrm>
              <a:off x="3879435" y="4040663"/>
              <a:ext cx="213233" cy="175814"/>
            </a:xfrm>
            <a:custGeom>
              <a:avLst/>
              <a:gdLst>
                <a:gd name="connsiteX0" fmla="*/ 213140 w 213233"/>
                <a:gd name="connsiteY0" fmla="*/ 1112 h 175814"/>
                <a:gd name="connsiteX1" fmla="*/ 149640 w 213233"/>
                <a:gd name="connsiteY1" fmla="*/ 93187 h 175814"/>
                <a:gd name="connsiteX2" fmla="*/ 143290 w 213233"/>
                <a:gd name="connsiteY2" fmla="*/ 124937 h 175814"/>
                <a:gd name="connsiteX3" fmla="*/ 95665 w 213233"/>
                <a:gd name="connsiteY3" fmla="*/ 163037 h 175814"/>
                <a:gd name="connsiteX4" fmla="*/ 415 w 213233"/>
                <a:gd name="connsiteY4" fmla="*/ 134462 h 175814"/>
                <a:gd name="connsiteX5" fmla="*/ 63915 w 213233"/>
                <a:gd name="connsiteY5" fmla="*/ 166212 h 175814"/>
                <a:gd name="connsiteX6" fmla="*/ 133765 w 213233"/>
                <a:gd name="connsiteY6" fmla="*/ 163037 h 175814"/>
                <a:gd name="connsiteX7" fmla="*/ 213140 w 213233"/>
                <a:gd name="connsiteY7" fmla="*/ 1112 h 17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33" h="175814">
                  <a:moveTo>
                    <a:pt x="213140" y="1112"/>
                  </a:moveTo>
                  <a:cubicBezTo>
                    <a:pt x="215786" y="-10530"/>
                    <a:pt x="161282" y="72550"/>
                    <a:pt x="149640" y="93187"/>
                  </a:cubicBezTo>
                  <a:cubicBezTo>
                    <a:pt x="137998" y="113824"/>
                    <a:pt x="152286" y="113295"/>
                    <a:pt x="143290" y="124937"/>
                  </a:cubicBezTo>
                  <a:cubicBezTo>
                    <a:pt x="134294" y="136579"/>
                    <a:pt x="119478" y="161449"/>
                    <a:pt x="95665" y="163037"/>
                  </a:cubicBezTo>
                  <a:cubicBezTo>
                    <a:pt x="71852" y="164625"/>
                    <a:pt x="5707" y="133933"/>
                    <a:pt x="415" y="134462"/>
                  </a:cubicBezTo>
                  <a:cubicBezTo>
                    <a:pt x="-4877" y="134991"/>
                    <a:pt x="41690" y="161450"/>
                    <a:pt x="63915" y="166212"/>
                  </a:cubicBezTo>
                  <a:cubicBezTo>
                    <a:pt x="86140" y="170975"/>
                    <a:pt x="111011" y="186849"/>
                    <a:pt x="133765" y="163037"/>
                  </a:cubicBezTo>
                  <a:cubicBezTo>
                    <a:pt x="156519" y="139225"/>
                    <a:pt x="210494" y="12754"/>
                    <a:pt x="213140" y="1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70522E4F-F21D-5554-BD2B-21B3DFF01F5C}"/>
                </a:ext>
              </a:extLst>
            </p:cNvPr>
            <p:cNvSpPr/>
            <p:nvPr/>
          </p:nvSpPr>
          <p:spPr>
            <a:xfrm>
              <a:off x="3914237" y="3816348"/>
              <a:ext cx="241847" cy="523384"/>
            </a:xfrm>
            <a:custGeom>
              <a:avLst/>
              <a:gdLst>
                <a:gd name="connsiteX0" fmla="*/ 241838 w 241847"/>
                <a:gd name="connsiteY0" fmla="*/ 2 h 523384"/>
                <a:gd name="connsiteX1" fmla="*/ 181513 w 241847"/>
                <a:gd name="connsiteY1" fmla="*/ 492127 h 523384"/>
                <a:gd name="connsiteX2" fmla="*/ 538 w 241847"/>
                <a:gd name="connsiteY2" fmla="*/ 409577 h 523384"/>
                <a:gd name="connsiteX3" fmla="*/ 127538 w 241847"/>
                <a:gd name="connsiteY3" fmla="*/ 488952 h 523384"/>
                <a:gd name="connsiteX4" fmla="*/ 178338 w 241847"/>
                <a:gd name="connsiteY4" fmla="*/ 485777 h 523384"/>
                <a:gd name="connsiteX5" fmla="*/ 241838 w 241847"/>
                <a:gd name="connsiteY5" fmla="*/ 2 h 52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47" h="523384">
                  <a:moveTo>
                    <a:pt x="241838" y="2"/>
                  </a:moveTo>
                  <a:cubicBezTo>
                    <a:pt x="242367" y="1060"/>
                    <a:pt x="221730" y="423865"/>
                    <a:pt x="181513" y="492127"/>
                  </a:cubicBezTo>
                  <a:cubicBezTo>
                    <a:pt x="141296" y="560389"/>
                    <a:pt x="9534" y="410106"/>
                    <a:pt x="538" y="409577"/>
                  </a:cubicBezTo>
                  <a:cubicBezTo>
                    <a:pt x="-8458" y="409048"/>
                    <a:pt x="97905" y="476252"/>
                    <a:pt x="127538" y="488952"/>
                  </a:cubicBezTo>
                  <a:cubicBezTo>
                    <a:pt x="157171" y="501652"/>
                    <a:pt x="157700" y="561448"/>
                    <a:pt x="178338" y="485777"/>
                  </a:cubicBezTo>
                  <a:cubicBezTo>
                    <a:pt x="198975" y="410106"/>
                    <a:pt x="241309" y="-1056"/>
                    <a:pt x="24183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5EF0D776-8C94-12BF-FD02-D2394F5CDA27}"/>
                </a:ext>
              </a:extLst>
            </p:cNvPr>
            <p:cNvSpPr/>
            <p:nvPr/>
          </p:nvSpPr>
          <p:spPr>
            <a:xfrm>
              <a:off x="4165412" y="3527158"/>
              <a:ext cx="143377" cy="903466"/>
            </a:xfrm>
            <a:custGeom>
              <a:avLst/>
              <a:gdLst>
                <a:gd name="connsiteX0" fmla="*/ 188 w 143377"/>
                <a:gd name="connsiteY0" fmla="*/ 267 h 903466"/>
                <a:gd name="connsiteX1" fmla="*/ 50988 w 143377"/>
                <a:gd name="connsiteY1" fmla="*/ 641617 h 903466"/>
                <a:gd name="connsiteX2" fmla="*/ 70038 w 143377"/>
                <a:gd name="connsiteY2" fmla="*/ 800367 h 903466"/>
                <a:gd name="connsiteX3" fmla="*/ 143063 w 143377"/>
                <a:gd name="connsiteY3" fmla="*/ 901967 h 903466"/>
                <a:gd name="connsiteX4" fmla="*/ 38288 w 143377"/>
                <a:gd name="connsiteY4" fmla="*/ 724167 h 903466"/>
                <a:gd name="connsiteX5" fmla="*/ 188 w 143377"/>
                <a:gd name="connsiteY5" fmla="*/ 267 h 9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377" h="903466">
                  <a:moveTo>
                    <a:pt x="188" y="267"/>
                  </a:moveTo>
                  <a:cubicBezTo>
                    <a:pt x="2305" y="-13491"/>
                    <a:pt x="39346" y="508267"/>
                    <a:pt x="50988" y="641617"/>
                  </a:cubicBezTo>
                  <a:cubicBezTo>
                    <a:pt x="62630" y="774967"/>
                    <a:pt x="54692" y="756975"/>
                    <a:pt x="70038" y="800367"/>
                  </a:cubicBezTo>
                  <a:cubicBezTo>
                    <a:pt x="85384" y="843759"/>
                    <a:pt x="148355" y="914667"/>
                    <a:pt x="143063" y="901967"/>
                  </a:cubicBezTo>
                  <a:cubicBezTo>
                    <a:pt x="137771" y="889267"/>
                    <a:pt x="62630" y="870217"/>
                    <a:pt x="38288" y="724167"/>
                  </a:cubicBezTo>
                  <a:cubicBezTo>
                    <a:pt x="13946" y="578117"/>
                    <a:pt x="-1929" y="14025"/>
                    <a:pt x="188" y="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189982A8-E903-FF0F-303E-02C223E8C703}"/>
                </a:ext>
              </a:extLst>
            </p:cNvPr>
            <p:cNvSpPr/>
            <p:nvPr/>
          </p:nvSpPr>
          <p:spPr>
            <a:xfrm>
              <a:off x="4253899" y="3473450"/>
              <a:ext cx="216587" cy="889001"/>
            </a:xfrm>
            <a:custGeom>
              <a:avLst/>
              <a:gdLst>
                <a:gd name="connsiteX0" fmla="*/ 601 w 216587"/>
                <a:gd name="connsiteY0" fmla="*/ 0 h 889001"/>
                <a:gd name="connsiteX1" fmla="*/ 67276 w 216587"/>
                <a:gd name="connsiteY1" fmla="*/ 635000 h 889001"/>
                <a:gd name="connsiteX2" fmla="*/ 216501 w 216587"/>
                <a:gd name="connsiteY2" fmla="*/ 889000 h 889001"/>
                <a:gd name="connsiteX3" fmla="*/ 45051 w 216587"/>
                <a:gd name="connsiteY3" fmla="*/ 638175 h 889001"/>
                <a:gd name="connsiteX4" fmla="*/ 601 w 216587"/>
                <a:gd name="connsiteY4" fmla="*/ 0 h 88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87" h="889001">
                  <a:moveTo>
                    <a:pt x="601" y="0"/>
                  </a:moveTo>
                  <a:cubicBezTo>
                    <a:pt x="4305" y="-529"/>
                    <a:pt x="31293" y="486833"/>
                    <a:pt x="67276" y="635000"/>
                  </a:cubicBezTo>
                  <a:cubicBezTo>
                    <a:pt x="103259" y="783167"/>
                    <a:pt x="220205" y="888471"/>
                    <a:pt x="216501" y="889000"/>
                  </a:cubicBezTo>
                  <a:cubicBezTo>
                    <a:pt x="212797" y="889529"/>
                    <a:pt x="79976" y="781050"/>
                    <a:pt x="45051" y="638175"/>
                  </a:cubicBezTo>
                  <a:cubicBezTo>
                    <a:pt x="10126" y="495300"/>
                    <a:pt x="-3103" y="529"/>
                    <a:pt x="60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4DECFB2A-74B2-2576-4C40-CE9CD19F7A56}"/>
                </a:ext>
              </a:extLst>
            </p:cNvPr>
            <p:cNvSpPr/>
            <p:nvPr/>
          </p:nvSpPr>
          <p:spPr>
            <a:xfrm>
              <a:off x="5082833" y="3329272"/>
              <a:ext cx="300774" cy="979774"/>
            </a:xfrm>
            <a:custGeom>
              <a:avLst/>
              <a:gdLst>
                <a:gd name="connsiteX0" fmla="*/ 273392 w 300774"/>
                <a:gd name="connsiteY0" fmla="*/ 1303 h 979774"/>
                <a:gd name="connsiteX1" fmla="*/ 260692 w 300774"/>
                <a:gd name="connsiteY1" fmla="*/ 607728 h 979774"/>
                <a:gd name="connsiteX2" fmla="*/ 120992 w 300774"/>
                <a:gd name="connsiteY2" fmla="*/ 915703 h 979774"/>
                <a:gd name="connsiteX3" fmla="*/ 342 w 300774"/>
                <a:gd name="connsiteY3" fmla="*/ 979203 h 979774"/>
                <a:gd name="connsiteX4" fmla="*/ 159092 w 300774"/>
                <a:gd name="connsiteY4" fmla="*/ 899828 h 979774"/>
                <a:gd name="connsiteX5" fmla="*/ 295617 w 300774"/>
                <a:gd name="connsiteY5" fmla="*/ 458503 h 979774"/>
                <a:gd name="connsiteX6" fmla="*/ 273392 w 300774"/>
                <a:gd name="connsiteY6" fmla="*/ 1303 h 97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774" h="979774">
                  <a:moveTo>
                    <a:pt x="273392" y="1303"/>
                  </a:moveTo>
                  <a:cubicBezTo>
                    <a:pt x="267571" y="26174"/>
                    <a:pt x="286092" y="455328"/>
                    <a:pt x="260692" y="607728"/>
                  </a:cubicBezTo>
                  <a:cubicBezTo>
                    <a:pt x="235292" y="760128"/>
                    <a:pt x="164384" y="853791"/>
                    <a:pt x="120992" y="915703"/>
                  </a:cubicBezTo>
                  <a:cubicBezTo>
                    <a:pt x="77600" y="977616"/>
                    <a:pt x="-6008" y="981849"/>
                    <a:pt x="342" y="979203"/>
                  </a:cubicBezTo>
                  <a:cubicBezTo>
                    <a:pt x="6692" y="976557"/>
                    <a:pt x="109880" y="986611"/>
                    <a:pt x="159092" y="899828"/>
                  </a:cubicBezTo>
                  <a:cubicBezTo>
                    <a:pt x="208304" y="813045"/>
                    <a:pt x="277625" y="602966"/>
                    <a:pt x="295617" y="458503"/>
                  </a:cubicBezTo>
                  <a:cubicBezTo>
                    <a:pt x="313609" y="314041"/>
                    <a:pt x="279213" y="-23568"/>
                    <a:pt x="273392" y="1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410997B1-59BB-30ED-3E0F-5692E6D8BA6A}"/>
                </a:ext>
              </a:extLst>
            </p:cNvPr>
            <p:cNvSpPr/>
            <p:nvPr/>
          </p:nvSpPr>
          <p:spPr>
            <a:xfrm>
              <a:off x="5378121" y="2871019"/>
              <a:ext cx="144569" cy="825108"/>
            </a:xfrm>
            <a:custGeom>
              <a:avLst/>
              <a:gdLst>
                <a:gd name="connsiteX0" fmla="*/ 329 w 144569"/>
                <a:gd name="connsiteY0" fmla="*/ 5531 h 825108"/>
                <a:gd name="connsiteX1" fmla="*/ 140029 w 144569"/>
                <a:gd name="connsiteY1" fmla="*/ 811981 h 825108"/>
                <a:gd name="connsiteX2" fmla="*/ 101929 w 144569"/>
                <a:gd name="connsiteY2" fmla="*/ 472256 h 825108"/>
                <a:gd name="connsiteX3" fmla="*/ 329 w 144569"/>
                <a:gd name="connsiteY3" fmla="*/ 5531 h 8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69" h="825108">
                  <a:moveTo>
                    <a:pt x="329" y="5531"/>
                  </a:moveTo>
                  <a:cubicBezTo>
                    <a:pt x="6679" y="62152"/>
                    <a:pt x="123096" y="734194"/>
                    <a:pt x="140029" y="811981"/>
                  </a:cubicBezTo>
                  <a:cubicBezTo>
                    <a:pt x="156962" y="889769"/>
                    <a:pt x="122566" y="601902"/>
                    <a:pt x="101929" y="472256"/>
                  </a:cubicBezTo>
                  <a:cubicBezTo>
                    <a:pt x="81292" y="342610"/>
                    <a:pt x="-6021" y="-51090"/>
                    <a:pt x="329" y="5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0EB9BACA-B933-11E9-6F85-81156F2042E0}"/>
                </a:ext>
              </a:extLst>
            </p:cNvPr>
            <p:cNvSpPr/>
            <p:nvPr/>
          </p:nvSpPr>
          <p:spPr>
            <a:xfrm>
              <a:off x="5337113" y="3765547"/>
              <a:ext cx="151460" cy="476260"/>
            </a:xfrm>
            <a:custGeom>
              <a:avLst/>
              <a:gdLst>
                <a:gd name="connsiteX0" fmla="*/ 85787 w 151460"/>
                <a:gd name="connsiteY0" fmla="*/ 3 h 476260"/>
                <a:gd name="connsiteX1" fmla="*/ 130237 w 151460"/>
                <a:gd name="connsiteY1" fmla="*/ 288928 h 476260"/>
                <a:gd name="connsiteX2" fmla="*/ 62 w 151460"/>
                <a:gd name="connsiteY2" fmla="*/ 476253 h 476260"/>
                <a:gd name="connsiteX3" fmla="*/ 149287 w 151460"/>
                <a:gd name="connsiteY3" fmla="*/ 295278 h 476260"/>
                <a:gd name="connsiteX4" fmla="*/ 85787 w 151460"/>
                <a:gd name="connsiteY4" fmla="*/ 3 h 47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60" h="476260">
                  <a:moveTo>
                    <a:pt x="85787" y="3"/>
                  </a:moveTo>
                  <a:cubicBezTo>
                    <a:pt x="82612" y="-1055"/>
                    <a:pt x="144524" y="209553"/>
                    <a:pt x="130237" y="288928"/>
                  </a:cubicBezTo>
                  <a:cubicBezTo>
                    <a:pt x="115950" y="368303"/>
                    <a:pt x="-3113" y="475195"/>
                    <a:pt x="62" y="476253"/>
                  </a:cubicBezTo>
                  <a:cubicBezTo>
                    <a:pt x="3237" y="477311"/>
                    <a:pt x="133412" y="371478"/>
                    <a:pt x="149287" y="295278"/>
                  </a:cubicBezTo>
                  <a:cubicBezTo>
                    <a:pt x="165162" y="219078"/>
                    <a:pt x="88962" y="1061"/>
                    <a:pt x="8578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4A3059E7-B3A0-C0B5-E3D9-F396F79715AE}"/>
                </a:ext>
              </a:extLst>
            </p:cNvPr>
            <p:cNvSpPr/>
            <p:nvPr/>
          </p:nvSpPr>
          <p:spPr>
            <a:xfrm>
              <a:off x="4352582" y="3044813"/>
              <a:ext cx="115549" cy="76218"/>
            </a:xfrm>
            <a:custGeom>
              <a:avLst/>
              <a:gdLst>
                <a:gd name="connsiteX0" fmla="*/ 343 w 115549"/>
                <a:gd name="connsiteY0" fmla="*/ 12 h 76218"/>
                <a:gd name="connsiteX1" fmla="*/ 60668 w 115549"/>
                <a:gd name="connsiteY1" fmla="*/ 28587 h 76218"/>
                <a:gd name="connsiteX2" fmla="*/ 114643 w 115549"/>
                <a:gd name="connsiteY2" fmla="*/ 76212 h 76218"/>
                <a:gd name="connsiteX3" fmla="*/ 89243 w 115549"/>
                <a:gd name="connsiteY3" fmla="*/ 31762 h 76218"/>
                <a:gd name="connsiteX4" fmla="*/ 343 w 115549"/>
                <a:gd name="connsiteY4" fmla="*/ 12 h 7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49" h="76218">
                  <a:moveTo>
                    <a:pt x="343" y="12"/>
                  </a:moveTo>
                  <a:cubicBezTo>
                    <a:pt x="-4420" y="-517"/>
                    <a:pt x="41618" y="15887"/>
                    <a:pt x="60668" y="28587"/>
                  </a:cubicBezTo>
                  <a:cubicBezTo>
                    <a:pt x="79718" y="41287"/>
                    <a:pt x="109881" y="75683"/>
                    <a:pt x="114643" y="76212"/>
                  </a:cubicBezTo>
                  <a:cubicBezTo>
                    <a:pt x="119406" y="76741"/>
                    <a:pt x="104589" y="43404"/>
                    <a:pt x="89243" y="31762"/>
                  </a:cubicBezTo>
                  <a:cubicBezTo>
                    <a:pt x="73897" y="20120"/>
                    <a:pt x="5106" y="541"/>
                    <a:pt x="343" y="1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6751AEA9-A86A-DEAB-6FAD-469C6A12D71E}"/>
                </a:ext>
              </a:extLst>
            </p:cNvPr>
            <p:cNvSpPr/>
            <p:nvPr/>
          </p:nvSpPr>
          <p:spPr>
            <a:xfrm>
              <a:off x="4660616" y="3095516"/>
              <a:ext cx="89324" cy="112716"/>
            </a:xfrm>
            <a:custGeom>
              <a:avLst/>
              <a:gdLst>
                <a:gd name="connsiteX0" fmla="*/ 284 w 89324"/>
                <a:gd name="connsiteY0" fmla="*/ 109 h 112716"/>
                <a:gd name="connsiteX1" fmla="*/ 41559 w 89324"/>
                <a:gd name="connsiteY1" fmla="*/ 95359 h 112716"/>
                <a:gd name="connsiteX2" fmla="*/ 89184 w 89324"/>
                <a:gd name="connsiteY2" fmla="*/ 111234 h 112716"/>
                <a:gd name="connsiteX3" fmla="*/ 25684 w 89324"/>
                <a:gd name="connsiteY3" fmla="*/ 76309 h 112716"/>
                <a:gd name="connsiteX4" fmla="*/ 284 w 89324"/>
                <a:gd name="connsiteY4" fmla="*/ 109 h 11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24" h="112716">
                  <a:moveTo>
                    <a:pt x="284" y="109"/>
                  </a:moveTo>
                  <a:cubicBezTo>
                    <a:pt x="2930" y="3284"/>
                    <a:pt x="26742" y="76838"/>
                    <a:pt x="41559" y="95359"/>
                  </a:cubicBezTo>
                  <a:cubicBezTo>
                    <a:pt x="56376" y="113880"/>
                    <a:pt x="91830" y="114409"/>
                    <a:pt x="89184" y="111234"/>
                  </a:cubicBezTo>
                  <a:cubicBezTo>
                    <a:pt x="86538" y="108059"/>
                    <a:pt x="37326" y="89009"/>
                    <a:pt x="25684" y="76309"/>
                  </a:cubicBezTo>
                  <a:cubicBezTo>
                    <a:pt x="14042" y="63609"/>
                    <a:pt x="-2362" y="-3066"/>
                    <a:pt x="284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E0B94E01-916A-1757-0FEA-FDF1C58BC39F}"/>
                </a:ext>
              </a:extLst>
            </p:cNvPr>
            <p:cNvSpPr/>
            <p:nvPr/>
          </p:nvSpPr>
          <p:spPr>
            <a:xfrm>
              <a:off x="4333519" y="3159119"/>
              <a:ext cx="141008" cy="63528"/>
            </a:xfrm>
            <a:custGeom>
              <a:avLst/>
              <a:gdLst>
                <a:gd name="connsiteX0" fmla="*/ 140056 w 141008"/>
                <a:gd name="connsiteY0" fmla="*/ 6 h 63528"/>
                <a:gd name="connsiteX1" fmla="*/ 73381 w 141008"/>
                <a:gd name="connsiteY1" fmla="*/ 44456 h 63528"/>
                <a:gd name="connsiteX2" fmla="*/ 356 w 141008"/>
                <a:gd name="connsiteY2" fmla="*/ 63506 h 63528"/>
                <a:gd name="connsiteX3" fmla="*/ 105131 w 141008"/>
                <a:gd name="connsiteY3" fmla="*/ 41281 h 63528"/>
                <a:gd name="connsiteX4" fmla="*/ 140056 w 141008"/>
                <a:gd name="connsiteY4" fmla="*/ 6 h 6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08" h="63528">
                  <a:moveTo>
                    <a:pt x="140056" y="6"/>
                  </a:moveTo>
                  <a:cubicBezTo>
                    <a:pt x="134764" y="535"/>
                    <a:pt x="96664" y="33873"/>
                    <a:pt x="73381" y="44456"/>
                  </a:cubicBezTo>
                  <a:cubicBezTo>
                    <a:pt x="50098" y="55039"/>
                    <a:pt x="-4936" y="64035"/>
                    <a:pt x="356" y="63506"/>
                  </a:cubicBezTo>
                  <a:cubicBezTo>
                    <a:pt x="5648" y="62977"/>
                    <a:pt x="82377" y="49748"/>
                    <a:pt x="105131" y="41281"/>
                  </a:cubicBezTo>
                  <a:cubicBezTo>
                    <a:pt x="127885" y="32814"/>
                    <a:pt x="145348" y="-523"/>
                    <a:pt x="14005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AE513D73-CFB1-A8DC-CBCD-8148D12679EC}"/>
                </a:ext>
              </a:extLst>
            </p:cNvPr>
            <p:cNvSpPr/>
            <p:nvPr/>
          </p:nvSpPr>
          <p:spPr>
            <a:xfrm>
              <a:off x="4276414" y="3143244"/>
              <a:ext cx="108559" cy="42817"/>
            </a:xfrm>
            <a:custGeom>
              <a:avLst/>
              <a:gdLst>
                <a:gd name="connsiteX0" fmla="*/ 311 w 108559"/>
                <a:gd name="connsiteY0" fmla="*/ 6 h 42817"/>
                <a:gd name="connsiteX1" fmla="*/ 44761 w 108559"/>
                <a:gd name="connsiteY1" fmla="*/ 38106 h 42817"/>
                <a:gd name="connsiteX2" fmla="*/ 108261 w 108559"/>
                <a:gd name="connsiteY2" fmla="*/ 41281 h 42817"/>
                <a:gd name="connsiteX3" fmla="*/ 66986 w 108559"/>
                <a:gd name="connsiteY3" fmla="*/ 41281 h 42817"/>
                <a:gd name="connsiteX4" fmla="*/ 311 w 108559"/>
                <a:gd name="connsiteY4" fmla="*/ 6 h 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59" h="42817">
                  <a:moveTo>
                    <a:pt x="311" y="6"/>
                  </a:moveTo>
                  <a:cubicBezTo>
                    <a:pt x="-3393" y="-523"/>
                    <a:pt x="26769" y="31227"/>
                    <a:pt x="44761" y="38106"/>
                  </a:cubicBezTo>
                  <a:cubicBezTo>
                    <a:pt x="62753" y="44985"/>
                    <a:pt x="104557" y="40752"/>
                    <a:pt x="108261" y="41281"/>
                  </a:cubicBezTo>
                  <a:cubicBezTo>
                    <a:pt x="111965" y="41810"/>
                    <a:pt x="80215" y="44456"/>
                    <a:pt x="66986" y="41281"/>
                  </a:cubicBezTo>
                  <a:cubicBezTo>
                    <a:pt x="53757" y="38106"/>
                    <a:pt x="4015" y="535"/>
                    <a:pt x="31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D280053A-C4FF-6B63-A1C7-23D1C11F9A56}"/>
                </a:ext>
              </a:extLst>
            </p:cNvPr>
            <p:cNvSpPr/>
            <p:nvPr/>
          </p:nvSpPr>
          <p:spPr>
            <a:xfrm>
              <a:off x="4302097" y="3330548"/>
              <a:ext cx="28620" cy="117520"/>
            </a:xfrm>
            <a:custGeom>
              <a:avLst/>
              <a:gdLst>
                <a:gd name="connsiteX0" fmla="*/ 28603 w 28620"/>
                <a:gd name="connsiteY0" fmla="*/ 27 h 117520"/>
                <a:gd name="connsiteX1" fmla="*/ 12728 w 28620"/>
                <a:gd name="connsiteY1" fmla="*/ 54002 h 117520"/>
                <a:gd name="connsiteX2" fmla="*/ 28 w 28620"/>
                <a:gd name="connsiteY2" fmla="*/ 117502 h 117520"/>
                <a:gd name="connsiteX3" fmla="*/ 9553 w 28620"/>
                <a:gd name="connsiteY3" fmla="*/ 47652 h 117520"/>
                <a:gd name="connsiteX4" fmla="*/ 28603 w 28620"/>
                <a:gd name="connsiteY4" fmla="*/ 27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0" h="117520">
                  <a:moveTo>
                    <a:pt x="28603" y="27"/>
                  </a:moveTo>
                  <a:cubicBezTo>
                    <a:pt x="29132" y="1085"/>
                    <a:pt x="17490" y="34423"/>
                    <a:pt x="12728" y="54002"/>
                  </a:cubicBezTo>
                  <a:cubicBezTo>
                    <a:pt x="7966" y="73581"/>
                    <a:pt x="557" y="118560"/>
                    <a:pt x="28" y="117502"/>
                  </a:cubicBezTo>
                  <a:cubicBezTo>
                    <a:pt x="-501" y="116444"/>
                    <a:pt x="6378" y="66173"/>
                    <a:pt x="9553" y="47652"/>
                  </a:cubicBezTo>
                  <a:cubicBezTo>
                    <a:pt x="12728" y="29131"/>
                    <a:pt x="28074" y="-1031"/>
                    <a:pt x="28603" y="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0243011C-5C93-60F8-9098-E4B55B500094}"/>
                </a:ext>
              </a:extLst>
            </p:cNvPr>
            <p:cNvSpPr/>
            <p:nvPr/>
          </p:nvSpPr>
          <p:spPr>
            <a:xfrm>
              <a:off x="4860902" y="3492259"/>
              <a:ext cx="48537" cy="105143"/>
            </a:xfrm>
            <a:custGeom>
              <a:avLst/>
              <a:gdLst>
                <a:gd name="connsiteX0" fmla="*/ 23 w 48537"/>
                <a:gd name="connsiteY0" fmla="*/ 241 h 105143"/>
                <a:gd name="connsiteX1" fmla="*/ 41298 w 48537"/>
                <a:gd name="connsiteY1" fmla="*/ 51041 h 105143"/>
                <a:gd name="connsiteX2" fmla="*/ 41298 w 48537"/>
                <a:gd name="connsiteY2" fmla="*/ 105016 h 105143"/>
                <a:gd name="connsiteX3" fmla="*/ 47648 w 48537"/>
                <a:gd name="connsiteY3" fmla="*/ 35166 h 105143"/>
                <a:gd name="connsiteX4" fmla="*/ 23 w 48537"/>
                <a:gd name="connsiteY4" fmla="*/ 241 h 10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" h="105143">
                  <a:moveTo>
                    <a:pt x="23" y="241"/>
                  </a:moveTo>
                  <a:cubicBezTo>
                    <a:pt x="-1035" y="2887"/>
                    <a:pt x="34419" y="33579"/>
                    <a:pt x="41298" y="51041"/>
                  </a:cubicBezTo>
                  <a:cubicBezTo>
                    <a:pt x="48177" y="68503"/>
                    <a:pt x="40240" y="107662"/>
                    <a:pt x="41298" y="105016"/>
                  </a:cubicBezTo>
                  <a:cubicBezTo>
                    <a:pt x="42356" y="102370"/>
                    <a:pt x="51352" y="53158"/>
                    <a:pt x="47648" y="35166"/>
                  </a:cubicBezTo>
                  <a:cubicBezTo>
                    <a:pt x="43944" y="17174"/>
                    <a:pt x="1081" y="-2405"/>
                    <a:pt x="23" y="24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18D3E977-60D5-DDB7-3EA8-3BBF479D03BB}"/>
                </a:ext>
              </a:extLst>
            </p:cNvPr>
            <p:cNvSpPr/>
            <p:nvPr/>
          </p:nvSpPr>
          <p:spPr>
            <a:xfrm>
              <a:off x="4850178" y="3160624"/>
              <a:ext cx="154937" cy="49301"/>
            </a:xfrm>
            <a:custGeom>
              <a:avLst/>
              <a:gdLst>
                <a:gd name="connsiteX0" fmla="*/ 153622 w 154937"/>
                <a:gd name="connsiteY0" fmla="*/ 1676 h 49301"/>
                <a:gd name="connsiteX1" fmla="*/ 71072 w 154937"/>
                <a:gd name="connsiteY1" fmla="*/ 14376 h 49301"/>
                <a:gd name="connsiteX2" fmla="*/ 1222 w 154937"/>
                <a:gd name="connsiteY2" fmla="*/ 49301 h 49301"/>
                <a:gd name="connsiteX3" fmla="*/ 153622 w 154937"/>
                <a:gd name="connsiteY3" fmla="*/ 1676 h 4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37" h="49301">
                  <a:moveTo>
                    <a:pt x="153622" y="1676"/>
                  </a:moveTo>
                  <a:cubicBezTo>
                    <a:pt x="165264" y="-4145"/>
                    <a:pt x="96472" y="6439"/>
                    <a:pt x="71072" y="14376"/>
                  </a:cubicBezTo>
                  <a:cubicBezTo>
                    <a:pt x="45672" y="22313"/>
                    <a:pt x="-8832" y="49301"/>
                    <a:pt x="1222" y="49301"/>
                  </a:cubicBezTo>
                  <a:cubicBezTo>
                    <a:pt x="11276" y="49301"/>
                    <a:pt x="141980" y="7497"/>
                    <a:pt x="153622" y="167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68117E36-91C8-1879-D7AF-F5A294391C67}"/>
                </a:ext>
              </a:extLst>
            </p:cNvPr>
            <p:cNvSpPr/>
            <p:nvPr/>
          </p:nvSpPr>
          <p:spPr>
            <a:xfrm>
              <a:off x="4865702" y="2973390"/>
              <a:ext cx="227596" cy="892286"/>
            </a:xfrm>
            <a:custGeom>
              <a:avLst/>
              <a:gdLst>
                <a:gd name="connsiteX0" fmla="*/ 188898 w 227596"/>
                <a:gd name="connsiteY0" fmla="*/ 14285 h 892286"/>
                <a:gd name="connsiteX1" fmla="*/ 207948 w 227596"/>
                <a:gd name="connsiteY1" fmla="*/ 341310 h 892286"/>
                <a:gd name="connsiteX2" fmla="*/ 207948 w 227596"/>
                <a:gd name="connsiteY2" fmla="*/ 265110 h 892286"/>
                <a:gd name="connsiteX3" fmla="*/ 226998 w 227596"/>
                <a:gd name="connsiteY3" fmla="*/ 471485 h 892286"/>
                <a:gd name="connsiteX4" fmla="*/ 217473 w 227596"/>
                <a:gd name="connsiteY4" fmla="*/ 477835 h 892286"/>
                <a:gd name="connsiteX5" fmla="*/ 166673 w 227596"/>
                <a:gd name="connsiteY5" fmla="*/ 649285 h 892286"/>
                <a:gd name="connsiteX6" fmla="*/ 188898 w 227596"/>
                <a:gd name="connsiteY6" fmla="*/ 601660 h 892286"/>
                <a:gd name="connsiteX7" fmla="*/ 93648 w 227596"/>
                <a:gd name="connsiteY7" fmla="*/ 773110 h 892286"/>
                <a:gd name="connsiteX8" fmla="*/ 77773 w 227596"/>
                <a:gd name="connsiteY8" fmla="*/ 760410 h 892286"/>
                <a:gd name="connsiteX9" fmla="*/ 1573 w 227596"/>
                <a:gd name="connsiteY9" fmla="*/ 884235 h 892286"/>
                <a:gd name="connsiteX10" fmla="*/ 157148 w 227596"/>
                <a:gd name="connsiteY10" fmla="*/ 496885 h 892286"/>
                <a:gd name="connsiteX11" fmla="*/ 128573 w 227596"/>
                <a:gd name="connsiteY11" fmla="*/ 588960 h 892286"/>
                <a:gd name="connsiteX12" fmla="*/ 179373 w 227596"/>
                <a:gd name="connsiteY12" fmla="*/ 287335 h 892286"/>
                <a:gd name="connsiteX13" fmla="*/ 176198 w 227596"/>
                <a:gd name="connsiteY13" fmla="*/ 347660 h 892286"/>
                <a:gd name="connsiteX14" fmla="*/ 115873 w 227596"/>
                <a:gd name="connsiteY14" fmla="*/ 4760 h 892286"/>
                <a:gd name="connsiteX15" fmla="*/ 153973 w 227596"/>
                <a:gd name="connsiteY15" fmla="*/ 141285 h 892286"/>
                <a:gd name="connsiteX16" fmla="*/ 188898 w 227596"/>
                <a:gd name="connsiteY16" fmla="*/ 14285 h 89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596" h="892286">
                  <a:moveTo>
                    <a:pt x="188898" y="14285"/>
                  </a:moveTo>
                  <a:cubicBezTo>
                    <a:pt x="197894" y="47622"/>
                    <a:pt x="204773" y="299506"/>
                    <a:pt x="207948" y="341310"/>
                  </a:cubicBezTo>
                  <a:cubicBezTo>
                    <a:pt x="211123" y="383114"/>
                    <a:pt x="204773" y="243414"/>
                    <a:pt x="207948" y="265110"/>
                  </a:cubicBezTo>
                  <a:cubicBezTo>
                    <a:pt x="211123" y="286806"/>
                    <a:pt x="225411" y="436031"/>
                    <a:pt x="226998" y="471485"/>
                  </a:cubicBezTo>
                  <a:cubicBezTo>
                    <a:pt x="228585" y="506939"/>
                    <a:pt x="227527" y="448202"/>
                    <a:pt x="217473" y="477835"/>
                  </a:cubicBezTo>
                  <a:cubicBezTo>
                    <a:pt x="207419" y="507468"/>
                    <a:pt x="171435" y="628648"/>
                    <a:pt x="166673" y="649285"/>
                  </a:cubicBezTo>
                  <a:cubicBezTo>
                    <a:pt x="161911" y="669922"/>
                    <a:pt x="201069" y="581023"/>
                    <a:pt x="188898" y="601660"/>
                  </a:cubicBezTo>
                  <a:cubicBezTo>
                    <a:pt x="176727" y="622297"/>
                    <a:pt x="112169" y="746652"/>
                    <a:pt x="93648" y="773110"/>
                  </a:cubicBezTo>
                  <a:cubicBezTo>
                    <a:pt x="75127" y="799568"/>
                    <a:pt x="93119" y="741889"/>
                    <a:pt x="77773" y="760410"/>
                  </a:cubicBezTo>
                  <a:cubicBezTo>
                    <a:pt x="62427" y="778931"/>
                    <a:pt x="-11656" y="928156"/>
                    <a:pt x="1573" y="884235"/>
                  </a:cubicBezTo>
                  <a:cubicBezTo>
                    <a:pt x="14802" y="840314"/>
                    <a:pt x="135981" y="546097"/>
                    <a:pt x="157148" y="496885"/>
                  </a:cubicBezTo>
                  <a:cubicBezTo>
                    <a:pt x="178315" y="447673"/>
                    <a:pt x="124869" y="623885"/>
                    <a:pt x="128573" y="588960"/>
                  </a:cubicBezTo>
                  <a:cubicBezTo>
                    <a:pt x="132277" y="554035"/>
                    <a:pt x="171435" y="327552"/>
                    <a:pt x="179373" y="287335"/>
                  </a:cubicBezTo>
                  <a:cubicBezTo>
                    <a:pt x="187311" y="247118"/>
                    <a:pt x="186781" y="394756"/>
                    <a:pt x="176198" y="347660"/>
                  </a:cubicBezTo>
                  <a:cubicBezTo>
                    <a:pt x="165615" y="300564"/>
                    <a:pt x="119577" y="39156"/>
                    <a:pt x="115873" y="4760"/>
                  </a:cubicBezTo>
                  <a:cubicBezTo>
                    <a:pt x="112169" y="-29636"/>
                    <a:pt x="144448" y="133348"/>
                    <a:pt x="153973" y="141285"/>
                  </a:cubicBezTo>
                  <a:cubicBezTo>
                    <a:pt x="163498" y="149222"/>
                    <a:pt x="179902" y="-19052"/>
                    <a:pt x="188898" y="1428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E01F602F-ED23-E604-2ACF-FF3BFC30C784}"/>
                </a:ext>
              </a:extLst>
            </p:cNvPr>
            <p:cNvSpPr/>
            <p:nvPr/>
          </p:nvSpPr>
          <p:spPr>
            <a:xfrm>
              <a:off x="4660605" y="3628060"/>
              <a:ext cx="412602" cy="346800"/>
            </a:xfrm>
            <a:custGeom>
              <a:avLst/>
              <a:gdLst>
                <a:gd name="connsiteX0" fmla="*/ 362245 w 412602"/>
                <a:gd name="connsiteY0" fmla="*/ 178765 h 346800"/>
                <a:gd name="connsiteX1" fmla="*/ 92370 w 412602"/>
                <a:gd name="connsiteY1" fmla="*/ 340690 h 346800"/>
                <a:gd name="connsiteX2" fmla="*/ 162220 w 412602"/>
                <a:gd name="connsiteY2" fmla="*/ 286715 h 346800"/>
                <a:gd name="connsiteX3" fmla="*/ 295 w 412602"/>
                <a:gd name="connsiteY3" fmla="*/ 343865 h 346800"/>
                <a:gd name="connsiteX4" fmla="*/ 209845 w 412602"/>
                <a:gd name="connsiteY4" fmla="*/ 175590 h 346800"/>
                <a:gd name="connsiteX5" fmla="*/ 187620 w 412602"/>
                <a:gd name="connsiteY5" fmla="*/ 197815 h 346800"/>
                <a:gd name="connsiteX6" fmla="*/ 355895 w 412602"/>
                <a:gd name="connsiteY6" fmla="*/ 965 h 346800"/>
                <a:gd name="connsiteX7" fmla="*/ 282870 w 412602"/>
                <a:gd name="connsiteY7" fmla="*/ 118440 h 346800"/>
                <a:gd name="connsiteX8" fmla="*/ 406695 w 412602"/>
                <a:gd name="connsiteY8" fmla="*/ 23190 h 346800"/>
                <a:gd name="connsiteX9" fmla="*/ 362245 w 412602"/>
                <a:gd name="connsiteY9" fmla="*/ 178765 h 34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02" h="346800">
                  <a:moveTo>
                    <a:pt x="362245" y="178765"/>
                  </a:moveTo>
                  <a:cubicBezTo>
                    <a:pt x="309857" y="231682"/>
                    <a:pt x="125707" y="322698"/>
                    <a:pt x="92370" y="340690"/>
                  </a:cubicBezTo>
                  <a:cubicBezTo>
                    <a:pt x="59033" y="358682"/>
                    <a:pt x="177566" y="286186"/>
                    <a:pt x="162220" y="286715"/>
                  </a:cubicBezTo>
                  <a:cubicBezTo>
                    <a:pt x="146874" y="287244"/>
                    <a:pt x="-7642" y="362386"/>
                    <a:pt x="295" y="343865"/>
                  </a:cubicBezTo>
                  <a:cubicBezTo>
                    <a:pt x="8232" y="325344"/>
                    <a:pt x="178624" y="199932"/>
                    <a:pt x="209845" y="175590"/>
                  </a:cubicBezTo>
                  <a:cubicBezTo>
                    <a:pt x="241066" y="151248"/>
                    <a:pt x="163278" y="226919"/>
                    <a:pt x="187620" y="197815"/>
                  </a:cubicBezTo>
                  <a:cubicBezTo>
                    <a:pt x="211962" y="168711"/>
                    <a:pt x="340020" y="14194"/>
                    <a:pt x="355895" y="965"/>
                  </a:cubicBezTo>
                  <a:cubicBezTo>
                    <a:pt x="371770" y="-12264"/>
                    <a:pt x="274403" y="114736"/>
                    <a:pt x="282870" y="118440"/>
                  </a:cubicBezTo>
                  <a:cubicBezTo>
                    <a:pt x="291337" y="122144"/>
                    <a:pt x="393995" y="17898"/>
                    <a:pt x="406695" y="23190"/>
                  </a:cubicBezTo>
                  <a:cubicBezTo>
                    <a:pt x="419395" y="28482"/>
                    <a:pt x="414633" y="125848"/>
                    <a:pt x="362245" y="17876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E2961069-B97F-6EBF-CE14-EFCA24BA037F}"/>
                </a:ext>
              </a:extLst>
            </p:cNvPr>
            <p:cNvSpPr/>
            <p:nvPr/>
          </p:nvSpPr>
          <p:spPr>
            <a:xfrm>
              <a:off x="4199163" y="2970676"/>
              <a:ext cx="111245" cy="572627"/>
            </a:xfrm>
            <a:custGeom>
              <a:avLst/>
              <a:gdLst>
                <a:gd name="connsiteX0" fmla="*/ 99787 w 111245"/>
                <a:gd name="connsiteY0" fmla="*/ 51924 h 572627"/>
                <a:gd name="connsiteX1" fmla="*/ 52162 w 111245"/>
                <a:gd name="connsiteY1" fmla="*/ 182099 h 572627"/>
                <a:gd name="connsiteX2" fmla="*/ 55337 w 111245"/>
                <a:gd name="connsiteY2" fmla="*/ 166224 h 572627"/>
                <a:gd name="connsiteX3" fmla="*/ 68037 w 111245"/>
                <a:gd name="connsiteY3" fmla="*/ 344024 h 572627"/>
                <a:gd name="connsiteX4" fmla="*/ 52162 w 111245"/>
                <a:gd name="connsiteY4" fmla="*/ 302749 h 572627"/>
                <a:gd name="connsiteX5" fmla="*/ 109312 w 111245"/>
                <a:gd name="connsiteY5" fmla="*/ 550399 h 572627"/>
                <a:gd name="connsiteX6" fmla="*/ 90262 w 111245"/>
                <a:gd name="connsiteY6" fmla="*/ 477374 h 572627"/>
                <a:gd name="connsiteX7" fmla="*/ 17237 w 111245"/>
                <a:gd name="connsiteY7" fmla="*/ 255124 h 572627"/>
                <a:gd name="connsiteX8" fmla="*/ 102962 w 111245"/>
                <a:gd name="connsiteY8" fmla="*/ 572624 h 572627"/>
                <a:gd name="connsiteX9" fmla="*/ 7712 w 111245"/>
                <a:gd name="connsiteY9" fmla="*/ 261474 h 572627"/>
                <a:gd name="connsiteX10" fmla="*/ 14062 w 111245"/>
                <a:gd name="connsiteY10" fmla="*/ 236074 h 572627"/>
                <a:gd name="connsiteX11" fmla="*/ 80737 w 111245"/>
                <a:gd name="connsiteY11" fmla="*/ 1124 h 572627"/>
                <a:gd name="connsiteX12" fmla="*/ 48987 w 111245"/>
                <a:gd name="connsiteY12" fmla="*/ 143999 h 572627"/>
                <a:gd name="connsiteX13" fmla="*/ 99787 w 111245"/>
                <a:gd name="connsiteY13" fmla="*/ 51924 h 57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245" h="572627">
                  <a:moveTo>
                    <a:pt x="99787" y="51924"/>
                  </a:moveTo>
                  <a:cubicBezTo>
                    <a:pt x="100316" y="58274"/>
                    <a:pt x="52162" y="182099"/>
                    <a:pt x="52162" y="182099"/>
                  </a:cubicBezTo>
                  <a:cubicBezTo>
                    <a:pt x="44754" y="201149"/>
                    <a:pt x="52691" y="139237"/>
                    <a:pt x="55337" y="166224"/>
                  </a:cubicBezTo>
                  <a:cubicBezTo>
                    <a:pt x="57983" y="193212"/>
                    <a:pt x="68566" y="321270"/>
                    <a:pt x="68037" y="344024"/>
                  </a:cubicBezTo>
                  <a:cubicBezTo>
                    <a:pt x="67508" y="366778"/>
                    <a:pt x="45283" y="268353"/>
                    <a:pt x="52162" y="302749"/>
                  </a:cubicBezTo>
                  <a:cubicBezTo>
                    <a:pt x="59041" y="337145"/>
                    <a:pt x="102962" y="521295"/>
                    <a:pt x="109312" y="550399"/>
                  </a:cubicBezTo>
                  <a:cubicBezTo>
                    <a:pt x="115662" y="579503"/>
                    <a:pt x="105608" y="526587"/>
                    <a:pt x="90262" y="477374"/>
                  </a:cubicBezTo>
                  <a:cubicBezTo>
                    <a:pt x="74916" y="428161"/>
                    <a:pt x="15120" y="239249"/>
                    <a:pt x="17237" y="255124"/>
                  </a:cubicBezTo>
                  <a:cubicBezTo>
                    <a:pt x="19354" y="270999"/>
                    <a:pt x="104550" y="571566"/>
                    <a:pt x="102962" y="572624"/>
                  </a:cubicBezTo>
                  <a:cubicBezTo>
                    <a:pt x="101374" y="573682"/>
                    <a:pt x="22529" y="317566"/>
                    <a:pt x="7712" y="261474"/>
                  </a:cubicBezTo>
                  <a:cubicBezTo>
                    <a:pt x="-7105" y="205382"/>
                    <a:pt x="1891" y="279466"/>
                    <a:pt x="14062" y="236074"/>
                  </a:cubicBezTo>
                  <a:cubicBezTo>
                    <a:pt x="26233" y="192682"/>
                    <a:pt x="74916" y="16470"/>
                    <a:pt x="80737" y="1124"/>
                  </a:cubicBezTo>
                  <a:cubicBezTo>
                    <a:pt x="86558" y="-14222"/>
                    <a:pt x="46341" y="132357"/>
                    <a:pt x="48987" y="143999"/>
                  </a:cubicBezTo>
                  <a:cubicBezTo>
                    <a:pt x="51633" y="155641"/>
                    <a:pt x="99258" y="45574"/>
                    <a:pt x="99787" y="5192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F6B2F7CA-71F0-98B8-195C-4B2990B08638}"/>
                </a:ext>
              </a:extLst>
            </p:cNvPr>
            <p:cNvSpPr/>
            <p:nvPr/>
          </p:nvSpPr>
          <p:spPr>
            <a:xfrm>
              <a:off x="4203898" y="3387699"/>
              <a:ext cx="349284" cy="517161"/>
            </a:xfrm>
            <a:custGeom>
              <a:avLst/>
              <a:gdLst>
                <a:gd name="connsiteX0" fmla="*/ 104577 w 349284"/>
                <a:gd name="connsiteY0" fmla="*/ 104801 h 517161"/>
                <a:gd name="connsiteX1" fmla="*/ 234752 w 349284"/>
                <a:gd name="connsiteY1" fmla="*/ 355626 h 517161"/>
                <a:gd name="connsiteX2" fmla="*/ 234752 w 349284"/>
                <a:gd name="connsiteY2" fmla="*/ 346101 h 517161"/>
                <a:gd name="connsiteX3" fmla="*/ 342702 w 349284"/>
                <a:gd name="connsiteY3" fmla="*/ 508026 h 517161"/>
                <a:gd name="connsiteX4" fmla="*/ 15677 w 349284"/>
                <a:gd name="connsiteY4" fmla="*/ 31776 h 517161"/>
                <a:gd name="connsiteX5" fmla="*/ 50602 w 349284"/>
                <a:gd name="connsiteY5" fmla="*/ 73051 h 517161"/>
                <a:gd name="connsiteX6" fmla="*/ 37902 w 349284"/>
                <a:gd name="connsiteY6" fmla="*/ 26 h 517161"/>
                <a:gd name="connsiteX7" fmla="*/ 104577 w 349284"/>
                <a:gd name="connsiteY7" fmla="*/ 104801 h 5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284" h="517161">
                  <a:moveTo>
                    <a:pt x="104577" y="104801"/>
                  </a:moveTo>
                  <a:cubicBezTo>
                    <a:pt x="137385" y="164068"/>
                    <a:pt x="234752" y="355626"/>
                    <a:pt x="234752" y="355626"/>
                  </a:cubicBezTo>
                  <a:cubicBezTo>
                    <a:pt x="256448" y="395842"/>
                    <a:pt x="216760" y="320701"/>
                    <a:pt x="234752" y="346101"/>
                  </a:cubicBezTo>
                  <a:cubicBezTo>
                    <a:pt x="252744" y="371501"/>
                    <a:pt x="379214" y="560413"/>
                    <a:pt x="342702" y="508026"/>
                  </a:cubicBezTo>
                  <a:cubicBezTo>
                    <a:pt x="306190" y="455639"/>
                    <a:pt x="64360" y="104272"/>
                    <a:pt x="15677" y="31776"/>
                  </a:cubicBezTo>
                  <a:cubicBezTo>
                    <a:pt x="-33006" y="-40720"/>
                    <a:pt x="46898" y="78343"/>
                    <a:pt x="50602" y="73051"/>
                  </a:cubicBezTo>
                  <a:cubicBezTo>
                    <a:pt x="54306" y="67759"/>
                    <a:pt x="27319" y="-1562"/>
                    <a:pt x="37902" y="26"/>
                  </a:cubicBezTo>
                  <a:cubicBezTo>
                    <a:pt x="48485" y="1613"/>
                    <a:pt x="71769" y="45534"/>
                    <a:pt x="104577" y="10480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77D287A-6ACC-78BD-90E9-625393D38A29}"/>
                </a:ext>
              </a:extLst>
            </p:cNvPr>
            <p:cNvSpPr/>
            <p:nvPr/>
          </p:nvSpPr>
          <p:spPr>
            <a:xfrm>
              <a:off x="4592521" y="3685623"/>
              <a:ext cx="204950" cy="108904"/>
            </a:xfrm>
            <a:custGeom>
              <a:avLst/>
              <a:gdLst>
                <a:gd name="connsiteX0" fmla="*/ 1704 w 204950"/>
                <a:gd name="connsiteY0" fmla="*/ 95802 h 108904"/>
                <a:gd name="connsiteX1" fmla="*/ 96954 w 204950"/>
                <a:gd name="connsiteY1" fmla="*/ 83102 h 108904"/>
                <a:gd name="connsiteX2" fmla="*/ 182679 w 204950"/>
                <a:gd name="connsiteY2" fmla="*/ 552 h 108904"/>
                <a:gd name="connsiteX3" fmla="*/ 163629 w 204950"/>
                <a:gd name="connsiteY3" fmla="*/ 48177 h 108904"/>
                <a:gd name="connsiteX4" fmla="*/ 204904 w 204950"/>
                <a:gd name="connsiteY4" fmla="*/ 70402 h 108904"/>
                <a:gd name="connsiteX5" fmla="*/ 154104 w 204950"/>
                <a:gd name="connsiteY5" fmla="*/ 92627 h 108904"/>
                <a:gd name="connsiteX6" fmla="*/ 182679 w 204950"/>
                <a:gd name="connsiteY6" fmla="*/ 108502 h 108904"/>
                <a:gd name="connsiteX7" fmla="*/ 1704 w 204950"/>
                <a:gd name="connsiteY7" fmla="*/ 95802 h 10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50" h="108904">
                  <a:moveTo>
                    <a:pt x="1704" y="95802"/>
                  </a:moveTo>
                  <a:cubicBezTo>
                    <a:pt x="-12583" y="91569"/>
                    <a:pt x="66792" y="98977"/>
                    <a:pt x="96954" y="83102"/>
                  </a:cubicBezTo>
                  <a:cubicBezTo>
                    <a:pt x="127116" y="67227"/>
                    <a:pt x="171567" y="6373"/>
                    <a:pt x="182679" y="552"/>
                  </a:cubicBezTo>
                  <a:cubicBezTo>
                    <a:pt x="193791" y="-5269"/>
                    <a:pt x="159925" y="36535"/>
                    <a:pt x="163629" y="48177"/>
                  </a:cubicBezTo>
                  <a:cubicBezTo>
                    <a:pt x="167333" y="59819"/>
                    <a:pt x="206491" y="62994"/>
                    <a:pt x="204904" y="70402"/>
                  </a:cubicBezTo>
                  <a:cubicBezTo>
                    <a:pt x="203317" y="77810"/>
                    <a:pt x="157808" y="86277"/>
                    <a:pt x="154104" y="92627"/>
                  </a:cubicBezTo>
                  <a:cubicBezTo>
                    <a:pt x="150400" y="98977"/>
                    <a:pt x="204375" y="105856"/>
                    <a:pt x="182679" y="108502"/>
                  </a:cubicBezTo>
                  <a:cubicBezTo>
                    <a:pt x="160983" y="111148"/>
                    <a:pt x="15991" y="100035"/>
                    <a:pt x="1704" y="9580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3E34BBEB-8467-8771-D567-5E79FD086C61}"/>
                </a:ext>
              </a:extLst>
            </p:cNvPr>
            <p:cNvSpPr/>
            <p:nvPr/>
          </p:nvSpPr>
          <p:spPr>
            <a:xfrm>
              <a:off x="4660151" y="3282764"/>
              <a:ext cx="54743" cy="127579"/>
            </a:xfrm>
            <a:custGeom>
              <a:avLst/>
              <a:gdLst>
                <a:gd name="connsiteX0" fmla="*/ 7099 w 54743"/>
                <a:gd name="connsiteY0" fmla="*/ 186 h 127579"/>
                <a:gd name="connsiteX1" fmla="*/ 54724 w 54743"/>
                <a:gd name="connsiteY1" fmla="*/ 70036 h 127579"/>
                <a:gd name="connsiteX2" fmla="*/ 749 w 54743"/>
                <a:gd name="connsiteY2" fmla="*/ 127186 h 127579"/>
                <a:gd name="connsiteX3" fmla="*/ 22974 w 54743"/>
                <a:gd name="connsiteY3" fmla="*/ 92261 h 127579"/>
                <a:gd name="connsiteX4" fmla="*/ 7099 w 54743"/>
                <a:gd name="connsiteY4" fmla="*/ 186 h 12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43" h="127579">
                  <a:moveTo>
                    <a:pt x="7099" y="186"/>
                  </a:moveTo>
                  <a:cubicBezTo>
                    <a:pt x="12391" y="-3518"/>
                    <a:pt x="55782" y="48869"/>
                    <a:pt x="54724" y="70036"/>
                  </a:cubicBezTo>
                  <a:cubicBezTo>
                    <a:pt x="53666" y="91203"/>
                    <a:pt x="6041" y="123482"/>
                    <a:pt x="749" y="127186"/>
                  </a:cubicBezTo>
                  <a:cubicBezTo>
                    <a:pt x="-4543" y="130890"/>
                    <a:pt x="19799" y="107607"/>
                    <a:pt x="22974" y="92261"/>
                  </a:cubicBezTo>
                  <a:cubicBezTo>
                    <a:pt x="26149" y="76915"/>
                    <a:pt x="1807" y="3890"/>
                    <a:pt x="7099" y="18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581A7735-4A51-AE38-EF00-6FC7DC4BFE7D}"/>
                </a:ext>
              </a:extLst>
            </p:cNvPr>
            <p:cNvSpPr/>
            <p:nvPr/>
          </p:nvSpPr>
          <p:spPr>
            <a:xfrm>
              <a:off x="4475767" y="3390823"/>
              <a:ext cx="192252" cy="15972"/>
            </a:xfrm>
            <a:custGeom>
              <a:avLst/>
              <a:gdLst>
                <a:gd name="connsiteX0" fmla="*/ 983 w 192252"/>
                <a:gd name="connsiteY0" fmla="*/ 15952 h 15972"/>
                <a:gd name="connsiteX1" fmla="*/ 115283 w 192252"/>
                <a:gd name="connsiteY1" fmla="*/ 77 h 15972"/>
                <a:gd name="connsiteX2" fmla="*/ 77183 w 192252"/>
                <a:gd name="connsiteY2" fmla="*/ 9602 h 15972"/>
                <a:gd name="connsiteX3" fmla="*/ 191483 w 192252"/>
                <a:gd name="connsiteY3" fmla="*/ 3252 h 15972"/>
                <a:gd name="connsiteX4" fmla="*/ 983 w 192252"/>
                <a:gd name="connsiteY4" fmla="*/ 15952 h 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52" h="15972">
                  <a:moveTo>
                    <a:pt x="983" y="15952"/>
                  </a:moveTo>
                  <a:cubicBezTo>
                    <a:pt x="-11717" y="15423"/>
                    <a:pt x="102583" y="1135"/>
                    <a:pt x="115283" y="77"/>
                  </a:cubicBezTo>
                  <a:cubicBezTo>
                    <a:pt x="127983" y="-981"/>
                    <a:pt x="64483" y="9073"/>
                    <a:pt x="77183" y="9602"/>
                  </a:cubicBezTo>
                  <a:cubicBezTo>
                    <a:pt x="89883" y="10131"/>
                    <a:pt x="202596" y="77"/>
                    <a:pt x="191483" y="3252"/>
                  </a:cubicBezTo>
                  <a:cubicBezTo>
                    <a:pt x="180370" y="6427"/>
                    <a:pt x="13683" y="16481"/>
                    <a:pt x="983" y="159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8466E22A-8560-4924-2359-A0CE2098A506}"/>
                </a:ext>
              </a:extLst>
            </p:cNvPr>
            <p:cNvSpPr txBox="1"/>
            <p:nvPr/>
          </p:nvSpPr>
          <p:spPr>
            <a:xfrm>
              <a:off x="4667250" y="28479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bg1"/>
                  </a:solidFill>
                </a:rPr>
                <a:t>.</a:t>
              </a:r>
              <a:endParaRPr kumimoji="1" lang="ja-JP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53119AEF-64A3-BE6F-BBD7-8CBC90A1BA20}"/>
                </a:ext>
              </a:extLst>
            </p:cNvPr>
            <p:cNvSpPr/>
            <p:nvPr/>
          </p:nvSpPr>
          <p:spPr>
            <a:xfrm>
              <a:off x="4462152" y="3479028"/>
              <a:ext cx="117568" cy="198141"/>
            </a:xfrm>
            <a:custGeom>
              <a:avLst/>
              <a:gdLst>
                <a:gd name="connsiteX0" fmla="*/ 84448 w 117568"/>
                <a:gd name="connsiteY0" fmla="*/ 772 h 198141"/>
                <a:gd name="connsiteX1" fmla="*/ 27298 w 117568"/>
                <a:gd name="connsiteY1" fmla="*/ 45222 h 198141"/>
                <a:gd name="connsiteX2" fmla="*/ 1898 w 117568"/>
                <a:gd name="connsiteY2" fmla="*/ 99197 h 198141"/>
                <a:gd name="connsiteX3" fmla="*/ 8248 w 117568"/>
                <a:gd name="connsiteY3" fmla="*/ 118247 h 198141"/>
                <a:gd name="connsiteX4" fmla="*/ 59048 w 117568"/>
                <a:gd name="connsiteY4" fmla="*/ 197622 h 198141"/>
                <a:gd name="connsiteX5" fmla="*/ 46348 w 117568"/>
                <a:gd name="connsiteY5" fmla="*/ 149997 h 198141"/>
                <a:gd name="connsiteX6" fmla="*/ 59048 w 117568"/>
                <a:gd name="connsiteY6" fmla="*/ 99197 h 198141"/>
                <a:gd name="connsiteX7" fmla="*/ 116198 w 117568"/>
                <a:gd name="connsiteY7" fmla="*/ 83322 h 198141"/>
                <a:gd name="connsiteX8" fmla="*/ 84448 w 117568"/>
                <a:gd name="connsiteY8" fmla="*/ 772 h 19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68" h="198141">
                  <a:moveTo>
                    <a:pt x="84448" y="772"/>
                  </a:moveTo>
                  <a:cubicBezTo>
                    <a:pt x="69631" y="-5578"/>
                    <a:pt x="41056" y="28818"/>
                    <a:pt x="27298" y="45222"/>
                  </a:cubicBezTo>
                  <a:cubicBezTo>
                    <a:pt x="13540" y="61626"/>
                    <a:pt x="1898" y="99197"/>
                    <a:pt x="1898" y="99197"/>
                  </a:cubicBezTo>
                  <a:cubicBezTo>
                    <a:pt x="-1277" y="111368"/>
                    <a:pt x="-1277" y="101843"/>
                    <a:pt x="8248" y="118247"/>
                  </a:cubicBezTo>
                  <a:cubicBezTo>
                    <a:pt x="17773" y="134651"/>
                    <a:pt x="52698" y="192330"/>
                    <a:pt x="59048" y="197622"/>
                  </a:cubicBezTo>
                  <a:cubicBezTo>
                    <a:pt x="65398" y="202914"/>
                    <a:pt x="46348" y="166401"/>
                    <a:pt x="46348" y="149997"/>
                  </a:cubicBezTo>
                  <a:cubicBezTo>
                    <a:pt x="46348" y="133593"/>
                    <a:pt x="47406" y="110310"/>
                    <a:pt x="59048" y="99197"/>
                  </a:cubicBezTo>
                  <a:cubicBezTo>
                    <a:pt x="70690" y="88085"/>
                    <a:pt x="108790" y="93905"/>
                    <a:pt x="116198" y="83322"/>
                  </a:cubicBezTo>
                  <a:cubicBezTo>
                    <a:pt x="123606" y="72739"/>
                    <a:pt x="99265" y="7122"/>
                    <a:pt x="84448" y="77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8E134C11-4919-B4BD-A713-83C2B08ED194}"/>
                </a:ext>
              </a:extLst>
            </p:cNvPr>
            <p:cNvSpPr/>
            <p:nvPr/>
          </p:nvSpPr>
          <p:spPr>
            <a:xfrm>
              <a:off x="4546588" y="3494580"/>
              <a:ext cx="220397" cy="112295"/>
            </a:xfrm>
            <a:custGeom>
              <a:avLst/>
              <a:gdLst>
                <a:gd name="connsiteX0" fmla="*/ 12 w 220397"/>
                <a:gd name="connsiteY0" fmla="*/ 10620 h 112295"/>
                <a:gd name="connsiteX1" fmla="*/ 98437 w 220397"/>
                <a:gd name="connsiteY1" fmla="*/ 4270 h 112295"/>
                <a:gd name="connsiteX2" fmla="*/ 190512 w 220397"/>
                <a:gd name="connsiteY2" fmla="*/ 58245 h 112295"/>
                <a:gd name="connsiteX3" fmla="*/ 219087 w 220397"/>
                <a:gd name="connsiteY3" fmla="*/ 112220 h 112295"/>
                <a:gd name="connsiteX4" fmla="*/ 155587 w 220397"/>
                <a:gd name="connsiteY4" fmla="*/ 70945 h 112295"/>
                <a:gd name="connsiteX5" fmla="*/ 168287 w 220397"/>
                <a:gd name="connsiteY5" fmla="*/ 83645 h 112295"/>
                <a:gd name="connsiteX6" fmla="*/ 104787 w 220397"/>
                <a:gd name="connsiteY6" fmla="*/ 67770 h 112295"/>
                <a:gd name="connsiteX7" fmla="*/ 12 w 220397"/>
                <a:gd name="connsiteY7" fmla="*/ 10620 h 11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397" h="112295">
                  <a:moveTo>
                    <a:pt x="12" y="10620"/>
                  </a:moveTo>
                  <a:cubicBezTo>
                    <a:pt x="-1046" y="37"/>
                    <a:pt x="66687" y="-3667"/>
                    <a:pt x="98437" y="4270"/>
                  </a:cubicBezTo>
                  <a:cubicBezTo>
                    <a:pt x="130187" y="12207"/>
                    <a:pt x="170404" y="40253"/>
                    <a:pt x="190512" y="58245"/>
                  </a:cubicBezTo>
                  <a:cubicBezTo>
                    <a:pt x="210620" y="76237"/>
                    <a:pt x="224908" y="110103"/>
                    <a:pt x="219087" y="112220"/>
                  </a:cubicBezTo>
                  <a:cubicBezTo>
                    <a:pt x="213266" y="114337"/>
                    <a:pt x="155587" y="70945"/>
                    <a:pt x="155587" y="70945"/>
                  </a:cubicBezTo>
                  <a:cubicBezTo>
                    <a:pt x="147120" y="66182"/>
                    <a:pt x="176754" y="84174"/>
                    <a:pt x="168287" y="83645"/>
                  </a:cubicBezTo>
                  <a:cubicBezTo>
                    <a:pt x="159820" y="83116"/>
                    <a:pt x="136537" y="74120"/>
                    <a:pt x="104787" y="67770"/>
                  </a:cubicBezTo>
                  <a:cubicBezTo>
                    <a:pt x="73037" y="61420"/>
                    <a:pt x="1070" y="21203"/>
                    <a:pt x="12" y="1062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46D7078A-7626-5A6F-1817-6263E443CC0F}"/>
                </a:ext>
              </a:extLst>
            </p:cNvPr>
            <p:cNvSpPr/>
            <p:nvPr/>
          </p:nvSpPr>
          <p:spPr>
            <a:xfrm>
              <a:off x="4491970" y="3607205"/>
              <a:ext cx="267473" cy="164979"/>
            </a:xfrm>
            <a:custGeom>
              <a:avLst/>
              <a:gdLst>
                <a:gd name="connsiteX0" fmla="*/ 32405 w 267473"/>
                <a:gd name="connsiteY0" fmla="*/ 66270 h 164979"/>
                <a:gd name="connsiteX1" fmla="*/ 114955 w 267473"/>
                <a:gd name="connsiteY1" fmla="*/ 91670 h 164979"/>
                <a:gd name="connsiteX2" fmla="*/ 175280 w 267473"/>
                <a:gd name="connsiteY2" fmla="*/ 91670 h 164979"/>
                <a:gd name="connsiteX3" fmla="*/ 261005 w 267473"/>
                <a:gd name="connsiteY3" fmla="*/ 28170 h 164979"/>
                <a:gd name="connsiteX4" fmla="*/ 261005 w 267473"/>
                <a:gd name="connsiteY4" fmla="*/ 56745 h 164979"/>
                <a:gd name="connsiteX5" fmla="*/ 257830 w 267473"/>
                <a:gd name="connsiteY5" fmla="*/ 94845 h 164979"/>
                <a:gd name="connsiteX6" fmla="*/ 213380 w 267473"/>
                <a:gd name="connsiteY6" fmla="*/ 139295 h 164979"/>
                <a:gd name="connsiteX7" fmla="*/ 102255 w 267473"/>
                <a:gd name="connsiteY7" fmla="*/ 164695 h 164979"/>
                <a:gd name="connsiteX8" fmla="*/ 45105 w 267473"/>
                <a:gd name="connsiteY8" fmla="*/ 123420 h 164979"/>
                <a:gd name="connsiteX9" fmla="*/ 45105 w 267473"/>
                <a:gd name="connsiteY9" fmla="*/ 132945 h 164979"/>
                <a:gd name="connsiteX10" fmla="*/ 655 w 267473"/>
                <a:gd name="connsiteY10" fmla="*/ 2770 h 164979"/>
                <a:gd name="connsiteX11" fmla="*/ 32405 w 267473"/>
                <a:gd name="connsiteY11" fmla="*/ 66270 h 16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73" h="164979">
                  <a:moveTo>
                    <a:pt x="32405" y="66270"/>
                  </a:moveTo>
                  <a:cubicBezTo>
                    <a:pt x="51455" y="81087"/>
                    <a:pt x="91143" y="87437"/>
                    <a:pt x="114955" y="91670"/>
                  </a:cubicBezTo>
                  <a:cubicBezTo>
                    <a:pt x="138767" y="95903"/>
                    <a:pt x="150938" y="102253"/>
                    <a:pt x="175280" y="91670"/>
                  </a:cubicBezTo>
                  <a:cubicBezTo>
                    <a:pt x="199622" y="81087"/>
                    <a:pt x="246718" y="33991"/>
                    <a:pt x="261005" y="28170"/>
                  </a:cubicBezTo>
                  <a:cubicBezTo>
                    <a:pt x="275292" y="22349"/>
                    <a:pt x="261534" y="45633"/>
                    <a:pt x="261005" y="56745"/>
                  </a:cubicBezTo>
                  <a:cubicBezTo>
                    <a:pt x="260476" y="67857"/>
                    <a:pt x="265768" y="81087"/>
                    <a:pt x="257830" y="94845"/>
                  </a:cubicBezTo>
                  <a:cubicBezTo>
                    <a:pt x="249893" y="108603"/>
                    <a:pt x="239309" y="127653"/>
                    <a:pt x="213380" y="139295"/>
                  </a:cubicBezTo>
                  <a:cubicBezTo>
                    <a:pt x="187451" y="150937"/>
                    <a:pt x="130301" y="167341"/>
                    <a:pt x="102255" y="164695"/>
                  </a:cubicBezTo>
                  <a:cubicBezTo>
                    <a:pt x="74209" y="162049"/>
                    <a:pt x="45105" y="123420"/>
                    <a:pt x="45105" y="123420"/>
                  </a:cubicBezTo>
                  <a:cubicBezTo>
                    <a:pt x="35580" y="118128"/>
                    <a:pt x="52513" y="153053"/>
                    <a:pt x="45105" y="132945"/>
                  </a:cubicBezTo>
                  <a:cubicBezTo>
                    <a:pt x="37697" y="112837"/>
                    <a:pt x="4888" y="19703"/>
                    <a:pt x="655" y="2770"/>
                  </a:cubicBezTo>
                  <a:cubicBezTo>
                    <a:pt x="-3578" y="-14163"/>
                    <a:pt x="13355" y="51453"/>
                    <a:pt x="32405" y="6627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916E4267-9EA3-5207-2664-C7ED306EC3AD}"/>
                </a:ext>
              </a:extLst>
            </p:cNvPr>
            <p:cNvSpPr/>
            <p:nvPr/>
          </p:nvSpPr>
          <p:spPr>
            <a:xfrm>
              <a:off x="4688298" y="3038863"/>
              <a:ext cx="232195" cy="66423"/>
            </a:xfrm>
            <a:custGeom>
              <a:avLst/>
              <a:gdLst>
                <a:gd name="connsiteX0" fmla="*/ 1177 w 232195"/>
                <a:gd name="connsiteY0" fmla="*/ 66287 h 66423"/>
                <a:gd name="connsiteX1" fmla="*/ 61502 w 232195"/>
                <a:gd name="connsiteY1" fmla="*/ 21837 h 66423"/>
                <a:gd name="connsiteX2" fmla="*/ 115477 w 232195"/>
                <a:gd name="connsiteY2" fmla="*/ 2787 h 66423"/>
                <a:gd name="connsiteX3" fmla="*/ 144052 w 232195"/>
                <a:gd name="connsiteY3" fmla="*/ 5962 h 66423"/>
                <a:gd name="connsiteX4" fmla="*/ 229777 w 232195"/>
                <a:gd name="connsiteY4" fmla="*/ 47237 h 66423"/>
                <a:gd name="connsiteX5" fmla="*/ 204377 w 232195"/>
                <a:gd name="connsiteY5" fmla="*/ 25012 h 66423"/>
                <a:gd name="connsiteX6" fmla="*/ 159927 w 232195"/>
                <a:gd name="connsiteY6" fmla="*/ 2787 h 66423"/>
                <a:gd name="connsiteX7" fmla="*/ 118652 w 232195"/>
                <a:gd name="connsiteY7" fmla="*/ 5962 h 66423"/>
                <a:gd name="connsiteX8" fmla="*/ 1177 w 232195"/>
                <a:gd name="connsiteY8" fmla="*/ 66287 h 6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195" h="66423">
                  <a:moveTo>
                    <a:pt x="1177" y="66287"/>
                  </a:moveTo>
                  <a:cubicBezTo>
                    <a:pt x="-8348" y="68933"/>
                    <a:pt x="42452" y="32420"/>
                    <a:pt x="61502" y="21837"/>
                  </a:cubicBezTo>
                  <a:cubicBezTo>
                    <a:pt x="80552" y="11254"/>
                    <a:pt x="101719" y="5433"/>
                    <a:pt x="115477" y="2787"/>
                  </a:cubicBezTo>
                  <a:cubicBezTo>
                    <a:pt x="129235" y="141"/>
                    <a:pt x="125002" y="-1446"/>
                    <a:pt x="144052" y="5962"/>
                  </a:cubicBezTo>
                  <a:cubicBezTo>
                    <a:pt x="163102" y="13370"/>
                    <a:pt x="219723" y="44062"/>
                    <a:pt x="229777" y="47237"/>
                  </a:cubicBezTo>
                  <a:cubicBezTo>
                    <a:pt x="239831" y="50412"/>
                    <a:pt x="216019" y="32420"/>
                    <a:pt x="204377" y="25012"/>
                  </a:cubicBezTo>
                  <a:cubicBezTo>
                    <a:pt x="192735" y="17604"/>
                    <a:pt x="174214" y="5962"/>
                    <a:pt x="159927" y="2787"/>
                  </a:cubicBezTo>
                  <a:cubicBezTo>
                    <a:pt x="145640" y="-388"/>
                    <a:pt x="142464" y="-2505"/>
                    <a:pt x="118652" y="5962"/>
                  </a:cubicBezTo>
                  <a:cubicBezTo>
                    <a:pt x="94840" y="14429"/>
                    <a:pt x="10702" y="63641"/>
                    <a:pt x="1177" y="662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96ACDA49-1DF3-BE10-F185-864E7680AF76}"/>
                </a:ext>
              </a:extLst>
            </p:cNvPr>
            <p:cNvSpPr/>
            <p:nvPr/>
          </p:nvSpPr>
          <p:spPr>
            <a:xfrm>
              <a:off x="4307969" y="3053814"/>
              <a:ext cx="129495" cy="57749"/>
            </a:xfrm>
            <a:custGeom>
              <a:avLst/>
              <a:gdLst>
                <a:gd name="connsiteX0" fmla="*/ 506 w 129495"/>
                <a:gd name="connsiteY0" fmla="*/ 536 h 57749"/>
                <a:gd name="connsiteX1" fmla="*/ 70356 w 129495"/>
                <a:gd name="connsiteY1" fmla="*/ 10061 h 57749"/>
                <a:gd name="connsiteX2" fmla="*/ 127506 w 129495"/>
                <a:gd name="connsiteY2" fmla="*/ 57686 h 57749"/>
                <a:gd name="connsiteX3" fmla="*/ 108456 w 129495"/>
                <a:gd name="connsiteY3" fmla="*/ 19586 h 57749"/>
                <a:gd name="connsiteX4" fmla="*/ 506 w 129495"/>
                <a:gd name="connsiteY4" fmla="*/ 536 h 5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95" h="57749">
                  <a:moveTo>
                    <a:pt x="506" y="536"/>
                  </a:moveTo>
                  <a:cubicBezTo>
                    <a:pt x="-5844" y="-1052"/>
                    <a:pt x="49189" y="536"/>
                    <a:pt x="70356" y="10061"/>
                  </a:cubicBezTo>
                  <a:cubicBezTo>
                    <a:pt x="91523" y="19586"/>
                    <a:pt x="121156" y="56099"/>
                    <a:pt x="127506" y="57686"/>
                  </a:cubicBezTo>
                  <a:cubicBezTo>
                    <a:pt x="133856" y="59274"/>
                    <a:pt x="124331" y="30699"/>
                    <a:pt x="108456" y="19586"/>
                  </a:cubicBezTo>
                  <a:cubicBezTo>
                    <a:pt x="92581" y="8474"/>
                    <a:pt x="6856" y="2124"/>
                    <a:pt x="506" y="5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FE5EAFBC-F566-4F16-8146-CA7F3862558B}"/>
                </a:ext>
              </a:extLst>
            </p:cNvPr>
            <p:cNvSpPr/>
            <p:nvPr/>
          </p:nvSpPr>
          <p:spPr>
            <a:xfrm>
              <a:off x="4354391" y="3428620"/>
              <a:ext cx="62170" cy="100227"/>
            </a:xfrm>
            <a:custGeom>
              <a:avLst/>
              <a:gdLst>
                <a:gd name="connsiteX0" fmla="*/ 62034 w 62170"/>
                <a:gd name="connsiteY0" fmla="*/ 380 h 100227"/>
                <a:gd name="connsiteX1" fmla="*/ 4884 w 62170"/>
                <a:gd name="connsiteY1" fmla="*/ 79755 h 100227"/>
                <a:gd name="connsiteX2" fmla="*/ 4884 w 62170"/>
                <a:gd name="connsiteY2" fmla="*/ 98805 h 100227"/>
                <a:gd name="connsiteX3" fmla="*/ 20759 w 62170"/>
                <a:gd name="connsiteY3" fmla="*/ 51180 h 100227"/>
                <a:gd name="connsiteX4" fmla="*/ 62034 w 62170"/>
                <a:gd name="connsiteY4" fmla="*/ 380 h 10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70" h="100227">
                  <a:moveTo>
                    <a:pt x="62034" y="380"/>
                  </a:moveTo>
                  <a:cubicBezTo>
                    <a:pt x="59388" y="5142"/>
                    <a:pt x="14409" y="63351"/>
                    <a:pt x="4884" y="79755"/>
                  </a:cubicBezTo>
                  <a:cubicBezTo>
                    <a:pt x="-4641" y="96159"/>
                    <a:pt x="2238" y="103567"/>
                    <a:pt x="4884" y="98805"/>
                  </a:cubicBezTo>
                  <a:cubicBezTo>
                    <a:pt x="7530" y="94043"/>
                    <a:pt x="13351" y="65467"/>
                    <a:pt x="20759" y="51180"/>
                  </a:cubicBezTo>
                  <a:cubicBezTo>
                    <a:pt x="28167" y="36893"/>
                    <a:pt x="64680" y="-4382"/>
                    <a:pt x="62034" y="38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FE3275D7-8D2F-B10F-604F-98CD558A24CD}"/>
                </a:ext>
              </a:extLst>
            </p:cNvPr>
            <p:cNvSpPr/>
            <p:nvPr/>
          </p:nvSpPr>
          <p:spPr>
            <a:xfrm>
              <a:off x="4280853" y="3225596"/>
              <a:ext cx="24782" cy="99511"/>
            </a:xfrm>
            <a:custGeom>
              <a:avLst/>
              <a:gdLst>
                <a:gd name="connsiteX0" fmla="*/ 2222 w 24782"/>
                <a:gd name="connsiteY0" fmla="*/ 204 h 99511"/>
                <a:gd name="connsiteX1" fmla="*/ 2222 w 24782"/>
                <a:gd name="connsiteY1" fmla="*/ 60529 h 99511"/>
                <a:gd name="connsiteX2" fmla="*/ 24447 w 24782"/>
                <a:gd name="connsiteY2" fmla="*/ 98629 h 99511"/>
                <a:gd name="connsiteX3" fmla="*/ 14922 w 24782"/>
                <a:gd name="connsiteY3" fmla="*/ 82754 h 99511"/>
                <a:gd name="connsiteX4" fmla="*/ 2222 w 24782"/>
                <a:gd name="connsiteY4" fmla="*/ 204 h 9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2" h="99511">
                  <a:moveTo>
                    <a:pt x="2222" y="204"/>
                  </a:moveTo>
                  <a:cubicBezTo>
                    <a:pt x="105" y="-3500"/>
                    <a:pt x="-1482" y="44125"/>
                    <a:pt x="2222" y="60529"/>
                  </a:cubicBezTo>
                  <a:cubicBezTo>
                    <a:pt x="5926" y="76933"/>
                    <a:pt x="24447" y="98629"/>
                    <a:pt x="24447" y="98629"/>
                  </a:cubicBezTo>
                  <a:cubicBezTo>
                    <a:pt x="26564" y="102333"/>
                    <a:pt x="18097" y="93867"/>
                    <a:pt x="14922" y="82754"/>
                  </a:cubicBezTo>
                  <a:cubicBezTo>
                    <a:pt x="11747" y="71641"/>
                    <a:pt x="4339" y="3908"/>
                    <a:pt x="2222" y="20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CA1BA012-5EB6-9684-9E67-3956825D2B08}"/>
                </a:ext>
              </a:extLst>
            </p:cNvPr>
            <p:cNvSpPr/>
            <p:nvPr/>
          </p:nvSpPr>
          <p:spPr>
            <a:xfrm>
              <a:off x="4927429" y="3298821"/>
              <a:ext cx="41625" cy="139708"/>
            </a:xfrm>
            <a:custGeom>
              <a:avLst/>
              <a:gdLst>
                <a:gd name="connsiteX0" fmla="*/ 41446 w 41625"/>
                <a:gd name="connsiteY0" fmla="*/ 4 h 139708"/>
                <a:gd name="connsiteX1" fmla="*/ 16046 w 41625"/>
                <a:gd name="connsiteY1" fmla="*/ 73029 h 139708"/>
                <a:gd name="connsiteX2" fmla="*/ 38271 w 41625"/>
                <a:gd name="connsiteY2" fmla="*/ 139704 h 139708"/>
                <a:gd name="connsiteX3" fmla="*/ 171 w 41625"/>
                <a:gd name="connsiteY3" fmla="*/ 76204 h 139708"/>
                <a:gd name="connsiteX4" fmla="*/ 41446 w 41625"/>
                <a:gd name="connsiteY4" fmla="*/ 4 h 13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5" h="139708">
                  <a:moveTo>
                    <a:pt x="41446" y="4"/>
                  </a:moveTo>
                  <a:cubicBezTo>
                    <a:pt x="44092" y="-525"/>
                    <a:pt x="16575" y="49746"/>
                    <a:pt x="16046" y="73029"/>
                  </a:cubicBezTo>
                  <a:cubicBezTo>
                    <a:pt x="15517" y="96312"/>
                    <a:pt x="40917" y="139175"/>
                    <a:pt x="38271" y="139704"/>
                  </a:cubicBezTo>
                  <a:cubicBezTo>
                    <a:pt x="35625" y="140233"/>
                    <a:pt x="3346" y="98429"/>
                    <a:pt x="171" y="76204"/>
                  </a:cubicBezTo>
                  <a:cubicBezTo>
                    <a:pt x="-3004" y="53979"/>
                    <a:pt x="38800" y="533"/>
                    <a:pt x="41446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3A820195-C490-0B0D-3222-D658B7B7342C}"/>
                </a:ext>
              </a:extLst>
            </p:cNvPr>
            <p:cNvSpPr/>
            <p:nvPr/>
          </p:nvSpPr>
          <p:spPr>
            <a:xfrm>
              <a:off x="4438382" y="3739891"/>
              <a:ext cx="274018" cy="214944"/>
            </a:xfrm>
            <a:custGeom>
              <a:avLst/>
              <a:gdLst>
                <a:gd name="connsiteX0" fmla="*/ 60593 w 274018"/>
                <a:gd name="connsiteY0" fmla="*/ 16134 h 214944"/>
                <a:gd name="connsiteX1" fmla="*/ 111393 w 274018"/>
                <a:gd name="connsiteY1" fmla="*/ 105034 h 214944"/>
                <a:gd name="connsiteX2" fmla="*/ 225693 w 274018"/>
                <a:gd name="connsiteY2" fmla="*/ 162184 h 214944"/>
                <a:gd name="connsiteX3" fmla="*/ 193943 w 274018"/>
                <a:gd name="connsiteY3" fmla="*/ 149484 h 214944"/>
                <a:gd name="connsiteX4" fmla="*/ 273318 w 274018"/>
                <a:gd name="connsiteY4" fmla="*/ 203459 h 214944"/>
                <a:gd name="connsiteX5" fmla="*/ 139968 w 274018"/>
                <a:gd name="connsiteY5" fmla="*/ 197109 h 214944"/>
                <a:gd name="connsiteX6" fmla="*/ 203468 w 274018"/>
                <a:gd name="connsiteY6" fmla="*/ 209809 h 214944"/>
                <a:gd name="connsiteX7" fmla="*/ 28843 w 274018"/>
                <a:gd name="connsiteY7" fmla="*/ 98684 h 214944"/>
                <a:gd name="connsiteX8" fmla="*/ 47893 w 274018"/>
                <a:gd name="connsiteY8" fmla="*/ 108209 h 214944"/>
                <a:gd name="connsiteX9" fmla="*/ 268 w 274018"/>
                <a:gd name="connsiteY9" fmla="*/ 259 h 214944"/>
                <a:gd name="connsiteX10" fmla="*/ 73293 w 274018"/>
                <a:gd name="connsiteY10" fmla="*/ 76459 h 214944"/>
                <a:gd name="connsiteX11" fmla="*/ 60593 w 274018"/>
                <a:gd name="connsiteY11" fmla="*/ 16134 h 21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018" h="214944">
                  <a:moveTo>
                    <a:pt x="60593" y="16134"/>
                  </a:moveTo>
                  <a:cubicBezTo>
                    <a:pt x="66943" y="20896"/>
                    <a:pt x="83876" y="80692"/>
                    <a:pt x="111393" y="105034"/>
                  </a:cubicBezTo>
                  <a:cubicBezTo>
                    <a:pt x="138910" y="129376"/>
                    <a:pt x="211935" y="154776"/>
                    <a:pt x="225693" y="162184"/>
                  </a:cubicBezTo>
                  <a:cubicBezTo>
                    <a:pt x="239451" y="169592"/>
                    <a:pt x="186005" y="142605"/>
                    <a:pt x="193943" y="149484"/>
                  </a:cubicBezTo>
                  <a:cubicBezTo>
                    <a:pt x="201881" y="156363"/>
                    <a:pt x="282314" y="195522"/>
                    <a:pt x="273318" y="203459"/>
                  </a:cubicBezTo>
                  <a:cubicBezTo>
                    <a:pt x="264322" y="211397"/>
                    <a:pt x="151610" y="196051"/>
                    <a:pt x="139968" y="197109"/>
                  </a:cubicBezTo>
                  <a:cubicBezTo>
                    <a:pt x="128326" y="198167"/>
                    <a:pt x="221989" y="226213"/>
                    <a:pt x="203468" y="209809"/>
                  </a:cubicBezTo>
                  <a:cubicBezTo>
                    <a:pt x="184947" y="193405"/>
                    <a:pt x="28843" y="98684"/>
                    <a:pt x="28843" y="98684"/>
                  </a:cubicBezTo>
                  <a:cubicBezTo>
                    <a:pt x="2914" y="81751"/>
                    <a:pt x="52656" y="124613"/>
                    <a:pt x="47893" y="108209"/>
                  </a:cubicBezTo>
                  <a:cubicBezTo>
                    <a:pt x="43130" y="91805"/>
                    <a:pt x="-3965" y="5551"/>
                    <a:pt x="268" y="259"/>
                  </a:cubicBezTo>
                  <a:cubicBezTo>
                    <a:pt x="4501" y="-5033"/>
                    <a:pt x="60064" y="72226"/>
                    <a:pt x="73293" y="76459"/>
                  </a:cubicBezTo>
                  <a:cubicBezTo>
                    <a:pt x="86522" y="80692"/>
                    <a:pt x="54243" y="11372"/>
                    <a:pt x="60593" y="1613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C53140E1-757B-5528-4C33-25B2756AF53C}"/>
                </a:ext>
              </a:extLst>
            </p:cNvPr>
            <p:cNvSpPr/>
            <p:nvPr/>
          </p:nvSpPr>
          <p:spPr>
            <a:xfrm>
              <a:off x="4479899" y="3724084"/>
              <a:ext cx="94710" cy="105299"/>
            </a:xfrm>
            <a:custGeom>
              <a:avLst/>
              <a:gdLst>
                <a:gd name="connsiteX0" fmla="*/ 26 w 94710"/>
                <a:gd name="connsiteY0" fmla="*/ 191 h 105299"/>
                <a:gd name="connsiteX1" fmla="*/ 88926 w 94710"/>
                <a:gd name="connsiteY1" fmla="*/ 101791 h 105299"/>
                <a:gd name="connsiteX2" fmla="*/ 79401 w 94710"/>
                <a:gd name="connsiteY2" fmla="*/ 76391 h 105299"/>
                <a:gd name="connsiteX3" fmla="*/ 26 w 94710"/>
                <a:gd name="connsiteY3" fmla="*/ 191 h 1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710" h="105299">
                  <a:moveTo>
                    <a:pt x="26" y="191"/>
                  </a:moveTo>
                  <a:cubicBezTo>
                    <a:pt x="1613" y="4424"/>
                    <a:pt x="75697" y="89091"/>
                    <a:pt x="88926" y="101791"/>
                  </a:cubicBezTo>
                  <a:cubicBezTo>
                    <a:pt x="102155" y="114491"/>
                    <a:pt x="89984" y="89620"/>
                    <a:pt x="79401" y="76391"/>
                  </a:cubicBezTo>
                  <a:cubicBezTo>
                    <a:pt x="68818" y="63162"/>
                    <a:pt x="-1561" y="-4042"/>
                    <a:pt x="26" y="19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C2141F55-1FB0-A921-BAEB-2C6061686FBD}"/>
                </a:ext>
              </a:extLst>
            </p:cNvPr>
            <p:cNvSpPr/>
            <p:nvPr/>
          </p:nvSpPr>
          <p:spPr>
            <a:xfrm>
              <a:off x="4271974" y="2382030"/>
              <a:ext cx="336582" cy="671072"/>
            </a:xfrm>
            <a:custGeom>
              <a:avLst/>
              <a:gdLst>
                <a:gd name="connsiteX0" fmla="*/ 335586 w 336582"/>
                <a:gd name="connsiteY0" fmla="*/ 490 h 671072"/>
                <a:gd name="connsiteX1" fmla="*/ 117146 w 336582"/>
                <a:gd name="connsiteY1" fmla="*/ 295130 h 671072"/>
                <a:gd name="connsiteX2" fmla="*/ 147626 w 336582"/>
                <a:gd name="connsiteY2" fmla="*/ 229090 h 671072"/>
                <a:gd name="connsiteX3" fmla="*/ 101906 w 336582"/>
                <a:gd name="connsiteY3" fmla="*/ 361170 h 671072"/>
                <a:gd name="connsiteX4" fmla="*/ 106986 w 336582"/>
                <a:gd name="connsiteY4" fmla="*/ 315450 h 671072"/>
                <a:gd name="connsiteX5" fmla="*/ 96826 w 336582"/>
                <a:gd name="connsiteY5" fmla="*/ 472930 h 671072"/>
                <a:gd name="connsiteX6" fmla="*/ 96826 w 336582"/>
                <a:gd name="connsiteY6" fmla="*/ 427210 h 671072"/>
                <a:gd name="connsiteX7" fmla="*/ 127306 w 336582"/>
                <a:gd name="connsiteY7" fmla="*/ 671050 h 671072"/>
                <a:gd name="connsiteX8" fmla="*/ 66346 w 336582"/>
                <a:gd name="connsiteY8" fmla="*/ 411970 h 671072"/>
                <a:gd name="connsiteX9" fmla="*/ 66346 w 336582"/>
                <a:gd name="connsiteY9" fmla="*/ 640570 h 671072"/>
                <a:gd name="connsiteX10" fmla="*/ 25706 w 336582"/>
                <a:gd name="connsiteY10" fmla="*/ 259570 h 671072"/>
                <a:gd name="connsiteX11" fmla="*/ 35866 w 336582"/>
                <a:gd name="connsiteY11" fmla="*/ 620250 h 671072"/>
                <a:gd name="connsiteX12" fmla="*/ 35866 w 336582"/>
                <a:gd name="connsiteY12" fmla="*/ 168130 h 671072"/>
                <a:gd name="connsiteX13" fmla="*/ 15546 w 336582"/>
                <a:gd name="connsiteY13" fmla="*/ 224010 h 671072"/>
                <a:gd name="connsiteX14" fmla="*/ 335586 w 336582"/>
                <a:gd name="connsiteY14" fmla="*/ 490 h 67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582" h="671072">
                  <a:moveTo>
                    <a:pt x="335586" y="490"/>
                  </a:moveTo>
                  <a:cubicBezTo>
                    <a:pt x="352519" y="12343"/>
                    <a:pt x="148473" y="257030"/>
                    <a:pt x="117146" y="295130"/>
                  </a:cubicBezTo>
                  <a:cubicBezTo>
                    <a:pt x="85819" y="333230"/>
                    <a:pt x="150166" y="218083"/>
                    <a:pt x="147626" y="229090"/>
                  </a:cubicBezTo>
                  <a:cubicBezTo>
                    <a:pt x="145086" y="240097"/>
                    <a:pt x="108679" y="346777"/>
                    <a:pt x="101906" y="361170"/>
                  </a:cubicBezTo>
                  <a:cubicBezTo>
                    <a:pt x="95133" y="375563"/>
                    <a:pt x="107833" y="296823"/>
                    <a:pt x="106986" y="315450"/>
                  </a:cubicBezTo>
                  <a:cubicBezTo>
                    <a:pt x="106139" y="334077"/>
                    <a:pt x="98519" y="454303"/>
                    <a:pt x="96826" y="472930"/>
                  </a:cubicBezTo>
                  <a:cubicBezTo>
                    <a:pt x="95133" y="491557"/>
                    <a:pt x="91746" y="394190"/>
                    <a:pt x="96826" y="427210"/>
                  </a:cubicBezTo>
                  <a:cubicBezTo>
                    <a:pt x="101906" y="460230"/>
                    <a:pt x="132386" y="673590"/>
                    <a:pt x="127306" y="671050"/>
                  </a:cubicBezTo>
                  <a:cubicBezTo>
                    <a:pt x="122226" y="668510"/>
                    <a:pt x="76506" y="417050"/>
                    <a:pt x="66346" y="411970"/>
                  </a:cubicBezTo>
                  <a:cubicBezTo>
                    <a:pt x="56186" y="406890"/>
                    <a:pt x="73119" y="665970"/>
                    <a:pt x="66346" y="640570"/>
                  </a:cubicBezTo>
                  <a:cubicBezTo>
                    <a:pt x="59573" y="615170"/>
                    <a:pt x="30786" y="262957"/>
                    <a:pt x="25706" y="259570"/>
                  </a:cubicBezTo>
                  <a:cubicBezTo>
                    <a:pt x="20626" y="256183"/>
                    <a:pt x="34173" y="635490"/>
                    <a:pt x="35866" y="620250"/>
                  </a:cubicBezTo>
                  <a:cubicBezTo>
                    <a:pt x="37559" y="605010"/>
                    <a:pt x="39253" y="234170"/>
                    <a:pt x="35866" y="168130"/>
                  </a:cubicBezTo>
                  <a:cubicBezTo>
                    <a:pt x="32479" y="102090"/>
                    <a:pt x="-27634" y="252797"/>
                    <a:pt x="15546" y="224010"/>
                  </a:cubicBezTo>
                  <a:cubicBezTo>
                    <a:pt x="58726" y="195223"/>
                    <a:pt x="318653" y="-11363"/>
                    <a:pt x="335586" y="49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810D16C9-05FB-7C2B-5AEF-B1389743D259}"/>
                </a:ext>
              </a:extLst>
            </p:cNvPr>
            <p:cNvSpPr/>
            <p:nvPr/>
          </p:nvSpPr>
          <p:spPr>
            <a:xfrm>
              <a:off x="4198154" y="2337807"/>
              <a:ext cx="456094" cy="689374"/>
            </a:xfrm>
            <a:custGeom>
              <a:avLst/>
              <a:gdLst>
                <a:gd name="connsiteX0" fmla="*/ 450046 w 456094"/>
                <a:gd name="connsiteY0" fmla="*/ 21218 h 689374"/>
                <a:gd name="connsiteX1" fmla="*/ 189696 w 456094"/>
                <a:gd name="connsiteY1" fmla="*/ 221243 h 689374"/>
                <a:gd name="connsiteX2" fmla="*/ 208746 w 456094"/>
                <a:gd name="connsiteY2" fmla="*/ 189493 h 689374"/>
                <a:gd name="connsiteX3" fmla="*/ 107146 w 456094"/>
                <a:gd name="connsiteY3" fmla="*/ 351418 h 689374"/>
                <a:gd name="connsiteX4" fmla="*/ 132546 w 456094"/>
                <a:gd name="connsiteY4" fmla="*/ 272043 h 689374"/>
                <a:gd name="connsiteX5" fmla="*/ 126196 w 456094"/>
                <a:gd name="connsiteY5" fmla="*/ 535568 h 689374"/>
                <a:gd name="connsiteX6" fmla="*/ 113496 w 456094"/>
                <a:gd name="connsiteY6" fmla="*/ 459368 h 689374"/>
                <a:gd name="connsiteX7" fmla="*/ 151596 w 456094"/>
                <a:gd name="connsiteY7" fmla="*/ 687968 h 689374"/>
                <a:gd name="connsiteX8" fmla="*/ 30946 w 456094"/>
                <a:gd name="connsiteY8" fmla="*/ 332368 h 689374"/>
                <a:gd name="connsiteX9" fmla="*/ 69046 w 456094"/>
                <a:gd name="connsiteY9" fmla="*/ 643518 h 689374"/>
                <a:gd name="connsiteX10" fmla="*/ 34121 w 456094"/>
                <a:gd name="connsiteY10" fmla="*/ 284743 h 689374"/>
                <a:gd name="connsiteX11" fmla="*/ 18246 w 456094"/>
                <a:gd name="connsiteY11" fmla="*/ 303793 h 689374"/>
                <a:gd name="connsiteX12" fmla="*/ 307171 w 456094"/>
                <a:gd name="connsiteY12" fmla="*/ 56143 h 689374"/>
                <a:gd name="connsiteX13" fmla="*/ 126196 w 456094"/>
                <a:gd name="connsiteY13" fmla="*/ 148218 h 689374"/>
                <a:gd name="connsiteX14" fmla="*/ 351621 w 456094"/>
                <a:gd name="connsiteY14" fmla="*/ 21218 h 689374"/>
                <a:gd name="connsiteX15" fmla="*/ 450046 w 456094"/>
                <a:gd name="connsiteY15" fmla="*/ 21218 h 68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6094" h="689374">
                  <a:moveTo>
                    <a:pt x="450046" y="21218"/>
                  </a:moveTo>
                  <a:cubicBezTo>
                    <a:pt x="423058" y="54556"/>
                    <a:pt x="229913" y="193197"/>
                    <a:pt x="189696" y="221243"/>
                  </a:cubicBezTo>
                  <a:cubicBezTo>
                    <a:pt x="149479" y="249289"/>
                    <a:pt x="222504" y="167797"/>
                    <a:pt x="208746" y="189493"/>
                  </a:cubicBezTo>
                  <a:cubicBezTo>
                    <a:pt x="194988" y="211189"/>
                    <a:pt x="119846" y="337660"/>
                    <a:pt x="107146" y="351418"/>
                  </a:cubicBezTo>
                  <a:cubicBezTo>
                    <a:pt x="94446" y="365176"/>
                    <a:pt x="129371" y="241351"/>
                    <a:pt x="132546" y="272043"/>
                  </a:cubicBezTo>
                  <a:cubicBezTo>
                    <a:pt x="135721" y="302735"/>
                    <a:pt x="129371" y="504347"/>
                    <a:pt x="126196" y="535568"/>
                  </a:cubicBezTo>
                  <a:cubicBezTo>
                    <a:pt x="123021" y="566789"/>
                    <a:pt x="113496" y="459368"/>
                    <a:pt x="113496" y="459368"/>
                  </a:cubicBezTo>
                  <a:cubicBezTo>
                    <a:pt x="117729" y="484768"/>
                    <a:pt x="165354" y="709135"/>
                    <a:pt x="151596" y="687968"/>
                  </a:cubicBezTo>
                  <a:cubicBezTo>
                    <a:pt x="137838" y="666801"/>
                    <a:pt x="44704" y="339776"/>
                    <a:pt x="30946" y="332368"/>
                  </a:cubicBezTo>
                  <a:cubicBezTo>
                    <a:pt x="17188" y="324960"/>
                    <a:pt x="68517" y="651456"/>
                    <a:pt x="69046" y="643518"/>
                  </a:cubicBezTo>
                  <a:cubicBezTo>
                    <a:pt x="69575" y="635581"/>
                    <a:pt x="34121" y="284743"/>
                    <a:pt x="34121" y="284743"/>
                  </a:cubicBezTo>
                  <a:cubicBezTo>
                    <a:pt x="25654" y="228122"/>
                    <a:pt x="-27262" y="341893"/>
                    <a:pt x="18246" y="303793"/>
                  </a:cubicBezTo>
                  <a:cubicBezTo>
                    <a:pt x="63754" y="265693"/>
                    <a:pt x="289179" y="82072"/>
                    <a:pt x="307171" y="56143"/>
                  </a:cubicBezTo>
                  <a:cubicBezTo>
                    <a:pt x="325163" y="30214"/>
                    <a:pt x="118788" y="154039"/>
                    <a:pt x="126196" y="148218"/>
                  </a:cubicBezTo>
                  <a:cubicBezTo>
                    <a:pt x="133604" y="142397"/>
                    <a:pt x="295000" y="43972"/>
                    <a:pt x="351621" y="21218"/>
                  </a:cubicBezTo>
                  <a:cubicBezTo>
                    <a:pt x="408242" y="-1536"/>
                    <a:pt x="477034" y="-12120"/>
                    <a:pt x="450046" y="2121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8095B0A8-4539-0DAF-2293-19DEB35722F4}"/>
                </a:ext>
              </a:extLst>
            </p:cNvPr>
            <p:cNvSpPr/>
            <p:nvPr/>
          </p:nvSpPr>
          <p:spPr>
            <a:xfrm>
              <a:off x="4152790" y="2359340"/>
              <a:ext cx="456188" cy="702324"/>
            </a:xfrm>
            <a:custGeom>
              <a:avLst/>
              <a:gdLst>
                <a:gd name="connsiteX0" fmla="*/ 454135 w 456188"/>
                <a:gd name="connsiteY0" fmla="*/ 6035 h 702324"/>
                <a:gd name="connsiteX1" fmla="*/ 111235 w 456188"/>
                <a:gd name="connsiteY1" fmla="*/ 247335 h 702324"/>
                <a:gd name="connsiteX2" fmla="*/ 139810 w 456188"/>
                <a:gd name="connsiteY2" fmla="*/ 234635 h 702324"/>
                <a:gd name="connsiteX3" fmla="*/ 133460 w 456188"/>
                <a:gd name="connsiteY3" fmla="*/ 317185 h 702324"/>
                <a:gd name="connsiteX4" fmla="*/ 108060 w 456188"/>
                <a:gd name="connsiteY4" fmla="*/ 301310 h 702324"/>
                <a:gd name="connsiteX5" fmla="*/ 130285 w 456188"/>
                <a:gd name="connsiteY5" fmla="*/ 682310 h 702324"/>
                <a:gd name="connsiteX6" fmla="*/ 92185 w 456188"/>
                <a:gd name="connsiteY6" fmla="*/ 428310 h 702324"/>
                <a:gd name="connsiteX7" fmla="*/ 111235 w 456188"/>
                <a:gd name="connsiteY7" fmla="*/ 701360 h 702324"/>
                <a:gd name="connsiteX8" fmla="*/ 9635 w 456188"/>
                <a:gd name="connsiteY8" fmla="*/ 523560 h 702324"/>
                <a:gd name="connsiteX9" fmla="*/ 82660 w 456188"/>
                <a:gd name="connsiteY9" fmla="*/ 650560 h 702324"/>
                <a:gd name="connsiteX10" fmla="*/ 6460 w 456188"/>
                <a:gd name="connsiteY10" fmla="*/ 485460 h 702324"/>
                <a:gd name="connsiteX11" fmla="*/ 12810 w 456188"/>
                <a:gd name="connsiteY11" fmla="*/ 479110 h 702324"/>
                <a:gd name="connsiteX12" fmla="*/ 82660 w 456188"/>
                <a:gd name="connsiteY12" fmla="*/ 180660 h 702324"/>
                <a:gd name="connsiteX13" fmla="*/ 73135 w 456188"/>
                <a:gd name="connsiteY13" fmla="*/ 199710 h 702324"/>
                <a:gd name="connsiteX14" fmla="*/ 362060 w 456188"/>
                <a:gd name="connsiteY14" fmla="*/ 40960 h 702324"/>
                <a:gd name="connsiteX15" fmla="*/ 260460 w 456188"/>
                <a:gd name="connsiteY15" fmla="*/ 69535 h 702324"/>
                <a:gd name="connsiteX16" fmla="*/ 454135 w 456188"/>
                <a:gd name="connsiteY16" fmla="*/ 6035 h 70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188" h="702324">
                  <a:moveTo>
                    <a:pt x="454135" y="6035"/>
                  </a:moveTo>
                  <a:cubicBezTo>
                    <a:pt x="429264" y="35668"/>
                    <a:pt x="163622" y="209235"/>
                    <a:pt x="111235" y="247335"/>
                  </a:cubicBezTo>
                  <a:cubicBezTo>
                    <a:pt x="58848" y="285435"/>
                    <a:pt x="136106" y="222993"/>
                    <a:pt x="139810" y="234635"/>
                  </a:cubicBezTo>
                  <a:cubicBezTo>
                    <a:pt x="143514" y="246277"/>
                    <a:pt x="138752" y="306073"/>
                    <a:pt x="133460" y="317185"/>
                  </a:cubicBezTo>
                  <a:cubicBezTo>
                    <a:pt x="128168" y="328298"/>
                    <a:pt x="108589" y="240456"/>
                    <a:pt x="108060" y="301310"/>
                  </a:cubicBezTo>
                  <a:cubicBezTo>
                    <a:pt x="107531" y="362164"/>
                    <a:pt x="132931" y="661143"/>
                    <a:pt x="130285" y="682310"/>
                  </a:cubicBezTo>
                  <a:cubicBezTo>
                    <a:pt x="127639" y="703477"/>
                    <a:pt x="95360" y="425135"/>
                    <a:pt x="92185" y="428310"/>
                  </a:cubicBezTo>
                  <a:cubicBezTo>
                    <a:pt x="89010" y="431485"/>
                    <a:pt x="124993" y="685485"/>
                    <a:pt x="111235" y="701360"/>
                  </a:cubicBezTo>
                  <a:cubicBezTo>
                    <a:pt x="97477" y="717235"/>
                    <a:pt x="14398" y="532027"/>
                    <a:pt x="9635" y="523560"/>
                  </a:cubicBezTo>
                  <a:cubicBezTo>
                    <a:pt x="4872" y="515093"/>
                    <a:pt x="83189" y="656910"/>
                    <a:pt x="82660" y="650560"/>
                  </a:cubicBezTo>
                  <a:cubicBezTo>
                    <a:pt x="82131" y="644210"/>
                    <a:pt x="6460" y="485460"/>
                    <a:pt x="6460" y="485460"/>
                  </a:cubicBezTo>
                  <a:cubicBezTo>
                    <a:pt x="-5182" y="456885"/>
                    <a:pt x="110" y="529910"/>
                    <a:pt x="12810" y="479110"/>
                  </a:cubicBezTo>
                  <a:cubicBezTo>
                    <a:pt x="25510" y="428310"/>
                    <a:pt x="82660" y="180660"/>
                    <a:pt x="82660" y="180660"/>
                  </a:cubicBezTo>
                  <a:cubicBezTo>
                    <a:pt x="92714" y="134093"/>
                    <a:pt x="26568" y="222993"/>
                    <a:pt x="73135" y="199710"/>
                  </a:cubicBezTo>
                  <a:cubicBezTo>
                    <a:pt x="119702" y="176427"/>
                    <a:pt x="330839" y="62656"/>
                    <a:pt x="362060" y="40960"/>
                  </a:cubicBezTo>
                  <a:cubicBezTo>
                    <a:pt x="393281" y="19264"/>
                    <a:pt x="250935" y="73768"/>
                    <a:pt x="260460" y="69535"/>
                  </a:cubicBezTo>
                  <a:cubicBezTo>
                    <a:pt x="269985" y="65302"/>
                    <a:pt x="479006" y="-23598"/>
                    <a:pt x="454135" y="603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6F8A68B4-6B52-1BFA-6D09-5F953C0D59C9}"/>
                </a:ext>
              </a:extLst>
            </p:cNvPr>
            <p:cNvSpPr/>
            <p:nvPr/>
          </p:nvSpPr>
          <p:spPr>
            <a:xfrm>
              <a:off x="4330996" y="2348266"/>
              <a:ext cx="410233" cy="683681"/>
            </a:xfrm>
            <a:custGeom>
              <a:avLst/>
              <a:gdLst>
                <a:gd name="connsiteX0" fmla="*/ 409279 w 410233"/>
                <a:gd name="connsiteY0" fmla="*/ 1234 h 683681"/>
                <a:gd name="connsiteX1" fmla="*/ 234654 w 410233"/>
                <a:gd name="connsiteY1" fmla="*/ 194909 h 683681"/>
                <a:gd name="connsiteX2" fmla="*/ 317204 w 410233"/>
                <a:gd name="connsiteY2" fmla="*/ 80609 h 683681"/>
                <a:gd name="connsiteX3" fmla="*/ 177504 w 410233"/>
                <a:gd name="connsiteY3" fmla="*/ 356834 h 683681"/>
                <a:gd name="connsiteX4" fmla="*/ 180679 w 410233"/>
                <a:gd name="connsiteY4" fmla="*/ 312384 h 683681"/>
                <a:gd name="connsiteX5" fmla="*/ 164804 w 410233"/>
                <a:gd name="connsiteY5" fmla="*/ 452084 h 683681"/>
                <a:gd name="connsiteX6" fmla="*/ 139404 w 410233"/>
                <a:gd name="connsiteY6" fmla="*/ 401284 h 683681"/>
                <a:gd name="connsiteX7" fmla="*/ 231479 w 410233"/>
                <a:gd name="connsiteY7" fmla="*/ 648934 h 683681"/>
                <a:gd name="connsiteX8" fmla="*/ 117179 w 410233"/>
                <a:gd name="connsiteY8" fmla="*/ 455259 h 683681"/>
                <a:gd name="connsiteX9" fmla="*/ 174329 w 410233"/>
                <a:gd name="connsiteY9" fmla="*/ 664809 h 683681"/>
                <a:gd name="connsiteX10" fmla="*/ 85429 w 410233"/>
                <a:gd name="connsiteY10" fmla="*/ 540984 h 683681"/>
                <a:gd name="connsiteX11" fmla="*/ 117179 w 410233"/>
                <a:gd name="connsiteY11" fmla="*/ 680684 h 683681"/>
                <a:gd name="connsiteX12" fmla="*/ 6054 w 410233"/>
                <a:gd name="connsiteY12" fmla="*/ 379059 h 683681"/>
                <a:gd name="connsiteX13" fmla="*/ 28279 w 410233"/>
                <a:gd name="connsiteY13" fmla="*/ 464784 h 683681"/>
                <a:gd name="connsiteX14" fmla="*/ 142579 w 410233"/>
                <a:gd name="connsiteY14" fmla="*/ 159984 h 683681"/>
                <a:gd name="connsiteX15" fmla="*/ 31454 w 410233"/>
                <a:gd name="connsiteY15" fmla="*/ 347309 h 683681"/>
                <a:gd name="connsiteX16" fmla="*/ 247354 w 410233"/>
                <a:gd name="connsiteY16" fmla="*/ 52034 h 683681"/>
                <a:gd name="connsiteX17" fmla="*/ 142579 w 410233"/>
                <a:gd name="connsiteY17" fmla="*/ 109184 h 683681"/>
                <a:gd name="connsiteX18" fmla="*/ 409279 w 410233"/>
                <a:gd name="connsiteY18" fmla="*/ 1234 h 68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0233" h="683681">
                  <a:moveTo>
                    <a:pt x="409279" y="1234"/>
                  </a:moveTo>
                  <a:cubicBezTo>
                    <a:pt x="424625" y="15522"/>
                    <a:pt x="250000" y="181680"/>
                    <a:pt x="234654" y="194909"/>
                  </a:cubicBezTo>
                  <a:cubicBezTo>
                    <a:pt x="219308" y="208138"/>
                    <a:pt x="326729" y="53622"/>
                    <a:pt x="317204" y="80609"/>
                  </a:cubicBezTo>
                  <a:cubicBezTo>
                    <a:pt x="307679" y="107596"/>
                    <a:pt x="200258" y="318205"/>
                    <a:pt x="177504" y="356834"/>
                  </a:cubicBezTo>
                  <a:cubicBezTo>
                    <a:pt x="154750" y="395463"/>
                    <a:pt x="182796" y="296509"/>
                    <a:pt x="180679" y="312384"/>
                  </a:cubicBezTo>
                  <a:cubicBezTo>
                    <a:pt x="178562" y="328259"/>
                    <a:pt x="171683" y="437267"/>
                    <a:pt x="164804" y="452084"/>
                  </a:cubicBezTo>
                  <a:cubicBezTo>
                    <a:pt x="157925" y="466901"/>
                    <a:pt x="128291" y="368476"/>
                    <a:pt x="139404" y="401284"/>
                  </a:cubicBezTo>
                  <a:cubicBezTo>
                    <a:pt x="150516" y="434092"/>
                    <a:pt x="235183" y="639938"/>
                    <a:pt x="231479" y="648934"/>
                  </a:cubicBezTo>
                  <a:cubicBezTo>
                    <a:pt x="227775" y="657930"/>
                    <a:pt x="126704" y="452613"/>
                    <a:pt x="117179" y="455259"/>
                  </a:cubicBezTo>
                  <a:cubicBezTo>
                    <a:pt x="107654" y="457905"/>
                    <a:pt x="179621" y="650522"/>
                    <a:pt x="174329" y="664809"/>
                  </a:cubicBezTo>
                  <a:cubicBezTo>
                    <a:pt x="169037" y="679096"/>
                    <a:pt x="94954" y="538338"/>
                    <a:pt x="85429" y="540984"/>
                  </a:cubicBezTo>
                  <a:cubicBezTo>
                    <a:pt x="75904" y="543630"/>
                    <a:pt x="130408" y="707672"/>
                    <a:pt x="117179" y="680684"/>
                  </a:cubicBezTo>
                  <a:cubicBezTo>
                    <a:pt x="103950" y="653697"/>
                    <a:pt x="20871" y="415042"/>
                    <a:pt x="6054" y="379059"/>
                  </a:cubicBezTo>
                  <a:cubicBezTo>
                    <a:pt x="-8763" y="343076"/>
                    <a:pt x="5525" y="501296"/>
                    <a:pt x="28279" y="464784"/>
                  </a:cubicBezTo>
                  <a:cubicBezTo>
                    <a:pt x="51033" y="428272"/>
                    <a:pt x="142050" y="179563"/>
                    <a:pt x="142579" y="159984"/>
                  </a:cubicBezTo>
                  <a:cubicBezTo>
                    <a:pt x="143108" y="140405"/>
                    <a:pt x="13992" y="365301"/>
                    <a:pt x="31454" y="347309"/>
                  </a:cubicBezTo>
                  <a:cubicBezTo>
                    <a:pt x="48916" y="329317"/>
                    <a:pt x="228833" y="91721"/>
                    <a:pt x="247354" y="52034"/>
                  </a:cubicBezTo>
                  <a:cubicBezTo>
                    <a:pt x="265875" y="12347"/>
                    <a:pt x="121412" y="117122"/>
                    <a:pt x="142579" y="109184"/>
                  </a:cubicBezTo>
                  <a:cubicBezTo>
                    <a:pt x="163746" y="101247"/>
                    <a:pt x="393933" y="-13054"/>
                    <a:pt x="409279" y="123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67E39F56-15B4-27A8-70DC-1A334FC906B4}"/>
                </a:ext>
              </a:extLst>
            </p:cNvPr>
            <p:cNvSpPr/>
            <p:nvPr/>
          </p:nvSpPr>
          <p:spPr>
            <a:xfrm>
              <a:off x="4418705" y="2365363"/>
              <a:ext cx="302906" cy="641545"/>
            </a:xfrm>
            <a:custGeom>
              <a:avLst/>
              <a:gdLst>
                <a:gd name="connsiteX0" fmla="*/ 302520 w 302906"/>
                <a:gd name="connsiteY0" fmla="*/ 12 h 641545"/>
                <a:gd name="connsiteX1" fmla="*/ 118370 w 302906"/>
                <a:gd name="connsiteY1" fmla="*/ 311162 h 641545"/>
                <a:gd name="connsiteX2" fmla="*/ 131070 w 302906"/>
                <a:gd name="connsiteY2" fmla="*/ 244487 h 641545"/>
                <a:gd name="connsiteX3" fmla="*/ 10420 w 302906"/>
                <a:gd name="connsiteY3" fmla="*/ 454037 h 641545"/>
                <a:gd name="connsiteX4" fmla="*/ 16770 w 302906"/>
                <a:gd name="connsiteY4" fmla="*/ 400062 h 641545"/>
                <a:gd name="connsiteX5" fmla="*/ 102495 w 302906"/>
                <a:gd name="connsiteY5" fmla="*/ 609612 h 641545"/>
                <a:gd name="connsiteX6" fmla="*/ 58045 w 302906"/>
                <a:gd name="connsiteY6" fmla="*/ 476262 h 641545"/>
                <a:gd name="connsiteX7" fmla="*/ 178695 w 302906"/>
                <a:gd name="connsiteY7" fmla="*/ 641362 h 641545"/>
                <a:gd name="connsiteX8" fmla="*/ 165995 w 302906"/>
                <a:gd name="connsiteY8" fmla="*/ 511187 h 641545"/>
                <a:gd name="connsiteX9" fmla="*/ 267595 w 302906"/>
                <a:gd name="connsiteY9" fmla="*/ 631837 h 641545"/>
                <a:gd name="connsiteX10" fmla="*/ 210445 w 302906"/>
                <a:gd name="connsiteY10" fmla="*/ 339737 h 641545"/>
                <a:gd name="connsiteX11" fmla="*/ 162820 w 302906"/>
                <a:gd name="connsiteY11" fmla="*/ 600087 h 641545"/>
                <a:gd name="connsiteX12" fmla="*/ 277120 w 302906"/>
                <a:gd name="connsiteY12" fmla="*/ 92087 h 641545"/>
                <a:gd name="connsiteX13" fmla="*/ 169170 w 302906"/>
                <a:gd name="connsiteY13" fmla="*/ 323862 h 641545"/>
                <a:gd name="connsiteX14" fmla="*/ 302520 w 302906"/>
                <a:gd name="connsiteY14" fmla="*/ 12 h 64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2906" h="641545">
                  <a:moveTo>
                    <a:pt x="302520" y="12"/>
                  </a:moveTo>
                  <a:cubicBezTo>
                    <a:pt x="294053" y="-2105"/>
                    <a:pt x="146945" y="270416"/>
                    <a:pt x="118370" y="311162"/>
                  </a:cubicBezTo>
                  <a:cubicBezTo>
                    <a:pt x="89795" y="351908"/>
                    <a:pt x="149062" y="220675"/>
                    <a:pt x="131070" y="244487"/>
                  </a:cubicBezTo>
                  <a:cubicBezTo>
                    <a:pt x="113078" y="268300"/>
                    <a:pt x="29470" y="428108"/>
                    <a:pt x="10420" y="454037"/>
                  </a:cubicBezTo>
                  <a:cubicBezTo>
                    <a:pt x="-8630" y="479966"/>
                    <a:pt x="1424" y="374133"/>
                    <a:pt x="16770" y="400062"/>
                  </a:cubicBezTo>
                  <a:cubicBezTo>
                    <a:pt x="32116" y="425991"/>
                    <a:pt x="95616" y="596912"/>
                    <a:pt x="102495" y="609612"/>
                  </a:cubicBezTo>
                  <a:cubicBezTo>
                    <a:pt x="109374" y="622312"/>
                    <a:pt x="45345" y="470970"/>
                    <a:pt x="58045" y="476262"/>
                  </a:cubicBezTo>
                  <a:cubicBezTo>
                    <a:pt x="70745" y="481554"/>
                    <a:pt x="160703" y="635541"/>
                    <a:pt x="178695" y="641362"/>
                  </a:cubicBezTo>
                  <a:cubicBezTo>
                    <a:pt x="196687" y="647183"/>
                    <a:pt x="151178" y="512774"/>
                    <a:pt x="165995" y="511187"/>
                  </a:cubicBezTo>
                  <a:cubicBezTo>
                    <a:pt x="180812" y="509600"/>
                    <a:pt x="260187" y="660412"/>
                    <a:pt x="267595" y="631837"/>
                  </a:cubicBezTo>
                  <a:cubicBezTo>
                    <a:pt x="275003" y="603262"/>
                    <a:pt x="227907" y="345029"/>
                    <a:pt x="210445" y="339737"/>
                  </a:cubicBezTo>
                  <a:cubicBezTo>
                    <a:pt x="192983" y="334445"/>
                    <a:pt x="151708" y="641362"/>
                    <a:pt x="162820" y="600087"/>
                  </a:cubicBezTo>
                  <a:cubicBezTo>
                    <a:pt x="173932" y="558812"/>
                    <a:pt x="276062" y="138124"/>
                    <a:pt x="277120" y="92087"/>
                  </a:cubicBezTo>
                  <a:cubicBezTo>
                    <a:pt x="278178" y="46050"/>
                    <a:pt x="160703" y="335504"/>
                    <a:pt x="169170" y="323862"/>
                  </a:cubicBezTo>
                  <a:cubicBezTo>
                    <a:pt x="177637" y="312220"/>
                    <a:pt x="310987" y="2129"/>
                    <a:pt x="302520" y="1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B7FA295F-E96E-E523-4BF4-F8EDBDB1821D}"/>
                </a:ext>
              </a:extLst>
            </p:cNvPr>
            <p:cNvSpPr/>
            <p:nvPr/>
          </p:nvSpPr>
          <p:spPr>
            <a:xfrm>
              <a:off x="4654259" y="2325500"/>
              <a:ext cx="757644" cy="522043"/>
            </a:xfrm>
            <a:custGeom>
              <a:avLst/>
              <a:gdLst>
                <a:gd name="connsiteX0" fmla="*/ 291 w 757644"/>
                <a:gd name="connsiteY0" fmla="*/ 17650 h 522043"/>
                <a:gd name="connsiteX1" fmla="*/ 257466 w 757644"/>
                <a:gd name="connsiteY1" fmla="*/ 8125 h 522043"/>
                <a:gd name="connsiteX2" fmla="*/ 238416 w 757644"/>
                <a:gd name="connsiteY2" fmla="*/ 8125 h 522043"/>
                <a:gd name="connsiteX3" fmla="*/ 489241 w 757644"/>
                <a:gd name="connsiteY3" fmla="*/ 112900 h 522043"/>
                <a:gd name="connsiteX4" fmla="*/ 476541 w 757644"/>
                <a:gd name="connsiteY4" fmla="*/ 100200 h 522043"/>
                <a:gd name="connsiteX5" fmla="*/ 647991 w 757644"/>
                <a:gd name="connsiteY5" fmla="*/ 233550 h 522043"/>
                <a:gd name="connsiteX6" fmla="*/ 755941 w 757644"/>
                <a:gd name="connsiteY6" fmla="*/ 519300 h 522043"/>
                <a:gd name="connsiteX7" fmla="*/ 705141 w 757644"/>
                <a:gd name="connsiteY7" fmla="*/ 370075 h 522043"/>
                <a:gd name="connsiteX8" fmla="*/ 587666 w 757644"/>
                <a:gd name="connsiteY8" fmla="*/ 236725 h 522043"/>
                <a:gd name="connsiteX9" fmla="*/ 705141 w 757644"/>
                <a:gd name="connsiteY9" fmla="*/ 446275 h 522043"/>
                <a:gd name="connsiteX10" fmla="*/ 428916 w 757644"/>
                <a:gd name="connsiteY10" fmla="*/ 166875 h 522043"/>
                <a:gd name="connsiteX11" fmla="*/ 498766 w 757644"/>
                <a:gd name="connsiteY11" fmla="*/ 208150 h 522043"/>
                <a:gd name="connsiteX12" fmla="*/ 130466 w 757644"/>
                <a:gd name="connsiteY12" fmla="*/ 39875 h 522043"/>
                <a:gd name="connsiteX13" fmla="*/ 314616 w 757644"/>
                <a:gd name="connsiteY13" fmla="*/ 58925 h 522043"/>
                <a:gd name="connsiteX14" fmla="*/ 291 w 757644"/>
                <a:gd name="connsiteY14" fmla="*/ 17650 h 52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7644" h="522043">
                  <a:moveTo>
                    <a:pt x="291" y="17650"/>
                  </a:moveTo>
                  <a:cubicBezTo>
                    <a:pt x="-9234" y="9183"/>
                    <a:pt x="217779" y="9712"/>
                    <a:pt x="257466" y="8125"/>
                  </a:cubicBezTo>
                  <a:cubicBezTo>
                    <a:pt x="297153" y="6538"/>
                    <a:pt x="199787" y="-9337"/>
                    <a:pt x="238416" y="8125"/>
                  </a:cubicBezTo>
                  <a:cubicBezTo>
                    <a:pt x="277045" y="25587"/>
                    <a:pt x="489241" y="112900"/>
                    <a:pt x="489241" y="112900"/>
                  </a:cubicBezTo>
                  <a:cubicBezTo>
                    <a:pt x="528928" y="128246"/>
                    <a:pt x="450083" y="80092"/>
                    <a:pt x="476541" y="100200"/>
                  </a:cubicBezTo>
                  <a:cubicBezTo>
                    <a:pt x="502999" y="120308"/>
                    <a:pt x="601424" y="163700"/>
                    <a:pt x="647991" y="233550"/>
                  </a:cubicBezTo>
                  <a:cubicBezTo>
                    <a:pt x="694558" y="303400"/>
                    <a:pt x="746416" y="496546"/>
                    <a:pt x="755941" y="519300"/>
                  </a:cubicBezTo>
                  <a:cubicBezTo>
                    <a:pt x="765466" y="542054"/>
                    <a:pt x="733187" y="417171"/>
                    <a:pt x="705141" y="370075"/>
                  </a:cubicBezTo>
                  <a:cubicBezTo>
                    <a:pt x="677095" y="322979"/>
                    <a:pt x="587666" y="224025"/>
                    <a:pt x="587666" y="236725"/>
                  </a:cubicBezTo>
                  <a:cubicBezTo>
                    <a:pt x="587666" y="249425"/>
                    <a:pt x="731599" y="457917"/>
                    <a:pt x="705141" y="446275"/>
                  </a:cubicBezTo>
                  <a:cubicBezTo>
                    <a:pt x="678683" y="434633"/>
                    <a:pt x="463312" y="206562"/>
                    <a:pt x="428916" y="166875"/>
                  </a:cubicBezTo>
                  <a:cubicBezTo>
                    <a:pt x="394520" y="127188"/>
                    <a:pt x="548508" y="229317"/>
                    <a:pt x="498766" y="208150"/>
                  </a:cubicBezTo>
                  <a:cubicBezTo>
                    <a:pt x="449024" y="186983"/>
                    <a:pt x="161158" y="64746"/>
                    <a:pt x="130466" y="39875"/>
                  </a:cubicBezTo>
                  <a:cubicBezTo>
                    <a:pt x="99774" y="15004"/>
                    <a:pt x="334724" y="59983"/>
                    <a:pt x="314616" y="58925"/>
                  </a:cubicBezTo>
                  <a:cubicBezTo>
                    <a:pt x="294508" y="57867"/>
                    <a:pt x="9816" y="26117"/>
                    <a:pt x="291" y="1765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FF6E6025-51D7-D44B-5E43-BD1AB68CC0F5}"/>
                </a:ext>
              </a:extLst>
            </p:cNvPr>
            <p:cNvSpPr/>
            <p:nvPr/>
          </p:nvSpPr>
          <p:spPr>
            <a:xfrm>
              <a:off x="4609093" y="2476440"/>
              <a:ext cx="237211" cy="536571"/>
            </a:xfrm>
            <a:custGeom>
              <a:avLst/>
              <a:gdLst>
                <a:gd name="connsiteX0" fmla="*/ 213732 w 237211"/>
                <a:gd name="connsiteY0" fmla="*/ 38160 h 536571"/>
                <a:gd name="connsiteX1" fmla="*/ 150232 w 237211"/>
                <a:gd name="connsiteY1" fmla="*/ 212785 h 536571"/>
                <a:gd name="connsiteX2" fmla="*/ 169282 w 237211"/>
                <a:gd name="connsiteY2" fmla="*/ 165160 h 536571"/>
                <a:gd name="connsiteX3" fmla="*/ 143882 w 237211"/>
                <a:gd name="connsiteY3" fmla="*/ 304860 h 536571"/>
                <a:gd name="connsiteX4" fmla="*/ 121657 w 237211"/>
                <a:gd name="connsiteY4" fmla="*/ 257235 h 536571"/>
                <a:gd name="connsiteX5" fmla="*/ 235957 w 237211"/>
                <a:gd name="connsiteY5" fmla="*/ 520760 h 536571"/>
                <a:gd name="connsiteX6" fmla="*/ 185157 w 237211"/>
                <a:gd name="connsiteY6" fmla="*/ 435035 h 536571"/>
                <a:gd name="connsiteX7" fmla="*/ 226432 w 237211"/>
                <a:gd name="connsiteY7" fmla="*/ 533460 h 536571"/>
                <a:gd name="connsiteX8" fmla="*/ 96257 w 237211"/>
                <a:gd name="connsiteY8" fmla="*/ 377885 h 536571"/>
                <a:gd name="connsiteX9" fmla="*/ 121657 w 237211"/>
                <a:gd name="connsiteY9" fmla="*/ 533460 h 536571"/>
                <a:gd name="connsiteX10" fmla="*/ 10532 w 237211"/>
                <a:gd name="connsiteY10" fmla="*/ 203260 h 536571"/>
                <a:gd name="connsiteX11" fmla="*/ 20057 w 237211"/>
                <a:gd name="connsiteY11" fmla="*/ 260410 h 536571"/>
                <a:gd name="connsiteX12" fmla="*/ 147057 w 237211"/>
                <a:gd name="connsiteY12" fmla="*/ 3235 h 536571"/>
                <a:gd name="connsiteX13" fmla="*/ 99432 w 237211"/>
                <a:gd name="connsiteY13" fmla="*/ 111185 h 536571"/>
                <a:gd name="connsiteX14" fmla="*/ 213732 w 237211"/>
                <a:gd name="connsiteY14" fmla="*/ 38160 h 53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7211" h="536571">
                  <a:moveTo>
                    <a:pt x="213732" y="38160"/>
                  </a:moveTo>
                  <a:cubicBezTo>
                    <a:pt x="222199" y="55093"/>
                    <a:pt x="157640" y="191618"/>
                    <a:pt x="150232" y="212785"/>
                  </a:cubicBezTo>
                  <a:cubicBezTo>
                    <a:pt x="142824" y="233952"/>
                    <a:pt x="170340" y="149814"/>
                    <a:pt x="169282" y="165160"/>
                  </a:cubicBezTo>
                  <a:cubicBezTo>
                    <a:pt x="168224" y="180506"/>
                    <a:pt x="151819" y="289514"/>
                    <a:pt x="143882" y="304860"/>
                  </a:cubicBezTo>
                  <a:cubicBezTo>
                    <a:pt x="135945" y="320206"/>
                    <a:pt x="106311" y="221252"/>
                    <a:pt x="121657" y="257235"/>
                  </a:cubicBezTo>
                  <a:cubicBezTo>
                    <a:pt x="137003" y="293218"/>
                    <a:pt x="225374" y="491127"/>
                    <a:pt x="235957" y="520760"/>
                  </a:cubicBezTo>
                  <a:cubicBezTo>
                    <a:pt x="246540" y="550393"/>
                    <a:pt x="186745" y="432918"/>
                    <a:pt x="185157" y="435035"/>
                  </a:cubicBezTo>
                  <a:cubicBezTo>
                    <a:pt x="183569" y="437152"/>
                    <a:pt x="241249" y="542985"/>
                    <a:pt x="226432" y="533460"/>
                  </a:cubicBezTo>
                  <a:cubicBezTo>
                    <a:pt x="211615" y="523935"/>
                    <a:pt x="113719" y="377885"/>
                    <a:pt x="96257" y="377885"/>
                  </a:cubicBezTo>
                  <a:cubicBezTo>
                    <a:pt x="78795" y="377885"/>
                    <a:pt x="135944" y="562564"/>
                    <a:pt x="121657" y="533460"/>
                  </a:cubicBezTo>
                  <a:cubicBezTo>
                    <a:pt x="107370" y="504356"/>
                    <a:pt x="27465" y="248768"/>
                    <a:pt x="10532" y="203260"/>
                  </a:cubicBezTo>
                  <a:cubicBezTo>
                    <a:pt x="-6401" y="157752"/>
                    <a:pt x="-2697" y="293748"/>
                    <a:pt x="20057" y="260410"/>
                  </a:cubicBezTo>
                  <a:cubicBezTo>
                    <a:pt x="42811" y="227073"/>
                    <a:pt x="133828" y="28106"/>
                    <a:pt x="147057" y="3235"/>
                  </a:cubicBezTo>
                  <a:cubicBezTo>
                    <a:pt x="160286" y="-21636"/>
                    <a:pt x="93611" y="104835"/>
                    <a:pt x="99432" y="111185"/>
                  </a:cubicBezTo>
                  <a:cubicBezTo>
                    <a:pt x="105253" y="117535"/>
                    <a:pt x="205265" y="21227"/>
                    <a:pt x="213732" y="3816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3BDA914A-A332-1AF5-B08D-3D209DC6CB4C}"/>
                </a:ext>
              </a:extLst>
            </p:cNvPr>
            <p:cNvSpPr/>
            <p:nvPr/>
          </p:nvSpPr>
          <p:spPr>
            <a:xfrm>
              <a:off x="4660322" y="2403354"/>
              <a:ext cx="423760" cy="677189"/>
            </a:xfrm>
            <a:custGeom>
              <a:avLst/>
              <a:gdLst>
                <a:gd name="connsiteX0" fmla="*/ 578 w 423760"/>
                <a:gd name="connsiteY0" fmla="*/ 121 h 677189"/>
                <a:gd name="connsiteX1" fmla="*/ 245053 w 423760"/>
                <a:gd name="connsiteY1" fmla="*/ 190621 h 677189"/>
                <a:gd name="connsiteX2" fmla="*/ 235528 w 423760"/>
                <a:gd name="connsiteY2" fmla="*/ 155696 h 677189"/>
                <a:gd name="connsiteX3" fmla="*/ 400628 w 423760"/>
                <a:gd name="connsiteY3" fmla="*/ 514471 h 677189"/>
                <a:gd name="connsiteX4" fmla="*/ 343478 w 423760"/>
                <a:gd name="connsiteY4" fmla="*/ 416046 h 677189"/>
                <a:gd name="connsiteX5" fmla="*/ 416503 w 423760"/>
                <a:gd name="connsiteY5" fmla="*/ 673221 h 677189"/>
                <a:gd name="connsiteX6" fmla="*/ 130753 w 423760"/>
                <a:gd name="connsiteY6" fmla="*/ 177921 h 677189"/>
                <a:gd name="connsiteX7" fmla="*/ 175203 w 423760"/>
                <a:gd name="connsiteY7" fmla="*/ 222371 h 677189"/>
                <a:gd name="connsiteX8" fmla="*/ 578 w 423760"/>
                <a:gd name="connsiteY8" fmla="*/ 121 h 6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760" h="677189">
                  <a:moveTo>
                    <a:pt x="578" y="121"/>
                  </a:moveTo>
                  <a:cubicBezTo>
                    <a:pt x="12220" y="-5171"/>
                    <a:pt x="205895" y="164692"/>
                    <a:pt x="245053" y="190621"/>
                  </a:cubicBezTo>
                  <a:cubicBezTo>
                    <a:pt x="284211" y="216550"/>
                    <a:pt x="209599" y="101721"/>
                    <a:pt x="235528" y="155696"/>
                  </a:cubicBezTo>
                  <a:cubicBezTo>
                    <a:pt x="261457" y="209671"/>
                    <a:pt x="382636" y="471079"/>
                    <a:pt x="400628" y="514471"/>
                  </a:cubicBezTo>
                  <a:cubicBezTo>
                    <a:pt x="418620" y="557863"/>
                    <a:pt x="340832" y="389588"/>
                    <a:pt x="343478" y="416046"/>
                  </a:cubicBezTo>
                  <a:cubicBezTo>
                    <a:pt x="346124" y="442504"/>
                    <a:pt x="451957" y="712908"/>
                    <a:pt x="416503" y="673221"/>
                  </a:cubicBezTo>
                  <a:cubicBezTo>
                    <a:pt x="381049" y="633534"/>
                    <a:pt x="170970" y="253062"/>
                    <a:pt x="130753" y="177921"/>
                  </a:cubicBezTo>
                  <a:cubicBezTo>
                    <a:pt x="90536" y="102780"/>
                    <a:pt x="193724" y="249888"/>
                    <a:pt x="175203" y="222371"/>
                  </a:cubicBezTo>
                  <a:cubicBezTo>
                    <a:pt x="156682" y="194854"/>
                    <a:pt x="-11064" y="5413"/>
                    <a:pt x="578" y="12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B218F1DC-D7B8-723E-1BE9-41308F629130}"/>
                </a:ext>
              </a:extLst>
            </p:cNvPr>
            <p:cNvSpPr/>
            <p:nvPr/>
          </p:nvSpPr>
          <p:spPr>
            <a:xfrm>
              <a:off x="4701213" y="2546222"/>
              <a:ext cx="320336" cy="479553"/>
            </a:xfrm>
            <a:custGeom>
              <a:avLst/>
              <a:gdLst>
                <a:gd name="connsiteX0" fmla="*/ 89862 w 320336"/>
                <a:gd name="connsiteY0" fmla="*/ 3303 h 479553"/>
                <a:gd name="connsiteX1" fmla="*/ 315287 w 320336"/>
                <a:gd name="connsiteY1" fmla="*/ 444628 h 479553"/>
                <a:gd name="connsiteX2" fmla="*/ 251787 w 320336"/>
                <a:gd name="connsiteY2" fmla="*/ 343028 h 479553"/>
                <a:gd name="connsiteX3" fmla="*/ 312112 w 320336"/>
                <a:gd name="connsiteY3" fmla="*/ 479553 h 479553"/>
                <a:gd name="connsiteX4" fmla="*/ 166062 w 320336"/>
                <a:gd name="connsiteY4" fmla="*/ 343028 h 479553"/>
                <a:gd name="connsiteX5" fmla="*/ 223212 w 320336"/>
                <a:gd name="connsiteY5" fmla="*/ 422403 h 479553"/>
                <a:gd name="connsiteX6" fmla="*/ 77162 w 320336"/>
                <a:gd name="connsiteY6" fmla="*/ 231903 h 479553"/>
                <a:gd name="connsiteX7" fmla="*/ 194637 w 320336"/>
                <a:gd name="connsiteY7" fmla="*/ 435103 h 479553"/>
                <a:gd name="connsiteX8" fmla="*/ 962 w 320336"/>
                <a:gd name="connsiteY8" fmla="*/ 146178 h 479553"/>
                <a:gd name="connsiteX9" fmla="*/ 118437 w 320336"/>
                <a:gd name="connsiteY9" fmla="*/ 238253 h 479553"/>
                <a:gd name="connsiteX10" fmla="*/ 89862 w 320336"/>
                <a:gd name="connsiteY10" fmla="*/ 3303 h 4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336" h="479553">
                  <a:moveTo>
                    <a:pt x="89862" y="3303"/>
                  </a:moveTo>
                  <a:cubicBezTo>
                    <a:pt x="122670" y="37699"/>
                    <a:pt x="288300" y="388007"/>
                    <a:pt x="315287" y="444628"/>
                  </a:cubicBezTo>
                  <a:cubicBezTo>
                    <a:pt x="342274" y="501249"/>
                    <a:pt x="252316" y="337207"/>
                    <a:pt x="251787" y="343028"/>
                  </a:cubicBezTo>
                  <a:cubicBezTo>
                    <a:pt x="251258" y="348849"/>
                    <a:pt x="326399" y="479553"/>
                    <a:pt x="312112" y="479553"/>
                  </a:cubicBezTo>
                  <a:cubicBezTo>
                    <a:pt x="297825" y="479553"/>
                    <a:pt x="180879" y="352553"/>
                    <a:pt x="166062" y="343028"/>
                  </a:cubicBezTo>
                  <a:cubicBezTo>
                    <a:pt x="151245" y="333503"/>
                    <a:pt x="238029" y="440924"/>
                    <a:pt x="223212" y="422403"/>
                  </a:cubicBezTo>
                  <a:cubicBezTo>
                    <a:pt x="208395" y="403882"/>
                    <a:pt x="81924" y="229786"/>
                    <a:pt x="77162" y="231903"/>
                  </a:cubicBezTo>
                  <a:cubicBezTo>
                    <a:pt x="72400" y="234020"/>
                    <a:pt x="207337" y="449391"/>
                    <a:pt x="194637" y="435103"/>
                  </a:cubicBezTo>
                  <a:cubicBezTo>
                    <a:pt x="181937" y="420816"/>
                    <a:pt x="13662" y="178986"/>
                    <a:pt x="962" y="146178"/>
                  </a:cubicBezTo>
                  <a:cubicBezTo>
                    <a:pt x="-11738" y="113370"/>
                    <a:pt x="105208" y="262595"/>
                    <a:pt x="118437" y="238253"/>
                  </a:cubicBezTo>
                  <a:cubicBezTo>
                    <a:pt x="131666" y="213911"/>
                    <a:pt x="57054" y="-31093"/>
                    <a:pt x="89862" y="330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44FAE046-8BC4-1C2A-CF20-FFAB8557BB46}"/>
                </a:ext>
              </a:extLst>
            </p:cNvPr>
            <p:cNvSpPr/>
            <p:nvPr/>
          </p:nvSpPr>
          <p:spPr>
            <a:xfrm>
              <a:off x="4695825" y="2333625"/>
              <a:ext cx="746227" cy="1215897"/>
            </a:xfrm>
            <a:custGeom>
              <a:avLst/>
              <a:gdLst>
                <a:gd name="connsiteX0" fmla="*/ 0 w 746227"/>
                <a:gd name="connsiteY0" fmla="*/ 0 h 1215897"/>
                <a:gd name="connsiteX1" fmla="*/ 466725 w 746227"/>
                <a:gd name="connsiteY1" fmla="*/ 250825 h 1215897"/>
                <a:gd name="connsiteX2" fmla="*/ 457200 w 746227"/>
                <a:gd name="connsiteY2" fmla="*/ 225425 h 1215897"/>
                <a:gd name="connsiteX3" fmla="*/ 603250 w 746227"/>
                <a:gd name="connsiteY3" fmla="*/ 444500 h 1215897"/>
                <a:gd name="connsiteX4" fmla="*/ 574675 w 746227"/>
                <a:gd name="connsiteY4" fmla="*/ 377825 h 1215897"/>
                <a:gd name="connsiteX5" fmla="*/ 746125 w 746227"/>
                <a:gd name="connsiteY5" fmla="*/ 1212850 h 1215897"/>
                <a:gd name="connsiteX6" fmla="*/ 600075 w 746227"/>
                <a:gd name="connsiteY6" fmla="*/ 666750 h 1215897"/>
                <a:gd name="connsiteX7" fmla="*/ 612775 w 746227"/>
                <a:gd name="connsiteY7" fmla="*/ 873125 h 1215897"/>
                <a:gd name="connsiteX8" fmla="*/ 428625 w 746227"/>
                <a:gd name="connsiteY8" fmla="*/ 333375 h 1215897"/>
                <a:gd name="connsiteX9" fmla="*/ 488950 w 746227"/>
                <a:gd name="connsiteY9" fmla="*/ 381000 h 1215897"/>
                <a:gd name="connsiteX10" fmla="*/ 0 w 746227"/>
                <a:gd name="connsiteY10" fmla="*/ 0 h 121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227" h="1215897">
                  <a:moveTo>
                    <a:pt x="0" y="0"/>
                  </a:moveTo>
                  <a:lnTo>
                    <a:pt x="466725" y="250825"/>
                  </a:lnTo>
                  <a:cubicBezTo>
                    <a:pt x="542925" y="288396"/>
                    <a:pt x="434446" y="193146"/>
                    <a:pt x="457200" y="225425"/>
                  </a:cubicBezTo>
                  <a:cubicBezTo>
                    <a:pt x="479954" y="257704"/>
                    <a:pt x="583671" y="419100"/>
                    <a:pt x="603250" y="444500"/>
                  </a:cubicBezTo>
                  <a:cubicBezTo>
                    <a:pt x="622829" y="469900"/>
                    <a:pt x="550862" y="249767"/>
                    <a:pt x="574675" y="377825"/>
                  </a:cubicBezTo>
                  <a:cubicBezTo>
                    <a:pt x="598488" y="505883"/>
                    <a:pt x="741892" y="1164696"/>
                    <a:pt x="746125" y="1212850"/>
                  </a:cubicBezTo>
                  <a:cubicBezTo>
                    <a:pt x="750358" y="1261004"/>
                    <a:pt x="622300" y="723371"/>
                    <a:pt x="600075" y="666750"/>
                  </a:cubicBezTo>
                  <a:cubicBezTo>
                    <a:pt x="577850" y="610129"/>
                    <a:pt x="641350" y="928688"/>
                    <a:pt x="612775" y="873125"/>
                  </a:cubicBezTo>
                  <a:cubicBezTo>
                    <a:pt x="584200" y="817563"/>
                    <a:pt x="449263" y="415396"/>
                    <a:pt x="428625" y="333375"/>
                  </a:cubicBezTo>
                  <a:cubicBezTo>
                    <a:pt x="407988" y="251354"/>
                    <a:pt x="488950" y="381000"/>
                    <a:pt x="488950" y="381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479169DF-206D-C33C-ED68-2393D1154B42}"/>
                </a:ext>
              </a:extLst>
            </p:cNvPr>
            <p:cNvSpPr/>
            <p:nvPr/>
          </p:nvSpPr>
          <p:spPr>
            <a:xfrm>
              <a:off x="4713711" y="2345963"/>
              <a:ext cx="509554" cy="1516113"/>
            </a:xfrm>
            <a:custGeom>
              <a:avLst/>
              <a:gdLst>
                <a:gd name="connsiteX0" fmla="*/ 4339 w 509554"/>
                <a:gd name="connsiteY0" fmla="*/ 362 h 1516113"/>
                <a:gd name="connsiteX1" fmla="*/ 318664 w 509554"/>
                <a:gd name="connsiteY1" fmla="*/ 270237 h 1516113"/>
                <a:gd name="connsiteX2" fmla="*/ 286914 w 509554"/>
                <a:gd name="connsiteY2" fmla="*/ 238487 h 1516113"/>
                <a:gd name="connsiteX3" fmla="*/ 467889 w 509554"/>
                <a:gd name="connsiteY3" fmla="*/ 381362 h 1516113"/>
                <a:gd name="connsiteX4" fmla="*/ 401214 w 509554"/>
                <a:gd name="connsiteY4" fmla="*/ 282937 h 1516113"/>
                <a:gd name="connsiteX5" fmla="*/ 486939 w 509554"/>
                <a:gd name="connsiteY5" fmla="*/ 651237 h 1516113"/>
                <a:gd name="connsiteX6" fmla="*/ 509164 w 509554"/>
                <a:gd name="connsiteY6" fmla="*/ 571862 h 1516113"/>
                <a:gd name="connsiteX7" fmla="*/ 474239 w 509554"/>
                <a:gd name="connsiteY7" fmla="*/ 1505312 h 1516113"/>
                <a:gd name="connsiteX8" fmla="*/ 442489 w 509554"/>
                <a:gd name="connsiteY8" fmla="*/ 1092562 h 1516113"/>
                <a:gd name="connsiteX9" fmla="*/ 432964 w 509554"/>
                <a:gd name="connsiteY9" fmla="*/ 1289412 h 1516113"/>
                <a:gd name="connsiteX10" fmla="*/ 334539 w 509554"/>
                <a:gd name="connsiteY10" fmla="*/ 463912 h 1516113"/>
                <a:gd name="connsiteX11" fmla="*/ 366289 w 509554"/>
                <a:gd name="connsiteY11" fmla="*/ 549637 h 1516113"/>
                <a:gd name="connsiteX12" fmla="*/ 90064 w 509554"/>
                <a:gd name="connsiteY12" fmla="*/ 133712 h 1516113"/>
                <a:gd name="connsiteX13" fmla="*/ 131339 w 509554"/>
                <a:gd name="connsiteY13" fmla="*/ 209912 h 1516113"/>
                <a:gd name="connsiteX14" fmla="*/ 4339 w 509554"/>
                <a:gd name="connsiteY14" fmla="*/ 362 h 151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9554" h="1516113">
                  <a:moveTo>
                    <a:pt x="4339" y="362"/>
                  </a:moveTo>
                  <a:cubicBezTo>
                    <a:pt x="35560" y="10416"/>
                    <a:pt x="271568" y="230550"/>
                    <a:pt x="318664" y="270237"/>
                  </a:cubicBezTo>
                  <a:cubicBezTo>
                    <a:pt x="365760" y="309924"/>
                    <a:pt x="262043" y="219966"/>
                    <a:pt x="286914" y="238487"/>
                  </a:cubicBezTo>
                  <a:cubicBezTo>
                    <a:pt x="311785" y="257008"/>
                    <a:pt x="448839" y="373954"/>
                    <a:pt x="467889" y="381362"/>
                  </a:cubicBezTo>
                  <a:cubicBezTo>
                    <a:pt x="486939" y="388770"/>
                    <a:pt x="398039" y="237958"/>
                    <a:pt x="401214" y="282937"/>
                  </a:cubicBezTo>
                  <a:cubicBezTo>
                    <a:pt x="404389" y="327916"/>
                    <a:pt x="468947" y="603083"/>
                    <a:pt x="486939" y="651237"/>
                  </a:cubicBezTo>
                  <a:cubicBezTo>
                    <a:pt x="504931" y="699391"/>
                    <a:pt x="511281" y="429516"/>
                    <a:pt x="509164" y="571862"/>
                  </a:cubicBezTo>
                  <a:cubicBezTo>
                    <a:pt x="507047" y="714208"/>
                    <a:pt x="485352" y="1418529"/>
                    <a:pt x="474239" y="1505312"/>
                  </a:cubicBezTo>
                  <a:cubicBezTo>
                    <a:pt x="463127" y="1592095"/>
                    <a:pt x="449368" y="1128545"/>
                    <a:pt x="442489" y="1092562"/>
                  </a:cubicBezTo>
                  <a:cubicBezTo>
                    <a:pt x="435610" y="1056579"/>
                    <a:pt x="450956" y="1394187"/>
                    <a:pt x="432964" y="1289412"/>
                  </a:cubicBezTo>
                  <a:cubicBezTo>
                    <a:pt x="414972" y="1184637"/>
                    <a:pt x="345652" y="587208"/>
                    <a:pt x="334539" y="463912"/>
                  </a:cubicBezTo>
                  <a:cubicBezTo>
                    <a:pt x="323427" y="340616"/>
                    <a:pt x="407035" y="604670"/>
                    <a:pt x="366289" y="549637"/>
                  </a:cubicBezTo>
                  <a:cubicBezTo>
                    <a:pt x="325543" y="494604"/>
                    <a:pt x="129222" y="190333"/>
                    <a:pt x="90064" y="133712"/>
                  </a:cubicBezTo>
                  <a:cubicBezTo>
                    <a:pt x="50906" y="77091"/>
                    <a:pt x="142451" y="227374"/>
                    <a:pt x="131339" y="209912"/>
                  </a:cubicBezTo>
                  <a:cubicBezTo>
                    <a:pt x="120227" y="192450"/>
                    <a:pt x="-26882" y="-9692"/>
                    <a:pt x="4339" y="3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F491D907-79D7-9603-173C-0D0EC2B08AD2}"/>
                </a:ext>
              </a:extLst>
            </p:cNvPr>
            <p:cNvSpPr/>
            <p:nvPr/>
          </p:nvSpPr>
          <p:spPr>
            <a:xfrm>
              <a:off x="5341556" y="2625130"/>
              <a:ext cx="335526" cy="1416650"/>
            </a:xfrm>
            <a:custGeom>
              <a:avLst/>
              <a:gdLst>
                <a:gd name="connsiteX0" fmla="*/ 1969 w 335526"/>
                <a:gd name="connsiteY0" fmla="*/ 595 h 1416650"/>
                <a:gd name="connsiteX1" fmla="*/ 170244 w 335526"/>
                <a:gd name="connsiteY1" fmla="*/ 499070 h 1416650"/>
                <a:gd name="connsiteX2" fmla="*/ 163894 w 335526"/>
                <a:gd name="connsiteY2" fmla="*/ 476845 h 1416650"/>
                <a:gd name="connsiteX3" fmla="*/ 211519 w 335526"/>
                <a:gd name="connsiteY3" fmla="*/ 997545 h 1416650"/>
                <a:gd name="connsiteX4" fmla="*/ 208344 w 335526"/>
                <a:gd name="connsiteY4" fmla="*/ 981670 h 1416650"/>
                <a:gd name="connsiteX5" fmla="*/ 335344 w 335526"/>
                <a:gd name="connsiteY5" fmla="*/ 1416645 h 1416650"/>
                <a:gd name="connsiteX6" fmla="*/ 176594 w 335526"/>
                <a:gd name="connsiteY6" fmla="*/ 972145 h 1416650"/>
                <a:gd name="connsiteX7" fmla="*/ 17844 w 335526"/>
                <a:gd name="connsiteY7" fmla="*/ 257770 h 1416650"/>
                <a:gd name="connsiteX8" fmla="*/ 74994 w 335526"/>
                <a:gd name="connsiteY8" fmla="*/ 394295 h 1416650"/>
                <a:gd name="connsiteX9" fmla="*/ 1969 w 335526"/>
                <a:gd name="connsiteY9" fmla="*/ 595 h 141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526" h="1416650">
                  <a:moveTo>
                    <a:pt x="1969" y="595"/>
                  </a:moveTo>
                  <a:cubicBezTo>
                    <a:pt x="17844" y="18057"/>
                    <a:pt x="143257" y="419695"/>
                    <a:pt x="170244" y="499070"/>
                  </a:cubicBezTo>
                  <a:cubicBezTo>
                    <a:pt x="197231" y="578445"/>
                    <a:pt x="157015" y="393766"/>
                    <a:pt x="163894" y="476845"/>
                  </a:cubicBezTo>
                  <a:cubicBezTo>
                    <a:pt x="170773" y="559924"/>
                    <a:pt x="204111" y="913408"/>
                    <a:pt x="211519" y="997545"/>
                  </a:cubicBezTo>
                  <a:cubicBezTo>
                    <a:pt x="218927" y="1081682"/>
                    <a:pt x="187707" y="911820"/>
                    <a:pt x="208344" y="981670"/>
                  </a:cubicBezTo>
                  <a:cubicBezTo>
                    <a:pt x="228981" y="1051520"/>
                    <a:pt x="340636" y="1418232"/>
                    <a:pt x="335344" y="1416645"/>
                  </a:cubicBezTo>
                  <a:cubicBezTo>
                    <a:pt x="330052" y="1415058"/>
                    <a:pt x="229511" y="1165291"/>
                    <a:pt x="176594" y="972145"/>
                  </a:cubicBezTo>
                  <a:cubicBezTo>
                    <a:pt x="123677" y="778999"/>
                    <a:pt x="34777" y="354078"/>
                    <a:pt x="17844" y="257770"/>
                  </a:cubicBezTo>
                  <a:cubicBezTo>
                    <a:pt x="911" y="161462"/>
                    <a:pt x="78698" y="433453"/>
                    <a:pt x="74994" y="394295"/>
                  </a:cubicBezTo>
                  <a:cubicBezTo>
                    <a:pt x="71290" y="355137"/>
                    <a:pt x="-13906" y="-16867"/>
                    <a:pt x="1969" y="59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10C41414-832D-2BFC-F543-81CAEECBD8A7}"/>
                </a:ext>
              </a:extLst>
            </p:cNvPr>
            <p:cNvSpPr/>
            <p:nvPr/>
          </p:nvSpPr>
          <p:spPr>
            <a:xfrm>
              <a:off x="4101434" y="2851327"/>
              <a:ext cx="181883" cy="994233"/>
            </a:xfrm>
            <a:custGeom>
              <a:avLst/>
              <a:gdLst>
                <a:gd name="connsiteX0" fmla="*/ 181641 w 181883"/>
                <a:gd name="connsiteY0" fmla="*/ 133173 h 994233"/>
                <a:gd name="connsiteX1" fmla="*/ 105441 w 181883"/>
                <a:gd name="connsiteY1" fmla="*/ 488773 h 994233"/>
                <a:gd name="connsiteX2" fmla="*/ 95916 w 181883"/>
                <a:gd name="connsiteY2" fmla="*/ 425273 h 994233"/>
                <a:gd name="connsiteX3" fmla="*/ 80041 w 181883"/>
                <a:gd name="connsiteY3" fmla="*/ 993598 h 994233"/>
                <a:gd name="connsiteX4" fmla="*/ 41941 w 181883"/>
                <a:gd name="connsiteY4" fmla="*/ 545923 h 994233"/>
                <a:gd name="connsiteX5" fmla="*/ 666 w 181883"/>
                <a:gd name="connsiteY5" fmla="*/ 968198 h 994233"/>
                <a:gd name="connsiteX6" fmla="*/ 76866 w 181883"/>
                <a:gd name="connsiteY6" fmla="*/ 22048 h 994233"/>
                <a:gd name="connsiteX7" fmla="*/ 76866 w 181883"/>
                <a:gd name="connsiteY7" fmla="*/ 288748 h 994233"/>
                <a:gd name="connsiteX8" fmla="*/ 181641 w 181883"/>
                <a:gd name="connsiteY8" fmla="*/ 133173 h 9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83" h="994233">
                  <a:moveTo>
                    <a:pt x="181641" y="133173"/>
                  </a:moveTo>
                  <a:cubicBezTo>
                    <a:pt x="186403" y="166510"/>
                    <a:pt x="119728" y="440090"/>
                    <a:pt x="105441" y="488773"/>
                  </a:cubicBezTo>
                  <a:cubicBezTo>
                    <a:pt x="91153" y="537456"/>
                    <a:pt x="100149" y="341136"/>
                    <a:pt x="95916" y="425273"/>
                  </a:cubicBezTo>
                  <a:cubicBezTo>
                    <a:pt x="91683" y="509410"/>
                    <a:pt x="89037" y="973490"/>
                    <a:pt x="80041" y="993598"/>
                  </a:cubicBezTo>
                  <a:cubicBezTo>
                    <a:pt x="71045" y="1013706"/>
                    <a:pt x="55170" y="550156"/>
                    <a:pt x="41941" y="545923"/>
                  </a:cubicBezTo>
                  <a:cubicBezTo>
                    <a:pt x="28712" y="541690"/>
                    <a:pt x="-5155" y="1055510"/>
                    <a:pt x="666" y="968198"/>
                  </a:cubicBezTo>
                  <a:cubicBezTo>
                    <a:pt x="6487" y="880886"/>
                    <a:pt x="64166" y="135290"/>
                    <a:pt x="76866" y="22048"/>
                  </a:cubicBezTo>
                  <a:cubicBezTo>
                    <a:pt x="89566" y="-91194"/>
                    <a:pt x="60991" y="267581"/>
                    <a:pt x="76866" y="288748"/>
                  </a:cubicBezTo>
                  <a:cubicBezTo>
                    <a:pt x="92741" y="309915"/>
                    <a:pt x="176879" y="99836"/>
                    <a:pt x="181641" y="13317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55ABDA62-CE3E-97E3-33C3-A6A1448AA582}"/>
                </a:ext>
              </a:extLst>
            </p:cNvPr>
            <p:cNvSpPr/>
            <p:nvPr/>
          </p:nvSpPr>
          <p:spPr>
            <a:xfrm>
              <a:off x="4244177" y="3355975"/>
              <a:ext cx="238923" cy="1001749"/>
            </a:xfrm>
            <a:custGeom>
              <a:avLst/>
              <a:gdLst>
                <a:gd name="connsiteX0" fmla="*/ 70648 w 238923"/>
                <a:gd name="connsiteY0" fmla="*/ 177800 h 1001749"/>
                <a:gd name="connsiteX1" fmla="*/ 96048 w 238923"/>
                <a:gd name="connsiteY1" fmla="*/ 546100 h 1001749"/>
                <a:gd name="connsiteX2" fmla="*/ 89698 w 238923"/>
                <a:gd name="connsiteY2" fmla="*/ 508000 h 1001749"/>
                <a:gd name="connsiteX3" fmla="*/ 127798 w 238923"/>
                <a:gd name="connsiteY3" fmla="*/ 663575 h 1001749"/>
                <a:gd name="connsiteX4" fmla="*/ 130973 w 238923"/>
                <a:gd name="connsiteY4" fmla="*/ 635000 h 1001749"/>
                <a:gd name="connsiteX5" fmla="*/ 118273 w 238923"/>
                <a:gd name="connsiteY5" fmla="*/ 815975 h 1001749"/>
                <a:gd name="connsiteX6" fmla="*/ 108748 w 238923"/>
                <a:gd name="connsiteY6" fmla="*/ 787400 h 1001749"/>
                <a:gd name="connsiteX7" fmla="*/ 238923 w 238923"/>
                <a:gd name="connsiteY7" fmla="*/ 1000125 h 1001749"/>
                <a:gd name="connsiteX8" fmla="*/ 108748 w 238923"/>
                <a:gd name="connsiteY8" fmla="*/ 847725 h 1001749"/>
                <a:gd name="connsiteX9" fmla="*/ 16673 w 238923"/>
                <a:gd name="connsiteY9" fmla="*/ 234950 h 1001749"/>
                <a:gd name="connsiteX10" fmla="*/ 16673 w 238923"/>
                <a:gd name="connsiteY10" fmla="*/ 292100 h 1001749"/>
                <a:gd name="connsiteX11" fmla="*/ 798 w 238923"/>
                <a:gd name="connsiteY11" fmla="*/ 0 h 1001749"/>
                <a:gd name="connsiteX12" fmla="*/ 45248 w 238923"/>
                <a:gd name="connsiteY12" fmla="*/ 292100 h 1001749"/>
                <a:gd name="connsiteX13" fmla="*/ 70648 w 238923"/>
                <a:gd name="connsiteY13" fmla="*/ 177800 h 10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923" h="1001749">
                  <a:moveTo>
                    <a:pt x="70648" y="177800"/>
                  </a:moveTo>
                  <a:cubicBezTo>
                    <a:pt x="79115" y="220133"/>
                    <a:pt x="92873" y="491067"/>
                    <a:pt x="96048" y="546100"/>
                  </a:cubicBezTo>
                  <a:cubicBezTo>
                    <a:pt x="99223" y="601133"/>
                    <a:pt x="84406" y="488421"/>
                    <a:pt x="89698" y="508000"/>
                  </a:cubicBezTo>
                  <a:cubicBezTo>
                    <a:pt x="94990" y="527579"/>
                    <a:pt x="120919" y="642409"/>
                    <a:pt x="127798" y="663575"/>
                  </a:cubicBezTo>
                  <a:cubicBezTo>
                    <a:pt x="134677" y="684741"/>
                    <a:pt x="132561" y="609600"/>
                    <a:pt x="130973" y="635000"/>
                  </a:cubicBezTo>
                  <a:cubicBezTo>
                    <a:pt x="129386" y="660400"/>
                    <a:pt x="121977" y="790575"/>
                    <a:pt x="118273" y="815975"/>
                  </a:cubicBezTo>
                  <a:cubicBezTo>
                    <a:pt x="114569" y="841375"/>
                    <a:pt x="88640" y="756708"/>
                    <a:pt x="108748" y="787400"/>
                  </a:cubicBezTo>
                  <a:cubicBezTo>
                    <a:pt x="128856" y="818092"/>
                    <a:pt x="238923" y="990071"/>
                    <a:pt x="238923" y="1000125"/>
                  </a:cubicBezTo>
                  <a:cubicBezTo>
                    <a:pt x="238923" y="1010179"/>
                    <a:pt x="145790" y="975254"/>
                    <a:pt x="108748" y="847725"/>
                  </a:cubicBezTo>
                  <a:cubicBezTo>
                    <a:pt x="71706" y="720196"/>
                    <a:pt x="32019" y="327554"/>
                    <a:pt x="16673" y="234950"/>
                  </a:cubicBezTo>
                  <a:cubicBezTo>
                    <a:pt x="1327" y="142346"/>
                    <a:pt x="19319" y="331258"/>
                    <a:pt x="16673" y="292100"/>
                  </a:cubicBezTo>
                  <a:cubicBezTo>
                    <a:pt x="14027" y="252942"/>
                    <a:pt x="-3964" y="0"/>
                    <a:pt x="798" y="0"/>
                  </a:cubicBezTo>
                  <a:cubicBezTo>
                    <a:pt x="5560" y="0"/>
                    <a:pt x="36781" y="259821"/>
                    <a:pt x="45248" y="292100"/>
                  </a:cubicBezTo>
                  <a:cubicBezTo>
                    <a:pt x="53715" y="324379"/>
                    <a:pt x="62181" y="135467"/>
                    <a:pt x="70648" y="17780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34A26435-8067-548B-CB69-979E51994EF2}"/>
                </a:ext>
              </a:extLst>
            </p:cNvPr>
            <p:cNvSpPr/>
            <p:nvPr/>
          </p:nvSpPr>
          <p:spPr>
            <a:xfrm>
              <a:off x="3873423" y="3435140"/>
              <a:ext cx="300110" cy="899790"/>
            </a:xfrm>
            <a:custGeom>
              <a:avLst/>
              <a:gdLst>
                <a:gd name="connsiteX0" fmla="*/ 282652 w 300110"/>
                <a:gd name="connsiteY0" fmla="*/ 210 h 899790"/>
                <a:gd name="connsiteX1" fmla="*/ 279477 w 300110"/>
                <a:gd name="connsiteY1" fmla="*/ 441535 h 899790"/>
                <a:gd name="connsiteX2" fmla="*/ 298527 w 300110"/>
                <a:gd name="connsiteY2" fmla="*/ 365335 h 899790"/>
                <a:gd name="connsiteX3" fmla="*/ 231852 w 300110"/>
                <a:gd name="connsiteY3" fmla="*/ 803485 h 899790"/>
                <a:gd name="connsiteX4" fmla="*/ 247727 w 300110"/>
                <a:gd name="connsiteY4" fmla="*/ 705060 h 899790"/>
                <a:gd name="connsiteX5" fmla="*/ 231852 w 300110"/>
                <a:gd name="connsiteY5" fmla="*/ 889210 h 899790"/>
                <a:gd name="connsiteX6" fmla="*/ 203277 w 300110"/>
                <a:gd name="connsiteY6" fmla="*/ 860635 h 899790"/>
                <a:gd name="connsiteX7" fmla="*/ 77 w 300110"/>
                <a:gd name="connsiteY7" fmla="*/ 720935 h 899790"/>
                <a:gd name="connsiteX8" fmla="*/ 177877 w 300110"/>
                <a:gd name="connsiteY8" fmla="*/ 889210 h 899790"/>
                <a:gd name="connsiteX9" fmla="*/ 63577 w 300110"/>
                <a:gd name="connsiteY9" fmla="*/ 762210 h 899790"/>
                <a:gd name="connsiteX10" fmla="*/ 120727 w 300110"/>
                <a:gd name="connsiteY10" fmla="*/ 765385 h 899790"/>
                <a:gd name="connsiteX11" fmla="*/ 254077 w 300110"/>
                <a:gd name="connsiteY11" fmla="*/ 444710 h 899790"/>
                <a:gd name="connsiteX12" fmla="*/ 184227 w 300110"/>
                <a:gd name="connsiteY12" fmla="*/ 505035 h 899790"/>
                <a:gd name="connsiteX13" fmla="*/ 282652 w 300110"/>
                <a:gd name="connsiteY13" fmla="*/ 210 h 89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110" h="899790">
                  <a:moveTo>
                    <a:pt x="282652" y="210"/>
                  </a:moveTo>
                  <a:cubicBezTo>
                    <a:pt x="298527" y="-10373"/>
                    <a:pt x="276831" y="380681"/>
                    <a:pt x="279477" y="441535"/>
                  </a:cubicBezTo>
                  <a:cubicBezTo>
                    <a:pt x="282123" y="502389"/>
                    <a:pt x="306464" y="305010"/>
                    <a:pt x="298527" y="365335"/>
                  </a:cubicBezTo>
                  <a:cubicBezTo>
                    <a:pt x="290590" y="425660"/>
                    <a:pt x="240319" y="746864"/>
                    <a:pt x="231852" y="803485"/>
                  </a:cubicBezTo>
                  <a:cubicBezTo>
                    <a:pt x="223385" y="860106"/>
                    <a:pt x="247727" y="690773"/>
                    <a:pt x="247727" y="705060"/>
                  </a:cubicBezTo>
                  <a:cubicBezTo>
                    <a:pt x="247727" y="719347"/>
                    <a:pt x="239260" y="863281"/>
                    <a:pt x="231852" y="889210"/>
                  </a:cubicBezTo>
                  <a:cubicBezTo>
                    <a:pt x="224444" y="915139"/>
                    <a:pt x="241906" y="888681"/>
                    <a:pt x="203277" y="860635"/>
                  </a:cubicBezTo>
                  <a:cubicBezTo>
                    <a:pt x="164648" y="832589"/>
                    <a:pt x="4310" y="716173"/>
                    <a:pt x="77" y="720935"/>
                  </a:cubicBezTo>
                  <a:cubicBezTo>
                    <a:pt x="-4156" y="725697"/>
                    <a:pt x="167294" y="882331"/>
                    <a:pt x="177877" y="889210"/>
                  </a:cubicBezTo>
                  <a:cubicBezTo>
                    <a:pt x="188460" y="896089"/>
                    <a:pt x="73102" y="782847"/>
                    <a:pt x="63577" y="762210"/>
                  </a:cubicBezTo>
                  <a:cubicBezTo>
                    <a:pt x="54052" y="741573"/>
                    <a:pt x="88977" y="818302"/>
                    <a:pt x="120727" y="765385"/>
                  </a:cubicBezTo>
                  <a:cubicBezTo>
                    <a:pt x="152477" y="712468"/>
                    <a:pt x="243494" y="488102"/>
                    <a:pt x="254077" y="444710"/>
                  </a:cubicBezTo>
                  <a:cubicBezTo>
                    <a:pt x="264660" y="401318"/>
                    <a:pt x="179994" y="578060"/>
                    <a:pt x="184227" y="505035"/>
                  </a:cubicBezTo>
                  <a:cubicBezTo>
                    <a:pt x="188460" y="432010"/>
                    <a:pt x="266777" y="10793"/>
                    <a:pt x="282652" y="2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A452E994-6062-3176-CA9F-5B6772A5F431}"/>
                </a:ext>
              </a:extLst>
            </p:cNvPr>
            <p:cNvSpPr/>
            <p:nvPr/>
          </p:nvSpPr>
          <p:spPr>
            <a:xfrm>
              <a:off x="4162446" y="3275476"/>
              <a:ext cx="295488" cy="1099918"/>
            </a:xfrm>
            <a:custGeom>
              <a:avLst/>
              <a:gdLst>
                <a:gd name="connsiteX0" fmla="*/ 41254 w 295488"/>
                <a:gd name="connsiteY0" fmla="*/ 1124 h 1099918"/>
                <a:gd name="connsiteX1" fmla="*/ 95229 w 295488"/>
                <a:gd name="connsiteY1" fmla="*/ 328149 h 1099918"/>
                <a:gd name="connsiteX2" fmla="*/ 98404 w 295488"/>
                <a:gd name="connsiteY2" fmla="*/ 299574 h 1099918"/>
                <a:gd name="connsiteX3" fmla="*/ 142854 w 295488"/>
                <a:gd name="connsiteY3" fmla="*/ 804399 h 1099918"/>
                <a:gd name="connsiteX4" fmla="*/ 130154 w 295488"/>
                <a:gd name="connsiteY4" fmla="*/ 747249 h 1099918"/>
                <a:gd name="connsiteX5" fmla="*/ 295254 w 295488"/>
                <a:gd name="connsiteY5" fmla="*/ 1099674 h 1099918"/>
                <a:gd name="connsiteX6" fmla="*/ 88879 w 295488"/>
                <a:gd name="connsiteY6" fmla="*/ 804399 h 1099918"/>
                <a:gd name="connsiteX7" fmla="*/ 139679 w 295488"/>
                <a:gd name="connsiteY7" fmla="*/ 899649 h 1099918"/>
                <a:gd name="connsiteX8" fmla="*/ 6329 w 295488"/>
                <a:gd name="connsiteY8" fmla="*/ 217024 h 1099918"/>
                <a:gd name="connsiteX9" fmla="*/ 22204 w 295488"/>
                <a:gd name="connsiteY9" fmla="*/ 458324 h 1099918"/>
                <a:gd name="connsiteX10" fmla="*/ 41254 w 295488"/>
                <a:gd name="connsiteY10" fmla="*/ 1124 h 109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488" h="1099918">
                  <a:moveTo>
                    <a:pt x="41254" y="1124"/>
                  </a:moveTo>
                  <a:cubicBezTo>
                    <a:pt x="53425" y="-20572"/>
                    <a:pt x="85704" y="278407"/>
                    <a:pt x="95229" y="328149"/>
                  </a:cubicBezTo>
                  <a:cubicBezTo>
                    <a:pt x="104754" y="377891"/>
                    <a:pt x="90467" y="220199"/>
                    <a:pt x="98404" y="299574"/>
                  </a:cubicBezTo>
                  <a:cubicBezTo>
                    <a:pt x="106341" y="378949"/>
                    <a:pt x="137562" y="729787"/>
                    <a:pt x="142854" y="804399"/>
                  </a:cubicBezTo>
                  <a:cubicBezTo>
                    <a:pt x="148146" y="879011"/>
                    <a:pt x="104754" y="698037"/>
                    <a:pt x="130154" y="747249"/>
                  </a:cubicBezTo>
                  <a:cubicBezTo>
                    <a:pt x="155554" y="796461"/>
                    <a:pt x="302133" y="1090149"/>
                    <a:pt x="295254" y="1099674"/>
                  </a:cubicBezTo>
                  <a:cubicBezTo>
                    <a:pt x="288375" y="1109199"/>
                    <a:pt x="114808" y="837736"/>
                    <a:pt x="88879" y="804399"/>
                  </a:cubicBezTo>
                  <a:cubicBezTo>
                    <a:pt x="62950" y="771062"/>
                    <a:pt x="153437" y="997545"/>
                    <a:pt x="139679" y="899649"/>
                  </a:cubicBezTo>
                  <a:cubicBezTo>
                    <a:pt x="125921" y="801753"/>
                    <a:pt x="25908" y="290578"/>
                    <a:pt x="6329" y="217024"/>
                  </a:cubicBezTo>
                  <a:cubicBezTo>
                    <a:pt x="-13250" y="143470"/>
                    <a:pt x="18500" y="490603"/>
                    <a:pt x="22204" y="458324"/>
                  </a:cubicBezTo>
                  <a:cubicBezTo>
                    <a:pt x="25908" y="426045"/>
                    <a:pt x="29083" y="22820"/>
                    <a:pt x="41254" y="112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DCE9563F-CA73-BB57-892F-C7111947F3EA}"/>
                </a:ext>
              </a:extLst>
            </p:cNvPr>
            <p:cNvSpPr/>
            <p:nvPr/>
          </p:nvSpPr>
          <p:spPr>
            <a:xfrm>
              <a:off x="4097498" y="3631027"/>
              <a:ext cx="221130" cy="861796"/>
            </a:xfrm>
            <a:custGeom>
              <a:avLst/>
              <a:gdLst>
                <a:gd name="connsiteX0" fmla="*/ 52227 w 221130"/>
                <a:gd name="connsiteY0" fmla="*/ 1173 h 861796"/>
                <a:gd name="connsiteX1" fmla="*/ 23652 w 221130"/>
                <a:gd name="connsiteY1" fmla="*/ 537748 h 861796"/>
                <a:gd name="connsiteX2" fmla="*/ 23652 w 221130"/>
                <a:gd name="connsiteY2" fmla="*/ 509173 h 861796"/>
                <a:gd name="connsiteX3" fmla="*/ 17302 w 221130"/>
                <a:gd name="connsiteY3" fmla="*/ 667923 h 861796"/>
                <a:gd name="connsiteX4" fmla="*/ 14127 w 221130"/>
                <a:gd name="connsiteY4" fmla="*/ 632998 h 861796"/>
                <a:gd name="connsiteX5" fmla="*/ 214152 w 221130"/>
                <a:gd name="connsiteY5" fmla="*/ 833023 h 861796"/>
                <a:gd name="connsiteX6" fmla="*/ 169702 w 221130"/>
                <a:gd name="connsiteY6" fmla="*/ 804448 h 861796"/>
                <a:gd name="connsiteX7" fmla="*/ 112552 w 221130"/>
                <a:gd name="connsiteY7" fmla="*/ 315498 h 861796"/>
                <a:gd name="connsiteX8" fmla="*/ 106202 w 221130"/>
                <a:gd name="connsiteY8" fmla="*/ 391698 h 861796"/>
                <a:gd name="connsiteX9" fmla="*/ 52227 w 221130"/>
                <a:gd name="connsiteY9" fmla="*/ 1173 h 86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130" h="861796">
                  <a:moveTo>
                    <a:pt x="52227" y="1173"/>
                  </a:moveTo>
                  <a:cubicBezTo>
                    <a:pt x="38469" y="25515"/>
                    <a:pt x="28414" y="453081"/>
                    <a:pt x="23652" y="537748"/>
                  </a:cubicBezTo>
                  <a:cubicBezTo>
                    <a:pt x="18890" y="622415"/>
                    <a:pt x="24710" y="487477"/>
                    <a:pt x="23652" y="509173"/>
                  </a:cubicBezTo>
                  <a:cubicBezTo>
                    <a:pt x="22594" y="530869"/>
                    <a:pt x="18889" y="647286"/>
                    <a:pt x="17302" y="667923"/>
                  </a:cubicBezTo>
                  <a:cubicBezTo>
                    <a:pt x="15715" y="688560"/>
                    <a:pt x="-18681" y="605481"/>
                    <a:pt x="14127" y="632998"/>
                  </a:cubicBezTo>
                  <a:cubicBezTo>
                    <a:pt x="46935" y="660515"/>
                    <a:pt x="188223" y="804448"/>
                    <a:pt x="214152" y="833023"/>
                  </a:cubicBezTo>
                  <a:cubicBezTo>
                    <a:pt x="240081" y="861598"/>
                    <a:pt x="186635" y="890702"/>
                    <a:pt x="169702" y="804448"/>
                  </a:cubicBezTo>
                  <a:cubicBezTo>
                    <a:pt x="152769" y="718194"/>
                    <a:pt x="123135" y="384290"/>
                    <a:pt x="112552" y="315498"/>
                  </a:cubicBezTo>
                  <a:cubicBezTo>
                    <a:pt x="101969" y="246706"/>
                    <a:pt x="117315" y="444615"/>
                    <a:pt x="106202" y="391698"/>
                  </a:cubicBezTo>
                  <a:cubicBezTo>
                    <a:pt x="95090" y="338781"/>
                    <a:pt x="65985" y="-23169"/>
                    <a:pt x="52227" y="117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441AE708-732A-7D15-7E6E-7E931D43E64F}"/>
                </a:ext>
              </a:extLst>
            </p:cNvPr>
            <p:cNvSpPr/>
            <p:nvPr/>
          </p:nvSpPr>
          <p:spPr>
            <a:xfrm>
              <a:off x="4160918" y="3555990"/>
              <a:ext cx="319008" cy="883704"/>
            </a:xfrm>
            <a:custGeom>
              <a:avLst/>
              <a:gdLst>
                <a:gd name="connsiteX0" fmla="*/ 4682 w 319008"/>
                <a:gd name="connsiteY0" fmla="*/ 10 h 883704"/>
                <a:gd name="connsiteX1" fmla="*/ 172957 w 319008"/>
                <a:gd name="connsiteY1" fmla="*/ 584210 h 883704"/>
                <a:gd name="connsiteX2" fmla="*/ 138032 w 319008"/>
                <a:gd name="connsiteY2" fmla="*/ 555635 h 883704"/>
                <a:gd name="connsiteX3" fmla="*/ 319007 w 319008"/>
                <a:gd name="connsiteY3" fmla="*/ 803285 h 883704"/>
                <a:gd name="connsiteX4" fmla="*/ 141207 w 319008"/>
                <a:gd name="connsiteY4" fmla="*/ 650885 h 883704"/>
                <a:gd name="connsiteX5" fmla="*/ 198357 w 319008"/>
                <a:gd name="connsiteY5" fmla="*/ 819160 h 883704"/>
                <a:gd name="connsiteX6" fmla="*/ 80882 w 319008"/>
                <a:gd name="connsiteY6" fmla="*/ 666760 h 883704"/>
                <a:gd name="connsiteX7" fmla="*/ 125332 w 319008"/>
                <a:gd name="connsiteY7" fmla="*/ 876310 h 883704"/>
                <a:gd name="connsiteX8" fmla="*/ 55482 w 319008"/>
                <a:gd name="connsiteY8" fmla="*/ 346085 h 883704"/>
                <a:gd name="connsiteX9" fmla="*/ 45957 w 319008"/>
                <a:gd name="connsiteY9" fmla="*/ 600085 h 883704"/>
                <a:gd name="connsiteX10" fmla="*/ 4682 w 319008"/>
                <a:gd name="connsiteY10" fmla="*/ 10 h 88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9008" h="883704">
                  <a:moveTo>
                    <a:pt x="4682" y="10"/>
                  </a:moveTo>
                  <a:cubicBezTo>
                    <a:pt x="25849" y="-2636"/>
                    <a:pt x="150732" y="491606"/>
                    <a:pt x="172957" y="584210"/>
                  </a:cubicBezTo>
                  <a:cubicBezTo>
                    <a:pt x="195182" y="676814"/>
                    <a:pt x="113690" y="519123"/>
                    <a:pt x="138032" y="555635"/>
                  </a:cubicBezTo>
                  <a:cubicBezTo>
                    <a:pt x="162374" y="592148"/>
                    <a:pt x="318478" y="787410"/>
                    <a:pt x="319007" y="803285"/>
                  </a:cubicBezTo>
                  <a:cubicBezTo>
                    <a:pt x="319536" y="819160"/>
                    <a:pt x="161315" y="648239"/>
                    <a:pt x="141207" y="650885"/>
                  </a:cubicBezTo>
                  <a:cubicBezTo>
                    <a:pt x="121099" y="653531"/>
                    <a:pt x="208411" y="816514"/>
                    <a:pt x="198357" y="819160"/>
                  </a:cubicBezTo>
                  <a:cubicBezTo>
                    <a:pt x="188303" y="821806"/>
                    <a:pt x="93053" y="657235"/>
                    <a:pt x="80882" y="666760"/>
                  </a:cubicBezTo>
                  <a:cubicBezTo>
                    <a:pt x="68711" y="676285"/>
                    <a:pt x="129565" y="929756"/>
                    <a:pt x="125332" y="876310"/>
                  </a:cubicBezTo>
                  <a:cubicBezTo>
                    <a:pt x="121099" y="822864"/>
                    <a:pt x="68711" y="392123"/>
                    <a:pt x="55482" y="346085"/>
                  </a:cubicBezTo>
                  <a:cubicBezTo>
                    <a:pt x="42253" y="300047"/>
                    <a:pt x="51249" y="651943"/>
                    <a:pt x="45957" y="600085"/>
                  </a:cubicBezTo>
                  <a:cubicBezTo>
                    <a:pt x="40665" y="548227"/>
                    <a:pt x="-16485" y="2656"/>
                    <a:pt x="4682" y="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E593FF37-D19F-3166-2688-D13D9D44180D}"/>
                </a:ext>
              </a:extLst>
            </p:cNvPr>
            <p:cNvSpPr/>
            <p:nvPr/>
          </p:nvSpPr>
          <p:spPr>
            <a:xfrm>
              <a:off x="5311442" y="2808197"/>
              <a:ext cx="234797" cy="979302"/>
            </a:xfrm>
            <a:custGeom>
              <a:avLst/>
              <a:gdLst>
                <a:gd name="connsiteX0" fmla="*/ 41608 w 234797"/>
                <a:gd name="connsiteY0" fmla="*/ 8028 h 979302"/>
                <a:gd name="connsiteX1" fmla="*/ 228933 w 234797"/>
                <a:gd name="connsiteY1" fmla="*/ 900203 h 979302"/>
                <a:gd name="connsiteX2" fmla="*/ 184483 w 234797"/>
                <a:gd name="connsiteY2" fmla="*/ 754153 h 979302"/>
                <a:gd name="connsiteX3" fmla="*/ 152733 w 234797"/>
                <a:gd name="connsiteY3" fmla="*/ 668428 h 979302"/>
                <a:gd name="connsiteX4" fmla="*/ 206708 w 234797"/>
                <a:gd name="connsiteY4" fmla="*/ 951003 h 979302"/>
                <a:gd name="connsiteX5" fmla="*/ 197183 w 234797"/>
                <a:gd name="connsiteY5" fmla="*/ 928778 h 979302"/>
                <a:gd name="connsiteX6" fmla="*/ 108283 w 234797"/>
                <a:gd name="connsiteY6" fmla="*/ 592228 h 979302"/>
                <a:gd name="connsiteX7" fmla="*/ 143208 w 234797"/>
                <a:gd name="connsiteY7" fmla="*/ 773203 h 979302"/>
                <a:gd name="connsiteX8" fmla="*/ 6683 w 234797"/>
                <a:gd name="connsiteY8" fmla="*/ 411253 h 979302"/>
                <a:gd name="connsiteX9" fmla="*/ 22558 w 234797"/>
                <a:gd name="connsiteY9" fmla="*/ 455703 h 979302"/>
                <a:gd name="connsiteX10" fmla="*/ 41608 w 234797"/>
                <a:gd name="connsiteY10" fmla="*/ 8028 h 97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797" h="979302">
                  <a:moveTo>
                    <a:pt x="41608" y="8028"/>
                  </a:moveTo>
                  <a:cubicBezTo>
                    <a:pt x="76004" y="82111"/>
                    <a:pt x="205121" y="775849"/>
                    <a:pt x="228933" y="900203"/>
                  </a:cubicBezTo>
                  <a:cubicBezTo>
                    <a:pt x="252745" y="1024557"/>
                    <a:pt x="197183" y="792782"/>
                    <a:pt x="184483" y="754153"/>
                  </a:cubicBezTo>
                  <a:cubicBezTo>
                    <a:pt x="171783" y="715524"/>
                    <a:pt x="149029" y="635620"/>
                    <a:pt x="152733" y="668428"/>
                  </a:cubicBezTo>
                  <a:cubicBezTo>
                    <a:pt x="156437" y="701236"/>
                    <a:pt x="199300" y="907611"/>
                    <a:pt x="206708" y="951003"/>
                  </a:cubicBezTo>
                  <a:cubicBezTo>
                    <a:pt x="214116" y="994395"/>
                    <a:pt x="213587" y="988574"/>
                    <a:pt x="197183" y="928778"/>
                  </a:cubicBezTo>
                  <a:cubicBezTo>
                    <a:pt x="180779" y="868982"/>
                    <a:pt x="117279" y="618157"/>
                    <a:pt x="108283" y="592228"/>
                  </a:cubicBezTo>
                  <a:cubicBezTo>
                    <a:pt x="99287" y="566299"/>
                    <a:pt x="160141" y="803365"/>
                    <a:pt x="143208" y="773203"/>
                  </a:cubicBezTo>
                  <a:cubicBezTo>
                    <a:pt x="126275" y="743041"/>
                    <a:pt x="26791" y="464170"/>
                    <a:pt x="6683" y="411253"/>
                  </a:cubicBezTo>
                  <a:cubicBezTo>
                    <a:pt x="-13425" y="358336"/>
                    <a:pt x="17795" y="516028"/>
                    <a:pt x="22558" y="455703"/>
                  </a:cubicBezTo>
                  <a:cubicBezTo>
                    <a:pt x="27320" y="395378"/>
                    <a:pt x="7212" y="-66055"/>
                    <a:pt x="41608" y="802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1F11F697-A43A-D4B4-9BD2-77042FE368DF}"/>
                </a:ext>
              </a:extLst>
            </p:cNvPr>
            <p:cNvSpPr/>
            <p:nvPr/>
          </p:nvSpPr>
          <p:spPr>
            <a:xfrm>
              <a:off x="4720431" y="3489043"/>
              <a:ext cx="533003" cy="759165"/>
            </a:xfrm>
            <a:custGeom>
              <a:avLst/>
              <a:gdLst>
                <a:gd name="connsiteX0" fmla="*/ 470694 w 533003"/>
                <a:gd name="connsiteY0" fmla="*/ 282 h 759165"/>
                <a:gd name="connsiteX1" fmla="*/ 467519 w 533003"/>
                <a:gd name="connsiteY1" fmla="*/ 403507 h 759165"/>
                <a:gd name="connsiteX2" fmla="*/ 511969 w 533003"/>
                <a:gd name="connsiteY2" fmla="*/ 95532 h 759165"/>
                <a:gd name="connsiteX3" fmla="*/ 515144 w 533003"/>
                <a:gd name="connsiteY3" fmla="*/ 301907 h 759165"/>
                <a:gd name="connsiteX4" fmla="*/ 531019 w 533003"/>
                <a:gd name="connsiteY4" fmla="*/ 244757 h 759165"/>
                <a:gd name="connsiteX5" fmla="*/ 464344 w 533003"/>
                <a:gd name="connsiteY5" fmla="*/ 533682 h 759165"/>
                <a:gd name="connsiteX6" fmla="*/ 508794 w 533003"/>
                <a:gd name="connsiteY6" fmla="*/ 489232 h 759165"/>
                <a:gd name="connsiteX7" fmla="*/ 321469 w 533003"/>
                <a:gd name="connsiteY7" fmla="*/ 689257 h 759165"/>
                <a:gd name="connsiteX8" fmla="*/ 483394 w 533003"/>
                <a:gd name="connsiteY8" fmla="*/ 613057 h 759165"/>
                <a:gd name="connsiteX9" fmla="*/ 140494 w 533003"/>
                <a:gd name="connsiteY9" fmla="*/ 759107 h 759165"/>
                <a:gd name="connsiteX10" fmla="*/ 299244 w 533003"/>
                <a:gd name="connsiteY10" fmla="*/ 632107 h 759165"/>
                <a:gd name="connsiteX11" fmla="*/ 794 w 533003"/>
                <a:gd name="connsiteY11" fmla="*/ 743232 h 759165"/>
                <a:gd name="connsiteX12" fmla="*/ 407194 w 533003"/>
                <a:gd name="connsiteY12" fmla="*/ 479707 h 759165"/>
                <a:gd name="connsiteX13" fmla="*/ 384969 w 533003"/>
                <a:gd name="connsiteY13" fmla="*/ 489232 h 759165"/>
                <a:gd name="connsiteX14" fmla="*/ 423069 w 533003"/>
                <a:gd name="connsiteY14" fmla="*/ 174907 h 759165"/>
                <a:gd name="connsiteX15" fmla="*/ 416719 w 533003"/>
                <a:gd name="connsiteY15" fmla="*/ 336832 h 759165"/>
                <a:gd name="connsiteX16" fmla="*/ 470694 w 533003"/>
                <a:gd name="connsiteY16" fmla="*/ 282 h 75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003" h="759165">
                  <a:moveTo>
                    <a:pt x="470694" y="282"/>
                  </a:moveTo>
                  <a:cubicBezTo>
                    <a:pt x="479161" y="11394"/>
                    <a:pt x="460640" y="387632"/>
                    <a:pt x="467519" y="403507"/>
                  </a:cubicBezTo>
                  <a:cubicBezTo>
                    <a:pt x="474398" y="419382"/>
                    <a:pt x="504032" y="112465"/>
                    <a:pt x="511969" y="95532"/>
                  </a:cubicBezTo>
                  <a:cubicBezTo>
                    <a:pt x="519906" y="78599"/>
                    <a:pt x="511969" y="277036"/>
                    <a:pt x="515144" y="301907"/>
                  </a:cubicBezTo>
                  <a:cubicBezTo>
                    <a:pt x="518319" y="326778"/>
                    <a:pt x="539486" y="206128"/>
                    <a:pt x="531019" y="244757"/>
                  </a:cubicBezTo>
                  <a:cubicBezTo>
                    <a:pt x="522552" y="283386"/>
                    <a:pt x="468048" y="492936"/>
                    <a:pt x="464344" y="533682"/>
                  </a:cubicBezTo>
                  <a:cubicBezTo>
                    <a:pt x="460640" y="574428"/>
                    <a:pt x="532606" y="463303"/>
                    <a:pt x="508794" y="489232"/>
                  </a:cubicBezTo>
                  <a:cubicBezTo>
                    <a:pt x="484982" y="515161"/>
                    <a:pt x="325702" y="668620"/>
                    <a:pt x="321469" y="689257"/>
                  </a:cubicBezTo>
                  <a:cubicBezTo>
                    <a:pt x="317236" y="709894"/>
                    <a:pt x="513556" y="601415"/>
                    <a:pt x="483394" y="613057"/>
                  </a:cubicBezTo>
                  <a:cubicBezTo>
                    <a:pt x="453232" y="624699"/>
                    <a:pt x="171186" y="755932"/>
                    <a:pt x="140494" y="759107"/>
                  </a:cubicBezTo>
                  <a:cubicBezTo>
                    <a:pt x="109802" y="762282"/>
                    <a:pt x="322527" y="634753"/>
                    <a:pt x="299244" y="632107"/>
                  </a:cubicBezTo>
                  <a:cubicBezTo>
                    <a:pt x="275961" y="629461"/>
                    <a:pt x="-17198" y="768632"/>
                    <a:pt x="794" y="743232"/>
                  </a:cubicBezTo>
                  <a:cubicBezTo>
                    <a:pt x="18786" y="717832"/>
                    <a:pt x="343165" y="522040"/>
                    <a:pt x="407194" y="479707"/>
                  </a:cubicBezTo>
                  <a:cubicBezTo>
                    <a:pt x="471223" y="437374"/>
                    <a:pt x="382323" y="540032"/>
                    <a:pt x="384969" y="489232"/>
                  </a:cubicBezTo>
                  <a:cubicBezTo>
                    <a:pt x="387615" y="438432"/>
                    <a:pt x="417777" y="200307"/>
                    <a:pt x="423069" y="174907"/>
                  </a:cubicBezTo>
                  <a:cubicBezTo>
                    <a:pt x="428361" y="149507"/>
                    <a:pt x="410898" y="363820"/>
                    <a:pt x="416719" y="336832"/>
                  </a:cubicBezTo>
                  <a:cubicBezTo>
                    <a:pt x="422540" y="309844"/>
                    <a:pt x="462227" y="-10830"/>
                    <a:pt x="470694" y="28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B08ED263-4689-4DC5-3D7A-55AEDBC40113}"/>
                </a:ext>
              </a:extLst>
            </p:cNvPr>
            <p:cNvSpPr/>
            <p:nvPr/>
          </p:nvSpPr>
          <p:spPr>
            <a:xfrm>
              <a:off x="4803596" y="3205562"/>
              <a:ext cx="349161" cy="976250"/>
            </a:xfrm>
            <a:custGeom>
              <a:avLst/>
              <a:gdLst>
                <a:gd name="connsiteX0" fmla="*/ 308154 w 349161"/>
                <a:gd name="connsiteY0" fmla="*/ 1188 h 976250"/>
                <a:gd name="connsiteX1" fmla="*/ 339904 w 349161"/>
                <a:gd name="connsiteY1" fmla="*/ 763188 h 976250"/>
                <a:gd name="connsiteX2" fmla="*/ 333554 w 349161"/>
                <a:gd name="connsiteY2" fmla="*/ 677463 h 976250"/>
                <a:gd name="connsiteX3" fmla="*/ 171629 w 349161"/>
                <a:gd name="connsiteY3" fmla="*/ 890188 h 976250"/>
                <a:gd name="connsiteX4" fmla="*/ 6529 w 349161"/>
                <a:gd name="connsiteY4" fmla="*/ 972738 h 976250"/>
                <a:gd name="connsiteX5" fmla="*/ 263704 w 349161"/>
                <a:gd name="connsiteY5" fmla="*/ 785413 h 976250"/>
                <a:gd name="connsiteX6" fmla="*/ 179 w 349161"/>
                <a:gd name="connsiteY6" fmla="*/ 896538 h 976250"/>
                <a:gd name="connsiteX7" fmla="*/ 222429 w 349161"/>
                <a:gd name="connsiteY7" fmla="*/ 509188 h 976250"/>
                <a:gd name="connsiteX8" fmla="*/ 219254 w 349161"/>
                <a:gd name="connsiteY8" fmla="*/ 585388 h 976250"/>
                <a:gd name="connsiteX9" fmla="*/ 308154 w 349161"/>
                <a:gd name="connsiteY9" fmla="*/ 1188 h 9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161" h="976250">
                  <a:moveTo>
                    <a:pt x="308154" y="1188"/>
                  </a:moveTo>
                  <a:cubicBezTo>
                    <a:pt x="328262" y="30821"/>
                    <a:pt x="335671" y="650476"/>
                    <a:pt x="339904" y="763188"/>
                  </a:cubicBezTo>
                  <a:cubicBezTo>
                    <a:pt x="344137" y="875900"/>
                    <a:pt x="361600" y="656296"/>
                    <a:pt x="333554" y="677463"/>
                  </a:cubicBezTo>
                  <a:cubicBezTo>
                    <a:pt x="305508" y="698630"/>
                    <a:pt x="226133" y="840976"/>
                    <a:pt x="171629" y="890188"/>
                  </a:cubicBezTo>
                  <a:cubicBezTo>
                    <a:pt x="117125" y="939401"/>
                    <a:pt x="-8817" y="990200"/>
                    <a:pt x="6529" y="972738"/>
                  </a:cubicBezTo>
                  <a:cubicBezTo>
                    <a:pt x="21875" y="955276"/>
                    <a:pt x="264762" y="798113"/>
                    <a:pt x="263704" y="785413"/>
                  </a:cubicBezTo>
                  <a:cubicBezTo>
                    <a:pt x="262646" y="772713"/>
                    <a:pt x="7058" y="942576"/>
                    <a:pt x="179" y="896538"/>
                  </a:cubicBezTo>
                  <a:cubicBezTo>
                    <a:pt x="-6700" y="850501"/>
                    <a:pt x="185917" y="561046"/>
                    <a:pt x="222429" y="509188"/>
                  </a:cubicBezTo>
                  <a:cubicBezTo>
                    <a:pt x="258941" y="457330"/>
                    <a:pt x="205496" y="665821"/>
                    <a:pt x="219254" y="585388"/>
                  </a:cubicBezTo>
                  <a:cubicBezTo>
                    <a:pt x="233012" y="504955"/>
                    <a:pt x="288046" y="-28445"/>
                    <a:pt x="308154" y="118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9221C566-BE18-9A39-0807-0BC5F4248CFF}"/>
                </a:ext>
              </a:extLst>
            </p:cNvPr>
            <p:cNvSpPr/>
            <p:nvPr/>
          </p:nvSpPr>
          <p:spPr>
            <a:xfrm>
              <a:off x="5058918" y="3028837"/>
              <a:ext cx="295068" cy="1267496"/>
            </a:xfrm>
            <a:custGeom>
              <a:avLst/>
              <a:gdLst>
                <a:gd name="connsiteX0" fmla="*/ 224282 w 295068"/>
                <a:gd name="connsiteY0" fmla="*/ 41388 h 1267496"/>
                <a:gd name="connsiteX1" fmla="*/ 233807 w 295068"/>
                <a:gd name="connsiteY1" fmla="*/ 774813 h 1267496"/>
                <a:gd name="connsiteX2" fmla="*/ 205232 w 295068"/>
                <a:gd name="connsiteY2" fmla="*/ 549388 h 1267496"/>
                <a:gd name="connsiteX3" fmla="*/ 167132 w 295068"/>
                <a:gd name="connsiteY3" fmla="*/ 933563 h 1267496"/>
                <a:gd name="connsiteX4" fmla="*/ 186182 w 295068"/>
                <a:gd name="connsiteY4" fmla="*/ 863713 h 1267496"/>
                <a:gd name="connsiteX5" fmla="*/ 2032 w 295068"/>
                <a:gd name="connsiteY5" fmla="*/ 1263763 h 1267496"/>
                <a:gd name="connsiteX6" fmla="*/ 100457 w 295068"/>
                <a:gd name="connsiteY6" fmla="*/ 1044688 h 1267496"/>
                <a:gd name="connsiteX7" fmla="*/ 294132 w 295068"/>
                <a:gd name="connsiteY7" fmla="*/ 727188 h 1267496"/>
                <a:gd name="connsiteX8" fmla="*/ 173482 w 295068"/>
                <a:gd name="connsiteY8" fmla="*/ 1139938 h 1267496"/>
                <a:gd name="connsiteX9" fmla="*/ 157607 w 295068"/>
                <a:gd name="connsiteY9" fmla="*/ 584313 h 1267496"/>
                <a:gd name="connsiteX10" fmla="*/ 144907 w 295068"/>
                <a:gd name="connsiteY10" fmla="*/ 682738 h 1267496"/>
                <a:gd name="connsiteX11" fmla="*/ 157607 w 295068"/>
                <a:gd name="connsiteY11" fmla="*/ 9638 h 1267496"/>
                <a:gd name="connsiteX12" fmla="*/ 186182 w 295068"/>
                <a:gd name="connsiteY12" fmla="*/ 269988 h 1267496"/>
                <a:gd name="connsiteX13" fmla="*/ 224282 w 295068"/>
                <a:gd name="connsiteY13" fmla="*/ 41388 h 126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068" h="1267496">
                  <a:moveTo>
                    <a:pt x="224282" y="41388"/>
                  </a:moveTo>
                  <a:cubicBezTo>
                    <a:pt x="232220" y="125526"/>
                    <a:pt x="236982" y="690146"/>
                    <a:pt x="233807" y="774813"/>
                  </a:cubicBezTo>
                  <a:cubicBezTo>
                    <a:pt x="230632" y="859480"/>
                    <a:pt x="216344" y="522930"/>
                    <a:pt x="205232" y="549388"/>
                  </a:cubicBezTo>
                  <a:cubicBezTo>
                    <a:pt x="194119" y="575846"/>
                    <a:pt x="170307" y="881176"/>
                    <a:pt x="167132" y="933563"/>
                  </a:cubicBezTo>
                  <a:cubicBezTo>
                    <a:pt x="163957" y="985950"/>
                    <a:pt x="213699" y="808680"/>
                    <a:pt x="186182" y="863713"/>
                  </a:cubicBezTo>
                  <a:cubicBezTo>
                    <a:pt x="158665" y="918746"/>
                    <a:pt x="16319" y="1233601"/>
                    <a:pt x="2032" y="1263763"/>
                  </a:cubicBezTo>
                  <a:cubicBezTo>
                    <a:pt x="-12255" y="1293925"/>
                    <a:pt x="51774" y="1134117"/>
                    <a:pt x="100457" y="1044688"/>
                  </a:cubicBezTo>
                  <a:cubicBezTo>
                    <a:pt x="149140" y="955259"/>
                    <a:pt x="281961" y="711313"/>
                    <a:pt x="294132" y="727188"/>
                  </a:cubicBezTo>
                  <a:cubicBezTo>
                    <a:pt x="306303" y="743063"/>
                    <a:pt x="196236" y="1163750"/>
                    <a:pt x="173482" y="1139938"/>
                  </a:cubicBezTo>
                  <a:cubicBezTo>
                    <a:pt x="150728" y="1116126"/>
                    <a:pt x="162369" y="660513"/>
                    <a:pt x="157607" y="584313"/>
                  </a:cubicBezTo>
                  <a:cubicBezTo>
                    <a:pt x="152845" y="508113"/>
                    <a:pt x="144907" y="778517"/>
                    <a:pt x="144907" y="682738"/>
                  </a:cubicBezTo>
                  <a:cubicBezTo>
                    <a:pt x="144907" y="586959"/>
                    <a:pt x="150728" y="78430"/>
                    <a:pt x="157607" y="9638"/>
                  </a:cubicBezTo>
                  <a:cubicBezTo>
                    <a:pt x="164486" y="-59154"/>
                    <a:pt x="175599" y="262580"/>
                    <a:pt x="186182" y="269988"/>
                  </a:cubicBezTo>
                  <a:cubicBezTo>
                    <a:pt x="196765" y="277396"/>
                    <a:pt x="216344" y="-42750"/>
                    <a:pt x="224282" y="4138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2242EF31-0E14-1EDB-BD30-50FE260493ED}"/>
                </a:ext>
              </a:extLst>
            </p:cNvPr>
            <p:cNvSpPr/>
            <p:nvPr/>
          </p:nvSpPr>
          <p:spPr>
            <a:xfrm>
              <a:off x="5317410" y="3258974"/>
              <a:ext cx="420070" cy="1022406"/>
            </a:xfrm>
            <a:custGeom>
              <a:avLst/>
              <a:gdLst>
                <a:gd name="connsiteX0" fmla="*/ 7065 w 420070"/>
                <a:gd name="connsiteY0" fmla="*/ 1751 h 1022406"/>
                <a:gd name="connsiteX1" fmla="*/ 308690 w 420070"/>
                <a:gd name="connsiteY1" fmla="*/ 592301 h 1022406"/>
                <a:gd name="connsiteX2" fmla="*/ 276940 w 420070"/>
                <a:gd name="connsiteY2" fmla="*/ 535151 h 1022406"/>
                <a:gd name="connsiteX3" fmla="*/ 419815 w 420070"/>
                <a:gd name="connsiteY3" fmla="*/ 1020926 h 1022406"/>
                <a:gd name="connsiteX4" fmla="*/ 311865 w 420070"/>
                <a:gd name="connsiteY4" fmla="*/ 690726 h 1022406"/>
                <a:gd name="connsiteX5" fmla="*/ 308690 w 420070"/>
                <a:gd name="connsiteY5" fmla="*/ 820901 h 1022406"/>
                <a:gd name="connsiteX6" fmla="*/ 64215 w 420070"/>
                <a:gd name="connsiteY6" fmla="*/ 338301 h 1022406"/>
                <a:gd name="connsiteX7" fmla="*/ 92790 w 420070"/>
                <a:gd name="connsiteY7" fmla="*/ 408151 h 1022406"/>
                <a:gd name="connsiteX8" fmla="*/ 7065 w 420070"/>
                <a:gd name="connsiteY8" fmla="*/ 1751 h 102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070" h="1022406">
                  <a:moveTo>
                    <a:pt x="7065" y="1751"/>
                  </a:moveTo>
                  <a:cubicBezTo>
                    <a:pt x="43048" y="32443"/>
                    <a:pt x="263711" y="503401"/>
                    <a:pt x="308690" y="592301"/>
                  </a:cubicBezTo>
                  <a:cubicBezTo>
                    <a:pt x="353669" y="681201"/>
                    <a:pt x="258419" y="463714"/>
                    <a:pt x="276940" y="535151"/>
                  </a:cubicBezTo>
                  <a:cubicBezTo>
                    <a:pt x="295461" y="606588"/>
                    <a:pt x="413994" y="994997"/>
                    <a:pt x="419815" y="1020926"/>
                  </a:cubicBezTo>
                  <a:cubicBezTo>
                    <a:pt x="425636" y="1046855"/>
                    <a:pt x="330386" y="724064"/>
                    <a:pt x="311865" y="690726"/>
                  </a:cubicBezTo>
                  <a:cubicBezTo>
                    <a:pt x="293344" y="657389"/>
                    <a:pt x="349965" y="879638"/>
                    <a:pt x="308690" y="820901"/>
                  </a:cubicBezTo>
                  <a:cubicBezTo>
                    <a:pt x="267415" y="762164"/>
                    <a:pt x="100198" y="407093"/>
                    <a:pt x="64215" y="338301"/>
                  </a:cubicBezTo>
                  <a:cubicBezTo>
                    <a:pt x="28232" y="269509"/>
                    <a:pt x="101786" y="463184"/>
                    <a:pt x="92790" y="408151"/>
                  </a:cubicBezTo>
                  <a:cubicBezTo>
                    <a:pt x="83794" y="353118"/>
                    <a:pt x="-28918" y="-28941"/>
                    <a:pt x="7065" y="175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41EEF518-8282-0274-53AB-0F0C5196A564}"/>
                </a:ext>
              </a:extLst>
            </p:cNvPr>
            <p:cNvSpPr/>
            <p:nvPr/>
          </p:nvSpPr>
          <p:spPr>
            <a:xfrm>
              <a:off x="5325485" y="3601521"/>
              <a:ext cx="310452" cy="703664"/>
            </a:xfrm>
            <a:custGeom>
              <a:avLst/>
              <a:gdLst>
                <a:gd name="connsiteX0" fmla="*/ 65665 w 310452"/>
                <a:gd name="connsiteY0" fmla="*/ 2104 h 703664"/>
                <a:gd name="connsiteX1" fmla="*/ 256165 w 310452"/>
                <a:gd name="connsiteY1" fmla="*/ 383104 h 703664"/>
                <a:gd name="connsiteX2" fmla="*/ 256165 w 310452"/>
                <a:gd name="connsiteY2" fmla="*/ 322779 h 703664"/>
                <a:gd name="connsiteX3" fmla="*/ 294265 w 310452"/>
                <a:gd name="connsiteY3" fmla="*/ 621229 h 703664"/>
                <a:gd name="connsiteX4" fmla="*/ 310140 w 310452"/>
                <a:gd name="connsiteY4" fmla="*/ 437079 h 703664"/>
                <a:gd name="connsiteX5" fmla="*/ 281565 w 310452"/>
                <a:gd name="connsiteY5" fmla="*/ 519629 h 703664"/>
                <a:gd name="connsiteX6" fmla="*/ 122815 w 310452"/>
                <a:gd name="connsiteY6" fmla="*/ 646629 h 703664"/>
                <a:gd name="connsiteX7" fmla="*/ 230765 w 310452"/>
                <a:gd name="connsiteY7" fmla="*/ 481529 h 703664"/>
                <a:gd name="connsiteX8" fmla="*/ 8515 w 310452"/>
                <a:gd name="connsiteY8" fmla="*/ 694254 h 703664"/>
                <a:gd name="connsiteX9" fmla="*/ 56140 w 310452"/>
                <a:gd name="connsiteY9" fmla="*/ 643454 h 703664"/>
                <a:gd name="connsiteX10" fmla="*/ 151390 w 310452"/>
                <a:gd name="connsiteY10" fmla="*/ 440254 h 703664"/>
                <a:gd name="connsiteX11" fmla="*/ 138690 w 310452"/>
                <a:gd name="connsiteY11" fmla="*/ 443429 h 703664"/>
                <a:gd name="connsiteX12" fmla="*/ 94240 w 310452"/>
                <a:gd name="connsiteY12" fmla="*/ 205304 h 703664"/>
                <a:gd name="connsiteX13" fmla="*/ 106940 w 310452"/>
                <a:gd name="connsiteY13" fmla="*/ 227529 h 703664"/>
                <a:gd name="connsiteX14" fmla="*/ 65665 w 310452"/>
                <a:gd name="connsiteY14" fmla="*/ 2104 h 70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52" h="703664">
                  <a:moveTo>
                    <a:pt x="65665" y="2104"/>
                  </a:moveTo>
                  <a:cubicBezTo>
                    <a:pt x="90536" y="28033"/>
                    <a:pt x="224415" y="329658"/>
                    <a:pt x="256165" y="383104"/>
                  </a:cubicBezTo>
                  <a:cubicBezTo>
                    <a:pt x="287915" y="436550"/>
                    <a:pt x="249815" y="283092"/>
                    <a:pt x="256165" y="322779"/>
                  </a:cubicBezTo>
                  <a:cubicBezTo>
                    <a:pt x="262515" y="362466"/>
                    <a:pt x="285269" y="602179"/>
                    <a:pt x="294265" y="621229"/>
                  </a:cubicBezTo>
                  <a:cubicBezTo>
                    <a:pt x="303261" y="640279"/>
                    <a:pt x="312257" y="454012"/>
                    <a:pt x="310140" y="437079"/>
                  </a:cubicBezTo>
                  <a:cubicBezTo>
                    <a:pt x="308023" y="420146"/>
                    <a:pt x="312786" y="484704"/>
                    <a:pt x="281565" y="519629"/>
                  </a:cubicBezTo>
                  <a:cubicBezTo>
                    <a:pt x="250344" y="554554"/>
                    <a:pt x="131282" y="652979"/>
                    <a:pt x="122815" y="646629"/>
                  </a:cubicBezTo>
                  <a:cubicBezTo>
                    <a:pt x="114348" y="640279"/>
                    <a:pt x="249815" y="473592"/>
                    <a:pt x="230765" y="481529"/>
                  </a:cubicBezTo>
                  <a:cubicBezTo>
                    <a:pt x="211715" y="489466"/>
                    <a:pt x="37619" y="667267"/>
                    <a:pt x="8515" y="694254"/>
                  </a:cubicBezTo>
                  <a:cubicBezTo>
                    <a:pt x="-20589" y="721242"/>
                    <a:pt x="32327" y="685787"/>
                    <a:pt x="56140" y="643454"/>
                  </a:cubicBezTo>
                  <a:cubicBezTo>
                    <a:pt x="79953" y="601121"/>
                    <a:pt x="137632" y="473591"/>
                    <a:pt x="151390" y="440254"/>
                  </a:cubicBezTo>
                  <a:cubicBezTo>
                    <a:pt x="165148" y="406917"/>
                    <a:pt x="148215" y="482587"/>
                    <a:pt x="138690" y="443429"/>
                  </a:cubicBezTo>
                  <a:cubicBezTo>
                    <a:pt x="129165" y="404271"/>
                    <a:pt x="99532" y="241287"/>
                    <a:pt x="94240" y="205304"/>
                  </a:cubicBezTo>
                  <a:cubicBezTo>
                    <a:pt x="88948" y="169321"/>
                    <a:pt x="111702" y="257162"/>
                    <a:pt x="106940" y="227529"/>
                  </a:cubicBezTo>
                  <a:cubicBezTo>
                    <a:pt x="102178" y="197896"/>
                    <a:pt x="40794" y="-23825"/>
                    <a:pt x="65665" y="210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3DF43F9D-A29D-132A-B5E3-6DC3FC43EF7C}"/>
                </a:ext>
              </a:extLst>
            </p:cNvPr>
            <p:cNvSpPr/>
            <p:nvPr/>
          </p:nvSpPr>
          <p:spPr>
            <a:xfrm>
              <a:off x="5173893" y="3158975"/>
              <a:ext cx="322568" cy="1172086"/>
            </a:xfrm>
            <a:custGeom>
              <a:avLst/>
              <a:gdLst>
                <a:gd name="connsiteX0" fmla="*/ 153757 w 322568"/>
                <a:gd name="connsiteY0" fmla="*/ 197000 h 1172086"/>
                <a:gd name="connsiteX1" fmla="*/ 122007 w 322568"/>
                <a:gd name="connsiteY1" fmla="*/ 727225 h 1172086"/>
                <a:gd name="connsiteX2" fmla="*/ 134707 w 322568"/>
                <a:gd name="connsiteY2" fmla="*/ 568475 h 1172086"/>
                <a:gd name="connsiteX3" fmla="*/ 156932 w 322568"/>
                <a:gd name="connsiteY3" fmla="*/ 517675 h 1172086"/>
                <a:gd name="connsiteX4" fmla="*/ 134707 w 322568"/>
                <a:gd name="connsiteY4" fmla="*/ 708175 h 1172086"/>
                <a:gd name="connsiteX5" fmla="*/ 175982 w 322568"/>
                <a:gd name="connsiteY5" fmla="*/ 612925 h 1172086"/>
                <a:gd name="connsiteX6" fmla="*/ 150582 w 322568"/>
                <a:gd name="connsiteY6" fmla="*/ 666900 h 1172086"/>
                <a:gd name="connsiteX7" fmla="*/ 74382 w 322568"/>
                <a:gd name="connsiteY7" fmla="*/ 1086000 h 1172086"/>
                <a:gd name="connsiteX8" fmla="*/ 10882 w 322568"/>
                <a:gd name="connsiteY8" fmla="*/ 1159025 h 1172086"/>
                <a:gd name="connsiteX9" fmla="*/ 312507 w 322568"/>
                <a:gd name="connsiteY9" fmla="*/ 905025 h 1172086"/>
                <a:gd name="connsiteX10" fmla="*/ 255357 w 322568"/>
                <a:gd name="connsiteY10" fmla="*/ 927250 h 1172086"/>
                <a:gd name="connsiteX11" fmla="*/ 322032 w 322568"/>
                <a:gd name="connsiteY11" fmla="*/ 847875 h 1172086"/>
                <a:gd name="connsiteX12" fmla="*/ 287107 w 322568"/>
                <a:gd name="connsiteY12" fmla="*/ 657375 h 1172086"/>
                <a:gd name="connsiteX13" fmla="*/ 293457 w 322568"/>
                <a:gd name="connsiteY13" fmla="*/ 698650 h 1172086"/>
                <a:gd name="connsiteX14" fmla="*/ 226782 w 322568"/>
                <a:gd name="connsiteY14" fmla="*/ 324000 h 1172086"/>
                <a:gd name="connsiteX15" fmla="*/ 214082 w 322568"/>
                <a:gd name="connsiteY15" fmla="*/ 431950 h 1172086"/>
                <a:gd name="connsiteX16" fmla="*/ 175982 w 322568"/>
                <a:gd name="connsiteY16" fmla="*/ 150 h 1172086"/>
                <a:gd name="connsiteX17" fmla="*/ 172807 w 322568"/>
                <a:gd name="connsiteY17" fmla="*/ 381150 h 1172086"/>
                <a:gd name="connsiteX18" fmla="*/ 153757 w 322568"/>
                <a:gd name="connsiteY18" fmla="*/ 197000 h 117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568" h="1172086">
                  <a:moveTo>
                    <a:pt x="153757" y="197000"/>
                  </a:moveTo>
                  <a:cubicBezTo>
                    <a:pt x="145290" y="254679"/>
                    <a:pt x="125182" y="665312"/>
                    <a:pt x="122007" y="727225"/>
                  </a:cubicBezTo>
                  <a:cubicBezTo>
                    <a:pt x="118832" y="789138"/>
                    <a:pt x="128886" y="603400"/>
                    <a:pt x="134707" y="568475"/>
                  </a:cubicBezTo>
                  <a:cubicBezTo>
                    <a:pt x="140528" y="533550"/>
                    <a:pt x="156932" y="494392"/>
                    <a:pt x="156932" y="517675"/>
                  </a:cubicBezTo>
                  <a:cubicBezTo>
                    <a:pt x="156932" y="540958"/>
                    <a:pt x="131532" y="692300"/>
                    <a:pt x="134707" y="708175"/>
                  </a:cubicBezTo>
                  <a:cubicBezTo>
                    <a:pt x="137882" y="724050"/>
                    <a:pt x="173336" y="619804"/>
                    <a:pt x="175982" y="612925"/>
                  </a:cubicBezTo>
                  <a:cubicBezTo>
                    <a:pt x="178628" y="606046"/>
                    <a:pt x="167515" y="588054"/>
                    <a:pt x="150582" y="666900"/>
                  </a:cubicBezTo>
                  <a:cubicBezTo>
                    <a:pt x="133649" y="745746"/>
                    <a:pt x="97665" y="1003979"/>
                    <a:pt x="74382" y="1086000"/>
                  </a:cubicBezTo>
                  <a:cubicBezTo>
                    <a:pt x="51099" y="1168021"/>
                    <a:pt x="-28806" y="1189188"/>
                    <a:pt x="10882" y="1159025"/>
                  </a:cubicBezTo>
                  <a:cubicBezTo>
                    <a:pt x="50569" y="1128863"/>
                    <a:pt x="271761" y="943654"/>
                    <a:pt x="312507" y="905025"/>
                  </a:cubicBezTo>
                  <a:cubicBezTo>
                    <a:pt x="353253" y="866396"/>
                    <a:pt x="253770" y="936775"/>
                    <a:pt x="255357" y="927250"/>
                  </a:cubicBezTo>
                  <a:cubicBezTo>
                    <a:pt x="256945" y="917725"/>
                    <a:pt x="316740" y="892854"/>
                    <a:pt x="322032" y="847875"/>
                  </a:cubicBezTo>
                  <a:cubicBezTo>
                    <a:pt x="327324" y="802896"/>
                    <a:pt x="291869" y="682246"/>
                    <a:pt x="287107" y="657375"/>
                  </a:cubicBezTo>
                  <a:cubicBezTo>
                    <a:pt x="282345" y="632504"/>
                    <a:pt x="303511" y="754213"/>
                    <a:pt x="293457" y="698650"/>
                  </a:cubicBezTo>
                  <a:cubicBezTo>
                    <a:pt x="283403" y="643088"/>
                    <a:pt x="240011" y="368450"/>
                    <a:pt x="226782" y="324000"/>
                  </a:cubicBezTo>
                  <a:cubicBezTo>
                    <a:pt x="213553" y="279550"/>
                    <a:pt x="222549" y="485925"/>
                    <a:pt x="214082" y="431950"/>
                  </a:cubicBezTo>
                  <a:cubicBezTo>
                    <a:pt x="205615" y="377975"/>
                    <a:pt x="182861" y="8617"/>
                    <a:pt x="175982" y="150"/>
                  </a:cubicBezTo>
                  <a:cubicBezTo>
                    <a:pt x="169103" y="-8317"/>
                    <a:pt x="175453" y="342521"/>
                    <a:pt x="172807" y="381150"/>
                  </a:cubicBezTo>
                  <a:cubicBezTo>
                    <a:pt x="170161" y="419779"/>
                    <a:pt x="162224" y="139321"/>
                    <a:pt x="153757" y="19700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0987E956-E4A8-D5F9-9739-913041D0A2B1}"/>
                </a:ext>
              </a:extLst>
            </p:cNvPr>
            <p:cNvSpPr/>
            <p:nvPr/>
          </p:nvSpPr>
          <p:spPr>
            <a:xfrm>
              <a:off x="4279893" y="2704082"/>
              <a:ext cx="45195" cy="334908"/>
            </a:xfrm>
            <a:custGeom>
              <a:avLst/>
              <a:gdLst>
                <a:gd name="connsiteX0" fmla="*/ 22232 w 45195"/>
                <a:gd name="connsiteY0" fmla="*/ 1018 h 334908"/>
                <a:gd name="connsiteX1" fmla="*/ 19057 w 45195"/>
                <a:gd name="connsiteY1" fmla="*/ 235968 h 334908"/>
                <a:gd name="connsiteX2" fmla="*/ 44457 w 45195"/>
                <a:gd name="connsiteY2" fmla="*/ 328043 h 334908"/>
                <a:gd name="connsiteX3" fmla="*/ 34932 w 45195"/>
                <a:gd name="connsiteY3" fmla="*/ 308993 h 334908"/>
                <a:gd name="connsiteX4" fmla="*/ 7 w 45195"/>
                <a:gd name="connsiteY4" fmla="*/ 156593 h 334908"/>
                <a:gd name="connsiteX5" fmla="*/ 22232 w 45195"/>
                <a:gd name="connsiteY5" fmla="*/ 1018 h 33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95" h="334908">
                  <a:moveTo>
                    <a:pt x="22232" y="1018"/>
                  </a:moveTo>
                  <a:cubicBezTo>
                    <a:pt x="25407" y="14247"/>
                    <a:pt x="15353" y="181464"/>
                    <a:pt x="19057" y="235968"/>
                  </a:cubicBezTo>
                  <a:cubicBezTo>
                    <a:pt x="22761" y="290472"/>
                    <a:pt x="44457" y="328043"/>
                    <a:pt x="44457" y="328043"/>
                  </a:cubicBezTo>
                  <a:cubicBezTo>
                    <a:pt x="47103" y="340214"/>
                    <a:pt x="42340" y="337568"/>
                    <a:pt x="34932" y="308993"/>
                  </a:cubicBezTo>
                  <a:cubicBezTo>
                    <a:pt x="27524" y="280418"/>
                    <a:pt x="-522" y="206335"/>
                    <a:pt x="7" y="156593"/>
                  </a:cubicBezTo>
                  <a:cubicBezTo>
                    <a:pt x="536" y="106851"/>
                    <a:pt x="19057" y="-12211"/>
                    <a:pt x="22232" y="1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9E5021D7-F457-3E74-6A35-ADF0368102FC}"/>
                </a:ext>
              </a:extLst>
            </p:cNvPr>
            <p:cNvSpPr/>
            <p:nvPr/>
          </p:nvSpPr>
          <p:spPr>
            <a:xfrm>
              <a:off x="4190269" y="2704069"/>
              <a:ext cx="65192" cy="335172"/>
            </a:xfrm>
            <a:custGeom>
              <a:avLst/>
              <a:gdLst>
                <a:gd name="connsiteX0" fmla="*/ 32481 w 65192"/>
                <a:gd name="connsiteY0" fmla="*/ 1031 h 335172"/>
                <a:gd name="connsiteX1" fmla="*/ 7081 w 65192"/>
                <a:gd name="connsiteY1" fmla="*/ 102631 h 335172"/>
                <a:gd name="connsiteX2" fmla="*/ 61056 w 65192"/>
                <a:gd name="connsiteY2" fmla="*/ 318531 h 335172"/>
                <a:gd name="connsiteX3" fmla="*/ 54706 w 65192"/>
                <a:gd name="connsiteY3" fmla="*/ 302656 h 335172"/>
                <a:gd name="connsiteX4" fmla="*/ 731 w 65192"/>
                <a:gd name="connsiteY4" fmla="*/ 159781 h 335172"/>
                <a:gd name="connsiteX5" fmla="*/ 32481 w 65192"/>
                <a:gd name="connsiteY5" fmla="*/ 1031 h 3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92" h="335172">
                  <a:moveTo>
                    <a:pt x="32481" y="1031"/>
                  </a:moveTo>
                  <a:cubicBezTo>
                    <a:pt x="33539" y="-8494"/>
                    <a:pt x="2319" y="49714"/>
                    <a:pt x="7081" y="102631"/>
                  </a:cubicBezTo>
                  <a:cubicBezTo>
                    <a:pt x="11843" y="155548"/>
                    <a:pt x="61056" y="318531"/>
                    <a:pt x="61056" y="318531"/>
                  </a:cubicBezTo>
                  <a:cubicBezTo>
                    <a:pt x="68993" y="351868"/>
                    <a:pt x="64760" y="329114"/>
                    <a:pt x="54706" y="302656"/>
                  </a:cubicBezTo>
                  <a:cubicBezTo>
                    <a:pt x="44652" y="276198"/>
                    <a:pt x="7081" y="207406"/>
                    <a:pt x="731" y="159781"/>
                  </a:cubicBezTo>
                  <a:cubicBezTo>
                    <a:pt x="-5619" y="112156"/>
                    <a:pt x="31423" y="10556"/>
                    <a:pt x="32481" y="10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A63A0779-AE61-C387-EBB0-4ED47806ABBC}"/>
                </a:ext>
              </a:extLst>
            </p:cNvPr>
            <p:cNvSpPr/>
            <p:nvPr/>
          </p:nvSpPr>
          <p:spPr>
            <a:xfrm>
              <a:off x="4897678" y="2363467"/>
              <a:ext cx="355479" cy="177248"/>
            </a:xfrm>
            <a:custGeom>
              <a:avLst/>
              <a:gdLst>
                <a:gd name="connsiteX0" fmla="*/ 1347 w 355479"/>
                <a:gd name="connsiteY0" fmla="*/ 1908 h 177248"/>
                <a:gd name="connsiteX1" fmla="*/ 334722 w 355479"/>
                <a:gd name="connsiteY1" fmla="*/ 167008 h 177248"/>
                <a:gd name="connsiteX2" fmla="*/ 309322 w 355479"/>
                <a:gd name="connsiteY2" fmla="*/ 151133 h 177248"/>
                <a:gd name="connsiteX3" fmla="*/ 220422 w 355479"/>
                <a:gd name="connsiteY3" fmla="*/ 81283 h 177248"/>
                <a:gd name="connsiteX4" fmla="*/ 1347 w 355479"/>
                <a:gd name="connsiteY4" fmla="*/ 1908 h 17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79" h="177248">
                  <a:moveTo>
                    <a:pt x="1347" y="1908"/>
                  </a:moveTo>
                  <a:cubicBezTo>
                    <a:pt x="20397" y="16196"/>
                    <a:pt x="283393" y="142137"/>
                    <a:pt x="334722" y="167008"/>
                  </a:cubicBezTo>
                  <a:cubicBezTo>
                    <a:pt x="386051" y="191879"/>
                    <a:pt x="328372" y="165421"/>
                    <a:pt x="309322" y="151133"/>
                  </a:cubicBezTo>
                  <a:cubicBezTo>
                    <a:pt x="290272" y="136846"/>
                    <a:pt x="270164" y="105095"/>
                    <a:pt x="220422" y="81283"/>
                  </a:cubicBezTo>
                  <a:cubicBezTo>
                    <a:pt x="170680" y="57471"/>
                    <a:pt x="-17703" y="-12380"/>
                    <a:pt x="1347" y="19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7D5DEF24-1C47-DD5F-4E34-353F64A1D452}"/>
                </a:ext>
              </a:extLst>
            </p:cNvPr>
            <p:cNvSpPr/>
            <p:nvPr/>
          </p:nvSpPr>
          <p:spPr>
            <a:xfrm>
              <a:off x="4365623" y="2568552"/>
              <a:ext cx="86377" cy="496780"/>
            </a:xfrm>
            <a:custGeom>
              <a:avLst/>
              <a:gdLst>
                <a:gd name="connsiteX0" fmla="*/ 76202 w 86377"/>
                <a:gd name="connsiteY0" fmla="*/ 23 h 496780"/>
                <a:gd name="connsiteX1" fmla="*/ 15877 w 86377"/>
                <a:gd name="connsiteY1" fmla="*/ 222273 h 496780"/>
                <a:gd name="connsiteX2" fmla="*/ 82552 w 86377"/>
                <a:gd name="connsiteY2" fmla="*/ 482623 h 496780"/>
                <a:gd name="connsiteX3" fmla="*/ 69852 w 86377"/>
                <a:gd name="connsiteY3" fmla="*/ 438173 h 496780"/>
                <a:gd name="connsiteX4" fmla="*/ 2 w 86377"/>
                <a:gd name="connsiteY4" fmla="*/ 234973 h 496780"/>
                <a:gd name="connsiteX5" fmla="*/ 76202 w 86377"/>
                <a:gd name="connsiteY5" fmla="*/ 23 h 49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77" h="496780">
                  <a:moveTo>
                    <a:pt x="76202" y="23"/>
                  </a:moveTo>
                  <a:cubicBezTo>
                    <a:pt x="78848" y="-2094"/>
                    <a:pt x="14819" y="141840"/>
                    <a:pt x="15877" y="222273"/>
                  </a:cubicBezTo>
                  <a:cubicBezTo>
                    <a:pt x="16935" y="302706"/>
                    <a:pt x="73556" y="446640"/>
                    <a:pt x="82552" y="482623"/>
                  </a:cubicBezTo>
                  <a:cubicBezTo>
                    <a:pt x="91548" y="518606"/>
                    <a:pt x="83610" y="479448"/>
                    <a:pt x="69852" y="438173"/>
                  </a:cubicBezTo>
                  <a:cubicBezTo>
                    <a:pt x="56094" y="396898"/>
                    <a:pt x="531" y="307998"/>
                    <a:pt x="2" y="234973"/>
                  </a:cubicBezTo>
                  <a:cubicBezTo>
                    <a:pt x="-527" y="161948"/>
                    <a:pt x="73556" y="2140"/>
                    <a:pt x="7620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A508194C-C7C2-D9D0-0942-631965AF5692}"/>
                </a:ext>
              </a:extLst>
            </p:cNvPr>
            <p:cNvSpPr/>
            <p:nvPr/>
          </p:nvSpPr>
          <p:spPr>
            <a:xfrm>
              <a:off x="4527416" y="2533557"/>
              <a:ext cx="98657" cy="486130"/>
            </a:xfrm>
            <a:custGeom>
              <a:avLst/>
              <a:gdLst>
                <a:gd name="connsiteX0" fmla="*/ 98559 w 98657"/>
                <a:gd name="connsiteY0" fmla="*/ 93 h 486130"/>
                <a:gd name="connsiteX1" fmla="*/ 134 w 98657"/>
                <a:gd name="connsiteY1" fmla="*/ 254093 h 486130"/>
                <a:gd name="connsiteX2" fmla="*/ 76334 w 98657"/>
                <a:gd name="connsiteY2" fmla="*/ 482693 h 486130"/>
                <a:gd name="connsiteX3" fmla="*/ 35059 w 98657"/>
                <a:gd name="connsiteY3" fmla="*/ 384268 h 486130"/>
                <a:gd name="connsiteX4" fmla="*/ 19184 w 98657"/>
                <a:gd name="connsiteY4" fmla="*/ 282668 h 486130"/>
                <a:gd name="connsiteX5" fmla="*/ 98559 w 98657"/>
                <a:gd name="connsiteY5" fmla="*/ 93 h 48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57" h="486130">
                  <a:moveTo>
                    <a:pt x="98559" y="93"/>
                  </a:moveTo>
                  <a:cubicBezTo>
                    <a:pt x="95384" y="-4669"/>
                    <a:pt x="3838" y="173660"/>
                    <a:pt x="134" y="254093"/>
                  </a:cubicBezTo>
                  <a:cubicBezTo>
                    <a:pt x="-3570" y="334526"/>
                    <a:pt x="70513" y="460997"/>
                    <a:pt x="76334" y="482693"/>
                  </a:cubicBezTo>
                  <a:cubicBezTo>
                    <a:pt x="82155" y="504389"/>
                    <a:pt x="44584" y="417606"/>
                    <a:pt x="35059" y="384268"/>
                  </a:cubicBezTo>
                  <a:cubicBezTo>
                    <a:pt x="25534" y="350931"/>
                    <a:pt x="11247" y="344051"/>
                    <a:pt x="19184" y="282668"/>
                  </a:cubicBezTo>
                  <a:cubicBezTo>
                    <a:pt x="27121" y="221285"/>
                    <a:pt x="101734" y="4855"/>
                    <a:pt x="98559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05E0AC99-BD9C-73E5-74ED-D34BFC5927E4}"/>
                </a:ext>
              </a:extLst>
            </p:cNvPr>
            <p:cNvSpPr/>
            <p:nvPr/>
          </p:nvSpPr>
          <p:spPr>
            <a:xfrm>
              <a:off x="4444183" y="2654204"/>
              <a:ext cx="96169" cy="390691"/>
            </a:xfrm>
            <a:custGeom>
              <a:avLst/>
              <a:gdLst>
                <a:gd name="connsiteX0" fmla="*/ 48442 w 96169"/>
                <a:gd name="connsiteY0" fmla="*/ 96 h 390691"/>
                <a:gd name="connsiteX1" fmla="*/ 19867 w 96169"/>
                <a:gd name="connsiteY1" fmla="*/ 165196 h 390691"/>
                <a:gd name="connsiteX2" fmla="*/ 96067 w 96169"/>
                <a:gd name="connsiteY2" fmla="*/ 390621 h 390691"/>
                <a:gd name="connsiteX3" fmla="*/ 817 w 96169"/>
                <a:gd name="connsiteY3" fmla="*/ 187421 h 390691"/>
                <a:gd name="connsiteX4" fmla="*/ 48442 w 96169"/>
                <a:gd name="connsiteY4" fmla="*/ 96 h 39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69" h="390691">
                  <a:moveTo>
                    <a:pt x="48442" y="96"/>
                  </a:moveTo>
                  <a:cubicBezTo>
                    <a:pt x="51617" y="-3608"/>
                    <a:pt x="11930" y="100109"/>
                    <a:pt x="19867" y="165196"/>
                  </a:cubicBezTo>
                  <a:cubicBezTo>
                    <a:pt x="27804" y="230283"/>
                    <a:pt x="99242" y="386917"/>
                    <a:pt x="96067" y="390621"/>
                  </a:cubicBezTo>
                  <a:cubicBezTo>
                    <a:pt x="92892" y="394325"/>
                    <a:pt x="8754" y="251450"/>
                    <a:pt x="817" y="187421"/>
                  </a:cubicBezTo>
                  <a:cubicBezTo>
                    <a:pt x="-7120" y="123392"/>
                    <a:pt x="45267" y="3800"/>
                    <a:pt x="48442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F1ADD1E1-595D-6B8B-8375-056E823464D0}"/>
                </a:ext>
              </a:extLst>
            </p:cNvPr>
            <p:cNvSpPr/>
            <p:nvPr/>
          </p:nvSpPr>
          <p:spPr>
            <a:xfrm>
              <a:off x="4612656" y="2647942"/>
              <a:ext cx="106381" cy="350546"/>
            </a:xfrm>
            <a:custGeom>
              <a:avLst/>
              <a:gdLst>
                <a:gd name="connsiteX0" fmla="*/ 35544 w 106381"/>
                <a:gd name="connsiteY0" fmla="*/ 8 h 350546"/>
                <a:gd name="connsiteX1" fmla="*/ 22844 w 106381"/>
                <a:gd name="connsiteY1" fmla="*/ 149233 h 350546"/>
                <a:gd name="connsiteX2" fmla="*/ 105394 w 106381"/>
                <a:gd name="connsiteY2" fmla="*/ 346083 h 350546"/>
                <a:gd name="connsiteX3" fmla="*/ 64119 w 106381"/>
                <a:gd name="connsiteY3" fmla="*/ 276233 h 350546"/>
                <a:gd name="connsiteX4" fmla="*/ 619 w 106381"/>
                <a:gd name="connsiteY4" fmla="*/ 155583 h 350546"/>
                <a:gd name="connsiteX5" fmla="*/ 35544 w 106381"/>
                <a:gd name="connsiteY5" fmla="*/ 8 h 35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81" h="350546">
                  <a:moveTo>
                    <a:pt x="35544" y="8"/>
                  </a:moveTo>
                  <a:cubicBezTo>
                    <a:pt x="39248" y="-1050"/>
                    <a:pt x="11202" y="91554"/>
                    <a:pt x="22844" y="149233"/>
                  </a:cubicBezTo>
                  <a:cubicBezTo>
                    <a:pt x="34486" y="206912"/>
                    <a:pt x="98515" y="324917"/>
                    <a:pt x="105394" y="346083"/>
                  </a:cubicBezTo>
                  <a:cubicBezTo>
                    <a:pt x="112273" y="367249"/>
                    <a:pt x="81581" y="307983"/>
                    <a:pt x="64119" y="276233"/>
                  </a:cubicBezTo>
                  <a:cubicBezTo>
                    <a:pt x="46657" y="244483"/>
                    <a:pt x="6440" y="196329"/>
                    <a:pt x="619" y="155583"/>
                  </a:cubicBezTo>
                  <a:cubicBezTo>
                    <a:pt x="-5202" y="114837"/>
                    <a:pt x="31840" y="1066"/>
                    <a:pt x="3554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CC1261D2-BA68-ECD7-B022-5991F6E92A44}"/>
                </a:ext>
              </a:extLst>
            </p:cNvPr>
            <p:cNvSpPr/>
            <p:nvPr/>
          </p:nvSpPr>
          <p:spPr>
            <a:xfrm>
              <a:off x="4341070" y="2764028"/>
              <a:ext cx="72737" cy="262501"/>
            </a:xfrm>
            <a:custGeom>
              <a:avLst/>
              <a:gdLst>
                <a:gd name="connsiteX0" fmla="*/ 18205 w 72737"/>
                <a:gd name="connsiteY0" fmla="*/ 1397 h 262501"/>
                <a:gd name="connsiteX1" fmla="*/ 2330 w 72737"/>
                <a:gd name="connsiteY1" fmla="*/ 80772 h 262501"/>
                <a:gd name="connsiteX2" fmla="*/ 72180 w 72737"/>
                <a:gd name="connsiteY2" fmla="*/ 261747 h 262501"/>
                <a:gd name="connsiteX3" fmla="*/ 34080 w 72737"/>
                <a:gd name="connsiteY3" fmla="*/ 141097 h 262501"/>
                <a:gd name="connsiteX4" fmla="*/ 18205 w 72737"/>
                <a:gd name="connsiteY4" fmla="*/ 1397 h 26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37" h="262501">
                  <a:moveTo>
                    <a:pt x="18205" y="1397"/>
                  </a:moveTo>
                  <a:cubicBezTo>
                    <a:pt x="12913" y="-8657"/>
                    <a:pt x="-6666" y="37380"/>
                    <a:pt x="2330" y="80772"/>
                  </a:cubicBezTo>
                  <a:cubicBezTo>
                    <a:pt x="11326" y="124164"/>
                    <a:pt x="66888" y="251693"/>
                    <a:pt x="72180" y="261747"/>
                  </a:cubicBezTo>
                  <a:cubicBezTo>
                    <a:pt x="77472" y="271801"/>
                    <a:pt x="43605" y="178668"/>
                    <a:pt x="34080" y="141097"/>
                  </a:cubicBezTo>
                  <a:cubicBezTo>
                    <a:pt x="24555" y="103526"/>
                    <a:pt x="23497" y="11451"/>
                    <a:pt x="18205" y="1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9BFFB85C-9971-68FF-1DEF-C6658EFE507C}"/>
                </a:ext>
              </a:extLst>
            </p:cNvPr>
            <p:cNvSpPr/>
            <p:nvPr/>
          </p:nvSpPr>
          <p:spPr>
            <a:xfrm>
              <a:off x="4781534" y="2657452"/>
              <a:ext cx="92892" cy="329366"/>
            </a:xfrm>
            <a:custGeom>
              <a:avLst/>
              <a:gdLst>
                <a:gd name="connsiteX0" fmla="*/ 41291 w 92892"/>
                <a:gd name="connsiteY0" fmla="*/ 23 h 329366"/>
                <a:gd name="connsiteX1" fmla="*/ 31766 w 92892"/>
                <a:gd name="connsiteY1" fmla="*/ 114323 h 329366"/>
                <a:gd name="connsiteX2" fmla="*/ 92091 w 92892"/>
                <a:gd name="connsiteY2" fmla="*/ 323873 h 329366"/>
                <a:gd name="connsiteX3" fmla="*/ 63516 w 92892"/>
                <a:gd name="connsiteY3" fmla="*/ 260373 h 329366"/>
                <a:gd name="connsiteX4" fmla="*/ 22241 w 92892"/>
                <a:gd name="connsiteY4" fmla="*/ 174648 h 329366"/>
                <a:gd name="connsiteX5" fmla="*/ 16 w 92892"/>
                <a:gd name="connsiteY5" fmla="*/ 104798 h 329366"/>
                <a:gd name="connsiteX6" fmla="*/ 41291 w 92892"/>
                <a:gd name="connsiteY6" fmla="*/ 23 h 32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892" h="329366">
                  <a:moveTo>
                    <a:pt x="41291" y="23"/>
                  </a:moveTo>
                  <a:cubicBezTo>
                    <a:pt x="46583" y="1610"/>
                    <a:pt x="23299" y="60348"/>
                    <a:pt x="31766" y="114323"/>
                  </a:cubicBezTo>
                  <a:cubicBezTo>
                    <a:pt x="40233" y="168298"/>
                    <a:pt x="86799" y="299531"/>
                    <a:pt x="92091" y="323873"/>
                  </a:cubicBezTo>
                  <a:cubicBezTo>
                    <a:pt x="97383" y="348215"/>
                    <a:pt x="75158" y="285244"/>
                    <a:pt x="63516" y="260373"/>
                  </a:cubicBezTo>
                  <a:cubicBezTo>
                    <a:pt x="51874" y="235502"/>
                    <a:pt x="32824" y="200577"/>
                    <a:pt x="22241" y="174648"/>
                  </a:cubicBezTo>
                  <a:cubicBezTo>
                    <a:pt x="11658" y="148719"/>
                    <a:pt x="-513" y="130727"/>
                    <a:pt x="16" y="104798"/>
                  </a:cubicBezTo>
                  <a:cubicBezTo>
                    <a:pt x="545" y="78869"/>
                    <a:pt x="35999" y="-1564"/>
                    <a:pt x="4129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B0B23017-4259-9721-E7A0-F5E9187D540C}"/>
                </a:ext>
              </a:extLst>
            </p:cNvPr>
            <p:cNvSpPr/>
            <p:nvPr/>
          </p:nvSpPr>
          <p:spPr>
            <a:xfrm>
              <a:off x="4704971" y="2598190"/>
              <a:ext cx="87134" cy="407725"/>
            </a:xfrm>
            <a:custGeom>
              <a:avLst/>
              <a:gdLst>
                <a:gd name="connsiteX0" fmla="*/ 48004 w 87134"/>
                <a:gd name="connsiteY0" fmla="*/ 2135 h 407725"/>
                <a:gd name="connsiteX1" fmla="*/ 6729 w 87134"/>
                <a:gd name="connsiteY1" fmla="*/ 132310 h 407725"/>
                <a:gd name="connsiteX2" fmla="*/ 22604 w 87134"/>
                <a:gd name="connsiteY2" fmla="*/ 252960 h 407725"/>
                <a:gd name="connsiteX3" fmla="*/ 86104 w 87134"/>
                <a:gd name="connsiteY3" fmla="*/ 405360 h 407725"/>
                <a:gd name="connsiteX4" fmla="*/ 57529 w 87134"/>
                <a:gd name="connsiteY4" fmla="*/ 338685 h 407725"/>
                <a:gd name="connsiteX5" fmla="*/ 379 w 87134"/>
                <a:gd name="connsiteY5" fmla="*/ 243435 h 407725"/>
                <a:gd name="connsiteX6" fmla="*/ 48004 w 87134"/>
                <a:gd name="connsiteY6" fmla="*/ 2135 h 40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134" h="407725">
                  <a:moveTo>
                    <a:pt x="48004" y="2135"/>
                  </a:moveTo>
                  <a:cubicBezTo>
                    <a:pt x="49062" y="-16386"/>
                    <a:pt x="10962" y="90506"/>
                    <a:pt x="6729" y="132310"/>
                  </a:cubicBezTo>
                  <a:cubicBezTo>
                    <a:pt x="2496" y="174114"/>
                    <a:pt x="9375" y="207452"/>
                    <a:pt x="22604" y="252960"/>
                  </a:cubicBezTo>
                  <a:cubicBezTo>
                    <a:pt x="35833" y="298468"/>
                    <a:pt x="80283" y="391073"/>
                    <a:pt x="86104" y="405360"/>
                  </a:cubicBezTo>
                  <a:cubicBezTo>
                    <a:pt x="91925" y="419647"/>
                    <a:pt x="71817" y="365673"/>
                    <a:pt x="57529" y="338685"/>
                  </a:cubicBezTo>
                  <a:cubicBezTo>
                    <a:pt x="43241" y="311698"/>
                    <a:pt x="5671" y="295822"/>
                    <a:pt x="379" y="243435"/>
                  </a:cubicBezTo>
                  <a:cubicBezTo>
                    <a:pt x="-4913" y="191048"/>
                    <a:pt x="46946" y="20656"/>
                    <a:pt x="48004" y="2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7A207719-D930-E0F2-56AA-EFAB220CA480}"/>
                </a:ext>
              </a:extLst>
            </p:cNvPr>
            <p:cNvSpPr/>
            <p:nvPr/>
          </p:nvSpPr>
          <p:spPr>
            <a:xfrm>
              <a:off x="4348605" y="2424116"/>
              <a:ext cx="201556" cy="249793"/>
            </a:xfrm>
            <a:custGeom>
              <a:avLst/>
              <a:gdLst>
                <a:gd name="connsiteX0" fmla="*/ 201170 w 201556"/>
                <a:gd name="connsiteY0" fmla="*/ 1584 h 249793"/>
                <a:gd name="connsiteX1" fmla="*/ 32895 w 201556"/>
                <a:gd name="connsiteY1" fmla="*/ 173034 h 249793"/>
                <a:gd name="connsiteX2" fmla="*/ 1145 w 201556"/>
                <a:gd name="connsiteY2" fmla="*/ 249234 h 249793"/>
                <a:gd name="connsiteX3" fmla="*/ 13845 w 201556"/>
                <a:gd name="connsiteY3" fmla="*/ 201609 h 249793"/>
                <a:gd name="connsiteX4" fmla="*/ 77345 w 201556"/>
                <a:gd name="connsiteY4" fmla="*/ 93659 h 249793"/>
                <a:gd name="connsiteX5" fmla="*/ 201170 w 201556"/>
                <a:gd name="connsiteY5" fmla="*/ 1584 h 2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56" h="249793">
                  <a:moveTo>
                    <a:pt x="201170" y="1584"/>
                  </a:moveTo>
                  <a:cubicBezTo>
                    <a:pt x="193762" y="14813"/>
                    <a:pt x="66232" y="131759"/>
                    <a:pt x="32895" y="173034"/>
                  </a:cubicBezTo>
                  <a:cubicBezTo>
                    <a:pt x="-442" y="214309"/>
                    <a:pt x="4320" y="244472"/>
                    <a:pt x="1145" y="249234"/>
                  </a:cubicBezTo>
                  <a:cubicBezTo>
                    <a:pt x="-2030" y="253996"/>
                    <a:pt x="1145" y="227538"/>
                    <a:pt x="13845" y="201609"/>
                  </a:cubicBezTo>
                  <a:cubicBezTo>
                    <a:pt x="26545" y="175680"/>
                    <a:pt x="47182" y="125938"/>
                    <a:pt x="77345" y="93659"/>
                  </a:cubicBezTo>
                  <a:cubicBezTo>
                    <a:pt x="107507" y="61380"/>
                    <a:pt x="208578" y="-11645"/>
                    <a:pt x="201170" y="1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ECC92662-D517-DD80-1581-2F31CDD75A55}"/>
                </a:ext>
              </a:extLst>
            </p:cNvPr>
            <p:cNvSpPr/>
            <p:nvPr/>
          </p:nvSpPr>
          <p:spPr>
            <a:xfrm>
              <a:off x="4263906" y="3037564"/>
              <a:ext cx="82804" cy="61313"/>
            </a:xfrm>
            <a:custGeom>
              <a:avLst/>
              <a:gdLst>
                <a:gd name="connsiteX0" fmla="*/ 119 w 82804"/>
                <a:gd name="connsiteY0" fmla="*/ 61236 h 61313"/>
                <a:gd name="connsiteX1" fmla="*/ 38219 w 82804"/>
                <a:gd name="connsiteY1" fmla="*/ 13611 h 61313"/>
                <a:gd name="connsiteX2" fmla="*/ 82669 w 82804"/>
                <a:gd name="connsiteY2" fmla="*/ 13611 h 61313"/>
                <a:gd name="connsiteX3" fmla="*/ 50919 w 82804"/>
                <a:gd name="connsiteY3" fmla="*/ 911 h 61313"/>
                <a:gd name="connsiteX4" fmla="*/ 119 w 82804"/>
                <a:gd name="connsiteY4" fmla="*/ 61236 h 6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04" h="61313">
                  <a:moveTo>
                    <a:pt x="119" y="61236"/>
                  </a:moveTo>
                  <a:cubicBezTo>
                    <a:pt x="-1998" y="63353"/>
                    <a:pt x="24461" y="21548"/>
                    <a:pt x="38219" y="13611"/>
                  </a:cubicBezTo>
                  <a:cubicBezTo>
                    <a:pt x="51977" y="5673"/>
                    <a:pt x="80552" y="15728"/>
                    <a:pt x="82669" y="13611"/>
                  </a:cubicBezTo>
                  <a:cubicBezTo>
                    <a:pt x="84786" y="11494"/>
                    <a:pt x="61502" y="-3852"/>
                    <a:pt x="50919" y="911"/>
                  </a:cubicBezTo>
                  <a:cubicBezTo>
                    <a:pt x="40336" y="5673"/>
                    <a:pt x="2236" y="59119"/>
                    <a:pt x="119" y="61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4F46664C-E0B0-8D41-02D0-581D22BE0159}"/>
                </a:ext>
              </a:extLst>
            </p:cNvPr>
            <p:cNvSpPr/>
            <p:nvPr/>
          </p:nvSpPr>
          <p:spPr>
            <a:xfrm>
              <a:off x="4841447" y="2698375"/>
              <a:ext cx="146213" cy="274339"/>
            </a:xfrm>
            <a:custGeom>
              <a:avLst/>
              <a:gdLst>
                <a:gd name="connsiteX0" fmla="*/ 428 w 146213"/>
                <a:gd name="connsiteY0" fmla="*/ 375 h 274339"/>
                <a:gd name="connsiteX1" fmla="*/ 73453 w 146213"/>
                <a:gd name="connsiteY1" fmla="*/ 114675 h 274339"/>
                <a:gd name="connsiteX2" fmla="*/ 143303 w 146213"/>
                <a:gd name="connsiteY2" fmla="*/ 270250 h 274339"/>
                <a:gd name="connsiteX3" fmla="*/ 130603 w 146213"/>
                <a:gd name="connsiteY3" fmla="*/ 222625 h 274339"/>
                <a:gd name="connsiteX4" fmla="*/ 108378 w 146213"/>
                <a:gd name="connsiteY4" fmla="*/ 152775 h 274339"/>
                <a:gd name="connsiteX5" fmla="*/ 428 w 146213"/>
                <a:gd name="connsiteY5" fmla="*/ 375 h 27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213" h="274339">
                  <a:moveTo>
                    <a:pt x="428" y="375"/>
                  </a:moveTo>
                  <a:cubicBezTo>
                    <a:pt x="-5393" y="-5975"/>
                    <a:pt x="49641" y="69696"/>
                    <a:pt x="73453" y="114675"/>
                  </a:cubicBezTo>
                  <a:cubicBezTo>
                    <a:pt x="97266" y="159654"/>
                    <a:pt x="133778" y="252258"/>
                    <a:pt x="143303" y="270250"/>
                  </a:cubicBezTo>
                  <a:cubicBezTo>
                    <a:pt x="152828" y="288242"/>
                    <a:pt x="136424" y="242204"/>
                    <a:pt x="130603" y="222625"/>
                  </a:cubicBezTo>
                  <a:cubicBezTo>
                    <a:pt x="124782" y="203046"/>
                    <a:pt x="126370" y="184525"/>
                    <a:pt x="108378" y="152775"/>
                  </a:cubicBezTo>
                  <a:cubicBezTo>
                    <a:pt x="90386" y="121025"/>
                    <a:pt x="6249" y="6725"/>
                    <a:pt x="428" y="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25F840EA-8C54-DD52-9AEF-F34F185F38C7}"/>
                </a:ext>
              </a:extLst>
            </p:cNvPr>
            <p:cNvSpPr/>
            <p:nvPr/>
          </p:nvSpPr>
          <p:spPr>
            <a:xfrm>
              <a:off x="4801466" y="3324485"/>
              <a:ext cx="139561" cy="139561"/>
            </a:xfrm>
            <a:prstGeom prst="ellipse">
              <a:avLst/>
            </a:pr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>
              <a:extLst>
                <a:ext uri="{FF2B5EF4-FFF2-40B4-BE49-F238E27FC236}">
                  <a16:creationId xmlns:a16="http://schemas.microsoft.com/office/drawing/2014/main" id="{58F98D34-4650-9DCE-30A9-3FCE1077B73B}"/>
                </a:ext>
              </a:extLst>
            </p:cNvPr>
            <p:cNvSpPr/>
            <p:nvPr/>
          </p:nvSpPr>
          <p:spPr>
            <a:xfrm>
              <a:off x="4302991" y="3324485"/>
              <a:ext cx="139561" cy="139561"/>
            </a:xfrm>
            <a:prstGeom prst="ellipse">
              <a:avLst/>
            </a:pr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237A94C1-CB30-FCEE-0E80-8CD1CE34175E}"/>
                </a:ext>
              </a:extLst>
            </p:cNvPr>
            <p:cNvSpPr/>
            <p:nvPr/>
          </p:nvSpPr>
          <p:spPr>
            <a:xfrm>
              <a:off x="4358866" y="3032076"/>
              <a:ext cx="84381" cy="53094"/>
            </a:xfrm>
            <a:custGeom>
              <a:avLst/>
              <a:gdLst>
                <a:gd name="connsiteX0" fmla="*/ 409 w 84381"/>
                <a:gd name="connsiteY0" fmla="*/ 49 h 53094"/>
                <a:gd name="connsiteX1" fmla="*/ 82959 w 84381"/>
                <a:gd name="connsiteY1" fmla="*/ 50849 h 53094"/>
                <a:gd name="connsiteX2" fmla="*/ 51209 w 84381"/>
                <a:gd name="connsiteY2" fmla="*/ 41324 h 53094"/>
                <a:gd name="connsiteX3" fmla="*/ 409 w 84381"/>
                <a:gd name="connsiteY3" fmla="*/ 49 h 5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1" h="53094">
                  <a:moveTo>
                    <a:pt x="409" y="49"/>
                  </a:moveTo>
                  <a:cubicBezTo>
                    <a:pt x="5701" y="1636"/>
                    <a:pt x="74492" y="43970"/>
                    <a:pt x="82959" y="50849"/>
                  </a:cubicBezTo>
                  <a:cubicBezTo>
                    <a:pt x="91426" y="57728"/>
                    <a:pt x="59676" y="47145"/>
                    <a:pt x="51209" y="41324"/>
                  </a:cubicBezTo>
                  <a:cubicBezTo>
                    <a:pt x="42742" y="35503"/>
                    <a:pt x="-4883" y="-1538"/>
                    <a:pt x="409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780D2EDC-E57E-81B4-A867-506E143A422B}"/>
                </a:ext>
              </a:extLst>
            </p:cNvPr>
            <p:cNvSpPr/>
            <p:nvPr/>
          </p:nvSpPr>
          <p:spPr>
            <a:xfrm>
              <a:off x="4587451" y="3616258"/>
              <a:ext cx="150193" cy="38188"/>
            </a:xfrm>
            <a:custGeom>
              <a:avLst/>
              <a:gdLst>
                <a:gd name="connsiteX0" fmla="*/ 149649 w 150193"/>
                <a:gd name="connsiteY0" fmla="*/ 67 h 38188"/>
                <a:gd name="connsiteX1" fmla="*/ 95674 w 150193"/>
                <a:gd name="connsiteY1" fmla="*/ 28642 h 38188"/>
                <a:gd name="connsiteX2" fmla="*/ 424 w 150193"/>
                <a:gd name="connsiteY2" fmla="*/ 19117 h 38188"/>
                <a:gd name="connsiteX3" fmla="*/ 63924 w 150193"/>
                <a:gd name="connsiteY3" fmla="*/ 38167 h 38188"/>
                <a:gd name="connsiteX4" fmla="*/ 149649 w 150193"/>
                <a:gd name="connsiteY4" fmla="*/ 67 h 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93" h="38188">
                  <a:moveTo>
                    <a:pt x="149649" y="67"/>
                  </a:moveTo>
                  <a:cubicBezTo>
                    <a:pt x="154941" y="-1520"/>
                    <a:pt x="120545" y="25467"/>
                    <a:pt x="95674" y="28642"/>
                  </a:cubicBezTo>
                  <a:cubicBezTo>
                    <a:pt x="70803" y="31817"/>
                    <a:pt x="5716" y="17530"/>
                    <a:pt x="424" y="19117"/>
                  </a:cubicBezTo>
                  <a:cubicBezTo>
                    <a:pt x="-4868" y="20704"/>
                    <a:pt x="40641" y="37109"/>
                    <a:pt x="63924" y="38167"/>
                  </a:cubicBezTo>
                  <a:cubicBezTo>
                    <a:pt x="87207" y="39225"/>
                    <a:pt x="144357" y="1654"/>
                    <a:pt x="149649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2CFD1947-5C90-BA3C-59E3-537C7890F2A8}"/>
                </a:ext>
              </a:extLst>
            </p:cNvPr>
            <p:cNvSpPr/>
            <p:nvPr/>
          </p:nvSpPr>
          <p:spPr>
            <a:xfrm>
              <a:off x="4527506" y="3625370"/>
              <a:ext cx="142954" cy="26659"/>
            </a:xfrm>
            <a:custGeom>
              <a:avLst/>
              <a:gdLst>
                <a:gd name="connsiteX0" fmla="*/ 44 w 142954"/>
                <a:gd name="connsiteY0" fmla="*/ 10005 h 26659"/>
                <a:gd name="connsiteX1" fmla="*/ 63544 w 142954"/>
                <a:gd name="connsiteY1" fmla="*/ 480 h 26659"/>
                <a:gd name="connsiteX2" fmla="*/ 142919 w 142954"/>
                <a:gd name="connsiteY2" fmla="*/ 25880 h 26659"/>
                <a:gd name="connsiteX3" fmla="*/ 73069 w 142954"/>
                <a:gd name="connsiteY3" fmla="*/ 19530 h 26659"/>
                <a:gd name="connsiteX4" fmla="*/ 44 w 142954"/>
                <a:gd name="connsiteY4" fmla="*/ 10005 h 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54" h="26659">
                  <a:moveTo>
                    <a:pt x="44" y="10005"/>
                  </a:moveTo>
                  <a:cubicBezTo>
                    <a:pt x="-1543" y="6830"/>
                    <a:pt x="39732" y="-2166"/>
                    <a:pt x="63544" y="480"/>
                  </a:cubicBezTo>
                  <a:cubicBezTo>
                    <a:pt x="87356" y="3126"/>
                    <a:pt x="141332" y="22705"/>
                    <a:pt x="142919" y="25880"/>
                  </a:cubicBezTo>
                  <a:cubicBezTo>
                    <a:pt x="144506" y="29055"/>
                    <a:pt x="92119" y="21647"/>
                    <a:pt x="73069" y="19530"/>
                  </a:cubicBezTo>
                  <a:cubicBezTo>
                    <a:pt x="54019" y="17413"/>
                    <a:pt x="1631" y="13180"/>
                    <a:pt x="44" y="1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0DDCB868-9C50-822F-8CB8-E00EFFE2C541}"/>
                </a:ext>
              </a:extLst>
            </p:cNvPr>
            <p:cNvSpPr/>
            <p:nvPr/>
          </p:nvSpPr>
          <p:spPr>
            <a:xfrm>
              <a:off x="4535101" y="3606617"/>
              <a:ext cx="208766" cy="108434"/>
            </a:xfrm>
            <a:custGeom>
              <a:avLst/>
              <a:gdLst>
                <a:gd name="connsiteX0" fmla="*/ 174768 w 184709"/>
                <a:gd name="connsiteY0" fmla="*/ 183 h 89799"/>
                <a:gd name="connsiteX1" fmla="*/ 120793 w 184709"/>
                <a:gd name="connsiteY1" fmla="*/ 38283 h 89799"/>
                <a:gd name="connsiteX2" fmla="*/ 22368 w 184709"/>
                <a:gd name="connsiteY2" fmla="*/ 12883 h 89799"/>
                <a:gd name="connsiteX3" fmla="*/ 143 w 184709"/>
                <a:gd name="connsiteY3" fmla="*/ 41458 h 89799"/>
                <a:gd name="connsiteX4" fmla="*/ 16018 w 184709"/>
                <a:gd name="connsiteY4" fmla="*/ 76383 h 89799"/>
                <a:gd name="connsiteX5" fmla="*/ 73168 w 184709"/>
                <a:gd name="connsiteY5" fmla="*/ 89083 h 89799"/>
                <a:gd name="connsiteX6" fmla="*/ 174768 w 184709"/>
                <a:gd name="connsiteY6" fmla="*/ 57333 h 89799"/>
                <a:gd name="connsiteX7" fmla="*/ 174768 w 184709"/>
                <a:gd name="connsiteY7" fmla="*/ 183 h 8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709" h="89799">
                  <a:moveTo>
                    <a:pt x="174768" y="183"/>
                  </a:moveTo>
                  <a:cubicBezTo>
                    <a:pt x="165772" y="-2992"/>
                    <a:pt x="146193" y="36166"/>
                    <a:pt x="120793" y="38283"/>
                  </a:cubicBezTo>
                  <a:cubicBezTo>
                    <a:pt x="95393" y="40400"/>
                    <a:pt x="42476" y="12354"/>
                    <a:pt x="22368" y="12883"/>
                  </a:cubicBezTo>
                  <a:cubicBezTo>
                    <a:pt x="2260" y="13412"/>
                    <a:pt x="1201" y="30875"/>
                    <a:pt x="143" y="41458"/>
                  </a:cubicBezTo>
                  <a:cubicBezTo>
                    <a:pt x="-915" y="52041"/>
                    <a:pt x="3847" y="68446"/>
                    <a:pt x="16018" y="76383"/>
                  </a:cubicBezTo>
                  <a:cubicBezTo>
                    <a:pt x="28189" y="84320"/>
                    <a:pt x="46710" y="92258"/>
                    <a:pt x="73168" y="89083"/>
                  </a:cubicBezTo>
                  <a:cubicBezTo>
                    <a:pt x="99626" y="85908"/>
                    <a:pt x="157835" y="67916"/>
                    <a:pt x="174768" y="57333"/>
                  </a:cubicBezTo>
                  <a:cubicBezTo>
                    <a:pt x="191701" y="46750"/>
                    <a:pt x="183764" y="3358"/>
                    <a:pt x="174768" y="183"/>
                  </a:cubicBezTo>
                  <a:close/>
                </a:path>
              </a:pathLst>
            </a:custGeom>
            <a:solidFill>
              <a:srgbClr val="FF2F92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0DA4A363-EF0E-B091-4F8D-4393D9449EAB}"/>
                </a:ext>
              </a:extLst>
            </p:cNvPr>
            <p:cNvSpPr/>
            <p:nvPr/>
          </p:nvSpPr>
          <p:spPr>
            <a:xfrm>
              <a:off x="3691736" y="551743"/>
              <a:ext cx="151387" cy="337459"/>
            </a:xfrm>
            <a:custGeom>
              <a:avLst/>
              <a:gdLst>
                <a:gd name="connsiteX0" fmla="*/ 150014 w 151387"/>
                <a:gd name="connsiteY0" fmla="*/ 7057 h 337459"/>
                <a:gd name="connsiteX1" fmla="*/ 108739 w 151387"/>
                <a:gd name="connsiteY1" fmla="*/ 73732 h 337459"/>
                <a:gd name="connsiteX2" fmla="*/ 789 w 151387"/>
                <a:gd name="connsiteY2" fmla="*/ 334082 h 337459"/>
                <a:gd name="connsiteX3" fmla="*/ 64289 w 151387"/>
                <a:gd name="connsiteY3" fmla="*/ 210257 h 337459"/>
                <a:gd name="connsiteX4" fmla="*/ 150014 w 151387"/>
                <a:gd name="connsiteY4" fmla="*/ 7057 h 33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7" h="337459">
                  <a:moveTo>
                    <a:pt x="150014" y="7057"/>
                  </a:moveTo>
                  <a:cubicBezTo>
                    <a:pt x="157422" y="-15697"/>
                    <a:pt x="133610" y="19228"/>
                    <a:pt x="108739" y="73732"/>
                  </a:cubicBezTo>
                  <a:cubicBezTo>
                    <a:pt x="83868" y="128236"/>
                    <a:pt x="8197" y="311328"/>
                    <a:pt x="789" y="334082"/>
                  </a:cubicBezTo>
                  <a:cubicBezTo>
                    <a:pt x="-6619" y="356836"/>
                    <a:pt x="39947" y="258940"/>
                    <a:pt x="64289" y="210257"/>
                  </a:cubicBezTo>
                  <a:cubicBezTo>
                    <a:pt x="88631" y="161574"/>
                    <a:pt x="142606" y="29811"/>
                    <a:pt x="150014" y="70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1FDBB446-AFA7-E3F0-9956-76988EE7620F}"/>
                </a:ext>
              </a:extLst>
            </p:cNvPr>
            <p:cNvSpPr/>
            <p:nvPr/>
          </p:nvSpPr>
          <p:spPr>
            <a:xfrm>
              <a:off x="3673101" y="853215"/>
              <a:ext cx="25834" cy="207640"/>
            </a:xfrm>
            <a:custGeom>
              <a:avLst/>
              <a:gdLst>
                <a:gd name="connsiteX0" fmla="*/ 25774 w 25834"/>
                <a:gd name="connsiteY0" fmla="*/ 860 h 207640"/>
                <a:gd name="connsiteX1" fmla="*/ 6724 w 25834"/>
                <a:gd name="connsiteY1" fmla="*/ 92935 h 207640"/>
                <a:gd name="connsiteX2" fmla="*/ 374 w 25834"/>
                <a:gd name="connsiteY2" fmla="*/ 127860 h 207640"/>
                <a:gd name="connsiteX3" fmla="*/ 16249 w 25834"/>
                <a:gd name="connsiteY3" fmla="*/ 207235 h 207640"/>
                <a:gd name="connsiteX4" fmla="*/ 13074 w 25834"/>
                <a:gd name="connsiteY4" fmla="*/ 153260 h 207640"/>
                <a:gd name="connsiteX5" fmla="*/ 25774 w 25834"/>
                <a:gd name="connsiteY5" fmla="*/ 860 h 20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4" h="207640">
                  <a:moveTo>
                    <a:pt x="25774" y="860"/>
                  </a:moveTo>
                  <a:cubicBezTo>
                    <a:pt x="24716" y="-9194"/>
                    <a:pt x="10957" y="71768"/>
                    <a:pt x="6724" y="92935"/>
                  </a:cubicBezTo>
                  <a:cubicBezTo>
                    <a:pt x="2491" y="114102"/>
                    <a:pt x="-1213" y="108810"/>
                    <a:pt x="374" y="127860"/>
                  </a:cubicBezTo>
                  <a:cubicBezTo>
                    <a:pt x="1961" y="146910"/>
                    <a:pt x="14132" y="203002"/>
                    <a:pt x="16249" y="207235"/>
                  </a:cubicBezTo>
                  <a:cubicBezTo>
                    <a:pt x="18366" y="211468"/>
                    <a:pt x="12545" y="181835"/>
                    <a:pt x="13074" y="153260"/>
                  </a:cubicBezTo>
                  <a:cubicBezTo>
                    <a:pt x="13603" y="124685"/>
                    <a:pt x="26832" y="10914"/>
                    <a:pt x="25774" y="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A8246254-CA31-BD16-179F-CDE1E5EE693A}"/>
                </a:ext>
              </a:extLst>
            </p:cNvPr>
            <p:cNvSpPr/>
            <p:nvPr/>
          </p:nvSpPr>
          <p:spPr>
            <a:xfrm>
              <a:off x="3666641" y="1052407"/>
              <a:ext cx="16359" cy="258890"/>
            </a:xfrm>
            <a:custGeom>
              <a:avLst/>
              <a:gdLst>
                <a:gd name="connsiteX0" fmla="*/ 16359 w 16359"/>
                <a:gd name="connsiteY0" fmla="*/ 1693 h 258890"/>
                <a:gd name="connsiteX1" fmla="*/ 13184 w 16359"/>
                <a:gd name="connsiteY1" fmla="*/ 65193 h 258890"/>
                <a:gd name="connsiteX2" fmla="*/ 484 w 16359"/>
                <a:gd name="connsiteY2" fmla="*/ 144568 h 258890"/>
                <a:gd name="connsiteX3" fmla="*/ 3659 w 16359"/>
                <a:gd name="connsiteY3" fmla="*/ 258868 h 258890"/>
                <a:gd name="connsiteX4" fmla="*/ 13184 w 16359"/>
                <a:gd name="connsiteY4" fmla="*/ 135043 h 258890"/>
                <a:gd name="connsiteX5" fmla="*/ 16359 w 16359"/>
                <a:gd name="connsiteY5" fmla="*/ 1693 h 25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9" h="258890">
                  <a:moveTo>
                    <a:pt x="16359" y="1693"/>
                  </a:moveTo>
                  <a:cubicBezTo>
                    <a:pt x="16359" y="-9949"/>
                    <a:pt x="15830" y="41381"/>
                    <a:pt x="13184" y="65193"/>
                  </a:cubicBezTo>
                  <a:cubicBezTo>
                    <a:pt x="10538" y="89005"/>
                    <a:pt x="2071" y="112289"/>
                    <a:pt x="484" y="144568"/>
                  </a:cubicBezTo>
                  <a:cubicBezTo>
                    <a:pt x="-1103" y="176847"/>
                    <a:pt x="1542" y="260456"/>
                    <a:pt x="3659" y="258868"/>
                  </a:cubicBezTo>
                  <a:cubicBezTo>
                    <a:pt x="5776" y="257280"/>
                    <a:pt x="10538" y="173672"/>
                    <a:pt x="13184" y="135043"/>
                  </a:cubicBezTo>
                  <a:cubicBezTo>
                    <a:pt x="15830" y="96414"/>
                    <a:pt x="16359" y="13335"/>
                    <a:pt x="16359" y="16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47454817-183F-36C2-C92D-183EB994A7CC}"/>
                </a:ext>
              </a:extLst>
            </p:cNvPr>
            <p:cNvSpPr/>
            <p:nvPr/>
          </p:nvSpPr>
          <p:spPr>
            <a:xfrm>
              <a:off x="3777112" y="923925"/>
              <a:ext cx="99888" cy="282288"/>
            </a:xfrm>
            <a:custGeom>
              <a:avLst/>
              <a:gdLst>
                <a:gd name="connsiteX0" fmla="*/ 29713 w 99888"/>
                <a:gd name="connsiteY0" fmla="*/ 0 h 282288"/>
                <a:gd name="connsiteX1" fmla="*/ 39238 w 99888"/>
                <a:gd name="connsiteY1" fmla="*/ 161925 h 282288"/>
                <a:gd name="connsiteX2" fmla="*/ 45588 w 99888"/>
                <a:gd name="connsiteY2" fmla="*/ 273050 h 282288"/>
                <a:gd name="connsiteX3" fmla="*/ 1138 w 99888"/>
                <a:gd name="connsiteY3" fmla="*/ 276225 h 282288"/>
                <a:gd name="connsiteX4" fmla="*/ 99563 w 99888"/>
                <a:gd name="connsiteY4" fmla="*/ 276225 h 282288"/>
                <a:gd name="connsiteX5" fmla="*/ 32888 w 99888"/>
                <a:gd name="connsiteY5" fmla="*/ 263525 h 282288"/>
                <a:gd name="connsiteX6" fmla="*/ 32888 w 99888"/>
                <a:gd name="connsiteY6" fmla="*/ 241300 h 282288"/>
                <a:gd name="connsiteX7" fmla="*/ 29713 w 99888"/>
                <a:gd name="connsiteY7" fmla="*/ 0 h 28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888" h="282288">
                  <a:moveTo>
                    <a:pt x="29713" y="0"/>
                  </a:moveTo>
                  <a:cubicBezTo>
                    <a:pt x="33152" y="58208"/>
                    <a:pt x="36592" y="116417"/>
                    <a:pt x="39238" y="161925"/>
                  </a:cubicBezTo>
                  <a:cubicBezTo>
                    <a:pt x="41884" y="207433"/>
                    <a:pt x="51938" y="254000"/>
                    <a:pt x="45588" y="273050"/>
                  </a:cubicBezTo>
                  <a:cubicBezTo>
                    <a:pt x="39238" y="292100"/>
                    <a:pt x="-7858" y="275696"/>
                    <a:pt x="1138" y="276225"/>
                  </a:cubicBezTo>
                  <a:cubicBezTo>
                    <a:pt x="10134" y="276754"/>
                    <a:pt x="94271" y="278342"/>
                    <a:pt x="99563" y="276225"/>
                  </a:cubicBezTo>
                  <a:cubicBezTo>
                    <a:pt x="104855" y="274108"/>
                    <a:pt x="44000" y="269346"/>
                    <a:pt x="32888" y="263525"/>
                  </a:cubicBezTo>
                  <a:cubicBezTo>
                    <a:pt x="21776" y="257704"/>
                    <a:pt x="32888" y="241300"/>
                    <a:pt x="32888" y="241300"/>
                  </a:cubicBezTo>
                  <a:cubicBezTo>
                    <a:pt x="31830" y="160867"/>
                    <a:pt x="30771" y="80433"/>
                    <a:pt x="29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73B06AAB-8AFA-9AD6-BAA0-7DACD1D0F70E}"/>
                </a:ext>
              </a:extLst>
            </p:cNvPr>
            <p:cNvSpPr/>
            <p:nvPr/>
          </p:nvSpPr>
          <p:spPr>
            <a:xfrm>
              <a:off x="3936986" y="983971"/>
              <a:ext cx="26156" cy="305745"/>
            </a:xfrm>
            <a:custGeom>
              <a:avLst/>
              <a:gdLst>
                <a:gd name="connsiteX0" fmla="*/ 25414 w 26156"/>
                <a:gd name="connsiteY0" fmla="*/ 3454 h 305745"/>
                <a:gd name="connsiteX1" fmla="*/ 19064 w 26156"/>
                <a:gd name="connsiteY1" fmla="*/ 92354 h 305745"/>
                <a:gd name="connsiteX2" fmla="*/ 15889 w 26156"/>
                <a:gd name="connsiteY2" fmla="*/ 120929 h 305745"/>
                <a:gd name="connsiteX3" fmla="*/ 15889 w 26156"/>
                <a:gd name="connsiteY3" fmla="*/ 301904 h 305745"/>
                <a:gd name="connsiteX4" fmla="*/ 14 w 26156"/>
                <a:gd name="connsiteY4" fmla="*/ 225704 h 305745"/>
                <a:gd name="connsiteX5" fmla="*/ 25414 w 26156"/>
                <a:gd name="connsiteY5" fmla="*/ 3454 h 30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56" h="305745">
                  <a:moveTo>
                    <a:pt x="25414" y="3454"/>
                  </a:moveTo>
                  <a:cubicBezTo>
                    <a:pt x="28589" y="-18771"/>
                    <a:pt x="20651" y="72775"/>
                    <a:pt x="19064" y="92354"/>
                  </a:cubicBezTo>
                  <a:cubicBezTo>
                    <a:pt x="17477" y="111933"/>
                    <a:pt x="16418" y="86004"/>
                    <a:pt x="15889" y="120929"/>
                  </a:cubicBezTo>
                  <a:cubicBezTo>
                    <a:pt x="15360" y="155854"/>
                    <a:pt x="18535" y="284441"/>
                    <a:pt x="15889" y="301904"/>
                  </a:cubicBezTo>
                  <a:cubicBezTo>
                    <a:pt x="13243" y="319367"/>
                    <a:pt x="-515" y="274387"/>
                    <a:pt x="14" y="225704"/>
                  </a:cubicBezTo>
                  <a:cubicBezTo>
                    <a:pt x="543" y="177021"/>
                    <a:pt x="22239" y="25679"/>
                    <a:pt x="25414" y="3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A8CB0804-7CD3-2321-D3E2-A50DD72BFC0C}"/>
                </a:ext>
              </a:extLst>
            </p:cNvPr>
            <p:cNvSpPr/>
            <p:nvPr/>
          </p:nvSpPr>
          <p:spPr>
            <a:xfrm>
              <a:off x="3819467" y="472486"/>
              <a:ext cx="212992" cy="99130"/>
            </a:xfrm>
            <a:custGeom>
              <a:avLst/>
              <a:gdLst>
                <a:gd name="connsiteX0" fmla="*/ 212783 w 212992"/>
                <a:gd name="connsiteY0" fmla="*/ 10114 h 99130"/>
                <a:gd name="connsiteX1" fmla="*/ 38158 w 212992"/>
                <a:gd name="connsiteY1" fmla="*/ 6939 h 99130"/>
                <a:gd name="connsiteX2" fmla="*/ 60383 w 212992"/>
                <a:gd name="connsiteY2" fmla="*/ 6939 h 99130"/>
                <a:gd name="connsiteX3" fmla="*/ 58 w 212992"/>
                <a:gd name="connsiteY3" fmla="*/ 99014 h 99130"/>
                <a:gd name="connsiteX4" fmla="*/ 73083 w 212992"/>
                <a:gd name="connsiteY4" fmla="*/ 25989 h 99130"/>
                <a:gd name="connsiteX5" fmla="*/ 212783 w 212992"/>
                <a:gd name="connsiteY5" fmla="*/ 10114 h 9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992" h="99130">
                  <a:moveTo>
                    <a:pt x="212783" y="10114"/>
                  </a:moveTo>
                  <a:cubicBezTo>
                    <a:pt x="206962" y="6939"/>
                    <a:pt x="63558" y="7468"/>
                    <a:pt x="38158" y="6939"/>
                  </a:cubicBezTo>
                  <a:cubicBezTo>
                    <a:pt x="12758" y="6410"/>
                    <a:pt x="66733" y="-8407"/>
                    <a:pt x="60383" y="6939"/>
                  </a:cubicBezTo>
                  <a:cubicBezTo>
                    <a:pt x="54033" y="22285"/>
                    <a:pt x="-2059" y="95839"/>
                    <a:pt x="58" y="99014"/>
                  </a:cubicBezTo>
                  <a:cubicBezTo>
                    <a:pt x="2175" y="102189"/>
                    <a:pt x="44508" y="39747"/>
                    <a:pt x="73083" y="25989"/>
                  </a:cubicBezTo>
                  <a:cubicBezTo>
                    <a:pt x="101658" y="12231"/>
                    <a:pt x="218604" y="13289"/>
                    <a:pt x="212783" y="10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7D522A6E-4023-510D-38BA-767CCDD40EFD}"/>
                </a:ext>
              </a:extLst>
            </p:cNvPr>
            <p:cNvSpPr/>
            <p:nvPr/>
          </p:nvSpPr>
          <p:spPr>
            <a:xfrm>
              <a:off x="4044941" y="463446"/>
              <a:ext cx="209574" cy="30000"/>
            </a:xfrm>
            <a:custGeom>
              <a:avLst/>
              <a:gdLst>
                <a:gd name="connsiteX0" fmla="*/ 9 w 209574"/>
                <a:gd name="connsiteY0" fmla="*/ 22329 h 30000"/>
                <a:gd name="connsiteX1" fmla="*/ 117484 w 209574"/>
                <a:gd name="connsiteY1" fmla="*/ 19154 h 30000"/>
                <a:gd name="connsiteX2" fmla="*/ 209559 w 209574"/>
                <a:gd name="connsiteY2" fmla="*/ 104 h 30000"/>
                <a:gd name="connsiteX3" fmla="*/ 123834 w 209574"/>
                <a:gd name="connsiteY3" fmla="*/ 28679 h 30000"/>
                <a:gd name="connsiteX4" fmla="*/ 9 w 209574"/>
                <a:gd name="connsiteY4" fmla="*/ 22329 h 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74" h="30000">
                  <a:moveTo>
                    <a:pt x="9" y="22329"/>
                  </a:moveTo>
                  <a:cubicBezTo>
                    <a:pt x="-1049" y="20741"/>
                    <a:pt x="82559" y="22858"/>
                    <a:pt x="117484" y="19154"/>
                  </a:cubicBezTo>
                  <a:cubicBezTo>
                    <a:pt x="152409" y="15450"/>
                    <a:pt x="208501" y="-1484"/>
                    <a:pt x="209559" y="104"/>
                  </a:cubicBezTo>
                  <a:cubicBezTo>
                    <a:pt x="210617" y="1692"/>
                    <a:pt x="156642" y="23916"/>
                    <a:pt x="123834" y="28679"/>
                  </a:cubicBezTo>
                  <a:cubicBezTo>
                    <a:pt x="91026" y="33442"/>
                    <a:pt x="1067" y="23917"/>
                    <a:pt x="9" y="22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7CC64570-045D-6D2D-287E-F1E299640C5A}"/>
                </a:ext>
              </a:extLst>
            </p:cNvPr>
            <p:cNvSpPr/>
            <p:nvPr/>
          </p:nvSpPr>
          <p:spPr>
            <a:xfrm>
              <a:off x="3984613" y="495268"/>
              <a:ext cx="187351" cy="47943"/>
            </a:xfrm>
            <a:custGeom>
              <a:avLst/>
              <a:gdLst>
                <a:gd name="connsiteX0" fmla="*/ 12 w 187351"/>
                <a:gd name="connsiteY0" fmla="*/ 47657 h 47943"/>
                <a:gd name="connsiteX1" fmla="*/ 95262 w 187351"/>
                <a:gd name="connsiteY1" fmla="*/ 31782 h 47943"/>
                <a:gd name="connsiteX2" fmla="*/ 187337 w 187351"/>
                <a:gd name="connsiteY2" fmla="*/ 32 h 47943"/>
                <a:gd name="connsiteX3" fmla="*/ 101612 w 187351"/>
                <a:gd name="connsiteY3" fmla="*/ 38132 h 47943"/>
                <a:gd name="connsiteX4" fmla="*/ 12 w 187351"/>
                <a:gd name="connsiteY4" fmla="*/ 47657 h 4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51" h="47943">
                  <a:moveTo>
                    <a:pt x="12" y="47657"/>
                  </a:moveTo>
                  <a:cubicBezTo>
                    <a:pt x="-1046" y="46599"/>
                    <a:pt x="64041" y="39719"/>
                    <a:pt x="95262" y="31782"/>
                  </a:cubicBezTo>
                  <a:cubicBezTo>
                    <a:pt x="126483" y="23845"/>
                    <a:pt x="186279" y="-1026"/>
                    <a:pt x="187337" y="32"/>
                  </a:cubicBezTo>
                  <a:cubicBezTo>
                    <a:pt x="188395" y="1090"/>
                    <a:pt x="129658" y="29136"/>
                    <a:pt x="101612" y="38132"/>
                  </a:cubicBezTo>
                  <a:cubicBezTo>
                    <a:pt x="73566" y="47128"/>
                    <a:pt x="1070" y="48715"/>
                    <a:pt x="12" y="47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605FECF8-39D4-CA10-CD6D-BB07856ACF2C}"/>
                </a:ext>
              </a:extLst>
            </p:cNvPr>
            <p:cNvSpPr/>
            <p:nvPr/>
          </p:nvSpPr>
          <p:spPr>
            <a:xfrm>
              <a:off x="4087102" y="453926"/>
              <a:ext cx="220271" cy="85910"/>
            </a:xfrm>
            <a:custGeom>
              <a:avLst/>
              <a:gdLst>
                <a:gd name="connsiteX0" fmla="*/ 145173 w 220271"/>
                <a:gd name="connsiteY0" fmla="*/ 99 h 85910"/>
                <a:gd name="connsiteX1" fmla="*/ 208673 w 220271"/>
                <a:gd name="connsiteY1" fmla="*/ 38199 h 85910"/>
                <a:gd name="connsiteX2" fmla="*/ 183273 w 220271"/>
                <a:gd name="connsiteY2" fmla="*/ 47724 h 85910"/>
                <a:gd name="connsiteX3" fmla="*/ 107073 w 220271"/>
                <a:gd name="connsiteY3" fmla="*/ 60424 h 85910"/>
                <a:gd name="connsiteX4" fmla="*/ 2298 w 220271"/>
                <a:gd name="connsiteY4" fmla="*/ 85824 h 85910"/>
                <a:gd name="connsiteX5" fmla="*/ 215023 w 220271"/>
                <a:gd name="connsiteY5" fmla="*/ 50899 h 85910"/>
                <a:gd name="connsiteX6" fmla="*/ 145173 w 220271"/>
                <a:gd name="connsiteY6" fmla="*/ 99 h 8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271" h="85910">
                  <a:moveTo>
                    <a:pt x="145173" y="99"/>
                  </a:moveTo>
                  <a:cubicBezTo>
                    <a:pt x="144115" y="-2018"/>
                    <a:pt x="202323" y="30262"/>
                    <a:pt x="208673" y="38199"/>
                  </a:cubicBezTo>
                  <a:cubicBezTo>
                    <a:pt x="215023" y="46136"/>
                    <a:pt x="200206" y="44020"/>
                    <a:pt x="183273" y="47724"/>
                  </a:cubicBezTo>
                  <a:cubicBezTo>
                    <a:pt x="166340" y="51428"/>
                    <a:pt x="137235" y="54074"/>
                    <a:pt x="107073" y="60424"/>
                  </a:cubicBezTo>
                  <a:cubicBezTo>
                    <a:pt x="76911" y="66774"/>
                    <a:pt x="-15694" y="87412"/>
                    <a:pt x="2298" y="85824"/>
                  </a:cubicBezTo>
                  <a:cubicBezTo>
                    <a:pt x="20290" y="84237"/>
                    <a:pt x="186448" y="63070"/>
                    <a:pt x="215023" y="50899"/>
                  </a:cubicBezTo>
                  <a:cubicBezTo>
                    <a:pt x="243598" y="38728"/>
                    <a:pt x="146231" y="2216"/>
                    <a:pt x="145173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9FD7AADF-F2CA-6BC8-A711-90267EDDFF44}"/>
                </a:ext>
              </a:extLst>
            </p:cNvPr>
            <p:cNvSpPr/>
            <p:nvPr/>
          </p:nvSpPr>
          <p:spPr>
            <a:xfrm>
              <a:off x="3858152" y="444500"/>
              <a:ext cx="178138" cy="57150"/>
            </a:xfrm>
            <a:custGeom>
              <a:avLst/>
              <a:gdLst>
                <a:gd name="connsiteX0" fmla="*/ 177273 w 178138"/>
                <a:gd name="connsiteY0" fmla="*/ 6350 h 57150"/>
                <a:gd name="connsiteX1" fmla="*/ 72498 w 178138"/>
                <a:gd name="connsiteY1" fmla="*/ 0 h 57150"/>
                <a:gd name="connsiteX2" fmla="*/ 21698 w 178138"/>
                <a:gd name="connsiteY2" fmla="*/ 6350 h 57150"/>
                <a:gd name="connsiteX3" fmla="*/ 34398 w 178138"/>
                <a:gd name="connsiteY3" fmla="*/ 19050 h 57150"/>
                <a:gd name="connsiteX4" fmla="*/ 15348 w 178138"/>
                <a:gd name="connsiteY4" fmla="*/ 57150 h 57150"/>
                <a:gd name="connsiteX5" fmla="*/ 8998 w 178138"/>
                <a:gd name="connsiteY5" fmla="*/ 19050 h 57150"/>
                <a:gd name="connsiteX6" fmla="*/ 177273 w 178138"/>
                <a:gd name="connsiteY6" fmla="*/ 63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38" h="57150">
                  <a:moveTo>
                    <a:pt x="177273" y="6350"/>
                  </a:moveTo>
                  <a:cubicBezTo>
                    <a:pt x="187856" y="3175"/>
                    <a:pt x="98427" y="0"/>
                    <a:pt x="72498" y="0"/>
                  </a:cubicBezTo>
                  <a:cubicBezTo>
                    <a:pt x="46569" y="0"/>
                    <a:pt x="21698" y="6350"/>
                    <a:pt x="21698" y="6350"/>
                  </a:cubicBezTo>
                  <a:cubicBezTo>
                    <a:pt x="15348" y="9525"/>
                    <a:pt x="35456" y="10583"/>
                    <a:pt x="34398" y="19050"/>
                  </a:cubicBezTo>
                  <a:cubicBezTo>
                    <a:pt x="33340" y="27517"/>
                    <a:pt x="19581" y="57150"/>
                    <a:pt x="15348" y="57150"/>
                  </a:cubicBezTo>
                  <a:cubicBezTo>
                    <a:pt x="11115" y="57150"/>
                    <a:pt x="-12698" y="28046"/>
                    <a:pt x="8998" y="19050"/>
                  </a:cubicBezTo>
                  <a:cubicBezTo>
                    <a:pt x="30694" y="10054"/>
                    <a:pt x="166690" y="9525"/>
                    <a:pt x="177273" y="63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07C057CF-0E4A-C454-C428-AFB87C86D603}"/>
                </a:ext>
              </a:extLst>
            </p:cNvPr>
            <p:cNvSpPr/>
            <p:nvPr/>
          </p:nvSpPr>
          <p:spPr>
            <a:xfrm>
              <a:off x="3920681" y="533394"/>
              <a:ext cx="121094" cy="38959"/>
            </a:xfrm>
            <a:custGeom>
              <a:avLst/>
              <a:gdLst>
                <a:gd name="connsiteX0" fmla="*/ 444 w 121094"/>
                <a:gd name="connsiteY0" fmla="*/ 6 h 38959"/>
                <a:gd name="connsiteX1" fmla="*/ 86169 w 121094"/>
                <a:gd name="connsiteY1" fmla="*/ 34931 h 38959"/>
                <a:gd name="connsiteX2" fmla="*/ 121094 w 121094"/>
                <a:gd name="connsiteY2" fmla="*/ 31756 h 38959"/>
                <a:gd name="connsiteX3" fmla="*/ 54419 w 121094"/>
                <a:gd name="connsiteY3" fmla="*/ 38106 h 38959"/>
                <a:gd name="connsiteX4" fmla="*/ 444 w 121094"/>
                <a:gd name="connsiteY4" fmla="*/ 6 h 3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94" h="38959">
                  <a:moveTo>
                    <a:pt x="444" y="6"/>
                  </a:moveTo>
                  <a:cubicBezTo>
                    <a:pt x="5736" y="-523"/>
                    <a:pt x="66061" y="29639"/>
                    <a:pt x="86169" y="34931"/>
                  </a:cubicBezTo>
                  <a:cubicBezTo>
                    <a:pt x="106277" y="40223"/>
                    <a:pt x="121094" y="31756"/>
                    <a:pt x="121094" y="31756"/>
                  </a:cubicBezTo>
                  <a:cubicBezTo>
                    <a:pt x="115802" y="32285"/>
                    <a:pt x="70294" y="41810"/>
                    <a:pt x="54419" y="38106"/>
                  </a:cubicBezTo>
                  <a:cubicBezTo>
                    <a:pt x="38544" y="34402"/>
                    <a:pt x="-4848" y="535"/>
                    <a:pt x="44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32A5C389-0CBE-DA93-5FDA-670EA046D74D}"/>
                </a:ext>
              </a:extLst>
            </p:cNvPr>
            <p:cNvSpPr/>
            <p:nvPr/>
          </p:nvSpPr>
          <p:spPr>
            <a:xfrm>
              <a:off x="4102100" y="409251"/>
              <a:ext cx="271036" cy="38424"/>
            </a:xfrm>
            <a:custGeom>
              <a:avLst/>
              <a:gdLst>
                <a:gd name="connsiteX0" fmla="*/ 0 w 271036"/>
                <a:gd name="connsiteY0" fmla="*/ 32074 h 38424"/>
                <a:gd name="connsiteX1" fmla="*/ 114300 w 271036"/>
                <a:gd name="connsiteY1" fmla="*/ 38424 h 38424"/>
                <a:gd name="connsiteX2" fmla="*/ 184150 w 271036"/>
                <a:gd name="connsiteY2" fmla="*/ 32074 h 38424"/>
                <a:gd name="connsiteX3" fmla="*/ 269875 w 271036"/>
                <a:gd name="connsiteY3" fmla="*/ 324 h 38424"/>
                <a:gd name="connsiteX4" fmla="*/ 231775 w 271036"/>
                <a:gd name="connsiteY4" fmla="*/ 16199 h 38424"/>
                <a:gd name="connsiteX5" fmla="*/ 203200 w 271036"/>
                <a:gd name="connsiteY5" fmla="*/ 25724 h 38424"/>
                <a:gd name="connsiteX6" fmla="*/ 165100 w 271036"/>
                <a:gd name="connsiteY6" fmla="*/ 25724 h 38424"/>
                <a:gd name="connsiteX7" fmla="*/ 0 w 271036"/>
                <a:gd name="connsiteY7" fmla="*/ 32074 h 3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036" h="38424">
                  <a:moveTo>
                    <a:pt x="0" y="32074"/>
                  </a:moveTo>
                  <a:cubicBezTo>
                    <a:pt x="41804" y="35249"/>
                    <a:pt x="83608" y="38424"/>
                    <a:pt x="114300" y="38424"/>
                  </a:cubicBezTo>
                  <a:cubicBezTo>
                    <a:pt x="144992" y="38424"/>
                    <a:pt x="158221" y="38424"/>
                    <a:pt x="184150" y="32074"/>
                  </a:cubicBezTo>
                  <a:cubicBezTo>
                    <a:pt x="210079" y="25724"/>
                    <a:pt x="261938" y="2970"/>
                    <a:pt x="269875" y="324"/>
                  </a:cubicBezTo>
                  <a:cubicBezTo>
                    <a:pt x="277812" y="-2322"/>
                    <a:pt x="242888" y="11966"/>
                    <a:pt x="231775" y="16199"/>
                  </a:cubicBezTo>
                  <a:cubicBezTo>
                    <a:pt x="220663" y="20432"/>
                    <a:pt x="214312" y="24137"/>
                    <a:pt x="203200" y="25724"/>
                  </a:cubicBezTo>
                  <a:cubicBezTo>
                    <a:pt x="192088" y="27311"/>
                    <a:pt x="165100" y="25724"/>
                    <a:pt x="165100" y="25724"/>
                  </a:cubicBezTo>
                  <a:lnTo>
                    <a:pt x="0" y="320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2A1C9877-48BD-003A-73A5-42D0B6C52BD0}"/>
                </a:ext>
              </a:extLst>
            </p:cNvPr>
            <p:cNvSpPr/>
            <p:nvPr/>
          </p:nvSpPr>
          <p:spPr>
            <a:xfrm>
              <a:off x="4268611" y="402824"/>
              <a:ext cx="173231" cy="95836"/>
            </a:xfrm>
            <a:custGeom>
              <a:avLst/>
              <a:gdLst>
                <a:gd name="connsiteX0" fmla="*/ 122414 w 173231"/>
                <a:gd name="connsiteY0" fmla="*/ 401 h 95836"/>
                <a:gd name="connsiteX1" fmla="*/ 173214 w 173231"/>
                <a:gd name="connsiteY1" fmla="*/ 35326 h 95836"/>
                <a:gd name="connsiteX2" fmla="*/ 116064 w 173231"/>
                <a:gd name="connsiteY2" fmla="*/ 95651 h 95836"/>
                <a:gd name="connsiteX3" fmla="*/ 1764 w 173231"/>
                <a:gd name="connsiteY3" fmla="*/ 54376 h 95836"/>
                <a:gd name="connsiteX4" fmla="*/ 49389 w 173231"/>
                <a:gd name="connsiteY4" fmla="*/ 60726 h 95836"/>
                <a:gd name="connsiteX5" fmla="*/ 87489 w 173231"/>
                <a:gd name="connsiteY5" fmla="*/ 79776 h 95836"/>
                <a:gd name="connsiteX6" fmla="*/ 116064 w 173231"/>
                <a:gd name="connsiteY6" fmla="*/ 82951 h 95836"/>
                <a:gd name="connsiteX7" fmla="*/ 147814 w 173231"/>
                <a:gd name="connsiteY7" fmla="*/ 57551 h 95836"/>
                <a:gd name="connsiteX8" fmla="*/ 122414 w 173231"/>
                <a:gd name="connsiteY8" fmla="*/ 401 h 9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31" h="95836">
                  <a:moveTo>
                    <a:pt x="122414" y="401"/>
                  </a:moveTo>
                  <a:cubicBezTo>
                    <a:pt x="126647" y="-3303"/>
                    <a:pt x="174272" y="19451"/>
                    <a:pt x="173214" y="35326"/>
                  </a:cubicBezTo>
                  <a:cubicBezTo>
                    <a:pt x="172156" y="51201"/>
                    <a:pt x="144639" y="92476"/>
                    <a:pt x="116064" y="95651"/>
                  </a:cubicBezTo>
                  <a:cubicBezTo>
                    <a:pt x="87489" y="98826"/>
                    <a:pt x="12876" y="60197"/>
                    <a:pt x="1764" y="54376"/>
                  </a:cubicBezTo>
                  <a:cubicBezTo>
                    <a:pt x="-9348" y="48555"/>
                    <a:pt x="35102" y="56493"/>
                    <a:pt x="49389" y="60726"/>
                  </a:cubicBezTo>
                  <a:cubicBezTo>
                    <a:pt x="63676" y="64959"/>
                    <a:pt x="76377" y="76072"/>
                    <a:pt x="87489" y="79776"/>
                  </a:cubicBezTo>
                  <a:cubicBezTo>
                    <a:pt x="98601" y="83480"/>
                    <a:pt x="106010" y="86655"/>
                    <a:pt x="116064" y="82951"/>
                  </a:cubicBezTo>
                  <a:cubicBezTo>
                    <a:pt x="126118" y="79247"/>
                    <a:pt x="141993" y="68663"/>
                    <a:pt x="147814" y="57551"/>
                  </a:cubicBezTo>
                  <a:cubicBezTo>
                    <a:pt x="153635" y="46439"/>
                    <a:pt x="118181" y="4105"/>
                    <a:pt x="12241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680A2DF8-2EF0-DCAE-3DD7-D3BE1325397F}"/>
                </a:ext>
              </a:extLst>
            </p:cNvPr>
            <p:cNvSpPr/>
            <p:nvPr/>
          </p:nvSpPr>
          <p:spPr>
            <a:xfrm>
              <a:off x="3866924" y="392626"/>
              <a:ext cx="184604" cy="58264"/>
            </a:xfrm>
            <a:custGeom>
              <a:avLst/>
              <a:gdLst>
                <a:gd name="connsiteX0" fmla="*/ 226 w 184604"/>
                <a:gd name="connsiteY0" fmla="*/ 58224 h 58264"/>
                <a:gd name="connsiteX1" fmla="*/ 82776 w 184604"/>
                <a:gd name="connsiteY1" fmla="*/ 1074 h 58264"/>
                <a:gd name="connsiteX2" fmla="*/ 184376 w 184604"/>
                <a:gd name="connsiteY2" fmla="*/ 20124 h 58264"/>
                <a:gd name="connsiteX3" fmla="*/ 108176 w 184604"/>
                <a:gd name="connsiteY3" fmla="*/ 10599 h 58264"/>
                <a:gd name="connsiteX4" fmla="*/ 226 w 184604"/>
                <a:gd name="connsiteY4" fmla="*/ 58224 h 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04" h="58264">
                  <a:moveTo>
                    <a:pt x="226" y="58224"/>
                  </a:moveTo>
                  <a:cubicBezTo>
                    <a:pt x="-4007" y="56637"/>
                    <a:pt x="52084" y="7424"/>
                    <a:pt x="82776" y="1074"/>
                  </a:cubicBezTo>
                  <a:cubicBezTo>
                    <a:pt x="113468" y="-5276"/>
                    <a:pt x="180143" y="18537"/>
                    <a:pt x="184376" y="20124"/>
                  </a:cubicBezTo>
                  <a:cubicBezTo>
                    <a:pt x="188609" y="21711"/>
                    <a:pt x="133047" y="7424"/>
                    <a:pt x="108176" y="10599"/>
                  </a:cubicBezTo>
                  <a:cubicBezTo>
                    <a:pt x="83305" y="13774"/>
                    <a:pt x="4459" y="59811"/>
                    <a:pt x="226" y="58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A87000BF-EA8F-705C-74E0-146458C028A8}"/>
                </a:ext>
              </a:extLst>
            </p:cNvPr>
            <p:cNvSpPr/>
            <p:nvPr/>
          </p:nvSpPr>
          <p:spPr>
            <a:xfrm>
              <a:off x="4037415" y="406386"/>
              <a:ext cx="313301" cy="19403"/>
            </a:xfrm>
            <a:custGeom>
              <a:avLst/>
              <a:gdLst>
                <a:gd name="connsiteX0" fmla="*/ 1185 w 313301"/>
                <a:gd name="connsiteY0" fmla="*/ 19064 h 19403"/>
                <a:gd name="connsiteX1" fmla="*/ 144060 w 313301"/>
                <a:gd name="connsiteY1" fmla="*/ 12714 h 19403"/>
                <a:gd name="connsiteX2" fmla="*/ 309160 w 313301"/>
                <a:gd name="connsiteY2" fmla="*/ 15889 h 19403"/>
                <a:gd name="connsiteX3" fmla="*/ 242485 w 313301"/>
                <a:gd name="connsiteY3" fmla="*/ 14 h 19403"/>
                <a:gd name="connsiteX4" fmla="*/ 1185 w 313301"/>
                <a:gd name="connsiteY4" fmla="*/ 19064 h 1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01" h="19403">
                  <a:moveTo>
                    <a:pt x="1185" y="19064"/>
                  </a:moveTo>
                  <a:cubicBezTo>
                    <a:pt x="-15219" y="21181"/>
                    <a:pt x="144060" y="12714"/>
                    <a:pt x="144060" y="12714"/>
                  </a:cubicBezTo>
                  <a:cubicBezTo>
                    <a:pt x="195389" y="12185"/>
                    <a:pt x="292756" y="18006"/>
                    <a:pt x="309160" y="15889"/>
                  </a:cubicBezTo>
                  <a:cubicBezTo>
                    <a:pt x="325564" y="13772"/>
                    <a:pt x="291168" y="-515"/>
                    <a:pt x="242485" y="14"/>
                  </a:cubicBezTo>
                  <a:cubicBezTo>
                    <a:pt x="193802" y="543"/>
                    <a:pt x="17589" y="16947"/>
                    <a:pt x="1185" y="1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E2182201-10FD-35E6-DA74-7E20F3C50857}"/>
                </a:ext>
              </a:extLst>
            </p:cNvPr>
            <p:cNvSpPr/>
            <p:nvPr/>
          </p:nvSpPr>
          <p:spPr>
            <a:xfrm>
              <a:off x="4230833" y="406175"/>
              <a:ext cx="168738" cy="58867"/>
            </a:xfrm>
            <a:custGeom>
              <a:avLst/>
              <a:gdLst>
                <a:gd name="connsiteX0" fmla="*/ 1442 w 168738"/>
                <a:gd name="connsiteY0" fmla="*/ 57375 h 58867"/>
                <a:gd name="connsiteX1" fmla="*/ 166542 w 168738"/>
                <a:gd name="connsiteY1" fmla="*/ 225 h 58867"/>
                <a:gd name="connsiteX2" fmla="*/ 90342 w 168738"/>
                <a:gd name="connsiteY2" fmla="*/ 38325 h 58867"/>
                <a:gd name="connsiteX3" fmla="*/ 1442 w 168738"/>
                <a:gd name="connsiteY3" fmla="*/ 57375 h 5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738" h="58867">
                  <a:moveTo>
                    <a:pt x="1442" y="57375"/>
                  </a:moveTo>
                  <a:cubicBezTo>
                    <a:pt x="14142" y="51025"/>
                    <a:pt x="151725" y="3400"/>
                    <a:pt x="166542" y="225"/>
                  </a:cubicBezTo>
                  <a:cubicBezTo>
                    <a:pt x="181359" y="-2950"/>
                    <a:pt x="117330" y="28271"/>
                    <a:pt x="90342" y="38325"/>
                  </a:cubicBezTo>
                  <a:cubicBezTo>
                    <a:pt x="63355" y="48379"/>
                    <a:pt x="-11258" y="63725"/>
                    <a:pt x="1442" y="57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D9F59C28-E143-B5A2-7575-5B1CB1F4D353}"/>
                </a:ext>
              </a:extLst>
            </p:cNvPr>
            <p:cNvSpPr/>
            <p:nvPr/>
          </p:nvSpPr>
          <p:spPr>
            <a:xfrm>
              <a:off x="4181072" y="461442"/>
              <a:ext cx="318910" cy="65818"/>
            </a:xfrm>
            <a:custGeom>
              <a:avLst/>
              <a:gdLst>
                <a:gd name="connsiteX0" fmla="*/ 403 w 318910"/>
                <a:gd name="connsiteY0" fmla="*/ 65608 h 65818"/>
                <a:gd name="connsiteX1" fmla="*/ 190903 w 318910"/>
                <a:gd name="connsiteY1" fmla="*/ 59258 h 65818"/>
                <a:gd name="connsiteX2" fmla="*/ 302028 w 318910"/>
                <a:gd name="connsiteY2" fmla="*/ 56083 h 65818"/>
                <a:gd name="connsiteX3" fmla="*/ 305203 w 318910"/>
                <a:gd name="connsiteY3" fmla="*/ 2108 h 65818"/>
                <a:gd name="connsiteX4" fmla="*/ 286153 w 318910"/>
                <a:gd name="connsiteY4" fmla="*/ 11633 h 65818"/>
                <a:gd name="connsiteX5" fmla="*/ 248053 w 318910"/>
                <a:gd name="connsiteY5" fmla="*/ 17983 h 65818"/>
                <a:gd name="connsiteX6" fmla="*/ 279803 w 318910"/>
                <a:gd name="connsiteY6" fmla="*/ 8458 h 65818"/>
                <a:gd name="connsiteX7" fmla="*/ 314728 w 318910"/>
                <a:gd name="connsiteY7" fmla="*/ 33858 h 65818"/>
                <a:gd name="connsiteX8" fmla="*/ 311553 w 318910"/>
                <a:gd name="connsiteY8" fmla="*/ 37033 h 65818"/>
                <a:gd name="connsiteX9" fmla="*/ 254403 w 318910"/>
                <a:gd name="connsiteY9" fmla="*/ 49733 h 65818"/>
                <a:gd name="connsiteX10" fmla="*/ 403 w 318910"/>
                <a:gd name="connsiteY10" fmla="*/ 65608 h 6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910" h="65818">
                  <a:moveTo>
                    <a:pt x="403" y="65608"/>
                  </a:moveTo>
                  <a:cubicBezTo>
                    <a:pt x="-10180" y="67196"/>
                    <a:pt x="190903" y="59258"/>
                    <a:pt x="190903" y="59258"/>
                  </a:cubicBezTo>
                  <a:cubicBezTo>
                    <a:pt x="241174" y="57671"/>
                    <a:pt x="282978" y="65608"/>
                    <a:pt x="302028" y="56083"/>
                  </a:cubicBezTo>
                  <a:cubicBezTo>
                    <a:pt x="321078" y="46558"/>
                    <a:pt x="305203" y="2108"/>
                    <a:pt x="305203" y="2108"/>
                  </a:cubicBezTo>
                  <a:cubicBezTo>
                    <a:pt x="302557" y="-5300"/>
                    <a:pt x="295678" y="8987"/>
                    <a:pt x="286153" y="11633"/>
                  </a:cubicBezTo>
                  <a:cubicBezTo>
                    <a:pt x="276628" y="14279"/>
                    <a:pt x="249111" y="18512"/>
                    <a:pt x="248053" y="17983"/>
                  </a:cubicBezTo>
                  <a:cubicBezTo>
                    <a:pt x="246995" y="17454"/>
                    <a:pt x="268690" y="5812"/>
                    <a:pt x="279803" y="8458"/>
                  </a:cubicBezTo>
                  <a:cubicBezTo>
                    <a:pt x="290916" y="11104"/>
                    <a:pt x="314728" y="33858"/>
                    <a:pt x="314728" y="33858"/>
                  </a:cubicBezTo>
                  <a:cubicBezTo>
                    <a:pt x="320020" y="38620"/>
                    <a:pt x="321607" y="34387"/>
                    <a:pt x="311553" y="37033"/>
                  </a:cubicBezTo>
                  <a:cubicBezTo>
                    <a:pt x="301499" y="39679"/>
                    <a:pt x="303086" y="44441"/>
                    <a:pt x="254403" y="49733"/>
                  </a:cubicBezTo>
                  <a:cubicBezTo>
                    <a:pt x="205720" y="55025"/>
                    <a:pt x="10986" y="64020"/>
                    <a:pt x="403" y="656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76A749BD-DFAB-D8F5-3E29-3215E66F251B}"/>
                </a:ext>
              </a:extLst>
            </p:cNvPr>
            <p:cNvSpPr/>
            <p:nvPr/>
          </p:nvSpPr>
          <p:spPr>
            <a:xfrm>
              <a:off x="4327525" y="412750"/>
              <a:ext cx="85725" cy="40922"/>
            </a:xfrm>
            <a:custGeom>
              <a:avLst/>
              <a:gdLst>
                <a:gd name="connsiteX0" fmla="*/ 85725 w 85725"/>
                <a:gd name="connsiteY0" fmla="*/ 0 h 40922"/>
                <a:gd name="connsiteX1" fmla="*/ 28575 w 85725"/>
                <a:gd name="connsiteY1" fmla="*/ 38100 h 40922"/>
                <a:gd name="connsiteX2" fmla="*/ 0 w 85725"/>
                <a:gd name="connsiteY2" fmla="*/ 38100 h 40922"/>
                <a:gd name="connsiteX3" fmla="*/ 85725 w 85725"/>
                <a:gd name="connsiteY3" fmla="*/ 0 h 4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0922">
                  <a:moveTo>
                    <a:pt x="85725" y="0"/>
                  </a:moveTo>
                  <a:cubicBezTo>
                    <a:pt x="64294" y="15875"/>
                    <a:pt x="42863" y="31750"/>
                    <a:pt x="28575" y="38100"/>
                  </a:cubicBezTo>
                  <a:cubicBezTo>
                    <a:pt x="14287" y="44450"/>
                    <a:pt x="0" y="38100"/>
                    <a:pt x="0" y="38100"/>
                  </a:cubicBezTo>
                  <a:lnTo>
                    <a:pt x="85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F49E2F5F-6093-93DA-2C54-12A3209ADADF}"/>
                </a:ext>
              </a:extLst>
            </p:cNvPr>
            <p:cNvSpPr/>
            <p:nvPr/>
          </p:nvSpPr>
          <p:spPr>
            <a:xfrm>
              <a:off x="4400406" y="406763"/>
              <a:ext cx="121444" cy="63182"/>
            </a:xfrm>
            <a:custGeom>
              <a:avLst/>
              <a:gdLst>
                <a:gd name="connsiteX0" fmla="*/ 144 w 121444"/>
                <a:gd name="connsiteY0" fmla="*/ 2812 h 63182"/>
                <a:gd name="connsiteX1" fmla="*/ 95394 w 121444"/>
                <a:gd name="connsiteY1" fmla="*/ 5987 h 63182"/>
                <a:gd name="connsiteX2" fmla="*/ 57294 w 121444"/>
                <a:gd name="connsiteY2" fmla="*/ 63137 h 63182"/>
                <a:gd name="connsiteX3" fmla="*/ 120794 w 121444"/>
                <a:gd name="connsiteY3" fmla="*/ 15512 h 63182"/>
                <a:gd name="connsiteX4" fmla="*/ 144 w 121444"/>
                <a:gd name="connsiteY4" fmla="*/ 2812 h 6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4" h="63182">
                  <a:moveTo>
                    <a:pt x="144" y="2812"/>
                  </a:moveTo>
                  <a:cubicBezTo>
                    <a:pt x="-4089" y="1225"/>
                    <a:pt x="85869" y="-4067"/>
                    <a:pt x="95394" y="5987"/>
                  </a:cubicBezTo>
                  <a:cubicBezTo>
                    <a:pt x="104919" y="16041"/>
                    <a:pt x="53061" y="61550"/>
                    <a:pt x="57294" y="63137"/>
                  </a:cubicBezTo>
                  <a:cubicBezTo>
                    <a:pt x="61527" y="64724"/>
                    <a:pt x="128732" y="24508"/>
                    <a:pt x="120794" y="15512"/>
                  </a:cubicBezTo>
                  <a:cubicBezTo>
                    <a:pt x="112857" y="6516"/>
                    <a:pt x="4377" y="4399"/>
                    <a:pt x="144" y="28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17ED6C07-0BBD-B752-A0C5-0745AC55F5A5}"/>
                </a:ext>
              </a:extLst>
            </p:cNvPr>
            <p:cNvSpPr/>
            <p:nvPr/>
          </p:nvSpPr>
          <p:spPr>
            <a:xfrm>
              <a:off x="3866962" y="539710"/>
              <a:ext cx="187731" cy="111195"/>
            </a:xfrm>
            <a:custGeom>
              <a:avLst/>
              <a:gdLst>
                <a:gd name="connsiteX0" fmla="*/ 187513 w 187731"/>
                <a:gd name="connsiteY0" fmla="*/ 40 h 111195"/>
                <a:gd name="connsiteX1" fmla="*/ 133538 w 187731"/>
                <a:gd name="connsiteY1" fmla="*/ 60365 h 111195"/>
                <a:gd name="connsiteX2" fmla="*/ 108138 w 187731"/>
                <a:gd name="connsiteY2" fmla="*/ 95290 h 111195"/>
                <a:gd name="connsiteX3" fmla="*/ 188 w 187731"/>
                <a:gd name="connsiteY3" fmla="*/ 111165 h 111195"/>
                <a:gd name="connsiteX4" fmla="*/ 82738 w 187731"/>
                <a:gd name="connsiteY4" fmla="*/ 98465 h 111195"/>
                <a:gd name="connsiteX5" fmla="*/ 111313 w 187731"/>
                <a:gd name="connsiteY5" fmla="*/ 69890 h 111195"/>
                <a:gd name="connsiteX6" fmla="*/ 187513 w 187731"/>
                <a:gd name="connsiteY6" fmla="*/ 40 h 1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31" h="111195">
                  <a:moveTo>
                    <a:pt x="187513" y="40"/>
                  </a:moveTo>
                  <a:cubicBezTo>
                    <a:pt x="191217" y="-1547"/>
                    <a:pt x="146767" y="44490"/>
                    <a:pt x="133538" y="60365"/>
                  </a:cubicBezTo>
                  <a:cubicBezTo>
                    <a:pt x="120309" y="76240"/>
                    <a:pt x="130363" y="86823"/>
                    <a:pt x="108138" y="95290"/>
                  </a:cubicBezTo>
                  <a:cubicBezTo>
                    <a:pt x="85913" y="103757"/>
                    <a:pt x="4421" y="110636"/>
                    <a:pt x="188" y="111165"/>
                  </a:cubicBezTo>
                  <a:cubicBezTo>
                    <a:pt x="-4045" y="111694"/>
                    <a:pt x="64217" y="105344"/>
                    <a:pt x="82738" y="98465"/>
                  </a:cubicBezTo>
                  <a:cubicBezTo>
                    <a:pt x="101259" y="91586"/>
                    <a:pt x="86971" y="86823"/>
                    <a:pt x="111313" y="69890"/>
                  </a:cubicBezTo>
                  <a:cubicBezTo>
                    <a:pt x="135655" y="52957"/>
                    <a:pt x="183809" y="1627"/>
                    <a:pt x="187513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E6861460-A366-5621-386A-F30F5F43BD59}"/>
                </a:ext>
              </a:extLst>
            </p:cNvPr>
            <p:cNvSpPr/>
            <p:nvPr/>
          </p:nvSpPr>
          <p:spPr>
            <a:xfrm>
              <a:off x="3765414" y="603191"/>
              <a:ext cx="165236" cy="338167"/>
            </a:xfrm>
            <a:custGeom>
              <a:avLst/>
              <a:gdLst>
                <a:gd name="connsiteX0" fmla="*/ 120786 w 165236"/>
                <a:gd name="connsiteY0" fmla="*/ 59 h 338167"/>
                <a:gd name="connsiteX1" fmla="*/ 143011 w 165236"/>
                <a:gd name="connsiteY1" fmla="*/ 177859 h 338167"/>
                <a:gd name="connsiteX2" fmla="*/ 139836 w 165236"/>
                <a:gd name="connsiteY2" fmla="*/ 69909 h 338167"/>
                <a:gd name="connsiteX3" fmla="*/ 143011 w 165236"/>
                <a:gd name="connsiteY3" fmla="*/ 206434 h 338167"/>
                <a:gd name="connsiteX4" fmla="*/ 133486 w 165236"/>
                <a:gd name="connsiteY4" fmla="*/ 295334 h 338167"/>
                <a:gd name="connsiteX5" fmla="*/ 139836 w 165236"/>
                <a:gd name="connsiteY5" fmla="*/ 285809 h 338167"/>
                <a:gd name="connsiteX6" fmla="*/ 136 w 165236"/>
                <a:gd name="connsiteY6" fmla="*/ 336609 h 338167"/>
                <a:gd name="connsiteX7" fmla="*/ 114436 w 165236"/>
                <a:gd name="connsiteY7" fmla="*/ 320734 h 338167"/>
                <a:gd name="connsiteX8" fmla="*/ 139836 w 165236"/>
                <a:gd name="connsiteY8" fmla="*/ 276284 h 338167"/>
                <a:gd name="connsiteX9" fmla="*/ 165236 w 165236"/>
                <a:gd name="connsiteY9" fmla="*/ 200084 h 338167"/>
                <a:gd name="connsiteX10" fmla="*/ 120786 w 165236"/>
                <a:gd name="connsiteY10" fmla="*/ 59 h 3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36" h="338167">
                  <a:moveTo>
                    <a:pt x="120786" y="59"/>
                  </a:moveTo>
                  <a:cubicBezTo>
                    <a:pt x="117082" y="-3645"/>
                    <a:pt x="139836" y="166217"/>
                    <a:pt x="143011" y="177859"/>
                  </a:cubicBezTo>
                  <a:cubicBezTo>
                    <a:pt x="146186" y="189501"/>
                    <a:pt x="139836" y="65147"/>
                    <a:pt x="139836" y="69909"/>
                  </a:cubicBezTo>
                  <a:cubicBezTo>
                    <a:pt x="139836" y="74671"/>
                    <a:pt x="144069" y="168863"/>
                    <a:pt x="143011" y="206434"/>
                  </a:cubicBezTo>
                  <a:cubicBezTo>
                    <a:pt x="141953" y="244005"/>
                    <a:pt x="134015" y="282105"/>
                    <a:pt x="133486" y="295334"/>
                  </a:cubicBezTo>
                  <a:cubicBezTo>
                    <a:pt x="132957" y="308563"/>
                    <a:pt x="162061" y="278930"/>
                    <a:pt x="139836" y="285809"/>
                  </a:cubicBezTo>
                  <a:cubicBezTo>
                    <a:pt x="117611" y="292688"/>
                    <a:pt x="4369" y="330788"/>
                    <a:pt x="136" y="336609"/>
                  </a:cubicBezTo>
                  <a:cubicBezTo>
                    <a:pt x="-4097" y="342430"/>
                    <a:pt x="91153" y="330788"/>
                    <a:pt x="114436" y="320734"/>
                  </a:cubicBezTo>
                  <a:cubicBezTo>
                    <a:pt x="137719" y="310680"/>
                    <a:pt x="131369" y="296392"/>
                    <a:pt x="139836" y="276284"/>
                  </a:cubicBezTo>
                  <a:cubicBezTo>
                    <a:pt x="148303" y="256176"/>
                    <a:pt x="165236" y="244534"/>
                    <a:pt x="165236" y="200084"/>
                  </a:cubicBezTo>
                  <a:cubicBezTo>
                    <a:pt x="165236" y="155634"/>
                    <a:pt x="124490" y="3763"/>
                    <a:pt x="12078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5F2138D1-809C-EA49-E50D-721E98C1D9EB}"/>
                </a:ext>
              </a:extLst>
            </p:cNvPr>
            <p:cNvSpPr/>
            <p:nvPr/>
          </p:nvSpPr>
          <p:spPr>
            <a:xfrm>
              <a:off x="4108362" y="335958"/>
              <a:ext cx="52409" cy="84529"/>
            </a:xfrm>
            <a:custGeom>
              <a:avLst/>
              <a:gdLst>
                <a:gd name="connsiteX0" fmla="*/ 88 w 52409"/>
                <a:gd name="connsiteY0" fmla="*/ 83142 h 84529"/>
                <a:gd name="connsiteX1" fmla="*/ 50888 w 52409"/>
                <a:gd name="connsiteY1" fmla="*/ 592 h 84529"/>
                <a:gd name="connsiteX2" fmla="*/ 38188 w 52409"/>
                <a:gd name="connsiteY2" fmla="*/ 48217 h 84529"/>
                <a:gd name="connsiteX3" fmla="*/ 88 w 52409"/>
                <a:gd name="connsiteY3" fmla="*/ 83142 h 8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09" h="84529">
                  <a:moveTo>
                    <a:pt x="88" y="83142"/>
                  </a:moveTo>
                  <a:cubicBezTo>
                    <a:pt x="2205" y="75205"/>
                    <a:pt x="44538" y="6413"/>
                    <a:pt x="50888" y="592"/>
                  </a:cubicBezTo>
                  <a:cubicBezTo>
                    <a:pt x="57238" y="-5229"/>
                    <a:pt x="41892" y="33400"/>
                    <a:pt x="38188" y="48217"/>
                  </a:cubicBezTo>
                  <a:cubicBezTo>
                    <a:pt x="34484" y="63034"/>
                    <a:pt x="-2029" y="91079"/>
                    <a:pt x="88" y="831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0C6BD44F-C94E-E237-4286-C65A8EC93773}"/>
                </a:ext>
              </a:extLst>
            </p:cNvPr>
            <p:cNvSpPr/>
            <p:nvPr/>
          </p:nvSpPr>
          <p:spPr>
            <a:xfrm>
              <a:off x="4152691" y="336222"/>
              <a:ext cx="77812" cy="67484"/>
            </a:xfrm>
            <a:custGeom>
              <a:avLst/>
              <a:gdLst>
                <a:gd name="connsiteX0" fmla="*/ 209 w 77812"/>
                <a:gd name="connsiteY0" fmla="*/ 328 h 67484"/>
                <a:gd name="connsiteX1" fmla="*/ 54184 w 77812"/>
                <a:gd name="connsiteY1" fmla="*/ 28903 h 67484"/>
                <a:gd name="connsiteX2" fmla="*/ 66884 w 77812"/>
                <a:gd name="connsiteY2" fmla="*/ 67003 h 67484"/>
                <a:gd name="connsiteX3" fmla="*/ 76409 w 77812"/>
                <a:gd name="connsiteY3" fmla="*/ 47953 h 67484"/>
                <a:gd name="connsiteX4" fmla="*/ 209 w 77812"/>
                <a:gd name="connsiteY4" fmla="*/ 328 h 6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12" h="67484">
                  <a:moveTo>
                    <a:pt x="209" y="328"/>
                  </a:moveTo>
                  <a:cubicBezTo>
                    <a:pt x="-3495" y="-2847"/>
                    <a:pt x="43072" y="17791"/>
                    <a:pt x="54184" y="28903"/>
                  </a:cubicBezTo>
                  <a:cubicBezTo>
                    <a:pt x="65296" y="40015"/>
                    <a:pt x="66884" y="67003"/>
                    <a:pt x="66884" y="67003"/>
                  </a:cubicBezTo>
                  <a:cubicBezTo>
                    <a:pt x="70588" y="70178"/>
                    <a:pt x="81701" y="56949"/>
                    <a:pt x="76409" y="47953"/>
                  </a:cubicBezTo>
                  <a:cubicBezTo>
                    <a:pt x="71117" y="38957"/>
                    <a:pt x="3913" y="3503"/>
                    <a:pt x="209" y="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D8139F1B-846D-D00E-D5C9-9FD9876D324E}"/>
                </a:ext>
              </a:extLst>
            </p:cNvPr>
            <p:cNvSpPr/>
            <p:nvPr/>
          </p:nvSpPr>
          <p:spPr>
            <a:xfrm>
              <a:off x="4151238" y="587142"/>
              <a:ext cx="36620" cy="99222"/>
            </a:xfrm>
            <a:custGeom>
              <a:avLst/>
              <a:gdLst>
                <a:gd name="connsiteX0" fmla="*/ 4837 w 36620"/>
                <a:gd name="connsiteY0" fmla="*/ 233 h 99222"/>
                <a:gd name="connsiteX1" fmla="*/ 8012 w 36620"/>
                <a:gd name="connsiteY1" fmla="*/ 54208 h 99222"/>
                <a:gd name="connsiteX2" fmla="*/ 36587 w 36620"/>
                <a:gd name="connsiteY2" fmla="*/ 98658 h 99222"/>
                <a:gd name="connsiteX3" fmla="*/ 1662 w 36620"/>
                <a:gd name="connsiteY3" fmla="*/ 76433 h 99222"/>
                <a:gd name="connsiteX4" fmla="*/ 4837 w 36620"/>
                <a:gd name="connsiteY4" fmla="*/ 233 h 9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20" h="99222">
                  <a:moveTo>
                    <a:pt x="4837" y="233"/>
                  </a:moveTo>
                  <a:cubicBezTo>
                    <a:pt x="5895" y="-3471"/>
                    <a:pt x="2720" y="37804"/>
                    <a:pt x="8012" y="54208"/>
                  </a:cubicBezTo>
                  <a:cubicBezTo>
                    <a:pt x="13304" y="70612"/>
                    <a:pt x="37645" y="94954"/>
                    <a:pt x="36587" y="98658"/>
                  </a:cubicBezTo>
                  <a:cubicBezTo>
                    <a:pt x="35529" y="102362"/>
                    <a:pt x="6425" y="87016"/>
                    <a:pt x="1662" y="76433"/>
                  </a:cubicBezTo>
                  <a:cubicBezTo>
                    <a:pt x="-3101" y="65850"/>
                    <a:pt x="3779" y="3937"/>
                    <a:pt x="4837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8876F56A-F09E-D668-C61E-4032C3492AF6}"/>
                </a:ext>
              </a:extLst>
            </p:cNvPr>
            <p:cNvSpPr/>
            <p:nvPr/>
          </p:nvSpPr>
          <p:spPr>
            <a:xfrm>
              <a:off x="4136767" y="545303"/>
              <a:ext cx="70424" cy="258353"/>
            </a:xfrm>
            <a:custGeom>
              <a:avLst/>
              <a:gdLst>
                <a:gd name="connsiteX0" fmla="*/ 70108 w 70424"/>
                <a:gd name="connsiteY0" fmla="*/ 797 h 258353"/>
                <a:gd name="connsiteX1" fmla="*/ 47883 w 70424"/>
                <a:gd name="connsiteY1" fmla="*/ 67472 h 258353"/>
                <a:gd name="connsiteX2" fmla="*/ 47883 w 70424"/>
                <a:gd name="connsiteY2" fmla="*/ 127797 h 258353"/>
                <a:gd name="connsiteX3" fmla="*/ 258 w 70424"/>
                <a:gd name="connsiteY3" fmla="*/ 257972 h 258353"/>
                <a:gd name="connsiteX4" fmla="*/ 28833 w 70424"/>
                <a:gd name="connsiteY4" fmla="*/ 165897 h 258353"/>
                <a:gd name="connsiteX5" fmla="*/ 28833 w 70424"/>
                <a:gd name="connsiteY5" fmla="*/ 115097 h 258353"/>
                <a:gd name="connsiteX6" fmla="*/ 70108 w 70424"/>
                <a:gd name="connsiteY6" fmla="*/ 797 h 25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24" h="258353">
                  <a:moveTo>
                    <a:pt x="70108" y="797"/>
                  </a:moveTo>
                  <a:cubicBezTo>
                    <a:pt x="73283" y="-7141"/>
                    <a:pt x="51587" y="46305"/>
                    <a:pt x="47883" y="67472"/>
                  </a:cubicBezTo>
                  <a:cubicBezTo>
                    <a:pt x="44179" y="88639"/>
                    <a:pt x="55820" y="96047"/>
                    <a:pt x="47883" y="127797"/>
                  </a:cubicBezTo>
                  <a:cubicBezTo>
                    <a:pt x="39946" y="159547"/>
                    <a:pt x="3433" y="251622"/>
                    <a:pt x="258" y="257972"/>
                  </a:cubicBezTo>
                  <a:cubicBezTo>
                    <a:pt x="-2917" y="264322"/>
                    <a:pt x="24071" y="189709"/>
                    <a:pt x="28833" y="165897"/>
                  </a:cubicBezTo>
                  <a:cubicBezTo>
                    <a:pt x="33595" y="142085"/>
                    <a:pt x="25129" y="137851"/>
                    <a:pt x="28833" y="115097"/>
                  </a:cubicBezTo>
                  <a:cubicBezTo>
                    <a:pt x="32537" y="92343"/>
                    <a:pt x="66933" y="8735"/>
                    <a:pt x="70108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FA301ADD-317B-3587-0BE9-6A1756BD61AF}"/>
                </a:ext>
              </a:extLst>
            </p:cNvPr>
            <p:cNvSpPr/>
            <p:nvPr/>
          </p:nvSpPr>
          <p:spPr>
            <a:xfrm>
              <a:off x="4034899" y="723898"/>
              <a:ext cx="137397" cy="184157"/>
            </a:xfrm>
            <a:custGeom>
              <a:avLst/>
              <a:gdLst>
                <a:gd name="connsiteX0" fmla="*/ 137051 w 137397"/>
                <a:gd name="connsiteY0" fmla="*/ 2 h 184157"/>
                <a:gd name="connsiteX1" fmla="*/ 73551 w 137397"/>
                <a:gd name="connsiteY1" fmla="*/ 117477 h 184157"/>
                <a:gd name="connsiteX2" fmla="*/ 526 w 137397"/>
                <a:gd name="connsiteY2" fmla="*/ 184152 h 184157"/>
                <a:gd name="connsiteX3" fmla="*/ 44976 w 137397"/>
                <a:gd name="connsiteY3" fmla="*/ 120652 h 184157"/>
                <a:gd name="connsiteX4" fmla="*/ 137051 w 137397"/>
                <a:gd name="connsiteY4" fmla="*/ 2 h 1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97" h="184157">
                  <a:moveTo>
                    <a:pt x="137051" y="2"/>
                  </a:moveTo>
                  <a:cubicBezTo>
                    <a:pt x="141814" y="-527"/>
                    <a:pt x="96305" y="86785"/>
                    <a:pt x="73551" y="117477"/>
                  </a:cubicBezTo>
                  <a:cubicBezTo>
                    <a:pt x="50797" y="148169"/>
                    <a:pt x="5288" y="183623"/>
                    <a:pt x="526" y="184152"/>
                  </a:cubicBezTo>
                  <a:cubicBezTo>
                    <a:pt x="-4237" y="184681"/>
                    <a:pt x="24339" y="145523"/>
                    <a:pt x="44976" y="120652"/>
                  </a:cubicBezTo>
                  <a:cubicBezTo>
                    <a:pt x="65613" y="95781"/>
                    <a:pt x="132288" y="531"/>
                    <a:pt x="13705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409D1685-6CCA-2956-8BCF-1740BEE59516}"/>
                </a:ext>
              </a:extLst>
            </p:cNvPr>
            <p:cNvSpPr/>
            <p:nvPr/>
          </p:nvSpPr>
          <p:spPr>
            <a:xfrm>
              <a:off x="3930143" y="881372"/>
              <a:ext cx="131173" cy="107135"/>
            </a:xfrm>
            <a:custGeom>
              <a:avLst/>
              <a:gdLst>
                <a:gd name="connsiteX0" fmla="*/ 130682 w 131173"/>
                <a:gd name="connsiteY0" fmla="*/ 1278 h 107135"/>
                <a:gd name="connsiteX1" fmla="*/ 3682 w 131173"/>
                <a:gd name="connsiteY1" fmla="*/ 106053 h 107135"/>
                <a:gd name="connsiteX2" fmla="*/ 44957 w 131173"/>
                <a:gd name="connsiteY2" fmla="*/ 52078 h 107135"/>
                <a:gd name="connsiteX3" fmla="*/ 130682 w 131173"/>
                <a:gd name="connsiteY3" fmla="*/ 1278 h 1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73" h="107135">
                  <a:moveTo>
                    <a:pt x="130682" y="1278"/>
                  </a:moveTo>
                  <a:cubicBezTo>
                    <a:pt x="123803" y="10274"/>
                    <a:pt x="17970" y="97586"/>
                    <a:pt x="3682" y="106053"/>
                  </a:cubicBezTo>
                  <a:cubicBezTo>
                    <a:pt x="-10606" y="114520"/>
                    <a:pt x="19557" y="71128"/>
                    <a:pt x="44957" y="52078"/>
                  </a:cubicBezTo>
                  <a:cubicBezTo>
                    <a:pt x="70357" y="33028"/>
                    <a:pt x="137561" y="-7718"/>
                    <a:pt x="130682" y="1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8548411E-6268-6035-5E6D-E0C8264D0635}"/>
                </a:ext>
              </a:extLst>
            </p:cNvPr>
            <p:cNvSpPr/>
            <p:nvPr/>
          </p:nvSpPr>
          <p:spPr>
            <a:xfrm>
              <a:off x="3908287" y="968125"/>
              <a:ext cx="32070" cy="238513"/>
            </a:xfrm>
            <a:custGeom>
              <a:avLst/>
              <a:gdLst>
                <a:gd name="connsiteX0" fmla="*/ 31888 w 32070"/>
                <a:gd name="connsiteY0" fmla="*/ 250 h 238513"/>
                <a:gd name="connsiteX1" fmla="*/ 12838 w 32070"/>
                <a:gd name="connsiteY1" fmla="*/ 85975 h 238513"/>
                <a:gd name="connsiteX2" fmla="*/ 6488 w 32070"/>
                <a:gd name="connsiteY2" fmla="*/ 238375 h 238513"/>
                <a:gd name="connsiteX3" fmla="*/ 138 w 32070"/>
                <a:gd name="connsiteY3" fmla="*/ 111375 h 238513"/>
                <a:gd name="connsiteX4" fmla="*/ 31888 w 32070"/>
                <a:gd name="connsiteY4" fmla="*/ 250 h 23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0" h="238513">
                  <a:moveTo>
                    <a:pt x="31888" y="250"/>
                  </a:moveTo>
                  <a:cubicBezTo>
                    <a:pt x="34005" y="-3983"/>
                    <a:pt x="17071" y="46287"/>
                    <a:pt x="12838" y="85975"/>
                  </a:cubicBezTo>
                  <a:cubicBezTo>
                    <a:pt x="8605" y="125663"/>
                    <a:pt x="8605" y="234142"/>
                    <a:pt x="6488" y="238375"/>
                  </a:cubicBezTo>
                  <a:cubicBezTo>
                    <a:pt x="4371" y="242608"/>
                    <a:pt x="-920" y="148946"/>
                    <a:pt x="138" y="111375"/>
                  </a:cubicBezTo>
                  <a:cubicBezTo>
                    <a:pt x="1196" y="73804"/>
                    <a:pt x="29771" y="4483"/>
                    <a:pt x="31888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FE714FD2-F328-FEC7-A511-10BF36CC064F}"/>
                </a:ext>
              </a:extLst>
            </p:cNvPr>
            <p:cNvSpPr/>
            <p:nvPr/>
          </p:nvSpPr>
          <p:spPr>
            <a:xfrm>
              <a:off x="4164799" y="530192"/>
              <a:ext cx="48694" cy="136611"/>
            </a:xfrm>
            <a:custGeom>
              <a:avLst/>
              <a:gdLst>
                <a:gd name="connsiteX0" fmla="*/ 48426 w 48694"/>
                <a:gd name="connsiteY0" fmla="*/ 33 h 136611"/>
                <a:gd name="connsiteX1" fmla="*/ 19851 w 48694"/>
                <a:gd name="connsiteY1" fmla="*/ 76233 h 136611"/>
                <a:gd name="connsiteX2" fmla="*/ 13501 w 48694"/>
                <a:gd name="connsiteY2" fmla="*/ 136558 h 136611"/>
                <a:gd name="connsiteX3" fmla="*/ 801 w 48694"/>
                <a:gd name="connsiteY3" fmla="*/ 85758 h 136611"/>
                <a:gd name="connsiteX4" fmla="*/ 48426 w 48694"/>
                <a:gd name="connsiteY4" fmla="*/ 33 h 13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94" h="136611">
                  <a:moveTo>
                    <a:pt x="48426" y="33"/>
                  </a:moveTo>
                  <a:cubicBezTo>
                    <a:pt x="51601" y="-1554"/>
                    <a:pt x="25672" y="53479"/>
                    <a:pt x="19851" y="76233"/>
                  </a:cubicBezTo>
                  <a:cubicBezTo>
                    <a:pt x="14030" y="98987"/>
                    <a:pt x="16676" y="134971"/>
                    <a:pt x="13501" y="136558"/>
                  </a:cubicBezTo>
                  <a:cubicBezTo>
                    <a:pt x="10326" y="138145"/>
                    <a:pt x="-3432" y="103750"/>
                    <a:pt x="801" y="85758"/>
                  </a:cubicBezTo>
                  <a:cubicBezTo>
                    <a:pt x="5034" y="67766"/>
                    <a:pt x="45251" y="1620"/>
                    <a:pt x="48426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0092C554-9BB8-8313-2C68-607F031874E1}"/>
                </a:ext>
              </a:extLst>
            </p:cNvPr>
            <p:cNvSpPr/>
            <p:nvPr/>
          </p:nvSpPr>
          <p:spPr>
            <a:xfrm>
              <a:off x="3866803" y="961979"/>
              <a:ext cx="51300" cy="190567"/>
            </a:xfrm>
            <a:custGeom>
              <a:avLst/>
              <a:gdLst>
                <a:gd name="connsiteX0" fmla="*/ 51147 w 51300"/>
                <a:gd name="connsiteY0" fmla="*/ 46 h 190567"/>
                <a:gd name="connsiteX1" fmla="*/ 16222 w 51300"/>
                <a:gd name="connsiteY1" fmla="*/ 69896 h 190567"/>
                <a:gd name="connsiteX2" fmla="*/ 19397 w 51300"/>
                <a:gd name="connsiteY2" fmla="*/ 190546 h 190567"/>
                <a:gd name="connsiteX3" fmla="*/ 347 w 51300"/>
                <a:gd name="connsiteY3" fmla="*/ 79421 h 190567"/>
                <a:gd name="connsiteX4" fmla="*/ 51147 w 51300"/>
                <a:gd name="connsiteY4" fmla="*/ 46 h 19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00" h="190567">
                  <a:moveTo>
                    <a:pt x="51147" y="46"/>
                  </a:moveTo>
                  <a:cubicBezTo>
                    <a:pt x="53793" y="-1542"/>
                    <a:pt x="21514" y="38146"/>
                    <a:pt x="16222" y="69896"/>
                  </a:cubicBezTo>
                  <a:cubicBezTo>
                    <a:pt x="10930" y="101646"/>
                    <a:pt x="22043" y="188959"/>
                    <a:pt x="19397" y="190546"/>
                  </a:cubicBezTo>
                  <a:cubicBezTo>
                    <a:pt x="16751" y="192134"/>
                    <a:pt x="-2828" y="106938"/>
                    <a:pt x="347" y="79421"/>
                  </a:cubicBezTo>
                  <a:cubicBezTo>
                    <a:pt x="3522" y="51904"/>
                    <a:pt x="48501" y="1634"/>
                    <a:pt x="51147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12790A9D-1FAE-57C5-398B-9C7EF1F87217}"/>
                </a:ext>
              </a:extLst>
            </p:cNvPr>
            <p:cNvSpPr/>
            <p:nvPr/>
          </p:nvSpPr>
          <p:spPr>
            <a:xfrm>
              <a:off x="4015355" y="631825"/>
              <a:ext cx="96412" cy="117475"/>
            </a:xfrm>
            <a:custGeom>
              <a:avLst/>
              <a:gdLst>
                <a:gd name="connsiteX0" fmla="*/ 96270 w 96412"/>
                <a:gd name="connsiteY0" fmla="*/ 0 h 117475"/>
                <a:gd name="connsiteX1" fmla="*/ 32770 w 96412"/>
                <a:gd name="connsiteY1" fmla="*/ 41275 h 117475"/>
                <a:gd name="connsiteX2" fmla="*/ 1020 w 96412"/>
                <a:gd name="connsiteY2" fmla="*/ 117475 h 117475"/>
                <a:gd name="connsiteX3" fmla="*/ 13720 w 96412"/>
                <a:gd name="connsiteY3" fmla="*/ 41275 h 117475"/>
                <a:gd name="connsiteX4" fmla="*/ 96270 w 96412"/>
                <a:gd name="connsiteY4" fmla="*/ 0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12" h="117475">
                  <a:moveTo>
                    <a:pt x="96270" y="0"/>
                  </a:moveTo>
                  <a:cubicBezTo>
                    <a:pt x="99445" y="0"/>
                    <a:pt x="48645" y="21696"/>
                    <a:pt x="32770" y="41275"/>
                  </a:cubicBezTo>
                  <a:cubicBezTo>
                    <a:pt x="16895" y="60854"/>
                    <a:pt x="4195" y="117475"/>
                    <a:pt x="1020" y="117475"/>
                  </a:cubicBezTo>
                  <a:cubicBezTo>
                    <a:pt x="-2155" y="117475"/>
                    <a:pt x="2078" y="59267"/>
                    <a:pt x="13720" y="41275"/>
                  </a:cubicBezTo>
                  <a:cubicBezTo>
                    <a:pt x="25362" y="23283"/>
                    <a:pt x="93095" y="0"/>
                    <a:pt x="96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09F63CF0-20E6-D6AC-B889-6DD968632B13}"/>
                </a:ext>
              </a:extLst>
            </p:cNvPr>
            <p:cNvSpPr/>
            <p:nvPr/>
          </p:nvSpPr>
          <p:spPr>
            <a:xfrm>
              <a:off x="4667232" y="6225486"/>
              <a:ext cx="349080" cy="101579"/>
            </a:xfrm>
            <a:custGeom>
              <a:avLst/>
              <a:gdLst>
                <a:gd name="connsiteX0" fmla="*/ 18 w 349080"/>
                <a:gd name="connsiteY0" fmla="*/ 689 h 101579"/>
                <a:gd name="connsiteX1" fmla="*/ 98443 w 349080"/>
                <a:gd name="connsiteY1" fmla="*/ 3864 h 101579"/>
                <a:gd name="connsiteX2" fmla="*/ 85743 w 349080"/>
                <a:gd name="connsiteY2" fmla="*/ 3864 h 101579"/>
                <a:gd name="connsiteX3" fmla="*/ 165118 w 349080"/>
                <a:gd name="connsiteY3" fmla="*/ 35614 h 101579"/>
                <a:gd name="connsiteX4" fmla="*/ 346093 w 349080"/>
                <a:gd name="connsiteY4" fmla="*/ 99114 h 101579"/>
                <a:gd name="connsiteX5" fmla="*/ 282593 w 349080"/>
                <a:gd name="connsiteY5" fmla="*/ 89589 h 101579"/>
                <a:gd name="connsiteX6" fmla="*/ 234968 w 349080"/>
                <a:gd name="connsiteY6" fmla="*/ 83239 h 101579"/>
                <a:gd name="connsiteX7" fmla="*/ 107968 w 349080"/>
                <a:gd name="connsiteY7" fmla="*/ 19739 h 101579"/>
                <a:gd name="connsiteX8" fmla="*/ 18 w 349080"/>
                <a:gd name="connsiteY8" fmla="*/ 689 h 1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080" h="101579">
                  <a:moveTo>
                    <a:pt x="18" y="689"/>
                  </a:moveTo>
                  <a:cubicBezTo>
                    <a:pt x="-1570" y="-1957"/>
                    <a:pt x="98443" y="3864"/>
                    <a:pt x="98443" y="3864"/>
                  </a:cubicBezTo>
                  <a:cubicBezTo>
                    <a:pt x="112731" y="4393"/>
                    <a:pt x="74631" y="-1428"/>
                    <a:pt x="85743" y="3864"/>
                  </a:cubicBezTo>
                  <a:cubicBezTo>
                    <a:pt x="96856" y="9156"/>
                    <a:pt x="121726" y="19739"/>
                    <a:pt x="165118" y="35614"/>
                  </a:cubicBezTo>
                  <a:cubicBezTo>
                    <a:pt x="208510" y="51489"/>
                    <a:pt x="326514" y="90118"/>
                    <a:pt x="346093" y="99114"/>
                  </a:cubicBezTo>
                  <a:cubicBezTo>
                    <a:pt x="365672" y="108110"/>
                    <a:pt x="282593" y="89589"/>
                    <a:pt x="282593" y="89589"/>
                  </a:cubicBezTo>
                  <a:cubicBezTo>
                    <a:pt x="264072" y="86943"/>
                    <a:pt x="264072" y="94881"/>
                    <a:pt x="234968" y="83239"/>
                  </a:cubicBezTo>
                  <a:cubicBezTo>
                    <a:pt x="205864" y="71597"/>
                    <a:pt x="142364" y="30322"/>
                    <a:pt x="107968" y="19739"/>
                  </a:cubicBezTo>
                  <a:cubicBezTo>
                    <a:pt x="73572" y="9156"/>
                    <a:pt x="1606" y="3335"/>
                    <a:pt x="18" y="6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4460564A-B198-69ED-9029-C2B59D7F0069}"/>
                </a:ext>
              </a:extLst>
            </p:cNvPr>
            <p:cNvSpPr/>
            <p:nvPr/>
          </p:nvSpPr>
          <p:spPr>
            <a:xfrm>
              <a:off x="4236771" y="6424524"/>
              <a:ext cx="345120" cy="36879"/>
            </a:xfrm>
            <a:custGeom>
              <a:avLst/>
              <a:gdLst>
                <a:gd name="connsiteX0" fmla="*/ 1854 w 345120"/>
                <a:gd name="connsiteY0" fmla="*/ 36601 h 36879"/>
                <a:gd name="connsiteX1" fmla="*/ 138379 w 345120"/>
                <a:gd name="connsiteY1" fmla="*/ 17551 h 36879"/>
                <a:gd name="connsiteX2" fmla="*/ 341579 w 345120"/>
                <a:gd name="connsiteY2" fmla="*/ 8026 h 36879"/>
                <a:gd name="connsiteX3" fmla="*/ 265379 w 345120"/>
                <a:gd name="connsiteY3" fmla="*/ 1676 h 36879"/>
                <a:gd name="connsiteX4" fmla="*/ 236804 w 345120"/>
                <a:gd name="connsiteY4" fmla="*/ 1676 h 36879"/>
                <a:gd name="connsiteX5" fmla="*/ 1854 w 345120"/>
                <a:gd name="connsiteY5" fmla="*/ 36601 h 3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120" h="36879">
                  <a:moveTo>
                    <a:pt x="1854" y="36601"/>
                  </a:moveTo>
                  <a:cubicBezTo>
                    <a:pt x="-14550" y="39247"/>
                    <a:pt x="81758" y="22313"/>
                    <a:pt x="138379" y="17551"/>
                  </a:cubicBezTo>
                  <a:cubicBezTo>
                    <a:pt x="195000" y="12788"/>
                    <a:pt x="320412" y="10672"/>
                    <a:pt x="341579" y="8026"/>
                  </a:cubicBezTo>
                  <a:cubicBezTo>
                    <a:pt x="362746" y="5380"/>
                    <a:pt x="282841" y="2734"/>
                    <a:pt x="265379" y="1676"/>
                  </a:cubicBezTo>
                  <a:cubicBezTo>
                    <a:pt x="247917" y="618"/>
                    <a:pt x="274904" y="-1499"/>
                    <a:pt x="236804" y="1676"/>
                  </a:cubicBezTo>
                  <a:cubicBezTo>
                    <a:pt x="198704" y="4851"/>
                    <a:pt x="18258" y="33955"/>
                    <a:pt x="1854" y="36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CCEDDA6B-30D9-EB1D-78E6-F5610C43B16D}"/>
                </a:ext>
              </a:extLst>
            </p:cNvPr>
            <p:cNvSpPr/>
            <p:nvPr/>
          </p:nvSpPr>
          <p:spPr>
            <a:xfrm>
              <a:off x="4380921" y="6346793"/>
              <a:ext cx="127220" cy="36571"/>
            </a:xfrm>
            <a:custGeom>
              <a:avLst/>
              <a:gdLst>
                <a:gd name="connsiteX0" fmla="*/ 124404 w 127220"/>
                <a:gd name="connsiteY0" fmla="*/ 32 h 36571"/>
                <a:gd name="connsiteX1" fmla="*/ 579 w 127220"/>
                <a:gd name="connsiteY1" fmla="*/ 34957 h 36571"/>
                <a:gd name="connsiteX2" fmla="*/ 79954 w 127220"/>
                <a:gd name="connsiteY2" fmla="*/ 28607 h 36571"/>
                <a:gd name="connsiteX3" fmla="*/ 124404 w 127220"/>
                <a:gd name="connsiteY3" fmla="*/ 32 h 3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20" h="36571">
                  <a:moveTo>
                    <a:pt x="124404" y="32"/>
                  </a:moveTo>
                  <a:cubicBezTo>
                    <a:pt x="111175" y="1090"/>
                    <a:pt x="7987" y="30195"/>
                    <a:pt x="579" y="34957"/>
                  </a:cubicBezTo>
                  <a:cubicBezTo>
                    <a:pt x="-6829" y="39720"/>
                    <a:pt x="58787" y="32840"/>
                    <a:pt x="79954" y="28607"/>
                  </a:cubicBezTo>
                  <a:cubicBezTo>
                    <a:pt x="101121" y="24374"/>
                    <a:pt x="137633" y="-1026"/>
                    <a:pt x="12440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6808C889-125F-AEED-9B36-FE8FFF491446}"/>
                </a:ext>
              </a:extLst>
            </p:cNvPr>
            <p:cNvSpPr/>
            <p:nvPr/>
          </p:nvSpPr>
          <p:spPr>
            <a:xfrm>
              <a:off x="4204406" y="6457943"/>
              <a:ext cx="385771" cy="57177"/>
            </a:xfrm>
            <a:custGeom>
              <a:avLst/>
              <a:gdLst>
                <a:gd name="connsiteX0" fmla="*/ 5644 w 385771"/>
                <a:gd name="connsiteY0" fmla="*/ 57157 h 57177"/>
                <a:gd name="connsiteX1" fmla="*/ 88194 w 385771"/>
                <a:gd name="connsiteY1" fmla="*/ 38107 h 57177"/>
                <a:gd name="connsiteX2" fmla="*/ 383469 w 385771"/>
                <a:gd name="connsiteY2" fmla="*/ 7 h 57177"/>
                <a:gd name="connsiteX3" fmla="*/ 215194 w 385771"/>
                <a:gd name="connsiteY3" fmla="*/ 34932 h 57177"/>
                <a:gd name="connsiteX4" fmla="*/ 5644 w 385771"/>
                <a:gd name="connsiteY4" fmla="*/ 57157 h 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71" h="57177">
                  <a:moveTo>
                    <a:pt x="5644" y="57157"/>
                  </a:moveTo>
                  <a:cubicBezTo>
                    <a:pt x="-15523" y="57686"/>
                    <a:pt x="25223" y="47632"/>
                    <a:pt x="88194" y="38107"/>
                  </a:cubicBezTo>
                  <a:cubicBezTo>
                    <a:pt x="151165" y="28582"/>
                    <a:pt x="362302" y="536"/>
                    <a:pt x="383469" y="7"/>
                  </a:cubicBezTo>
                  <a:cubicBezTo>
                    <a:pt x="404636" y="-522"/>
                    <a:pt x="274461" y="27524"/>
                    <a:pt x="215194" y="34932"/>
                  </a:cubicBezTo>
                  <a:cubicBezTo>
                    <a:pt x="155927" y="42340"/>
                    <a:pt x="26811" y="56628"/>
                    <a:pt x="5644" y="5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4651226E-1220-8DC5-EC9A-5AEC5E1F7A3C}"/>
                </a:ext>
              </a:extLst>
            </p:cNvPr>
            <p:cNvSpPr/>
            <p:nvPr/>
          </p:nvSpPr>
          <p:spPr>
            <a:xfrm>
              <a:off x="4200509" y="6527505"/>
              <a:ext cx="399132" cy="57473"/>
            </a:xfrm>
            <a:custGeom>
              <a:avLst/>
              <a:gdLst>
                <a:gd name="connsiteX0" fmla="*/ 396891 w 399132"/>
                <a:gd name="connsiteY0" fmla="*/ 295 h 57473"/>
                <a:gd name="connsiteX1" fmla="*/ 333391 w 399132"/>
                <a:gd name="connsiteY1" fmla="*/ 35220 h 57473"/>
                <a:gd name="connsiteX2" fmla="*/ 180991 w 399132"/>
                <a:gd name="connsiteY2" fmla="*/ 38395 h 57473"/>
                <a:gd name="connsiteX3" fmla="*/ 44466 w 399132"/>
                <a:gd name="connsiteY3" fmla="*/ 47920 h 57473"/>
                <a:gd name="connsiteX4" fmla="*/ 41291 w 399132"/>
                <a:gd name="connsiteY4" fmla="*/ 47920 h 57473"/>
                <a:gd name="connsiteX5" fmla="*/ 16 w 399132"/>
                <a:gd name="connsiteY5" fmla="*/ 295 h 57473"/>
                <a:gd name="connsiteX6" fmla="*/ 41291 w 399132"/>
                <a:gd name="connsiteY6" fmla="*/ 41570 h 57473"/>
                <a:gd name="connsiteX7" fmla="*/ 260366 w 399132"/>
                <a:gd name="connsiteY7" fmla="*/ 57445 h 57473"/>
                <a:gd name="connsiteX8" fmla="*/ 396891 w 399132"/>
                <a:gd name="connsiteY8" fmla="*/ 295 h 5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132" h="57473">
                  <a:moveTo>
                    <a:pt x="396891" y="295"/>
                  </a:moveTo>
                  <a:cubicBezTo>
                    <a:pt x="409062" y="-3409"/>
                    <a:pt x="369374" y="28870"/>
                    <a:pt x="333391" y="35220"/>
                  </a:cubicBezTo>
                  <a:cubicBezTo>
                    <a:pt x="297408" y="41570"/>
                    <a:pt x="229145" y="36278"/>
                    <a:pt x="180991" y="38395"/>
                  </a:cubicBezTo>
                  <a:cubicBezTo>
                    <a:pt x="132837" y="40512"/>
                    <a:pt x="67749" y="46333"/>
                    <a:pt x="44466" y="47920"/>
                  </a:cubicBezTo>
                  <a:cubicBezTo>
                    <a:pt x="21183" y="49508"/>
                    <a:pt x="48699" y="55858"/>
                    <a:pt x="41291" y="47920"/>
                  </a:cubicBezTo>
                  <a:cubicBezTo>
                    <a:pt x="33883" y="39983"/>
                    <a:pt x="16" y="1353"/>
                    <a:pt x="16" y="295"/>
                  </a:cubicBezTo>
                  <a:cubicBezTo>
                    <a:pt x="16" y="-763"/>
                    <a:pt x="-2101" y="32045"/>
                    <a:pt x="41291" y="41570"/>
                  </a:cubicBezTo>
                  <a:cubicBezTo>
                    <a:pt x="84683" y="51095"/>
                    <a:pt x="203216" y="57974"/>
                    <a:pt x="260366" y="57445"/>
                  </a:cubicBezTo>
                  <a:cubicBezTo>
                    <a:pt x="317516" y="56916"/>
                    <a:pt x="384720" y="3999"/>
                    <a:pt x="396891" y="2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F6D34B1E-B095-2034-B928-550FCCAEABA7}"/>
                </a:ext>
              </a:extLst>
            </p:cNvPr>
            <p:cNvSpPr/>
            <p:nvPr/>
          </p:nvSpPr>
          <p:spPr>
            <a:xfrm>
              <a:off x="4381425" y="6499197"/>
              <a:ext cx="98670" cy="60433"/>
            </a:xfrm>
            <a:custGeom>
              <a:avLst/>
              <a:gdLst>
                <a:gd name="connsiteX0" fmla="*/ 98500 w 98670"/>
                <a:gd name="connsiteY0" fmla="*/ 28 h 60433"/>
                <a:gd name="connsiteX1" fmla="*/ 25475 w 98670"/>
                <a:gd name="connsiteY1" fmla="*/ 38128 h 60433"/>
                <a:gd name="connsiteX2" fmla="*/ 92150 w 98670"/>
                <a:gd name="connsiteY2" fmla="*/ 60353 h 60433"/>
                <a:gd name="connsiteX3" fmla="*/ 75 w 98670"/>
                <a:gd name="connsiteY3" fmla="*/ 44478 h 60433"/>
                <a:gd name="connsiteX4" fmla="*/ 98500 w 98670"/>
                <a:gd name="connsiteY4" fmla="*/ 28 h 6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0" h="60433">
                  <a:moveTo>
                    <a:pt x="98500" y="28"/>
                  </a:moveTo>
                  <a:cubicBezTo>
                    <a:pt x="102733" y="-1030"/>
                    <a:pt x="26533" y="28074"/>
                    <a:pt x="25475" y="38128"/>
                  </a:cubicBezTo>
                  <a:cubicBezTo>
                    <a:pt x="24417" y="48182"/>
                    <a:pt x="96383" y="59295"/>
                    <a:pt x="92150" y="60353"/>
                  </a:cubicBezTo>
                  <a:cubicBezTo>
                    <a:pt x="87917" y="61411"/>
                    <a:pt x="3250" y="51886"/>
                    <a:pt x="75" y="44478"/>
                  </a:cubicBezTo>
                  <a:cubicBezTo>
                    <a:pt x="-3100" y="37070"/>
                    <a:pt x="94267" y="1086"/>
                    <a:pt x="9850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A24C23CF-4468-2113-A189-5C6B6E73C42D}"/>
                </a:ext>
              </a:extLst>
            </p:cNvPr>
            <p:cNvSpPr/>
            <p:nvPr/>
          </p:nvSpPr>
          <p:spPr>
            <a:xfrm>
              <a:off x="4517674" y="6597334"/>
              <a:ext cx="84879" cy="35408"/>
            </a:xfrm>
            <a:custGeom>
              <a:avLst/>
              <a:gdLst>
                <a:gd name="connsiteX0" fmla="*/ 351 w 84879"/>
                <a:gd name="connsiteY0" fmla="*/ 35241 h 35408"/>
                <a:gd name="connsiteX1" fmla="*/ 82901 w 84879"/>
                <a:gd name="connsiteY1" fmla="*/ 13016 h 35408"/>
                <a:gd name="connsiteX2" fmla="*/ 54326 w 84879"/>
                <a:gd name="connsiteY2" fmla="*/ 316 h 35408"/>
                <a:gd name="connsiteX3" fmla="*/ 351 w 84879"/>
                <a:gd name="connsiteY3" fmla="*/ 35241 h 3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79" h="35408">
                  <a:moveTo>
                    <a:pt x="351" y="35241"/>
                  </a:moveTo>
                  <a:cubicBezTo>
                    <a:pt x="5113" y="37358"/>
                    <a:pt x="73905" y="18837"/>
                    <a:pt x="82901" y="13016"/>
                  </a:cubicBezTo>
                  <a:cubicBezTo>
                    <a:pt x="91897" y="7195"/>
                    <a:pt x="68084" y="-1801"/>
                    <a:pt x="54326" y="316"/>
                  </a:cubicBezTo>
                  <a:cubicBezTo>
                    <a:pt x="40568" y="2433"/>
                    <a:pt x="-4411" y="33124"/>
                    <a:pt x="351" y="35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22F3FA84-2A58-7DB7-DF55-A4F2C87132E4}"/>
                </a:ext>
              </a:extLst>
            </p:cNvPr>
            <p:cNvSpPr/>
            <p:nvPr/>
          </p:nvSpPr>
          <p:spPr>
            <a:xfrm>
              <a:off x="4403640" y="6604179"/>
              <a:ext cx="168707" cy="63650"/>
            </a:xfrm>
            <a:custGeom>
              <a:avLst/>
              <a:gdLst>
                <a:gd name="connsiteX0" fmla="*/ 85 w 168707"/>
                <a:gd name="connsiteY0" fmla="*/ 63321 h 63650"/>
                <a:gd name="connsiteX1" fmla="*/ 111210 w 168707"/>
                <a:gd name="connsiteY1" fmla="*/ 28396 h 63650"/>
                <a:gd name="connsiteX2" fmla="*/ 168360 w 168707"/>
                <a:gd name="connsiteY2" fmla="*/ 2996 h 63650"/>
                <a:gd name="connsiteX3" fmla="*/ 130260 w 168707"/>
                <a:gd name="connsiteY3" fmla="*/ 6171 h 63650"/>
                <a:gd name="connsiteX4" fmla="*/ 85 w 168707"/>
                <a:gd name="connsiteY4" fmla="*/ 63321 h 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07" h="63650">
                  <a:moveTo>
                    <a:pt x="85" y="63321"/>
                  </a:moveTo>
                  <a:cubicBezTo>
                    <a:pt x="-3090" y="67025"/>
                    <a:pt x="83164" y="38450"/>
                    <a:pt x="111210" y="28396"/>
                  </a:cubicBezTo>
                  <a:cubicBezTo>
                    <a:pt x="139256" y="18342"/>
                    <a:pt x="165185" y="6700"/>
                    <a:pt x="168360" y="2996"/>
                  </a:cubicBezTo>
                  <a:cubicBezTo>
                    <a:pt x="171535" y="-708"/>
                    <a:pt x="152485" y="-2296"/>
                    <a:pt x="130260" y="6171"/>
                  </a:cubicBezTo>
                  <a:cubicBezTo>
                    <a:pt x="108035" y="14638"/>
                    <a:pt x="3260" y="59617"/>
                    <a:pt x="85" y="63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BEA99C4A-1483-506D-10CD-1666D72968D1}"/>
                </a:ext>
              </a:extLst>
            </p:cNvPr>
            <p:cNvSpPr/>
            <p:nvPr/>
          </p:nvSpPr>
          <p:spPr>
            <a:xfrm>
              <a:off x="4286115" y="6656291"/>
              <a:ext cx="184367" cy="95106"/>
            </a:xfrm>
            <a:custGeom>
              <a:avLst/>
              <a:gdLst>
                <a:gd name="connsiteX0" fmla="*/ 47760 w 184367"/>
                <a:gd name="connsiteY0" fmla="*/ 52484 h 95106"/>
                <a:gd name="connsiteX1" fmla="*/ 146185 w 184367"/>
                <a:gd name="connsiteY1" fmla="*/ 1684 h 95106"/>
                <a:gd name="connsiteX2" fmla="*/ 133485 w 184367"/>
                <a:gd name="connsiteY2" fmla="*/ 14384 h 95106"/>
                <a:gd name="connsiteX3" fmla="*/ 155710 w 184367"/>
                <a:gd name="connsiteY3" fmla="*/ 36609 h 95106"/>
                <a:gd name="connsiteX4" fmla="*/ 184285 w 184367"/>
                <a:gd name="connsiteY4" fmla="*/ 52484 h 95106"/>
                <a:gd name="connsiteX5" fmla="*/ 146185 w 184367"/>
                <a:gd name="connsiteY5" fmla="*/ 39784 h 95106"/>
                <a:gd name="connsiteX6" fmla="*/ 135 w 184367"/>
                <a:gd name="connsiteY6" fmla="*/ 93759 h 95106"/>
                <a:gd name="connsiteX7" fmla="*/ 120785 w 184367"/>
                <a:gd name="connsiteY7" fmla="*/ 74709 h 95106"/>
                <a:gd name="connsiteX8" fmla="*/ 171585 w 184367"/>
                <a:gd name="connsiteY8" fmla="*/ 30259 h 95106"/>
                <a:gd name="connsiteX9" fmla="*/ 139835 w 184367"/>
                <a:gd name="connsiteY9" fmla="*/ 8034 h 95106"/>
                <a:gd name="connsiteX10" fmla="*/ 47760 w 184367"/>
                <a:gd name="connsiteY10" fmla="*/ 52484 h 9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367" h="95106">
                  <a:moveTo>
                    <a:pt x="47760" y="52484"/>
                  </a:moveTo>
                  <a:cubicBezTo>
                    <a:pt x="48818" y="51426"/>
                    <a:pt x="146185" y="1684"/>
                    <a:pt x="146185" y="1684"/>
                  </a:cubicBezTo>
                  <a:cubicBezTo>
                    <a:pt x="160473" y="-4666"/>
                    <a:pt x="131898" y="8563"/>
                    <a:pt x="133485" y="14384"/>
                  </a:cubicBezTo>
                  <a:cubicBezTo>
                    <a:pt x="135073" y="20205"/>
                    <a:pt x="147243" y="30259"/>
                    <a:pt x="155710" y="36609"/>
                  </a:cubicBezTo>
                  <a:cubicBezTo>
                    <a:pt x="164177" y="42959"/>
                    <a:pt x="185872" y="51955"/>
                    <a:pt x="184285" y="52484"/>
                  </a:cubicBezTo>
                  <a:cubicBezTo>
                    <a:pt x="182698" y="53013"/>
                    <a:pt x="176877" y="32905"/>
                    <a:pt x="146185" y="39784"/>
                  </a:cubicBezTo>
                  <a:cubicBezTo>
                    <a:pt x="115493" y="46663"/>
                    <a:pt x="4368" y="87938"/>
                    <a:pt x="135" y="93759"/>
                  </a:cubicBezTo>
                  <a:cubicBezTo>
                    <a:pt x="-4098" y="99580"/>
                    <a:pt x="92210" y="85292"/>
                    <a:pt x="120785" y="74709"/>
                  </a:cubicBezTo>
                  <a:cubicBezTo>
                    <a:pt x="149360" y="64126"/>
                    <a:pt x="168410" y="41372"/>
                    <a:pt x="171585" y="30259"/>
                  </a:cubicBezTo>
                  <a:cubicBezTo>
                    <a:pt x="174760" y="19146"/>
                    <a:pt x="155710" y="6976"/>
                    <a:pt x="139835" y="8034"/>
                  </a:cubicBezTo>
                  <a:cubicBezTo>
                    <a:pt x="123960" y="9092"/>
                    <a:pt x="46702" y="53542"/>
                    <a:pt x="47760" y="52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97186443-DE9E-6C62-2992-06975AA096D5}"/>
                </a:ext>
              </a:extLst>
            </p:cNvPr>
            <p:cNvSpPr/>
            <p:nvPr/>
          </p:nvSpPr>
          <p:spPr>
            <a:xfrm>
              <a:off x="4323536" y="6652008"/>
              <a:ext cx="149552" cy="66365"/>
            </a:xfrm>
            <a:custGeom>
              <a:avLst/>
              <a:gdLst>
                <a:gd name="connsiteX0" fmla="*/ 814 w 149552"/>
                <a:gd name="connsiteY0" fmla="*/ 66292 h 66365"/>
                <a:gd name="connsiteX1" fmla="*/ 146864 w 149552"/>
                <a:gd name="connsiteY1" fmla="*/ 2792 h 66365"/>
                <a:gd name="connsiteX2" fmla="*/ 89714 w 149552"/>
                <a:gd name="connsiteY2" fmla="*/ 15492 h 66365"/>
                <a:gd name="connsiteX3" fmla="*/ 814 w 149552"/>
                <a:gd name="connsiteY3" fmla="*/ 66292 h 6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52" h="66365">
                  <a:moveTo>
                    <a:pt x="814" y="66292"/>
                  </a:moveTo>
                  <a:cubicBezTo>
                    <a:pt x="10339" y="64175"/>
                    <a:pt x="132047" y="11259"/>
                    <a:pt x="146864" y="2792"/>
                  </a:cubicBezTo>
                  <a:cubicBezTo>
                    <a:pt x="161681" y="-5675"/>
                    <a:pt x="111410" y="7025"/>
                    <a:pt x="89714" y="15492"/>
                  </a:cubicBezTo>
                  <a:cubicBezTo>
                    <a:pt x="68018" y="23959"/>
                    <a:pt x="-8711" y="68409"/>
                    <a:pt x="814" y="66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A024A3D6-087B-C9BF-A516-C3888480A266}"/>
                </a:ext>
              </a:extLst>
            </p:cNvPr>
            <p:cNvSpPr/>
            <p:nvPr/>
          </p:nvSpPr>
          <p:spPr>
            <a:xfrm>
              <a:off x="4371478" y="6681498"/>
              <a:ext cx="229793" cy="53195"/>
            </a:xfrm>
            <a:custGeom>
              <a:avLst/>
              <a:gdLst>
                <a:gd name="connsiteX0" fmla="*/ 497 w 229793"/>
                <a:gd name="connsiteY0" fmla="*/ 49502 h 53195"/>
                <a:gd name="connsiteX1" fmla="*/ 108447 w 229793"/>
                <a:gd name="connsiteY1" fmla="*/ 46327 h 53195"/>
                <a:gd name="connsiteX2" fmla="*/ 229097 w 229793"/>
                <a:gd name="connsiteY2" fmla="*/ 1877 h 53195"/>
                <a:gd name="connsiteX3" fmla="*/ 152897 w 229793"/>
                <a:gd name="connsiteY3" fmla="*/ 11402 h 53195"/>
                <a:gd name="connsiteX4" fmla="*/ 497 w 229793"/>
                <a:gd name="connsiteY4" fmla="*/ 49502 h 5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93" h="53195">
                  <a:moveTo>
                    <a:pt x="497" y="49502"/>
                  </a:moveTo>
                  <a:cubicBezTo>
                    <a:pt x="-6911" y="55323"/>
                    <a:pt x="70347" y="54264"/>
                    <a:pt x="108447" y="46327"/>
                  </a:cubicBezTo>
                  <a:cubicBezTo>
                    <a:pt x="146547" y="38390"/>
                    <a:pt x="221689" y="7698"/>
                    <a:pt x="229097" y="1877"/>
                  </a:cubicBezTo>
                  <a:cubicBezTo>
                    <a:pt x="236505" y="-3944"/>
                    <a:pt x="183059" y="5052"/>
                    <a:pt x="152897" y="11402"/>
                  </a:cubicBezTo>
                  <a:cubicBezTo>
                    <a:pt x="122735" y="17752"/>
                    <a:pt x="7905" y="43681"/>
                    <a:pt x="497" y="49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10751C1B-DB7E-88EF-BB5F-344E3B4D0D2B}"/>
                </a:ext>
              </a:extLst>
            </p:cNvPr>
            <p:cNvSpPr/>
            <p:nvPr/>
          </p:nvSpPr>
          <p:spPr>
            <a:xfrm>
              <a:off x="4775547" y="6273587"/>
              <a:ext cx="200668" cy="78873"/>
            </a:xfrm>
            <a:custGeom>
              <a:avLst/>
              <a:gdLst>
                <a:gd name="connsiteX0" fmla="*/ 28228 w 200668"/>
                <a:gd name="connsiteY0" fmla="*/ 213 h 78873"/>
                <a:gd name="connsiteX1" fmla="*/ 9178 w 200668"/>
                <a:gd name="connsiteY1" fmla="*/ 54188 h 78873"/>
                <a:gd name="connsiteX2" fmla="*/ 196503 w 200668"/>
                <a:gd name="connsiteY2" fmla="*/ 73238 h 78873"/>
                <a:gd name="connsiteX3" fmla="*/ 129828 w 200668"/>
                <a:gd name="connsiteY3" fmla="*/ 70063 h 78873"/>
                <a:gd name="connsiteX4" fmla="*/ 21878 w 200668"/>
                <a:gd name="connsiteY4" fmla="*/ 76413 h 78873"/>
                <a:gd name="connsiteX5" fmla="*/ 28228 w 200668"/>
                <a:gd name="connsiteY5" fmla="*/ 213 h 7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668" h="78873">
                  <a:moveTo>
                    <a:pt x="28228" y="213"/>
                  </a:moveTo>
                  <a:cubicBezTo>
                    <a:pt x="26111" y="-3491"/>
                    <a:pt x="-18868" y="42017"/>
                    <a:pt x="9178" y="54188"/>
                  </a:cubicBezTo>
                  <a:cubicBezTo>
                    <a:pt x="37224" y="66359"/>
                    <a:pt x="176395" y="70592"/>
                    <a:pt x="196503" y="73238"/>
                  </a:cubicBezTo>
                  <a:cubicBezTo>
                    <a:pt x="216611" y="75884"/>
                    <a:pt x="158932" y="69534"/>
                    <a:pt x="129828" y="70063"/>
                  </a:cubicBezTo>
                  <a:cubicBezTo>
                    <a:pt x="100724" y="70592"/>
                    <a:pt x="37224" y="84350"/>
                    <a:pt x="21878" y="76413"/>
                  </a:cubicBezTo>
                  <a:cubicBezTo>
                    <a:pt x="6532" y="68476"/>
                    <a:pt x="30345" y="3917"/>
                    <a:pt x="28228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68CA6966-97F5-508D-EAD8-86B1BDA37060}"/>
                </a:ext>
              </a:extLst>
            </p:cNvPr>
            <p:cNvSpPr/>
            <p:nvPr/>
          </p:nvSpPr>
          <p:spPr>
            <a:xfrm>
              <a:off x="4812079" y="6657064"/>
              <a:ext cx="285843" cy="32833"/>
            </a:xfrm>
            <a:custGeom>
              <a:avLst/>
              <a:gdLst>
                <a:gd name="connsiteX0" fmla="*/ 1221 w 285843"/>
                <a:gd name="connsiteY0" fmla="*/ 13611 h 32833"/>
                <a:gd name="connsiteX1" fmla="*/ 125046 w 285843"/>
                <a:gd name="connsiteY1" fmla="*/ 13611 h 32833"/>
                <a:gd name="connsiteX2" fmla="*/ 283796 w 285843"/>
                <a:gd name="connsiteY2" fmla="*/ 32661 h 32833"/>
                <a:gd name="connsiteX3" fmla="*/ 201246 w 285843"/>
                <a:gd name="connsiteY3" fmla="*/ 911 h 32833"/>
                <a:gd name="connsiteX4" fmla="*/ 1221 w 285843"/>
                <a:gd name="connsiteY4" fmla="*/ 13611 h 3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43" h="32833">
                  <a:moveTo>
                    <a:pt x="1221" y="13611"/>
                  </a:moveTo>
                  <a:cubicBezTo>
                    <a:pt x="-11479" y="15728"/>
                    <a:pt x="77950" y="10436"/>
                    <a:pt x="125046" y="13611"/>
                  </a:cubicBezTo>
                  <a:cubicBezTo>
                    <a:pt x="172142" y="16786"/>
                    <a:pt x="271096" y="34778"/>
                    <a:pt x="283796" y="32661"/>
                  </a:cubicBezTo>
                  <a:cubicBezTo>
                    <a:pt x="296496" y="30544"/>
                    <a:pt x="247813" y="5673"/>
                    <a:pt x="201246" y="911"/>
                  </a:cubicBezTo>
                  <a:cubicBezTo>
                    <a:pt x="154679" y="-3851"/>
                    <a:pt x="13921" y="11494"/>
                    <a:pt x="1221" y="13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C863CA95-F7EB-4445-7FA3-8D7D2D0D5FBE}"/>
                </a:ext>
              </a:extLst>
            </p:cNvPr>
            <p:cNvSpPr/>
            <p:nvPr/>
          </p:nvSpPr>
          <p:spPr>
            <a:xfrm>
              <a:off x="4022725" y="425127"/>
              <a:ext cx="518050" cy="124148"/>
            </a:xfrm>
            <a:custGeom>
              <a:avLst/>
              <a:gdLst>
                <a:gd name="connsiteX0" fmla="*/ 0 w 518050"/>
                <a:gd name="connsiteY0" fmla="*/ 124148 h 124148"/>
                <a:gd name="connsiteX1" fmla="*/ 276225 w 518050"/>
                <a:gd name="connsiteY1" fmla="*/ 79698 h 124148"/>
                <a:gd name="connsiteX2" fmla="*/ 250825 w 518050"/>
                <a:gd name="connsiteY2" fmla="*/ 63823 h 124148"/>
                <a:gd name="connsiteX3" fmla="*/ 361950 w 518050"/>
                <a:gd name="connsiteY3" fmla="*/ 66998 h 124148"/>
                <a:gd name="connsiteX4" fmla="*/ 425450 w 518050"/>
                <a:gd name="connsiteY4" fmla="*/ 25723 h 124148"/>
                <a:gd name="connsiteX5" fmla="*/ 384175 w 518050"/>
                <a:gd name="connsiteY5" fmla="*/ 22548 h 124148"/>
                <a:gd name="connsiteX6" fmla="*/ 514350 w 518050"/>
                <a:gd name="connsiteY6" fmla="*/ 323 h 124148"/>
                <a:gd name="connsiteX7" fmla="*/ 434975 w 518050"/>
                <a:gd name="connsiteY7" fmla="*/ 41598 h 124148"/>
                <a:gd name="connsiteX8" fmla="*/ 514350 w 518050"/>
                <a:gd name="connsiteY8" fmla="*/ 82873 h 124148"/>
                <a:gd name="connsiteX9" fmla="*/ 288925 w 518050"/>
                <a:gd name="connsiteY9" fmla="*/ 117798 h 124148"/>
                <a:gd name="connsiteX10" fmla="*/ 0 w 518050"/>
                <a:gd name="connsiteY10" fmla="*/ 124148 h 12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8050" h="124148">
                  <a:moveTo>
                    <a:pt x="0" y="124148"/>
                  </a:moveTo>
                  <a:cubicBezTo>
                    <a:pt x="117210" y="106950"/>
                    <a:pt x="234421" y="89752"/>
                    <a:pt x="276225" y="79698"/>
                  </a:cubicBezTo>
                  <a:cubicBezTo>
                    <a:pt x="318029" y="69644"/>
                    <a:pt x="236538" y="65940"/>
                    <a:pt x="250825" y="63823"/>
                  </a:cubicBezTo>
                  <a:cubicBezTo>
                    <a:pt x="265113" y="61706"/>
                    <a:pt x="332846" y="73348"/>
                    <a:pt x="361950" y="66998"/>
                  </a:cubicBezTo>
                  <a:cubicBezTo>
                    <a:pt x="391054" y="60648"/>
                    <a:pt x="421746" y="33131"/>
                    <a:pt x="425450" y="25723"/>
                  </a:cubicBezTo>
                  <a:cubicBezTo>
                    <a:pt x="429154" y="18315"/>
                    <a:pt x="369358" y="26781"/>
                    <a:pt x="384175" y="22548"/>
                  </a:cubicBezTo>
                  <a:cubicBezTo>
                    <a:pt x="398992" y="18315"/>
                    <a:pt x="505883" y="-2852"/>
                    <a:pt x="514350" y="323"/>
                  </a:cubicBezTo>
                  <a:cubicBezTo>
                    <a:pt x="522817" y="3498"/>
                    <a:pt x="434975" y="27840"/>
                    <a:pt x="434975" y="41598"/>
                  </a:cubicBezTo>
                  <a:cubicBezTo>
                    <a:pt x="434975" y="55356"/>
                    <a:pt x="538692" y="70173"/>
                    <a:pt x="514350" y="82873"/>
                  </a:cubicBezTo>
                  <a:cubicBezTo>
                    <a:pt x="490008" y="95573"/>
                    <a:pt x="288925" y="117798"/>
                    <a:pt x="288925" y="117798"/>
                  </a:cubicBezTo>
                  <a:lnTo>
                    <a:pt x="0" y="124148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0A9138AC-5568-3C97-225C-CB2671E27ABD}"/>
                </a:ext>
              </a:extLst>
            </p:cNvPr>
            <p:cNvSpPr/>
            <p:nvPr/>
          </p:nvSpPr>
          <p:spPr>
            <a:xfrm>
              <a:off x="3902736" y="526700"/>
              <a:ext cx="358987" cy="439872"/>
            </a:xfrm>
            <a:custGeom>
              <a:avLst/>
              <a:gdLst>
                <a:gd name="connsiteX0" fmla="*/ 307314 w 358987"/>
                <a:gd name="connsiteY0" fmla="*/ 60675 h 439872"/>
                <a:gd name="connsiteX1" fmla="*/ 246989 w 358987"/>
                <a:gd name="connsiteY1" fmla="*/ 171800 h 439872"/>
                <a:gd name="connsiteX2" fmla="*/ 281914 w 358987"/>
                <a:gd name="connsiteY2" fmla="*/ 162275 h 439872"/>
                <a:gd name="connsiteX3" fmla="*/ 75539 w 358987"/>
                <a:gd name="connsiteY3" fmla="*/ 435325 h 439872"/>
                <a:gd name="connsiteX4" fmla="*/ 148564 w 358987"/>
                <a:gd name="connsiteY4" fmla="*/ 340075 h 439872"/>
                <a:gd name="connsiteX5" fmla="*/ 15214 w 358987"/>
                <a:gd name="connsiteY5" fmla="*/ 435325 h 439872"/>
                <a:gd name="connsiteX6" fmla="*/ 27914 w 358987"/>
                <a:gd name="connsiteY6" fmla="*/ 400400 h 439872"/>
                <a:gd name="connsiteX7" fmla="*/ 31089 w 358987"/>
                <a:gd name="connsiteY7" fmla="*/ 365475 h 439872"/>
                <a:gd name="connsiteX8" fmla="*/ 5689 w 358987"/>
                <a:gd name="connsiteY8" fmla="*/ 136875 h 439872"/>
                <a:gd name="connsiteX9" fmla="*/ 21564 w 358987"/>
                <a:gd name="connsiteY9" fmla="*/ 165450 h 439872"/>
                <a:gd name="connsiteX10" fmla="*/ 37439 w 358987"/>
                <a:gd name="connsiteY10" fmla="*/ 89250 h 439872"/>
                <a:gd name="connsiteX11" fmla="*/ 94589 w 358987"/>
                <a:gd name="connsiteY11" fmla="*/ 89250 h 439872"/>
                <a:gd name="connsiteX12" fmla="*/ 8864 w 358987"/>
                <a:gd name="connsiteY12" fmla="*/ 82900 h 439872"/>
                <a:gd name="connsiteX13" fmla="*/ 126339 w 358987"/>
                <a:gd name="connsiteY13" fmla="*/ 51150 h 439872"/>
                <a:gd name="connsiteX14" fmla="*/ 2514 w 358987"/>
                <a:gd name="connsiteY14" fmla="*/ 57500 h 439872"/>
                <a:gd name="connsiteX15" fmla="*/ 266039 w 358987"/>
                <a:gd name="connsiteY15" fmla="*/ 350 h 439872"/>
                <a:gd name="connsiteX16" fmla="*/ 142214 w 358987"/>
                <a:gd name="connsiteY16" fmla="*/ 32100 h 439872"/>
                <a:gd name="connsiteX17" fmla="*/ 351764 w 358987"/>
                <a:gd name="connsiteY17" fmla="*/ 3525 h 439872"/>
                <a:gd name="connsiteX18" fmla="*/ 307314 w 358987"/>
                <a:gd name="connsiteY18" fmla="*/ 60675 h 43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8987" h="439872">
                  <a:moveTo>
                    <a:pt x="307314" y="60675"/>
                  </a:moveTo>
                  <a:cubicBezTo>
                    <a:pt x="289851" y="88721"/>
                    <a:pt x="251222" y="154867"/>
                    <a:pt x="246989" y="171800"/>
                  </a:cubicBezTo>
                  <a:cubicBezTo>
                    <a:pt x="242756" y="188733"/>
                    <a:pt x="310489" y="118354"/>
                    <a:pt x="281914" y="162275"/>
                  </a:cubicBezTo>
                  <a:cubicBezTo>
                    <a:pt x="253339" y="206196"/>
                    <a:pt x="97764" y="405692"/>
                    <a:pt x="75539" y="435325"/>
                  </a:cubicBezTo>
                  <a:cubicBezTo>
                    <a:pt x="53314" y="464958"/>
                    <a:pt x="158618" y="340075"/>
                    <a:pt x="148564" y="340075"/>
                  </a:cubicBezTo>
                  <a:cubicBezTo>
                    <a:pt x="138510" y="340075"/>
                    <a:pt x="35322" y="425271"/>
                    <a:pt x="15214" y="435325"/>
                  </a:cubicBezTo>
                  <a:cubicBezTo>
                    <a:pt x="-4894" y="445379"/>
                    <a:pt x="25268" y="412042"/>
                    <a:pt x="27914" y="400400"/>
                  </a:cubicBezTo>
                  <a:cubicBezTo>
                    <a:pt x="30560" y="388758"/>
                    <a:pt x="34793" y="409396"/>
                    <a:pt x="31089" y="365475"/>
                  </a:cubicBezTo>
                  <a:cubicBezTo>
                    <a:pt x="27385" y="321554"/>
                    <a:pt x="7276" y="170212"/>
                    <a:pt x="5689" y="136875"/>
                  </a:cubicBezTo>
                  <a:cubicBezTo>
                    <a:pt x="4102" y="103538"/>
                    <a:pt x="16272" y="173387"/>
                    <a:pt x="21564" y="165450"/>
                  </a:cubicBezTo>
                  <a:cubicBezTo>
                    <a:pt x="26856" y="157513"/>
                    <a:pt x="25268" y="101950"/>
                    <a:pt x="37439" y="89250"/>
                  </a:cubicBezTo>
                  <a:cubicBezTo>
                    <a:pt x="49610" y="76550"/>
                    <a:pt x="99351" y="90308"/>
                    <a:pt x="94589" y="89250"/>
                  </a:cubicBezTo>
                  <a:cubicBezTo>
                    <a:pt x="89827" y="88192"/>
                    <a:pt x="3572" y="89250"/>
                    <a:pt x="8864" y="82900"/>
                  </a:cubicBezTo>
                  <a:cubicBezTo>
                    <a:pt x="14156" y="76550"/>
                    <a:pt x="127397" y="55383"/>
                    <a:pt x="126339" y="51150"/>
                  </a:cubicBezTo>
                  <a:cubicBezTo>
                    <a:pt x="125281" y="46917"/>
                    <a:pt x="-20769" y="65967"/>
                    <a:pt x="2514" y="57500"/>
                  </a:cubicBezTo>
                  <a:cubicBezTo>
                    <a:pt x="25797" y="49033"/>
                    <a:pt x="242756" y="4583"/>
                    <a:pt x="266039" y="350"/>
                  </a:cubicBezTo>
                  <a:cubicBezTo>
                    <a:pt x="289322" y="-3883"/>
                    <a:pt x="127926" y="31571"/>
                    <a:pt x="142214" y="32100"/>
                  </a:cubicBezTo>
                  <a:cubicBezTo>
                    <a:pt x="156501" y="32629"/>
                    <a:pt x="325306" y="2996"/>
                    <a:pt x="351764" y="3525"/>
                  </a:cubicBezTo>
                  <a:cubicBezTo>
                    <a:pt x="378222" y="4054"/>
                    <a:pt x="324777" y="32629"/>
                    <a:pt x="307314" y="6067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9D3134FD-0B69-7FE5-5996-585AEC51F9CA}"/>
                </a:ext>
              </a:extLst>
            </p:cNvPr>
            <p:cNvSpPr/>
            <p:nvPr/>
          </p:nvSpPr>
          <p:spPr>
            <a:xfrm>
              <a:off x="3943013" y="539704"/>
              <a:ext cx="257654" cy="149327"/>
            </a:xfrm>
            <a:custGeom>
              <a:avLst/>
              <a:gdLst>
                <a:gd name="connsiteX0" fmla="*/ 337 w 257654"/>
                <a:gd name="connsiteY0" fmla="*/ 34971 h 149327"/>
                <a:gd name="connsiteX1" fmla="*/ 225762 w 257654"/>
                <a:gd name="connsiteY1" fmla="*/ 15921 h 149327"/>
                <a:gd name="connsiteX2" fmla="*/ 187662 w 257654"/>
                <a:gd name="connsiteY2" fmla="*/ 19096 h 149327"/>
                <a:gd name="connsiteX3" fmla="*/ 257512 w 257654"/>
                <a:gd name="connsiteY3" fmla="*/ 46 h 149327"/>
                <a:gd name="connsiteX4" fmla="*/ 206712 w 257654"/>
                <a:gd name="connsiteY4" fmla="*/ 25446 h 149327"/>
                <a:gd name="connsiteX5" fmla="*/ 238462 w 257654"/>
                <a:gd name="connsiteY5" fmla="*/ 123871 h 149327"/>
                <a:gd name="connsiteX6" fmla="*/ 206712 w 257654"/>
                <a:gd name="connsiteY6" fmla="*/ 66721 h 149327"/>
                <a:gd name="connsiteX7" fmla="*/ 213062 w 257654"/>
                <a:gd name="connsiteY7" fmla="*/ 149271 h 149327"/>
                <a:gd name="connsiteX8" fmla="*/ 203537 w 257654"/>
                <a:gd name="connsiteY8" fmla="*/ 79421 h 149327"/>
                <a:gd name="connsiteX9" fmla="*/ 174962 w 257654"/>
                <a:gd name="connsiteY9" fmla="*/ 66721 h 149327"/>
                <a:gd name="connsiteX10" fmla="*/ 337 w 257654"/>
                <a:gd name="connsiteY10" fmla="*/ 34971 h 14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654" h="149327">
                  <a:moveTo>
                    <a:pt x="337" y="34971"/>
                  </a:moveTo>
                  <a:cubicBezTo>
                    <a:pt x="8804" y="26504"/>
                    <a:pt x="225762" y="15921"/>
                    <a:pt x="225762" y="15921"/>
                  </a:cubicBezTo>
                  <a:cubicBezTo>
                    <a:pt x="256983" y="13275"/>
                    <a:pt x="182370" y="21742"/>
                    <a:pt x="187662" y="19096"/>
                  </a:cubicBezTo>
                  <a:cubicBezTo>
                    <a:pt x="192954" y="16450"/>
                    <a:pt x="254337" y="-1012"/>
                    <a:pt x="257512" y="46"/>
                  </a:cubicBezTo>
                  <a:cubicBezTo>
                    <a:pt x="260687" y="1104"/>
                    <a:pt x="209887" y="4808"/>
                    <a:pt x="206712" y="25446"/>
                  </a:cubicBezTo>
                  <a:cubicBezTo>
                    <a:pt x="203537" y="46084"/>
                    <a:pt x="238462" y="116992"/>
                    <a:pt x="238462" y="123871"/>
                  </a:cubicBezTo>
                  <a:cubicBezTo>
                    <a:pt x="238462" y="130750"/>
                    <a:pt x="210945" y="62488"/>
                    <a:pt x="206712" y="66721"/>
                  </a:cubicBezTo>
                  <a:cubicBezTo>
                    <a:pt x="202479" y="70954"/>
                    <a:pt x="213591" y="147154"/>
                    <a:pt x="213062" y="149271"/>
                  </a:cubicBezTo>
                  <a:cubicBezTo>
                    <a:pt x="212533" y="151388"/>
                    <a:pt x="209887" y="93179"/>
                    <a:pt x="203537" y="79421"/>
                  </a:cubicBezTo>
                  <a:cubicBezTo>
                    <a:pt x="197187" y="65663"/>
                    <a:pt x="204595" y="73071"/>
                    <a:pt x="174962" y="66721"/>
                  </a:cubicBezTo>
                  <a:cubicBezTo>
                    <a:pt x="145329" y="60371"/>
                    <a:pt x="-8130" y="43438"/>
                    <a:pt x="337" y="3497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88ADA953-36AD-DF28-924F-B7B8B9E744E2}"/>
                </a:ext>
              </a:extLst>
            </p:cNvPr>
            <p:cNvSpPr/>
            <p:nvPr/>
          </p:nvSpPr>
          <p:spPr>
            <a:xfrm>
              <a:off x="3771860" y="585991"/>
              <a:ext cx="225509" cy="322475"/>
            </a:xfrm>
            <a:custGeom>
              <a:avLst/>
              <a:gdLst>
                <a:gd name="connsiteX0" fmla="*/ 225465 w 225509"/>
                <a:gd name="connsiteY0" fmla="*/ 1384 h 322475"/>
                <a:gd name="connsiteX1" fmla="*/ 85765 w 225509"/>
                <a:gd name="connsiteY1" fmla="*/ 26784 h 322475"/>
                <a:gd name="connsiteX2" fmla="*/ 142915 w 225509"/>
                <a:gd name="connsiteY2" fmla="*/ 29959 h 322475"/>
                <a:gd name="connsiteX3" fmla="*/ 95290 w 225509"/>
                <a:gd name="connsiteY3" fmla="*/ 49009 h 322475"/>
                <a:gd name="connsiteX4" fmla="*/ 117515 w 225509"/>
                <a:gd name="connsiteY4" fmla="*/ 112509 h 322475"/>
                <a:gd name="connsiteX5" fmla="*/ 114340 w 225509"/>
                <a:gd name="connsiteY5" fmla="*/ 172834 h 322475"/>
                <a:gd name="connsiteX6" fmla="*/ 120690 w 225509"/>
                <a:gd name="connsiteY6" fmla="*/ 172834 h 322475"/>
                <a:gd name="connsiteX7" fmla="*/ 107990 w 225509"/>
                <a:gd name="connsiteY7" fmla="*/ 255384 h 322475"/>
                <a:gd name="connsiteX8" fmla="*/ 40 w 225509"/>
                <a:gd name="connsiteY8" fmla="*/ 322059 h 322475"/>
                <a:gd name="connsiteX9" fmla="*/ 95290 w 225509"/>
                <a:gd name="connsiteY9" fmla="*/ 283959 h 322475"/>
                <a:gd name="connsiteX10" fmla="*/ 88940 w 225509"/>
                <a:gd name="connsiteY10" fmla="*/ 290309 h 322475"/>
                <a:gd name="connsiteX11" fmla="*/ 142915 w 225509"/>
                <a:gd name="connsiteY11" fmla="*/ 255384 h 322475"/>
                <a:gd name="connsiteX12" fmla="*/ 101640 w 225509"/>
                <a:gd name="connsiteY12" fmla="*/ 74409 h 322475"/>
                <a:gd name="connsiteX13" fmla="*/ 225465 w 225509"/>
                <a:gd name="connsiteY13" fmla="*/ 1384 h 32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509" h="322475">
                  <a:moveTo>
                    <a:pt x="225465" y="1384"/>
                  </a:moveTo>
                  <a:cubicBezTo>
                    <a:pt x="222819" y="-6553"/>
                    <a:pt x="99523" y="22022"/>
                    <a:pt x="85765" y="26784"/>
                  </a:cubicBezTo>
                  <a:cubicBezTo>
                    <a:pt x="72007" y="31546"/>
                    <a:pt x="141328" y="26255"/>
                    <a:pt x="142915" y="29959"/>
                  </a:cubicBezTo>
                  <a:cubicBezTo>
                    <a:pt x="144502" y="33663"/>
                    <a:pt x="99523" y="35251"/>
                    <a:pt x="95290" y="49009"/>
                  </a:cubicBezTo>
                  <a:cubicBezTo>
                    <a:pt x="91057" y="62767"/>
                    <a:pt x="114340" y="91872"/>
                    <a:pt x="117515" y="112509"/>
                  </a:cubicBezTo>
                  <a:cubicBezTo>
                    <a:pt x="120690" y="133147"/>
                    <a:pt x="113811" y="162780"/>
                    <a:pt x="114340" y="172834"/>
                  </a:cubicBezTo>
                  <a:cubicBezTo>
                    <a:pt x="114869" y="182888"/>
                    <a:pt x="121748" y="159076"/>
                    <a:pt x="120690" y="172834"/>
                  </a:cubicBezTo>
                  <a:cubicBezTo>
                    <a:pt x="119632" y="186592"/>
                    <a:pt x="128098" y="230513"/>
                    <a:pt x="107990" y="255384"/>
                  </a:cubicBezTo>
                  <a:cubicBezTo>
                    <a:pt x="87882" y="280255"/>
                    <a:pt x="2157" y="317297"/>
                    <a:pt x="40" y="322059"/>
                  </a:cubicBezTo>
                  <a:cubicBezTo>
                    <a:pt x="-2077" y="326821"/>
                    <a:pt x="80473" y="289251"/>
                    <a:pt x="95290" y="283959"/>
                  </a:cubicBezTo>
                  <a:cubicBezTo>
                    <a:pt x="110107" y="278667"/>
                    <a:pt x="81002" y="295072"/>
                    <a:pt x="88940" y="290309"/>
                  </a:cubicBezTo>
                  <a:cubicBezTo>
                    <a:pt x="96877" y="285547"/>
                    <a:pt x="140798" y="291367"/>
                    <a:pt x="142915" y="255384"/>
                  </a:cubicBezTo>
                  <a:cubicBezTo>
                    <a:pt x="145032" y="219401"/>
                    <a:pt x="91586" y="113038"/>
                    <a:pt x="101640" y="74409"/>
                  </a:cubicBezTo>
                  <a:cubicBezTo>
                    <a:pt x="111694" y="35780"/>
                    <a:pt x="228111" y="9321"/>
                    <a:pt x="225465" y="138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8512BFDC-0242-BD83-47CF-E71B98610527}"/>
                </a:ext>
              </a:extLst>
            </p:cNvPr>
            <p:cNvSpPr/>
            <p:nvPr/>
          </p:nvSpPr>
          <p:spPr>
            <a:xfrm>
              <a:off x="3809920" y="854075"/>
              <a:ext cx="201274" cy="375112"/>
            </a:xfrm>
            <a:custGeom>
              <a:avLst/>
              <a:gdLst>
                <a:gd name="connsiteX0" fmla="*/ 200105 w 201274"/>
                <a:gd name="connsiteY0" fmla="*/ 34925 h 375112"/>
                <a:gd name="connsiteX1" fmla="*/ 101680 w 201274"/>
                <a:gd name="connsiteY1" fmla="*/ 111125 h 375112"/>
                <a:gd name="connsiteX2" fmla="*/ 54055 w 201274"/>
                <a:gd name="connsiteY2" fmla="*/ 279400 h 375112"/>
                <a:gd name="connsiteX3" fmla="*/ 63580 w 201274"/>
                <a:gd name="connsiteY3" fmla="*/ 212725 h 375112"/>
                <a:gd name="connsiteX4" fmla="*/ 63580 w 201274"/>
                <a:gd name="connsiteY4" fmla="*/ 374650 h 375112"/>
                <a:gd name="connsiteX5" fmla="*/ 60405 w 201274"/>
                <a:gd name="connsiteY5" fmla="*/ 263525 h 375112"/>
                <a:gd name="connsiteX6" fmla="*/ 31830 w 201274"/>
                <a:gd name="connsiteY6" fmla="*/ 320675 h 375112"/>
                <a:gd name="connsiteX7" fmla="*/ 22305 w 201274"/>
                <a:gd name="connsiteY7" fmla="*/ 165100 h 375112"/>
                <a:gd name="connsiteX8" fmla="*/ 80 w 201274"/>
                <a:gd name="connsiteY8" fmla="*/ 298450 h 375112"/>
                <a:gd name="connsiteX9" fmla="*/ 15955 w 201274"/>
                <a:gd name="connsiteY9" fmla="*/ 92075 h 375112"/>
                <a:gd name="connsiteX10" fmla="*/ 44530 w 201274"/>
                <a:gd name="connsiteY10" fmla="*/ 63500 h 375112"/>
                <a:gd name="connsiteX11" fmla="*/ 82630 w 201274"/>
                <a:gd name="connsiteY11" fmla="*/ 0 h 375112"/>
                <a:gd name="connsiteX12" fmla="*/ 66755 w 201274"/>
                <a:gd name="connsiteY12" fmla="*/ 63500 h 375112"/>
                <a:gd name="connsiteX13" fmla="*/ 28655 w 201274"/>
                <a:gd name="connsiteY13" fmla="*/ 50800 h 375112"/>
                <a:gd name="connsiteX14" fmla="*/ 200105 w 201274"/>
                <a:gd name="connsiteY14" fmla="*/ 34925 h 37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1274" h="375112">
                  <a:moveTo>
                    <a:pt x="200105" y="34925"/>
                  </a:moveTo>
                  <a:cubicBezTo>
                    <a:pt x="212276" y="44979"/>
                    <a:pt x="126022" y="70379"/>
                    <a:pt x="101680" y="111125"/>
                  </a:cubicBezTo>
                  <a:cubicBezTo>
                    <a:pt x="77338" y="151871"/>
                    <a:pt x="60405" y="262467"/>
                    <a:pt x="54055" y="279400"/>
                  </a:cubicBezTo>
                  <a:cubicBezTo>
                    <a:pt x="47705" y="296333"/>
                    <a:pt x="61992" y="196850"/>
                    <a:pt x="63580" y="212725"/>
                  </a:cubicBezTo>
                  <a:cubicBezTo>
                    <a:pt x="65167" y="228600"/>
                    <a:pt x="64109" y="366183"/>
                    <a:pt x="63580" y="374650"/>
                  </a:cubicBezTo>
                  <a:cubicBezTo>
                    <a:pt x="63051" y="383117"/>
                    <a:pt x="65697" y="272521"/>
                    <a:pt x="60405" y="263525"/>
                  </a:cubicBezTo>
                  <a:cubicBezTo>
                    <a:pt x="55113" y="254529"/>
                    <a:pt x="38180" y="337079"/>
                    <a:pt x="31830" y="320675"/>
                  </a:cubicBezTo>
                  <a:cubicBezTo>
                    <a:pt x="25480" y="304271"/>
                    <a:pt x="27597" y="168804"/>
                    <a:pt x="22305" y="165100"/>
                  </a:cubicBezTo>
                  <a:cubicBezTo>
                    <a:pt x="17013" y="161396"/>
                    <a:pt x="1138" y="310621"/>
                    <a:pt x="80" y="298450"/>
                  </a:cubicBezTo>
                  <a:cubicBezTo>
                    <a:pt x="-978" y="286279"/>
                    <a:pt x="8547" y="131233"/>
                    <a:pt x="15955" y="92075"/>
                  </a:cubicBezTo>
                  <a:cubicBezTo>
                    <a:pt x="23363" y="52917"/>
                    <a:pt x="33418" y="78846"/>
                    <a:pt x="44530" y="63500"/>
                  </a:cubicBezTo>
                  <a:cubicBezTo>
                    <a:pt x="55642" y="48154"/>
                    <a:pt x="78926" y="0"/>
                    <a:pt x="82630" y="0"/>
                  </a:cubicBezTo>
                  <a:cubicBezTo>
                    <a:pt x="86334" y="0"/>
                    <a:pt x="75751" y="55033"/>
                    <a:pt x="66755" y="63500"/>
                  </a:cubicBezTo>
                  <a:cubicBezTo>
                    <a:pt x="57759" y="71967"/>
                    <a:pt x="8547" y="53975"/>
                    <a:pt x="28655" y="50800"/>
                  </a:cubicBezTo>
                  <a:cubicBezTo>
                    <a:pt x="48763" y="47625"/>
                    <a:pt x="187934" y="24871"/>
                    <a:pt x="200105" y="3492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144A931E-0DE5-DEB7-C6D0-ECBB8D31E21E}"/>
                </a:ext>
              </a:extLst>
            </p:cNvPr>
            <p:cNvSpPr/>
            <p:nvPr/>
          </p:nvSpPr>
          <p:spPr>
            <a:xfrm>
              <a:off x="3673475" y="914400"/>
              <a:ext cx="340175" cy="434981"/>
            </a:xfrm>
            <a:custGeom>
              <a:avLst/>
              <a:gdLst>
                <a:gd name="connsiteX0" fmla="*/ 339725 w 340175"/>
                <a:gd name="connsiteY0" fmla="*/ 0 h 434981"/>
                <a:gd name="connsiteX1" fmla="*/ 301625 w 340175"/>
                <a:gd name="connsiteY1" fmla="*/ 76200 h 434981"/>
                <a:gd name="connsiteX2" fmla="*/ 288925 w 340175"/>
                <a:gd name="connsiteY2" fmla="*/ 222250 h 434981"/>
                <a:gd name="connsiteX3" fmla="*/ 282575 w 340175"/>
                <a:gd name="connsiteY3" fmla="*/ 203200 h 434981"/>
                <a:gd name="connsiteX4" fmla="*/ 276225 w 340175"/>
                <a:gd name="connsiteY4" fmla="*/ 384175 h 434981"/>
                <a:gd name="connsiteX5" fmla="*/ 276225 w 340175"/>
                <a:gd name="connsiteY5" fmla="*/ 374650 h 434981"/>
                <a:gd name="connsiteX6" fmla="*/ 0 w 340175"/>
                <a:gd name="connsiteY6" fmla="*/ 381000 h 434981"/>
                <a:gd name="connsiteX7" fmla="*/ 279400 w 340175"/>
                <a:gd name="connsiteY7" fmla="*/ 393700 h 434981"/>
                <a:gd name="connsiteX8" fmla="*/ 47625 w 340175"/>
                <a:gd name="connsiteY8" fmla="*/ 434975 h 434981"/>
                <a:gd name="connsiteX9" fmla="*/ 196850 w 340175"/>
                <a:gd name="connsiteY9" fmla="*/ 390525 h 434981"/>
                <a:gd name="connsiteX10" fmla="*/ 225425 w 340175"/>
                <a:gd name="connsiteY10" fmla="*/ 298450 h 434981"/>
                <a:gd name="connsiteX11" fmla="*/ 250825 w 340175"/>
                <a:gd name="connsiteY11" fmla="*/ 177800 h 434981"/>
                <a:gd name="connsiteX12" fmla="*/ 250825 w 340175"/>
                <a:gd name="connsiteY12" fmla="*/ 184150 h 434981"/>
                <a:gd name="connsiteX13" fmla="*/ 273050 w 340175"/>
                <a:gd name="connsiteY13" fmla="*/ 76200 h 434981"/>
                <a:gd name="connsiteX14" fmla="*/ 339725 w 340175"/>
                <a:gd name="connsiteY14" fmla="*/ 0 h 43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0175" h="434981">
                  <a:moveTo>
                    <a:pt x="339725" y="0"/>
                  </a:moveTo>
                  <a:cubicBezTo>
                    <a:pt x="344487" y="0"/>
                    <a:pt x="310092" y="39158"/>
                    <a:pt x="301625" y="76200"/>
                  </a:cubicBezTo>
                  <a:cubicBezTo>
                    <a:pt x="293158" y="113242"/>
                    <a:pt x="292100" y="201083"/>
                    <a:pt x="288925" y="222250"/>
                  </a:cubicBezTo>
                  <a:cubicBezTo>
                    <a:pt x="285750" y="243417"/>
                    <a:pt x="284692" y="176213"/>
                    <a:pt x="282575" y="203200"/>
                  </a:cubicBezTo>
                  <a:cubicBezTo>
                    <a:pt x="280458" y="230188"/>
                    <a:pt x="276225" y="384175"/>
                    <a:pt x="276225" y="384175"/>
                  </a:cubicBezTo>
                  <a:cubicBezTo>
                    <a:pt x="275167" y="412750"/>
                    <a:pt x="322262" y="375179"/>
                    <a:pt x="276225" y="374650"/>
                  </a:cubicBezTo>
                  <a:cubicBezTo>
                    <a:pt x="230188" y="374121"/>
                    <a:pt x="-529" y="377825"/>
                    <a:pt x="0" y="381000"/>
                  </a:cubicBezTo>
                  <a:cubicBezTo>
                    <a:pt x="529" y="384175"/>
                    <a:pt x="271462" y="384704"/>
                    <a:pt x="279400" y="393700"/>
                  </a:cubicBezTo>
                  <a:cubicBezTo>
                    <a:pt x="287337" y="402696"/>
                    <a:pt x="61383" y="435504"/>
                    <a:pt x="47625" y="434975"/>
                  </a:cubicBezTo>
                  <a:cubicBezTo>
                    <a:pt x="33867" y="434446"/>
                    <a:pt x="167217" y="413279"/>
                    <a:pt x="196850" y="390525"/>
                  </a:cubicBezTo>
                  <a:cubicBezTo>
                    <a:pt x="226483" y="367771"/>
                    <a:pt x="216429" y="333904"/>
                    <a:pt x="225425" y="298450"/>
                  </a:cubicBezTo>
                  <a:cubicBezTo>
                    <a:pt x="234421" y="262996"/>
                    <a:pt x="246592" y="196850"/>
                    <a:pt x="250825" y="177800"/>
                  </a:cubicBezTo>
                  <a:cubicBezTo>
                    <a:pt x="255058" y="158750"/>
                    <a:pt x="247121" y="201083"/>
                    <a:pt x="250825" y="184150"/>
                  </a:cubicBezTo>
                  <a:cubicBezTo>
                    <a:pt x="254529" y="167217"/>
                    <a:pt x="256117" y="102129"/>
                    <a:pt x="273050" y="76200"/>
                  </a:cubicBezTo>
                  <a:cubicBezTo>
                    <a:pt x="289983" y="50271"/>
                    <a:pt x="334963" y="0"/>
                    <a:pt x="339725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7539BED4-F83E-3415-8678-197223126949}"/>
                </a:ext>
              </a:extLst>
            </p:cNvPr>
            <p:cNvSpPr/>
            <p:nvPr/>
          </p:nvSpPr>
          <p:spPr>
            <a:xfrm>
              <a:off x="4040881" y="453541"/>
              <a:ext cx="195288" cy="13275"/>
            </a:xfrm>
            <a:custGeom>
              <a:avLst/>
              <a:gdLst>
                <a:gd name="connsiteX0" fmla="*/ 894 w 195288"/>
                <a:gd name="connsiteY0" fmla="*/ 3659 h 13275"/>
                <a:gd name="connsiteX1" fmla="*/ 191394 w 195288"/>
                <a:gd name="connsiteY1" fmla="*/ 484 h 13275"/>
                <a:gd name="connsiteX2" fmla="*/ 121544 w 195288"/>
                <a:gd name="connsiteY2" fmla="*/ 13184 h 13275"/>
                <a:gd name="connsiteX3" fmla="*/ 894 w 195288"/>
                <a:gd name="connsiteY3" fmla="*/ 3659 h 1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88" h="13275">
                  <a:moveTo>
                    <a:pt x="894" y="3659"/>
                  </a:moveTo>
                  <a:cubicBezTo>
                    <a:pt x="12536" y="1542"/>
                    <a:pt x="171286" y="-1104"/>
                    <a:pt x="191394" y="484"/>
                  </a:cubicBezTo>
                  <a:cubicBezTo>
                    <a:pt x="211502" y="2071"/>
                    <a:pt x="148531" y="12126"/>
                    <a:pt x="121544" y="13184"/>
                  </a:cubicBezTo>
                  <a:cubicBezTo>
                    <a:pt x="94557" y="14242"/>
                    <a:pt x="-10748" y="5776"/>
                    <a:pt x="894" y="3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E22DC7E6-06D4-F685-5995-3D3701EE4FD2}"/>
                </a:ext>
              </a:extLst>
            </p:cNvPr>
            <p:cNvSpPr/>
            <p:nvPr/>
          </p:nvSpPr>
          <p:spPr>
            <a:xfrm>
              <a:off x="4276296" y="409550"/>
              <a:ext cx="133952" cy="48012"/>
            </a:xfrm>
            <a:custGeom>
              <a:avLst/>
              <a:gdLst>
                <a:gd name="connsiteX0" fmla="*/ 429 w 133952"/>
                <a:gd name="connsiteY0" fmla="*/ 38125 h 48012"/>
                <a:gd name="connsiteX1" fmla="*/ 130604 w 133952"/>
                <a:gd name="connsiteY1" fmla="*/ 25 h 48012"/>
                <a:gd name="connsiteX2" fmla="*/ 89329 w 133952"/>
                <a:gd name="connsiteY2" fmla="*/ 44475 h 48012"/>
                <a:gd name="connsiteX3" fmla="*/ 429 w 133952"/>
                <a:gd name="connsiteY3" fmla="*/ 38125 h 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52" h="48012">
                  <a:moveTo>
                    <a:pt x="429" y="38125"/>
                  </a:moveTo>
                  <a:cubicBezTo>
                    <a:pt x="7308" y="30717"/>
                    <a:pt x="115787" y="-1033"/>
                    <a:pt x="130604" y="25"/>
                  </a:cubicBezTo>
                  <a:cubicBezTo>
                    <a:pt x="145421" y="1083"/>
                    <a:pt x="107321" y="36537"/>
                    <a:pt x="89329" y="44475"/>
                  </a:cubicBezTo>
                  <a:cubicBezTo>
                    <a:pt x="71337" y="52413"/>
                    <a:pt x="-6450" y="45533"/>
                    <a:pt x="429" y="38125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C2F1DDDB-C4BD-0F12-99D7-2347C79C2623}"/>
                </a:ext>
              </a:extLst>
            </p:cNvPr>
            <p:cNvSpPr/>
            <p:nvPr/>
          </p:nvSpPr>
          <p:spPr>
            <a:xfrm>
              <a:off x="4403685" y="411741"/>
              <a:ext cx="63417" cy="45479"/>
            </a:xfrm>
            <a:custGeom>
              <a:avLst/>
              <a:gdLst>
                <a:gd name="connsiteX0" fmla="*/ 40 w 63417"/>
                <a:gd name="connsiteY0" fmla="*/ 1009 h 45479"/>
                <a:gd name="connsiteX1" fmla="*/ 60365 w 63417"/>
                <a:gd name="connsiteY1" fmla="*/ 16884 h 45479"/>
                <a:gd name="connsiteX2" fmla="*/ 50840 w 63417"/>
                <a:gd name="connsiteY2" fmla="*/ 45459 h 45479"/>
                <a:gd name="connsiteX3" fmla="*/ 40 w 63417"/>
                <a:gd name="connsiteY3" fmla="*/ 1009 h 4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17" h="45479">
                  <a:moveTo>
                    <a:pt x="40" y="1009"/>
                  </a:moveTo>
                  <a:cubicBezTo>
                    <a:pt x="1627" y="-3753"/>
                    <a:pt x="51898" y="9476"/>
                    <a:pt x="60365" y="16884"/>
                  </a:cubicBezTo>
                  <a:cubicBezTo>
                    <a:pt x="68832" y="24292"/>
                    <a:pt x="57719" y="44401"/>
                    <a:pt x="50840" y="45459"/>
                  </a:cubicBezTo>
                  <a:cubicBezTo>
                    <a:pt x="43961" y="46517"/>
                    <a:pt x="-1547" y="5771"/>
                    <a:pt x="40" y="100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44CB7621-8760-F01A-5F5E-1DF98273F20A}"/>
                </a:ext>
              </a:extLst>
            </p:cNvPr>
            <p:cNvSpPr/>
            <p:nvPr/>
          </p:nvSpPr>
          <p:spPr>
            <a:xfrm>
              <a:off x="4949658" y="6364897"/>
              <a:ext cx="79555" cy="277203"/>
            </a:xfrm>
            <a:custGeom>
              <a:avLst/>
              <a:gdLst>
                <a:gd name="connsiteX0" fmla="*/ 6517 w 79555"/>
                <a:gd name="connsiteY0" fmla="*/ 978 h 277203"/>
                <a:gd name="connsiteX1" fmla="*/ 6517 w 79555"/>
                <a:gd name="connsiteY1" fmla="*/ 83528 h 277203"/>
                <a:gd name="connsiteX2" fmla="*/ 12867 w 79555"/>
                <a:gd name="connsiteY2" fmla="*/ 178778 h 277203"/>
                <a:gd name="connsiteX3" fmla="*/ 3342 w 79555"/>
                <a:gd name="connsiteY3" fmla="*/ 140678 h 277203"/>
                <a:gd name="connsiteX4" fmla="*/ 79542 w 79555"/>
                <a:gd name="connsiteY4" fmla="*/ 277203 h 277203"/>
                <a:gd name="connsiteX5" fmla="*/ 9692 w 79555"/>
                <a:gd name="connsiteY5" fmla="*/ 140678 h 277203"/>
                <a:gd name="connsiteX6" fmla="*/ 6517 w 79555"/>
                <a:gd name="connsiteY6" fmla="*/ 978 h 2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555" h="277203">
                  <a:moveTo>
                    <a:pt x="6517" y="978"/>
                  </a:moveTo>
                  <a:cubicBezTo>
                    <a:pt x="5988" y="-8547"/>
                    <a:pt x="5459" y="53895"/>
                    <a:pt x="6517" y="83528"/>
                  </a:cubicBezTo>
                  <a:cubicBezTo>
                    <a:pt x="7575" y="113161"/>
                    <a:pt x="13396" y="169253"/>
                    <a:pt x="12867" y="178778"/>
                  </a:cubicBezTo>
                  <a:cubicBezTo>
                    <a:pt x="12338" y="188303"/>
                    <a:pt x="-7770" y="124274"/>
                    <a:pt x="3342" y="140678"/>
                  </a:cubicBezTo>
                  <a:cubicBezTo>
                    <a:pt x="14454" y="157082"/>
                    <a:pt x="78484" y="277203"/>
                    <a:pt x="79542" y="277203"/>
                  </a:cubicBezTo>
                  <a:cubicBezTo>
                    <a:pt x="80600" y="277203"/>
                    <a:pt x="21334" y="181953"/>
                    <a:pt x="9692" y="140678"/>
                  </a:cubicBezTo>
                  <a:cubicBezTo>
                    <a:pt x="-1950" y="99403"/>
                    <a:pt x="7046" y="10503"/>
                    <a:pt x="6517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F24CDDFD-3D03-304C-519B-6F28164F125B}"/>
                </a:ext>
              </a:extLst>
            </p:cNvPr>
            <p:cNvSpPr/>
            <p:nvPr/>
          </p:nvSpPr>
          <p:spPr>
            <a:xfrm>
              <a:off x="4825934" y="6562063"/>
              <a:ext cx="158875" cy="48448"/>
            </a:xfrm>
            <a:custGeom>
              <a:avLst/>
              <a:gdLst>
                <a:gd name="connsiteX0" fmla="*/ 66 w 158875"/>
                <a:gd name="connsiteY0" fmla="*/ 26062 h 48448"/>
                <a:gd name="connsiteX1" fmla="*/ 73091 w 158875"/>
                <a:gd name="connsiteY1" fmla="*/ 16537 h 48448"/>
                <a:gd name="connsiteX2" fmla="*/ 158816 w 158875"/>
                <a:gd name="connsiteY2" fmla="*/ 48287 h 48448"/>
                <a:gd name="connsiteX3" fmla="*/ 85791 w 158875"/>
                <a:gd name="connsiteY3" fmla="*/ 662 h 48448"/>
                <a:gd name="connsiteX4" fmla="*/ 66 w 158875"/>
                <a:gd name="connsiteY4" fmla="*/ 26062 h 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75" h="48448">
                  <a:moveTo>
                    <a:pt x="66" y="26062"/>
                  </a:moveTo>
                  <a:cubicBezTo>
                    <a:pt x="-2051" y="28708"/>
                    <a:pt x="46633" y="12833"/>
                    <a:pt x="73091" y="16537"/>
                  </a:cubicBezTo>
                  <a:cubicBezTo>
                    <a:pt x="99549" y="20241"/>
                    <a:pt x="156699" y="50933"/>
                    <a:pt x="158816" y="48287"/>
                  </a:cubicBezTo>
                  <a:cubicBezTo>
                    <a:pt x="160933" y="45641"/>
                    <a:pt x="106428" y="5954"/>
                    <a:pt x="85791" y="662"/>
                  </a:cubicBezTo>
                  <a:cubicBezTo>
                    <a:pt x="65154" y="-4630"/>
                    <a:pt x="2183" y="23416"/>
                    <a:pt x="66" y="260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93A28C80-526D-28CF-8A2F-660D675F1EAA}"/>
                </a:ext>
              </a:extLst>
            </p:cNvPr>
            <p:cNvSpPr/>
            <p:nvPr/>
          </p:nvSpPr>
          <p:spPr>
            <a:xfrm>
              <a:off x="4207469" y="6508162"/>
              <a:ext cx="156162" cy="57962"/>
            </a:xfrm>
            <a:custGeom>
              <a:avLst/>
              <a:gdLst>
                <a:gd name="connsiteX0" fmla="*/ 2581 w 156162"/>
                <a:gd name="connsiteY0" fmla="*/ 3763 h 57962"/>
                <a:gd name="connsiteX1" fmla="*/ 94656 w 156162"/>
                <a:gd name="connsiteY1" fmla="*/ 3763 h 57962"/>
                <a:gd name="connsiteX2" fmla="*/ 97831 w 156162"/>
                <a:gd name="connsiteY2" fmla="*/ 22813 h 57962"/>
                <a:gd name="connsiteX3" fmla="*/ 154981 w 156162"/>
                <a:gd name="connsiteY3" fmla="*/ 54563 h 57962"/>
                <a:gd name="connsiteX4" fmla="*/ 37506 w 156162"/>
                <a:gd name="connsiteY4" fmla="*/ 54563 h 57962"/>
                <a:gd name="connsiteX5" fmla="*/ 2581 w 156162"/>
                <a:gd name="connsiteY5" fmla="*/ 3763 h 5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162" h="57962">
                  <a:moveTo>
                    <a:pt x="2581" y="3763"/>
                  </a:moveTo>
                  <a:cubicBezTo>
                    <a:pt x="12106" y="-4704"/>
                    <a:pt x="94656" y="3763"/>
                    <a:pt x="94656" y="3763"/>
                  </a:cubicBezTo>
                  <a:cubicBezTo>
                    <a:pt x="110531" y="6938"/>
                    <a:pt x="87777" y="14346"/>
                    <a:pt x="97831" y="22813"/>
                  </a:cubicBezTo>
                  <a:cubicBezTo>
                    <a:pt x="107885" y="31280"/>
                    <a:pt x="165035" y="49271"/>
                    <a:pt x="154981" y="54563"/>
                  </a:cubicBezTo>
                  <a:cubicBezTo>
                    <a:pt x="144927" y="59855"/>
                    <a:pt x="63964" y="58267"/>
                    <a:pt x="37506" y="54563"/>
                  </a:cubicBezTo>
                  <a:cubicBezTo>
                    <a:pt x="11048" y="50859"/>
                    <a:pt x="-6944" y="12230"/>
                    <a:pt x="2581" y="3763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2ACBB25B-5380-FDDF-AA62-D4B68BB779E9}"/>
                </a:ext>
              </a:extLst>
            </p:cNvPr>
            <p:cNvSpPr/>
            <p:nvPr/>
          </p:nvSpPr>
          <p:spPr>
            <a:xfrm>
              <a:off x="4317950" y="6663904"/>
              <a:ext cx="178846" cy="51455"/>
            </a:xfrm>
            <a:custGeom>
              <a:avLst/>
              <a:gdLst>
                <a:gd name="connsiteX0" fmla="*/ 50 w 178846"/>
                <a:gd name="connsiteY0" fmla="*/ 48046 h 51455"/>
                <a:gd name="connsiteX1" fmla="*/ 158800 w 178846"/>
                <a:gd name="connsiteY1" fmla="*/ 421 h 51455"/>
                <a:gd name="connsiteX2" fmla="*/ 92125 w 178846"/>
                <a:gd name="connsiteY2" fmla="*/ 25821 h 51455"/>
                <a:gd name="connsiteX3" fmla="*/ 177850 w 178846"/>
                <a:gd name="connsiteY3" fmla="*/ 44871 h 51455"/>
                <a:gd name="connsiteX4" fmla="*/ 50 w 178846"/>
                <a:gd name="connsiteY4" fmla="*/ 48046 h 5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46" h="51455">
                  <a:moveTo>
                    <a:pt x="50" y="48046"/>
                  </a:moveTo>
                  <a:cubicBezTo>
                    <a:pt x="-3125" y="40638"/>
                    <a:pt x="143454" y="4125"/>
                    <a:pt x="158800" y="421"/>
                  </a:cubicBezTo>
                  <a:cubicBezTo>
                    <a:pt x="174146" y="-3283"/>
                    <a:pt x="88950" y="18413"/>
                    <a:pt x="92125" y="25821"/>
                  </a:cubicBezTo>
                  <a:cubicBezTo>
                    <a:pt x="95300" y="33229"/>
                    <a:pt x="189492" y="40638"/>
                    <a:pt x="177850" y="44871"/>
                  </a:cubicBezTo>
                  <a:cubicBezTo>
                    <a:pt x="166208" y="49104"/>
                    <a:pt x="3225" y="55454"/>
                    <a:pt x="50" y="4804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7C307431-F4EF-54CA-40E6-8873007CE501}"/>
                </a:ext>
              </a:extLst>
            </p:cNvPr>
            <p:cNvSpPr/>
            <p:nvPr/>
          </p:nvSpPr>
          <p:spPr>
            <a:xfrm>
              <a:off x="4317850" y="2865487"/>
              <a:ext cx="715500" cy="294079"/>
            </a:xfrm>
            <a:custGeom>
              <a:avLst/>
              <a:gdLst>
                <a:gd name="connsiteX0" fmla="*/ 150 w 715500"/>
                <a:gd name="connsiteY0" fmla="*/ 80913 h 294079"/>
                <a:gd name="connsiteX1" fmla="*/ 181125 w 715500"/>
                <a:gd name="connsiteY1" fmla="*/ 192038 h 294079"/>
                <a:gd name="connsiteX2" fmla="*/ 162075 w 715500"/>
                <a:gd name="connsiteY2" fmla="*/ 176163 h 294079"/>
                <a:gd name="connsiteX3" fmla="*/ 193825 w 715500"/>
                <a:gd name="connsiteY3" fmla="*/ 220613 h 294079"/>
                <a:gd name="connsiteX4" fmla="*/ 193825 w 715500"/>
                <a:gd name="connsiteY4" fmla="*/ 172988 h 294079"/>
                <a:gd name="connsiteX5" fmla="*/ 301775 w 715500"/>
                <a:gd name="connsiteY5" fmla="*/ 255538 h 294079"/>
                <a:gd name="connsiteX6" fmla="*/ 311300 w 715500"/>
                <a:gd name="connsiteY6" fmla="*/ 195213 h 294079"/>
                <a:gd name="connsiteX7" fmla="*/ 362100 w 715500"/>
                <a:gd name="connsiteY7" fmla="*/ 207913 h 294079"/>
                <a:gd name="connsiteX8" fmla="*/ 384325 w 715500"/>
                <a:gd name="connsiteY8" fmla="*/ 179338 h 294079"/>
                <a:gd name="connsiteX9" fmla="*/ 606575 w 715500"/>
                <a:gd name="connsiteY9" fmla="*/ 179338 h 294079"/>
                <a:gd name="connsiteX10" fmla="*/ 584350 w 715500"/>
                <a:gd name="connsiteY10" fmla="*/ 166638 h 294079"/>
                <a:gd name="connsiteX11" fmla="*/ 714525 w 715500"/>
                <a:gd name="connsiteY11" fmla="*/ 290463 h 294079"/>
                <a:gd name="connsiteX12" fmla="*/ 504975 w 715500"/>
                <a:gd name="connsiteY12" fmla="*/ 4713 h 294079"/>
                <a:gd name="connsiteX13" fmla="*/ 574825 w 715500"/>
                <a:gd name="connsiteY13" fmla="*/ 106313 h 294079"/>
                <a:gd name="connsiteX14" fmla="*/ 384325 w 715500"/>
                <a:gd name="connsiteY14" fmla="*/ 23763 h 294079"/>
                <a:gd name="connsiteX15" fmla="*/ 355750 w 715500"/>
                <a:gd name="connsiteY15" fmla="*/ 141238 h 294079"/>
                <a:gd name="connsiteX16" fmla="*/ 349400 w 715500"/>
                <a:gd name="connsiteY16" fmla="*/ 115838 h 294079"/>
                <a:gd name="connsiteX17" fmla="*/ 339875 w 715500"/>
                <a:gd name="connsiteY17" fmla="*/ 144413 h 294079"/>
                <a:gd name="connsiteX18" fmla="*/ 263675 w 715500"/>
                <a:gd name="connsiteY18" fmla="*/ 138063 h 294079"/>
                <a:gd name="connsiteX19" fmla="*/ 279550 w 715500"/>
                <a:gd name="connsiteY19" fmla="*/ 160288 h 294079"/>
                <a:gd name="connsiteX20" fmla="*/ 114450 w 715500"/>
                <a:gd name="connsiteY20" fmla="*/ 65038 h 294079"/>
                <a:gd name="connsiteX21" fmla="*/ 149375 w 715500"/>
                <a:gd name="connsiteY21" fmla="*/ 138063 h 294079"/>
                <a:gd name="connsiteX22" fmla="*/ 150 w 715500"/>
                <a:gd name="connsiteY22" fmla="*/ 80913 h 29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5500" h="294079">
                  <a:moveTo>
                    <a:pt x="150" y="80913"/>
                  </a:moveTo>
                  <a:cubicBezTo>
                    <a:pt x="5442" y="89909"/>
                    <a:pt x="154138" y="176163"/>
                    <a:pt x="181125" y="192038"/>
                  </a:cubicBezTo>
                  <a:cubicBezTo>
                    <a:pt x="208113" y="207913"/>
                    <a:pt x="159958" y="171401"/>
                    <a:pt x="162075" y="176163"/>
                  </a:cubicBezTo>
                  <a:cubicBezTo>
                    <a:pt x="164192" y="180925"/>
                    <a:pt x="188533" y="221142"/>
                    <a:pt x="193825" y="220613"/>
                  </a:cubicBezTo>
                  <a:cubicBezTo>
                    <a:pt x="199117" y="220084"/>
                    <a:pt x="175833" y="167167"/>
                    <a:pt x="193825" y="172988"/>
                  </a:cubicBezTo>
                  <a:cubicBezTo>
                    <a:pt x="211817" y="178809"/>
                    <a:pt x="282196" y="251834"/>
                    <a:pt x="301775" y="255538"/>
                  </a:cubicBezTo>
                  <a:cubicBezTo>
                    <a:pt x="321354" y="259242"/>
                    <a:pt x="301246" y="203150"/>
                    <a:pt x="311300" y="195213"/>
                  </a:cubicBezTo>
                  <a:cubicBezTo>
                    <a:pt x="321354" y="187276"/>
                    <a:pt x="349929" y="210559"/>
                    <a:pt x="362100" y="207913"/>
                  </a:cubicBezTo>
                  <a:cubicBezTo>
                    <a:pt x="374271" y="205267"/>
                    <a:pt x="343579" y="184100"/>
                    <a:pt x="384325" y="179338"/>
                  </a:cubicBezTo>
                  <a:cubicBezTo>
                    <a:pt x="425071" y="174576"/>
                    <a:pt x="573238" y="181455"/>
                    <a:pt x="606575" y="179338"/>
                  </a:cubicBezTo>
                  <a:cubicBezTo>
                    <a:pt x="639912" y="177221"/>
                    <a:pt x="566358" y="148117"/>
                    <a:pt x="584350" y="166638"/>
                  </a:cubicBezTo>
                  <a:cubicBezTo>
                    <a:pt x="602342" y="185159"/>
                    <a:pt x="727754" y="317451"/>
                    <a:pt x="714525" y="290463"/>
                  </a:cubicBezTo>
                  <a:cubicBezTo>
                    <a:pt x="701296" y="263476"/>
                    <a:pt x="528258" y="35405"/>
                    <a:pt x="504975" y="4713"/>
                  </a:cubicBezTo>
                  <a:cubicBezTo>
                    <a:pt x="481692" y="-25979"/>
                    <a:pt x="594933" y="103138"/>
                    <a:pt x="574825" y="106313"/>
                  </a:cubicBezTo>
                  <a:cubicBezTo>
                    <a:pt x="554717" y="109488"/>
                    <a:pt x="420837" y="17942"/>
                    <a:pt x="384325" y="23763"/>
                  </a:cubicBezTo>
                  <a:cubicBezTo>
                    <a:pt x="347813" y="29584"/>
                    <a:pt x="361571" y="125892"/>
                    <a:pt x="355750" y="141238"/>
                  </a:cubicBezTo>
                  <a:cubicBezTo>
                    <a:pt x="349929" y="156584"/>
                    <a:pt x="352046" y="115309"/>
                    <a:pt x="349400" y="115838"/>
                  </a:cubicBezTo>
                  <a:cubicBezTo>
                    <a:pt x="346754" y="116367"/>
                    <a:pt x="354162" y="140709"/>
                    <a:pt x="339875" y="144413"/>
                  </a:cubicBezTo>
                  <a:cubicBezTo>
                    <a:pt x="325588" y="148117"/>
                    <a:pt x="273729" y="135417"/>
                    <a:pt x="263675" y="138063"/>
                  </a:cubicBezTo>
                  <a:cubicBezTo>
                    <a:pt x="253621" y="140709"/>
                    <a:pt x="304421" y="172459"/>
                    <a:pt x="279550" y="160288"/>
                  </a:cubicBezTo>
                  <a:cubicBezTo>
                    <a:pt x="254679" y="148117"/>
                    <a:pt x="136146" y="68742"/>
                    <a:pt x="114450" y="65038"/>
                  </a:cubicBezTo>
                  <a:cubicBezTo>
                    <a:pt x="92754" y="61334"/>
                    <a:pt x="167896" y="132242"/>
                    <a:pt x="149375" y="138063"/>
                  </a:cubicBezTo>
                  <a:cubicBezTo>
                    <a:pt x="130854" y="143884"/>
                    <a:pt x="-5142" y="71917"/>
                    <a:pt x="150" y="8091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2D627D86-4084-371B-EC2E-AC0B07EF044E}"/>
                </a:ext>
              </a:extLst>
            </p:cNvPr>
            <p:cNvSpPr/>
            <p:nvPr/>
          </p:nvSpPr>
          <p:spPr>
            <a:xfrm>
              <a:off x="4244380" y="2898328"/>
              <a:ext cx="280389" cy="206986"/>
            </a:xfrm>
            <a:custGeom>
              <a:avLst/>
              <a:gdLst>
                <a:gd name="connsiteX0" fmla="*/ 191095 w 280389"/>
                <a:gd name="connsiteY0" fmla="*/ 447 h 206986"/>
                <a:gd name="connsiteX1" fmla="*/ 264120 w 280389"/>
                <a:gd name="connsiteY1" fmla="*/ 200472 h 206986"/>
                <a:gd name="connsiteX2" fmla="*/ 254595 w 280389"/>
                <a:gd name="connsiteY2" fmla="*/ 162372 h 206986"/>
                <a:gd name="connsiteX3" fmla="*/ 273645 w 280389"/>
                <a:gd name="connsiteY3" fmla="*/ 203647 h 206986"/>
                <a:gd name="connsiteX4" fmla="*/ 121245 w 280389"/>
                <a:gd name="connsiteY4" fmla="*/ 108397 h 206986"/>
                <a:gd name="connsiteX5" fmla="*/ 235545 w 280389"/>
                <a:gd name="connsiteY5" fmla="*/ 184597 h 206986"/>
                <a:gd name="connsiteX6" fmla="*/ 595 w 280389"/>
                <a:gd name="connsiteY6" fmla="*/ 82997 h 206986"/>
                <a:gd name="connsiteX7" fmla="*/ 168870 w 280389"/>
                <a:gd name="connsiteY7" fmla="*/ 143322 h 206986"/>
                <a:gd name="connsiteX8" fmla="*/ 191095 w 280389"/>
                <a:gd name="connsiteY8" fmla="*/ 447 h 20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389" h="206986">
                  <a:moveTo>
                    <a:pt x="191095" y="447"/>
                  </a:moveTo>
                  <a:cubicBezTo>
                    <a:pt x="206970" y="9972"/>
                    <a:pt x="253537" y="173485"/>
                    <a:pt x="264120" y="200472"/>
                  </a:cubicBezTo>
                  <a:cubicBezTo>
                    <a:pt x="274703" y="227459"/>
                    <a:pt x="253008" y="161843"/>
                    <a:pt x="254595" y="162372"/>
                  </a:cubicBezTo>
                  <a:cubicBezTo>
                    <a:pt x="256182" y="162901"/>
                    <a:pt x="295870" y="212643"/>
                    <a:pt x="273645" y="203647"/>
                  </a:cubicBezTo>
                  <a:cubicBezTo>
                    <a:pt x="251420" y="194651"/>
                    <a:pt x="127595" y="111572"/>
                    <a:pt x="121245" y="108397"/>
                  </a:cubicBezTo>
                  <a:cubicBezTo>
                    <a:pt x="114895" y="105222"/>
                    <a:pt x="255653" y="188830"/>
                    <a:pt x="235545" y="184597"/>
                  </a:cubicBezTo>
                  <a:cubicBezTo>
                    <a:pt x="215437" y="180364"/>
                    <a:pt x="11707" y="89876"/>
                    <a:pt x="595" y="82997"/>
                  </a:cubicBezTo>
                  <a:cubicBezTo>
                    <a:pt x="-10517" y="76118"/>
                    <a:pt x="137120" y="150201"/>
                    <a:pt x="168870" y="143322"/>
                  </a:cubicBezTo>
                  <a:cubicBezTo>
                    <a:pt x="200620" y="136443"/>
                    <a:pt x="175220" y="-9078"/>
                    <a:pt x="191095" y="44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1369B2D6-596C-42BE-9802-1C90FCB5A746}"/>
                </a:ext>
              </a:extLst>
            </p:cNvPr>
            <p:cNvSpPr/>
            <p:nvPr/>
          </p:nvSpPr>
          <p:spPr>
            <a:xfrm>
              <a:off x="4190182" y="2781573"/>
              <a:ext cx="246584" cy="340428"/>
            </a:xfrm>
            <a:custGeom>
              <a:avLst/>
              <a:gdLst>
                <a:gd name="connsiteX0" fmla="*/ 29308 w 246584"/>
                <a:gd name="connsiteY0" fmla="*/ 92 h 340428"/>
                <a:gd name="connsiteX1" fmla="*/ 102333 w 246584"/>
                <a:gd name="connsiteY1" fmla="*/ 184242 h 340428"/>
                <a:gd name="connsiteX2" fmla="*/ 733 w 246584"/>
                <a:gd name="connsiteY2" fmla="*/ 117567 h 340428"/>
                <a:gd name="connsiteX3" fmla="*/ 165833 w 246584"/>
                <a:gd name="connsiteY3" fmla="*/ 282667 h 340428"/>
                <a:gd name="connsiteX4" fmla="*/ 156308 w 246584"/>
                <a:gd name="connsiteY4" fmla="*/ 235042 h 340428"/>
                <a:gd name="connsiteX5" fmla="*/ 245208 w 246584"/>
                <a:gd name="connsiteY5" fmla="*/ 339817 h 340428"/>
                <a:gd name="connsiteX6" fmla="*/ 207108 w 246584"/>
                <a:gd name="connsiteY6" fmla="*/ 177892 h 340428"/>
                <a:gd name="connsiteX7" fmla="*/ 162658 w 246584"/>
                <a:gd name="connsiteY7" fmla="*/ 146142 h 340428"/>
                <a:gd name="connsiteX8" fmla="*/ 143608 w 246584"/>
                <a:gd name="connsiteY8" fmla="*/ 158842 h 340428"/>
                <a:gd name="connsiteX9" fmla="*/ 29308 w 246584"/>
                <a:gd name="connsiteY9" fmla="*/ 92 h 34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584" h="340428">
                  <a:moveTo>
                    <a:pt x="29308" y="92"/>
                  </a:moveTo>
                  <a:cubicBezTo>
                    <a:pt x="22429" y="4325"/>
                    <a:pt x="107095" y="164663"/>
                    <a:pt x="102333" y="184242"/>
                  </a:cubicBezTo>
                  <a:cubicBezTo>
                    <a:pt x="97571" y="203821"/>
                    <a:pt x="-9850" y="101163"/>
                    <a:pt x="733" y="117567"/>
                  </a:cubicBezTo>
                  <a:cubicBezTo>
                    <a:pt x="11316" y="133971"/>
                    <a:pt x="139904" y="263088"/>
                    <a:pt x="165833" y="282667"/>
                  </a:cubicBezTo>
                  <a:cubicBezTo>
                    <a:pt x="191762" y="302246"/>
                    <a:pt x="143079" y="225517"/>
                    <a:pt x="156308" y="235042"/>
                  </a:cubicBezTo>
                  <a:cubicBezTo>
                    <a:pt x="169537" y="244567"/>
                    <a:pt x="236741" y="349342"/>
                    <a:pt x="245208" y="339817"/>
                  </a:cubicBezTo>
                  <a:cubicBezTo>
                    <a:pt x="253675" y="330292"/>
                    <a:pt x="220866" y="210171"/>
                    <a:pt x="207108" y="177892"/>
                  </a:cubicBezTo>
                  <a:cubicBezTo>
                    <a:pt x="193350" y="145613"/>
                    <a:pt x="173241" y="149317"/>
                    <a:pt x="162658" y="146142"/>
                  </a:cubicBezTo>
                  <a:cubicBezTo>
                    <a:pt x="152075" y="142967"/>
                    <a:pt x="162129" y="179479"/>
                    <a:pt x="143608" y="158842"/>
                  </a:cubicBezTo>
                  <a:cubicBezTo>
                    <a:pt x="125087" y="138205"/>
                    <a:pt x="36187" y="-4141"/>
                    <a:pt x="29308" y="9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277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栄光ゼミナール「のびしろガール！」田中芽衣 — KEISUKE NISHITANI" hidden="1">
            <a:extLst>
              <a:ext uri="{FF2B5EF4-FFF2-40B4-BE49-F238E27FC236}">
                <a16:creationId xmlns:a16="http://schemas.microsoft.com/office/drawing/2014/main" id="{3EF515F1-D98E-03A7-DCF0-6B2AABE9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650" r="28487" b="11532"/>
          <a:stretch/>
        </p:blipFill>
        <p:spPr bwMode="auto">
          <a:xfrm>
            <a:off x="2220686" y="698"/>
            <a:ext cx="4963885" cy="12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29485F0-6A1D-331A-5E59-3DE333977B08}"/>
              </a:ext>
            </a:extLst>
          </p:cNvPr>
          <p:cNvGrpSpPr/>
          <p:nvPr/>
        </p:nvGrpSpPr>
        <p:grpSpPr>
          <a:xfrm>
            <a:off x="3517873" y="1304815"/>
            <a:ext cx="3097162" cy="5512031"/>
            <a:chOff x="3517873" y="1304815"/>
            <a:chExt cx="3097162" cy="5512031"/>
          </a:xfrm>
        </p:grpSpPr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E5CF548B-D199-23BC-4126-00E3A1220AAD}"/>
                </a:ext>
              </a:extLst>
            </p:cNvPr>
            <p:cNvSpPr/>
            <p:nvPr/>
          </p:nvSpPr>
          <p:spPr>
            <a:xfrm>
              <a:off x="3517873" y="1304815"/>
              <a:ext cx="476375" cy="41466"/>
            </a:xfrm>
            <a:custGeom>
              <a:avLst/>
              <a:gdLst>
                <a:gd name="connsiteX0" fmla="*/ 27 w 476375"/>
                <a:gd name="connsiteY0" fmla="*/ 41385 h 41466"/>
                <a:gd name="connsiteX1" fmla="*/ 171477 w 476375"/>
                <a:gd name="connsiteY1" fmla="*/ 15985 h 41466"/>
                <a:gd name="connsiteX2" fmla="*/ 311177 w 476375"/>
                <a:gd name="connsiteY2" fmla="*/ 12810 h 41466"/>
                <a:gd name="connsiteX3" fmla="*/ 377852 w 476375"/>
                <a:gd name="connsiteY3" fmla="*/ 12810 h 41466"/>
                <a:gd name="connsiteX4" fmla="*/ 476277 w 476375"/>
                <a:gd name="connsiteY4" fmla="*/ 110 h 41466"/>
                <a:gd name="connsiteX5" fmla="*/ 358802 w 476375"/>
                <a:gd name="connsiteY5" fmla="*/ 6460 h 41466"/>
                <a:gd name="connsiteX6" fmla="*/ 263552 w 476375"/>
                <a:gd name="connsiteY6" fmla="*/ 3285 h 41466"/>
                <a:gd name="connsiteX7" fmla="*/ 184177 w 476375"/>
                <a:gd name="connsiteY7" fmla="*/ 6460 h 41466"/>
                <a:gd name="connsiteX8" fmla="*/ 27 w 476375"/>
                <a:gd name="connsiteY8" fmla="*/ 41385 h 4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75" h="41466">
                  <a:moveTo>
                    <a:pt x="27" y="41385"/>
                  </a:moveTo>
                  <a:cubicBezTo>
                    <a:pt x="-2090" y="42973"/>
                    <a:pt x="119619" y="20747"/>
                    <a:pt x="171477" y="15985"/>
                  </a:cubicBezTo>
                  <a:cubicBezTo>
                    <a:pt x="223335" y="11222"/>
                    <a:pt x="276781" y="13339"/>
                    <a:pt x="311177" y="12810"/>
                  </a:cubicBezTo>
                  <a:cubicBezTo>
                    <a:pt x="345573" y="12281"/>
                    <a:pt x="350335" y="14927"/>
                    <a:pt x="377852" y="12810"/>
                  </a:cubicBezTo>
                  <a:cubicBezTo>
                    <a:pt x="405369" y="10693"/>
                    <a:pt x="479452" y="1168"/>
                    <a:pt x="476277" y="110"/>
                  </a:cubicBezTo>
                  <a:cubicBezTo>
                    <a:pt x="473102" y="-948"/>
                    <a:pt x="394256" y="5931"/>
                    <a:pt x="358802" y="6460"/>
                  </a:cubicBezTo>
                  <a:cubicBezTo>
                    <a:pt x="323348" y="6989"/>
                    <a:pt x="292656" y="3285"/>
                    <a:pt x="263552" y="3285"/>
                  </a:cubicBezTo>
                  <a:cubicBezTo>
                    <a:pt x="234448" y="3285"/>
                    <a:pt x="225452" y="1168"/>
                    <a:pt x="184177" y="6460"/>
                  </a:cubicBezTo>
                  <a:cubicBezTo>
                    <a:pt x="142902" y="11752"/>
                    <a:pt x="2144" y="39797"/>
                    <a:pt x="27" y="4138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745783E6-284C-3D01-D07F-A78993B4A76B}"/>
                </a:ext>
              </a:extLst>
            </p:cNvPr>
            <p:cNvSpPr/>
            <p:nvPr/>
          </p:nvSpPr>
          <p:spPr>
            <a:xfrm>
              <a:off x="3545587" y="1339618"/>
              <a:ext cx="182211" cy="42350"/>
            </a:xfrm>
            <a:custGeom>
              <a:avLst/>
              <a:gdLst>
                <a:gd name="connsiteX0" fmla="*/ 888 w 182211"/>
                <a:gd name="connsiteY0" fmla="*/ 41507 h 42350"/>
                <a:gd name="connsiteX1" fmla="*/ 178688 w 182211"/>
                <a:gd name="connsiteY1" fmla="*/ 232 h 42350"/>
                <a:gd name="connsiteX2" fmla="*/ 112013 w 182211"/>
                <a:gd name="connsiteY2" fmla="*/ 25632 h 42350"/>
                <a:gd name="connsiteX3" fmla="*/ 888 w 182211"/>
                <a:gd name="connsiteY3" fmla="*/ 41507 h 4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1" h="42350">
                  <a:moveTo>
                    <a:pt x="888" y="41507"/>
                  </a:moveTo>
                  <a:cubicBezTo>
                    <a:pt x="12001" y="37274"/>
                    <a:pt x="160167" y="2878"/>
                    <a:pt x="178688" y="232"/>
                  </a:cubicBezTo>
                  <a:cubicBezTo>
                    <a:pt x="197209" y="-2414"/>
                    <a:pt x="137942" y="18224"/>
                    <a:pt x="112013" y="25632"/>
                  </a:cubicBezTo>
                  <a:cubicBezTo>
                    <a:pt x="86084" y="33040"/>
                    <a:pt x="-10225" y="45740"/>
                    <a:pt x="888" y="4150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E2064D26-DB10-AA7D-87D1-C59E48AD71EC}"/>
                </a:ext>
              </a:extLst>
            </p:cNvPr>
            <p:cNvSpPr/>
            <p:nvPr/>
          </p:nvSpPr>
          <p:spPr>
            <a:xfrm>
              <a:off x="3522703" y="1348590"/>
              <a:ext cx="41323" cy="325931"/>
            </a:xfrm>
            <a:custGeom>
              <a:avLst/>
              <a:gdLst>
                <a:gd name="connsiteX0" fmla="*/ 4722 w 41323"/>
                <a:gd name="connsiteY0" fmla="*/ 785 h 325931"/>
                <a:gd name="connsiteX1" fmla="*/ 1547 w 41323"/>
                <a:gd name="connsiteY1" fmla="*/ 73810 h 325931"/>
                <a:gd name="connsiteX2" fmla="*/ 26947 w 41323"/>
                <a:gd name="connsiteY2" fmla="*/ 203985 h 325931"/>
                <a:gd name="connsiteX3" fmla="*/ 33297 w 41323"/>
                <a:gd name="connsiteY3" fmla="*/ 289710 h 325931"/>
                <a:gd name="connsiteX4" fmla="*/ 39647 w 41323"/>
                <a:gd name="connsiteY4" fmla="*/ 321460 h 325931"/>
                <a:gd name="connsiteX5" fmla="*/ 39647 w 41323"/>
                <a:gd name="connsiteY5" fmla="*/ 197635 h 325931"/>
                <a:gd name="connsiteX6" fmla="*/ 20597 w 41323"/>
                <a:gd name="connsiteY6" fmla="*/ 118260 h 325931"/>
                <a:gd name="connsiteX7" fmla="*/ 4722 w 41323"/>
                <a:gd name="connsiteY7" fmla="*/ 785 h 32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" h="325931">
                  <a:moveTo>
                    <a:pt x="4722" y="785"/>
                  </a:moveTo>
                  <a:cubicBezTo>
                    <a:pt x="1547" y="-6623"/>
                    <a:pt x="-2157" y="39943"/>
                    <a:pt x="1547" y="73810"/>
                  </a:cubicBezTo>
                  <a:cubicBezTo>
                    <a:pt x="5251" y="107677"/>
                    <a:pt x="21655" y="168002"/>
                    <a:pt x="26947" y="203985"/>
                  </a:cubicBezTo>
                  <a:cubicBezTo>
                    <a:pt x="32239" y="239968"/>
                    <a:pt x="31180" y="270131"/>
                    <a:pt x="33297" y="289710"/>
                  </a:cubicBezTo>
                  <a:cubicBezTo>
                    <a:pt x="35414" y="309289"/>
                    <a:pt x="38589" y="336806"/>
                    <a:pt x="39647" y="321460"/>
                  </a:cubicBezTo>
                  <a:cubicBezTo>
                    <a:pt x="40705" y="306114"/>
                    <a:pt x="42822" y="231502"/>
                    <a:pt x="39647" y="197635"/>
                  </a:cubicBezTo>
                  <a:cubicBezTo>
                    <a:pt x="36472" y="163768"/>
                    <a:pt x="24301" y="148952"/>
                    <a:pt x="20597" y="118260"/>
                  </a:cubicBezTo>
                  <a:cubicBezTo>
                    <a:pt x="16893" y="87568"/>
                    <a:pt x="7897" y="8193"/>
                    <a:pt x="4722" y="78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1759A686-D42B-BB08-2A9B-99F42B67DFF5}"/>
                </a:ext>
              </a:extLst>
            </p:cNvPr>
            <p:cNvSpPr/>
            <p:nvPr/>
          </p:nvSpPr>
          <p:spPr>
            <a:xfrm>
              <a:off x="3978184" y="1314103"/>
              <a:ext cx="28788" cy="330629"/>
            </a:xfrm>
            <a:custGeom>
              <a:avLst/>
              <a:gdLst>
                <a:gd name="connsiteX0" fmla="*/ 15966 w 28788"/>
                <a:gd name="connsiteY0" fmla="*/ 347 h 330629"/>
                <a:gd name="connsiteX1" fmla="*/ 91 w 28788"/>
                <a:gd name="connsiteY1" fmla="*/ 86072 h 330629"/>
                <a:gd name="connsiteX2" fmla="*/ 9616 w 28788"/>
                <a:gd name="connsiteY2" fmla="*/ 57497 h 330629"/>
                <a:gd name="connsiteX3" fmla="*/ 12791 w 28788"/>
                <a:gd name="connsiteY3" fmla="*/ 155922 h 330629"/>
                <a:gd name="connsiteX4" fmla="*/ 28666 w 28788"/>
                <a:gd name="connsiteY4" fmla="*/ 330547 h 330629"/>
                <a:gd name="connsiteX5" fmla="*/ 3266 w 28788"/>
                <a:gd name="connsiteY5" fmla="*/ 178147 h 330629"/>
                <a:gd name="connsiteX6" fmla="*/ 3266 w 28788"/>
                <a:gd name="connsiteY6" fmla="*/ 124172 h 330629"/>
                <a:gd name="connsiteX7" fmla="*/ 15966 w 28788"/>
                <a:gd name="connsiteY7" fmla="*/ 347 h 3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" h="330629">
                  <a:moveTo>
                    <a:pt x="15966" y="347"/>
                  </a:moveTo>
                  <a:cubicBezTo>
                    <a:pt x="15437" y="-6003"/>
                    <a:pt x="1149" y="76547"/>
                    <a:pt x="91" y="86072"/>
                  </a:cubicBezTo>
                  <a:cubicBezTo>
                    <a:pt x="-967" y="95597"/>
                    <a:pt x="7499" y="45855"/>
                    <a:pt x="9616" y="57497"/>
                  </a:cubicBezTo>
                  <a:cubicBezTo>
                    <a:pt x="11733" y="69139"/>
                    <a:pt x="9616" y="110414"/>
                    <a:pt x="12791" y="155922"/>
                  </a:cubicBezTo>
                  <a:cubicBezTo>
                    <a:pt x="15966" y="201430"/>
                    <a:pt x="30253" y="326843"/>
                    <a:pt x="28666" y="330547"/>
                  </a:cubicBezTo>
                  <a:cubicBezTo>
                    <a:pt x="27079" y="334251"/>
                    <a:pt x="7499" y="212543"/>
                    <a:pt x="3266" y="178147"/>
                  </a:cubicBezTo>
                  <a:cubicBezTo>
                    <a:pt x="-967" y="143751"/>
                    <a:pt x="2208" y="150630"/>
                    <a:pt x="3266" y="124172"/>
                  </a:cubicBezTo>
                  <a:cubicBezTo>
                    <a:pt x="4324" y="97714"/>
                    <a:pt x="16495" y="6697"/>
                    <a:pt x="15966" y="34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7DF6FB7C-2910-22C7-9FDD-F19AC0A6A3CD}"/>
                </a:ext>
              </a:extLst>
            </p:cNvPr>
            <p:cNvSpPr/>
            <p:nvPr/>
          </p:nvSpPr>
          <p:spPr>
            <a:xfrm>
              <a:off x="3651018" y="1606521"/>
              <a:ext cx="331799" cy="44581"/>
            </a:xfrm>
            <a:custGeom>
              <a:avLst/>
              <a:gdLst>
                <a:gd name="connsiteX0" fmla="*/ 232 w 331799"/>
                <a:gd name="connsiteY0" fmla="*/ 44479 h 44581"/>
                <a:gd name="connsiteX1" fmla="*/ 219307 w 331799"/>
                <a:gd name="connsiteY1" fmla="*/ 12729 h 44581"/>
                <a:gd name="connsiteX2" fmla="*/ 330432 w 331799"/>
                <a:gd name="connsiteY2" fmla="*/ 28604 h 44581"/>
                <a:gd name="connsiteX3" fmla="*/ 263757 w 331799"/>
                <a:gd name="connsiteY3" fmla="*/ 29 h 44581"/>
                <a:gd name="connsiteX4" fmla="*/ 232 w 331799"/>
                <a:gd name="connsiteY4" fmla="*/ 44479 h 4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799" h="44581">
                  <a:moveTo>
                    <a:pt x="232" y="44479"/>
                  </a:moveTo>
                  <a:cubicBezTo>
                    <a:pt x="-7176" y="46596"/>
                    <a:pt x="164274" y="15375"/>
                    <a:pt x="219307" y="12729"/>
                  </a:cubicBezTo>
                  <a:cubicBezTo>
                    <a:pt x="274340" y="10083"/>
                    <a:pt x="323024" y="30721"/>
                    <a:pt x="330432" y="28604"/>
                  </a:cubicBezTo>
                  <a:cubicBezTo>
                    <a:pt x="337840" y="26487"/>
                    <a:pt x="315086" y="-1029"/>
                    <a:pt x="263757" y="29"/>
                  </a:cubicBezTo>
                  <a:cubicBezTo>
                    <a:pt x="212428" y="1087"/>
                    <a:pt x="7640" y="42362"/>
                    <a:pt x="232" y="4447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12EE0C8A-54D4-1259-ECE4-8FD296557EAC}"/>
                </a:ext>
              </a:extLst>
            </p:cNvPr>
            <p:cNvSpPr/>
            <p:nvPr/>
          </p:nvSpPr>
          <p:spPr>
            <a:xfrm>
              <a:off x="3635375" y="1642279"/>
              <a:ext cx="362185" cy="30946"/>
            </a:xfrm>
            <a:custGeom>
              <a:avLst/>
              <a:gdLst>
                <a:gd name="connsiteX0" fmla="*/ 0 w 362185"/>
                <a:gd name="connsiteY0" fmla="*/ 30946 h 30946"/>
                <a:gd name="connsiteX1" fmla="*/ 203200 w 362185"/>
                <a:gd name="connsiteY1" fmla="*/ 2371 h 30946"/>
                <a:gd name="connsiteX2" fmla="*/ 285750 w 362185"/>
                <a:gd name="connsiteY2" fmla="*/ 2371 h 30946"/>
                <a:gd name="connsiteX3" fmla="*/ 361950 w 362185"/>
                <a:gd name="connsiteY3" fmla="*/ 8721 h 30946"/>
                <a:gd name="connsiteX4" fmla="*/ 260350 w 362185"/>
                <a:gd name="connsiteY4" fmla="*/ 11896 h 30946"/>
                <a:gd name="connsiteX5" fmla="*/ 215900 w 362185"/>
                <a:gd name="connsiteY5" fmla="*/ 15071 h 30946"/>
                <a:gd name="connsiteX6" fmla="*/ 0 w 362185"/>
                <a:gd name="connsiteY6" fmla="*/ 30946 h 3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185" h="30946">
                  <a:moveTo>
                    <a:pt x="0" y="30946"/>
                  </a:moveTo>
                  <a:cubicBezTo>
                    <a:pt x="77787" y="19039"/>
                    <a:pt x="155575" y="7133"/>
                    <a:pt x="203200" y="2371"/>
                  </a:cubicBezTo>
                  <a:cubicBezTo>
                    <a:pt x="250825" y="-2391"/>
                    <a:pt x="259292" y="1313"/>
                    <a:pt x="285750" y="2371"/>
                  </a:cubicBezTo>
                  <a:cubicBezTo>
                    <a:pt x="312208" y="3429"/>
                    <a:pt x="366183" y="7134"/>
                    <a:pt x="361950" y="8721"/>
                  </a:cubicBezTo>
                  <a:cubicBezTo>
                    <a:pt x="357717" y="10308"/>
                    <a:pt x="284692" y="10838"/>
                    <a:pt x="260350" y="11896"/>
                  </a:cubicBezTo>
                  <a:cubicBezTo>
                    <a:pt x="236008" y="12954"/>
                    <a:pt x="215900" y="15071"/>
                    <a:pt x="215900" y="15071"/>
                  </a:cubicBezTo>
                  <a:lnTo>
                    <a:pt x="0" y="3094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C6CE9139-9730-26A2-61AB-6A09B23826EB}"/>
                </a:ext>
              </a:extLst>
            </p:cNvPr>
            <p:cNvSpPr/>
            <p:nvPr/>
          </p:nvSpPr>
          <p:spPr>
            <a:xfrm>
              <a:off x="3562340" y="1679380"/>
              <a:ext cx="28664" cy="522636"/>
            </a:xfrm>
            <a:custGeom>
              <a:avLst/>
              <a:gdLst>
                <a:gd name="connsiteX0" fmla="*/ 10 w 28664"/>
                <a:gd name="connsiteY0" fmla="*/ 195 h 522636"/>
                <a:gd name="connsiteX1" fmla="*/ 22235 w 28664"/>
                <a:gd name="connsiteY1" fmla="*/ 85920 h 522636"/>
                <a:gd name="connsiteX2" fmla="*/ 28585 w 28664"/>
                <a:gd name="connsiteY2" fmla="*/ 520895 h 522636"/>
                <a:gd name="connsiteX3" fmla="*/ 19060 w 28664"/>
                <a:gd name="connsiteY3" fmla="*/ 231970 h 522636"/>
                <a:gd name="connsiteX4" fmla="*/ 19060 w 28664"/>
                <a:gd name="connsiteY4" fmla="*/ 66870 h 522636"/>
                <a:gd name="connsiteX5" fmla="*/ 10 w 28664"/>
                <a:gd name="connsiteY5" fmla="*/ 195 h 52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" h="522636">
                  <a:moveTo>
                    <a:pt x="10" y="195"/>
                  </a:moveTo>
                  <a:cubicBezTo>
                    <a:pt x="539" y="3370"/>
                    <a:pt x="17473" y="-863"/>
                    <a:pt x="22235" y="85920"/>
                  </a:cubicBezTo>
                  <a:cubicBezTo>
                    <a:pt x="26997" y="172703"/>
                    <a:pt x="29114" y="496553"/>
                    <a:pt x="28585" y="520895"/>
                  </a:cubicBezTo>
                  <a:cubicBezTo>
                    <a:pt x="28056" y="545237"/>
                    <a:pt x="20647" y="307641"/>
                    <a:pt x="19060" y="231970"/>
                  </a:cubicBezTo>
                  <a:cubicBezTo>
                    <a:pt x="17473" y="156299"/>
                    <a:pt x="19589" y="100737"/>
                    <a:pt x="19060" y="66870"/>
                  </a:cubicBezTo>
                  <a:cubicBezTo>
                    <a:pt x="18531" y="33003"/>
                    <a:pt x="-519" y="-2980"/>
                    <a:pt x="10" y="19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88E33C2A-8F22-5C9A-A788-23A7E6EA2737}"/>
                </a:ext>
              </a:extLst>
            </p:cNvPr>
            <p:cNvSpPr/>
            <p:nvPr/>
          </p:nvSpPr>
          <p:spPr>
            <a:xfrm>
              <a:off x="3991372" y="1641235"/>
              <a:ext cx="94144" cy="425951"/>
            </a:xfrm>
            <a:custGeom>
              <a:avLst/>
              <a:gdLst>
                <a:gd name="connsiteX0" fmla="*/ 2778 w 94144"/>
                <a:gd name="connsiteY0" fmla="*/ 240 h 425951"/>
                <a:gd name="connsiteX1" fmla="*/ 2778 w 94144"/>
                <a:gd name="connsiteY1" fmla="*/ 85965 h 425951"/>
                <a:gd name="connsiteX2" fmla="*/ 25003 w 94144"/>
                <a:gd name="connsiteY2" fmla="*/ 139940 h 425951"/>
                <a:gd name="connsiteX3" fmla="*/ 72628 w 94144"/>
                <a:gd name="connsiteY3" fmla="*/ 263765 h 425951"/>
                <a:gd name="connsiteX4" fmla="*/ 78978 w 94144"/>
                <a:gd name="connsiteY4" fmla="*/ 311390 h 425951"/>
                <a:gd name="connsiteX5" fmla="*/ 82153 w 94144"/>
                <a:gd name="connsiteY5" fmla="*/ 425690 h 425951"/>
                <a:gd name="connsiteX6" fmla="*/ 91678 w 94144"/>
                <a:gd name="connsiteY6" fmla="*/ 276465 h 425951"/>
                <a:gd name="connsiteX7" fmla="*/ 31353 w 94144"/>
                <a:gd name="connsiteY7" fmla="*/ 143115 h 425951"/>
                <a:gd name="connsiteX8" fmla="*/ 25003 w 94144"/>
                <a:gd name="connsiteY8" fmla="*/ 114540 h 425951"/>
                <a:gd name="connsiteX9" fmla="*/ 2778 w 94144"/>
                <a:gd name="connsiteY9" fmla="*/ 240 h 42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44" h="425951">
                  <a:moveTo>
                    <a:pt x="2778" y="240"/>
                  </a:moveTo>
                  <a:cubicBezTo>
                    <a:pt x="-926" y="-4522"/>
                    <a:pt x="-926" y="62682"/>
                    <a:pt x="2778" y="85965"/>
                  </a:cubicBezTo>
                  <a:cubicBezTo>
                    <a:pt x="6482" y="109248"/>
                    <a:pt x="13361" y="110307"/>
                    <a:pt x="25003" y="139940"/>
                  </a:cubicBezTo>
                  <a:cubicBezTo>
                    <a:pt x="36645" y="169573"/>
                    <a:pt x="63632" y="235190"/>
                    <a:pt x="72628" y="263765"/>
                  </a:cubicBezTo>
                  <a:cubicBezTo>
                    <a:pt x="81624" y="292340"/>
                    <a:pt x="77391" y="284403"/>
                    <a:pt x="78978" y="311390"/>
                  </a:cubicBezTo>
                  <a:cubicBezTo>
                    <a:pt x="80565" y="338377"/>
                    <a:pt x="80036" y="431511"/>
                    <a:pt x="82153" y="425690"/>
                  </a:cubicBezTo>
                  <a:cubicBezTo>
                    <a:pt x="84270" y="419869"/>
                    <a:pt x="100145" y="323561"/>
                    <a:pt x="91678" y="276465"/>
                  </a:cubicBezTo>
                  <a:cubicBezTo>
                    <a:pt x="83211" y="229369"/>
                    <a:pt x="42465" y="170102"/>
                    <a:pt x="31353" y="143115"/>
                  </a:cubicBezTo>
                  <a:cubicBezTo>
                    <a:pt x="20241" y="116128"/>
                    <a:pt x="26590" y="133061"/>
                    <a:pt x="25003" y="114540"/>
                  </a:cubicBezTo>
                  <a:cubicBezTo>
                    <a:pt x="23416" y="96019"/>
                    <a:pt x="6482" y="5002"/>
                    <a:pt x="2778" y="24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84F975F7-16A0-04AF-6F46-63CECB7C8DDE}"/>
                </a:ext>
              </a:extLst>
            </p:cNvPr>
            <p:cNvSpPr/>
            <p:nvPr/>
          </p:nvSpPr>
          <p:spPr>
            <a:xfrm>
              <a:off x="3593987" y="2193925"/>
              <a:ext cx="41404" cy="530902"/>
            </a:xfrm>
            <a:custGeom>
              <a:avLst/>
              <a:gdLst>
                <a:gd name="connsiteX0" fmla="*/ 113 w 41404"/>
                <a:gd name="connsiteY0" fmla="*/ 0 h 530902"/>
                <a:gd name="connsiteX1" fmla="*/ 28688 w 41404"/>
                <a:gd name="connsiteY1" fmla="*/ 98425 h 530902"/>
                <a:gd name="connsiteX2" fmla="*/ 15988 w 41404"/>
                <a:gd name="connsiteY2" fmla="*/ 355600 h 530902"/>
                <a:gd name="connsiteX3" fmla="*/ 19163 w 41404"/>
                <a:gd name="connsiteY3" fmla="*/ 406400 h 530902"/>
                <a:gd name="connsiteX4" fmla="*/ 19163 w 41404"/>
                <a:gd name="connsiteY4" fmla="*/ 530225 h 530902"/>
                <a:gd name="connsiteX5" fmla="*/ 25513 w 41404"/>
                <a:gd name="connsiteY5" fmla="*/ 346075 h 530902"/>
                <a:gd name="connsiteX6" fmla="*/ 41388 w 41404"/>
                <a:gd name="connsiteY6" fmla="*/ 98425 h 530902"/>
                <a:gd name="connsiteX7" fmla="*/ 113 w 41404"/>
                <a:gd name="connsiteY7" fmla="*/ 0 h 5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04" h="530902">
                  <a:moveTo>
                    <a:pt x="113" y="0"/>
                  </a:moveTo>
                  <a:cubicBezTo>
                    <a:pt x="-2004" y="0"/>
                    <a:pt x="26042" y="39158"/>
                    <a:pt x="28688" y="98425"/>
                  </a:cubicBezTo>
                  <a:cubicBezTo>
                    <a:pt x="31334" y="157692"/>
                    <a:pt x="17575" y="304271"/>
                    <a:pt x="15988" y="355600"/>
                  </a:cubicBezTo>
                  <a:cubicBezTo>
                    <a:pt x="14401" y="406929"/>
                    <a:pt x="18634" y="377296"/>
                    <a:pt x="19163" y="406400"/>
                  </a:cubicBezTo>
                  <a:cubicBezTo>
                    <a:pt x="19692" y="435504"/>
                    <a:pt x="18105" y="540279"/>
                    <a:pt x="19163" y="530225"/>
                  </a:cubicBezTo>
                  <a:cubicBezTo>
                    <a:pt x="20221" y="520171"/>
                    <a:pt x="21809" y="418042"/>
                    <a:pt x="25513" y="346075"/>
                  </a:cubicBezTo>
                  <a:cubicBezTo>
                    <a:pt x="29217" y="274108"/>
                    <a:pt x="41917" y="152400"/>
                    <a:pt x="41388" y="98425"/>
                  </a:cubicBezTo>
                  <a:cubicBezTo>
                    <a:pt x="40859" y="44450"/>
                    <a:pt x="2230" y="0"/>
                    <a:pt x="11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DC414774-6960-0DAE-20E5-BB7B03170CF6}"/>
                </a:ext>
              </a:extLst>
            </p:cNvPr>
            <p:cNvSpPr/>
            <p:nvPr/>
          </p:nvSpPr>
          <p:spPr>
            <a:xfrm>
              <a:off x="4057646" y="2057365"/>
              <a:ext cx="70688" cy="419167"/>
            </a:xfrm>
            <a:custGeom>
              <a:avLst/>
              <a:gdLst>
                <a:gd name="connsiteX0" fmla="*/ 15879 w 70688"/>
                <a:gd name="connsiteY0" fmla="*/ 35 h 419167"/>
                <a:gd name="connsiteX1" fmla="*/ 66679 w 70688"/>
                <a:gd name="connsiteY1" fmla="*/ 127035 h 419167"/>
                <a:gd name="connsiteX2" fmla="*/ 66679 w 70688"/>
                <a:gd name="connsiteY2" fmla="*/ 212760 h 419167"/>
                <a:gd name="connsiteX3" fmla="*/ 60329 w 70688"/>
                <a:gd name="connsiteY3" fmla="*/ 285785 h 419167"/>
                <a:gd name="connsiteX4" fmla="*/ 4 w 70688"/>
                <a:gd name="connsiteY4" fmla="*/ 419135 h 419167"/>
                <a:gd name="connsiteX5" fmla="*/ 57154 w 70688"/>
                <a:gd name="connsiteY5" fmla="*/ 273085 h 419167"/>
                <a:gd name="connsiteX6" fmla="*/ 60329 w 70688"/>
                <a:gd name="connsiteY6" fmla="*/ 139735 h 419167"/>
                <a:gd name="connsiteX7" fmla="*/ 15879 w 70688"/>
                <a:gd name="connsiteY7" fmla="*/ 35 h 4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688" h="419167">
                  <a:moveTo>
                    <a:pt x="15879" y="35"/>
                  </a:moveTo>
                  <a:cubicBezTo>
                    <a:pt x="16937" y="-2082"/>
                    <a:pt x="58212" y="91581"/>
                    <a:pt x="66679" y="127035"/>
                  </a:cubicBezTo>
                  <a:cubicBezTo>
                    <a:pt x="75146" y="162489"/>
                    <a:pt x="67737" y="186302"/>
                    <a:pt x="66679" y="212760"/>
                  </a:cubicBezTo>
                  <a:cubicBezTo>
                    <a:pt x="65621" y="239218"/>
                    <a:pt x="71442" y="251389"/>
                    <a:pt x="60329" y="285785"/>
                  </a:cubicBezTo>
                  <a:cubicBezTo>
                    <a:pt x="49216" y="320181"/>
                    <a:pt x="533" y="421252"/>
                    <a:pt x="4" y="419135"/>
                  </a:cubicBezTo>
                  <a:cubicBezTo>
                    <a:pt x="-525" y="417018"/>
                    <a:pt x="47100" y="319652"/>
                    <a:pt x="57154" y="273085"/>
                  </a:cubicBezTo>
                  <a:cubicBezTo>
                    <a:pt x="67208" y="226518"/>
                    <a:pt x="65621" y="178364"/>
                    <a:pt x="60329" y="139735"/>
                  </a:cubicBezTo>
                  <a:cubicBezTo>
                    <a:pt x="55037" y="101106"/>
                    <a:pt x="14821" y="2152"/>
                    <a:pt x="15879" y="3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85E1B44F-1757-6764-1167-8EE321236AC5}"/>
                </a:ext>
              </a:extLst>
            </p:cNvPr>
            <p:cNvSpPr/>
            <p:nvPr/>
          </p:nvSpPr>
          <p:spPr>
            <a:xfrm>
              <a:off x="3610737" y="2558900"/>
              <a:ext cx="88316" cy="355778"/>
            </a:xfrm>
            <a:custGeom>
              <a:avLst/>
              <a:gdLst>
                <a:gd name="connsiteX0" fmla="*/ 21463 w 88316"/>
                <a:gd name="connsiteY0" fmla="*/ 150 h 355778"/>
                <a:gd name="connsiteX1" fmla="*/ 15113 w 88316"/>
                <a:gd name="connsiteY1" fmla="*/ 165250 h 355778"/>
                <a:gd name="connsiteX2" fmla="*/ 24638 w 88316"/>
                <a:gd name="connsiteY2" fmla="*/ 209700 h 355778"/>
                <a:gd name="connsiteX3" fmla="*/ 88138 w 88316"/>
                <a:gd name="connsiteY3" fmla="*/ 355750 h 355778"/>
                <a:gd name="connsiteX4" fmla="*/ 2413 w 88316"/>
                <a:gd name="connsiteY4" fmla="*/ 197000 h 355778"/>
                <a:gd name="connsiteX5" fmla="*/ 21463 w 88316"/>
                <a:gd name="connsiteY5" fmla="*/ 150 h 35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16" h="355778">
                  <a:moveTo>
                    <a:pt x="21463" y="150"/>
                  </a:moveTo>
                  <a:cubicBezTo>
                    <a:pt x="23580" y="-5142"/>
                    <a:pt x="14584" y="130325"/>
                    <a:pt x="15113" y="165250"/>
                  </a:cubicBezTo>
                  <a:cubicBezTo>
                    <a:pt x="15642" y="200175"/>
                    <a:pt x="12467" y="177950"/>
                    <a:pt x="24638" y="209700"/>
                  </a:cubicBezTo>
                  <a:cubicBezTo>
                    <a:pt x="36809" y="241450"/>
                    <a:pt x="91842" y="357867"/>
                    <a:pt x="88138" y="355750"/>
                  </a:cubicBezTo>
                  <a:cubicBezTo>
                    <a:pt x="84434" y="353633"/>
                    <a:pt x="12996" y="253092"/>
                    <a:pt x="2413" y="197000"/>
                  </a:cubicBezTo>
                  <a:cubicBezTo>
                    <a:pt x="-8170" y="140908"/>
                    <a:pt x="19346" y="5442"/>
                    <a:pt x="21463" y="1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D3C41272-4900-F982-7B5C-1D3061E6C4F3}"/>
                </a:ext>
              </a:extLst>
            </p:cNvPr>
            <p:cNvSpPr/>
            <p:nvPr/>
          </p:nvSpPr>
          <p:spPr>
            <a:xfrm>
              <a:off x="3685844" y="2882897"/>
              <a:ext cx="104319" cy="644140"/>
            </a:xfrm>
            <a:custGeom>
              <a:avLst/>
              <a:gdLst>
                <a:gd name="connsiteX0" fmla="*/ 25731 w 104319"/>
                <a:gd name="connsiteY0" fmla="*/ 3 h 644140"/>
                <a:gd name="connsiteX1" fmla="*/ 331 w 104319"/>
                <a:gd name="connsiteY1" fmla="*/ 107953 h 644140"/>
                <a:gd name="connsiteX2" fmla="*/ 13031 w 104319"/>
                <a:gd name="connsiteY2" fmla="*/ 307978 h 644140"/>
                <a:gd name="connsiteX3" fmla="*/ 38431 w 104319"/>
                <a:gd name="connsiteY3" fmla="*/ 444503 h 644140"/>
                <a:gd name="connsiteX4" fmla="*/ 57481 w 104319"/>
                <a:gd name="connsiteY4" fmla="*/ 514353 h 644140"/>
                <a:gd name="connsiteX5" fmla="*/ 98756 w 104319"/>
                <a:gd name="connsiteY5" fmla="*/ 628653 h 644140"/>
                <a:gd name="connsiteX6" fmla="*/ 98756 w 104319"/>
                <a:gd name="connsiteY6" fmla="*/ 625478 h 644140"/>
                <a:gd name="connsiteX7" fmla="*/ 51131 w 104319"/>
                <a:gd name="connsiteY7" fmla="*/ 466728 h 644140"/>
                <a:gd name="connsiteX8" fmla="*/ 9856 w 104319"/>
                <a:gd name="connsiteY8" fmla="*/ 222253 h 644140"/>
                <a:gd name="connsiteX9" fmla="*/ 13031 w 104319"/>
                <a:gd name="connsiteY9" fmla="*/ 104778 h 644140"/>
                <a:gd name="connsiteX10" fmla="*/ 25731 w 104319"/>
                <a:gd name="connsiteY10" fmla="*/ 3 h 64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19" h="644140">
                  <a:moveTo>
                    <a:pt x="25731" y="3"/>
                  </a:moveTo>
                  <a:cubicBezTo>
                    <a:pt x="23614" y="532"/>
                    <a:pt x="2448" y="56624"/>
                    <a:pt x="331" y="107953"/>
                  </a:cubicBezTo>
                  <a:cubicBezTo>
                    <a:pt x="-1786" y="159282"/>
                    <a:pt x="6681" y="251886"/>
                    <a:pt x="13031" y="307978"/>
                  </a:cubicBezTo>
                  <a:cubicBezTo>
                    <a:pt x="19381" y="364070"/>
                    <a:pt x="31023" y="410107"/>
                    <a:pt x="38431" y="444503"/>
                  </a:cubicBezTo>
                  <a:cubicBezTo>
                    <a:pt x="45839" y="478899"/>
                    <a:pt x="47427" y="483661"/>
                    <a:pt x="57481" y="514353"/>
                  </a:cubicBezTo>
                  <a:cubicBezTo>
                    <a:pt x="67535" y="545045"/>
                    <a:pt x="98756" y="628653"/>
                    <a:pt x="98756" y="628653"/>
                  </a:cubicBezTo>
                  <a:cubicBezTo>
                    <a:pt x="105635" y="647174"/>
                    <a:pt x="106693" y="652465"/>
                    <a:pt x="98756" y="625478"/>
                  </a:cubicBezTo>
                  <a:cubicBezTo>
                    <a:pt x="90819" y="598491"/>
                    <a:pt x="65948" y="533932"/>
                    <a:pt x="51131" y="466728"/>
                  </a:cubicBezTo>
                  <a:cubicBezTo>
                    <a:pt x="36314" y="399524"/>
                    <a:pt x="16206" y="282578"/>
                    <a:pt x="9856" y="222253"/>
                  </a:cubicBezTo>
                  <a:cubicBezTo>
                    <a:pt x="3506" y="161928"/>
                    <a:pt x="10385" y="141290"/>
                    <a:pt x="13031" y="104778"/>
                  </a:cubicBezTo>
                  <a:cubicBezTo>
                    <a:pt x="15677" y="68266"/>
                    <a:pt x="27848" y="-526"/>
                    <a:pt x="25731" y="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B327A063-B422-25E6-DE19-20C9B35D76FB}"/>
                </a:ext>
              </a:extLst>
            </p:cNvPr>
            <p:cNvSpPr/>
            <p:nvPr/>
          </p:nvSpPr>
          <p:spPr>
            <a:xfrm>
              <a:off x="3790948" y="3508370"/>
              <a:ext cx="219022" cy="657211"/>
            </a:xfrm>
            <a:custGeom>
              <a:avLst/>
              <a:gdLst>
                <a:gd name="connsiteX0" fmla="*/ 2 w 219022"/>
                <a:gd name="connsiteY0" fmla="*/ 5 h 657211"/>
                <a:gd name="connsiteX1" fmla="*/ 95252 w 219022"/>
                <a:gd name="connsiteY1" fmla="*/ 203205 h 657211"/>
                <a:gd name="connsiteX2" fmla="*/ 111127 w 219022"/>
                <a:gd name="connsiteY2" fmla="*/ 234955 h 657211"/>
                <a:gd name="connsiteX3" fmla="*/ 111127 w 219022"/>
                <a:gd name="connsiteY3" fmla="*/ 222255 h 657211"/>
                <a:gd name="connsiteX4" fmla="*/ 111127 w 219022"/>
                <a:gd name="connsiteY4" fmla="*/ 279405 h 657211"/>
                <a:gd name="connsiteX5" fmla="*/ 127002 w 219022"/>
                <a:gd name="connsiteY5" fmla="*/ 349255 h 657211"/>
                <a:gd name="connsiteX6" fmla="*/ 196852 w 219022"/>
                <a:gd name="connsiteY6" fmla="*/ 584205 h 657211"/>
                <a:gd name="connsiteX7" fmla="*/ 212727 w 219022"/>
                <a:gd name="connsiteY7" fmla="*/ 638180 h 657211"/>
                <a:gd name="connsiteX8" fmla="*/ 101602 w 219022"/>
                <a:gd name="connsiteY8" fmla="*/ 292105 h 657211"/>
                <a:gd name="connsiteX9" fmla="*/ 92077 w 219022"/>
                <a:gd name="connsiteY9" fmla="*/ 209555 h 657211"/>
                <a:gd name="connsiteX10" fmla="*/ 2 w 219022"/>
                <a:gd name="connsiteY10" fmla="*/ 5 h 65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22" h="657211">
                  <a:moveTo>
                    <a:pt x="2" y="5"/>
                  </a:moveTo>
                  <a:cubicBezTo>
                    <a:pt x="531" y="-1053"/>
                    <a:pt x="76731" y="164047"/>
                    <a:pt x="95252" y="203205"/>
                  </a:cubicBezTo>
                  <a:cubicBezTo>
                    <a:pt x="113773" y="242363"/>
                    <a:pt x="111127" y="234955"/>
                    <a:pt x="111127" y="234955"/>
                  </a:cubicBezTo>
                  <a:cubicBezTo>
                    <a:pt x="113773" y="238130"/>
                    <a:pt x="111127" y="222255"/>
                    <a:pt x="111127" y="222255"/>
                  </a:cubicBezTo>
                  <a:cubicBezTo>
                    <a:pt x="111127" y="229663"/>
                    <a:pt x="108481" y="258238"/>
                    <a:pt x="111127" y="279405"/>
                  </a:cubicBezTo>
                  <a:cubicBezTo>
                    <a:pt x="113773" y="300572"/>
                    <a:pt x="112715" y="298455"/>
                    <a:pt x="127002" y="349255"/>
                  </a:cubicBezTo>
                  <a:cubicBezTo>
                    <a:pt x="141289" y="400055"/>
                    <a:pt x="182565" y="536051"/>
                    <a:pt x="196852" y="584205"/>
                  </a:cubicBezTo>
                  <a:cubicBezTo>
                    <a:pt x="211139" y="632359"/>
                    <a:pt x="228602" y="686863"/>
                    <a:pt x="212727" y="638180"/>
                  </a:cubicBezTo>
                  <a:cubicBezTo>
                    <a:pt x="196852" y="589497"/>
                    <a:pt x="121710" y="363542"/>
                    <a:pt x="101602" y="292105"/>
                  </a:cubicBezTo>
                  <a:cubicBezTo>
                    <a:pt x="81494" y="220668"/>
                    <a:pt x="106365" y="258238"/>
                    <a:pt x="92077" y="209555"/>
                  </a:cubicBezTo>
                  <a:cubicBezTo>
                    <a:pt x="77790" y="160872"/>
                    <a:pt x="-527" y="1063"/>
                    <a:pt x="2" y="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C532FE41-C8B5-D887-125F-9C2636CC36D1}"/>
                </a:ext>
              </a:extLst>
            </p:cNvPr>
            <p:cNvSpPr/>
            <p:nvPr/>
          </p:nvSpPr>
          <p:spPr>
            <a:xfrm>
              <a:off x="3787736" y="3495184"/>
              <a:ext cx="114850" cy="240270"/>
            </a:xfrm>
            <a:custGeom>
              <a:avLst/>
              <a:gdLst>
                <a:gd name="connsiteX0" fmla="*/ 39 w 114850"/>
                <a:gd name="connsiteY0" fmla="*/ 491 h 240270"/>
                <a:gd name="connsiteX1" fmla="*/ 107989 w 114850"/>
                <a:gd name="connsiteY1" fmla="*/ 232266 h 240270"/>
                <a:gd name="connsiteX2" fmla="*/ 95289 w 114850"/>
                <a:gd name="connsiteY2" fmla="*/ 171941 h 240270"/>
                <a:gd name="connsiteX3" fmla="*/ 39 w 114850"/>
                <a:gd name="connsiteY3" fmla="*/ 491 h 24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850" h="240270">
                  <a:moveTo>
                    <a:pt x="39" y="491"/>
                  </a:moveTo>
                  <a:cubicBezTo>
                    <a:pt x="2156" y="10545"/>
                    <a:pt x="92114" y="203691"/>
                    <a:pt x="107989" y="232266"/>
                  </a:cubicBezTo>
                  <a:cubicBezTo>
                    <a:pt x="123864" y="260841"/>
                    <a:pt x="109047" y="206337"/>
                    <a:pt x="95289" y="171941"/>
                  </a:cubicBezTo>
                  <a:cubicBezTo>
                    <a:pt x="81531" y="137545"/>
                    <a:pt x="-2078" y="-9563"/>
                    <a:pt x="39" y="49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609AD50C-6DE6-5869-5B04-773FAE736A9D}"/>
                </a:ext>
              </a:extLst>
            </p:cNvPr>
            <p:cNvSpPr/>
            <p:nvPr/>
          </p:nvSpPr>
          <p:spPr>
            <a:xfrm>
              <a:off x="4038589" y="2476193"/>
              <a:ext cx="105212" cy="181322"/>
            </a:xfrm>
            <a:custGeom>
              <a:avLst/>
              <a:gdLst>
                <a:gd name="connsiteX0" fmla="*/ 11 w 105212"/>
                <a:gd name="connsiteY0" fmla="*/ 307 h 181322"/>
                <a:gd name="connsiteX1" fmla="*/ 85736 w 105212"/>
                <a:gd name="connsiteY1" fmla="*/ 79682 h 181322"/>
                <a:gd name="connsiteX2" fmla="*/ 104786 w 105212"/>
                <a:gd name="connsiteY2" fmla="*/ 120957 h 181322"/>
                <a:gd name="connsiteX3" fmla="*/ 98436 w 105212"/>
                <a:gd name="connsiteY3" fmla="*/ 181282 h 181322"/>
                <a:gd name="connsiteX4" fmla="*/ 92086 w 105212"/>
                <a:gd name="connsiteY4" fmla="*/ 111432 h 181322"/>
                <a:gd name="connsiteX5" fmla="*/ 11 w 105212"/>
                <a:gd name="connsiteY5" fmla="*/ 307 h 18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12" h="181322">
                  <a:moveTo>
                    <a:pt x="11" y="307"/>
                  </a:moveTo>
                  <a:cubicBezTo>
                    <a:pt x="-1047" y="-4984"/>
                    <a:pt x="68274" y="59574"/>
                    <a:pt x="85736" y="79682"/>
                  </a:cubicBezTo>
                  <a:cubicBezTo>
                    <a:pt x="103198" y="99790"/>
                    <a:pt x="102669" y="104024"/>
                    <a:pt x="104786" y="120957"/>
                  </a:cubicBezTo>
                  <a:cubicBezTo>
                    <a:pt x="106903" y="137890"/>
                    <a:pt x="100553" y="182870"/>
                    <a:pt x="98436" y="181282"/>
                  </a:cubicBezTo>
                  <a:cubicBezTo>
                    <a:pt x="96319" y="179694"/>
                    <a:pt x="107432" y="138949"/>
                    <a:pt x="92086" y="111432"/>
                  </a:cubicBezTo>
                  <a:cubicBezTo>
                    <a:pt x="76740" y="83915"/>
                    <a:pt x="1069" y="5598"/>
                    <a:pt x="11" y="30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BA4F6FD8-C117-C79B-E39E-7F07F60A95F7}"/>
                </a:ext>
              </a:extLst>
            </p:cNvPr>
            <p:cNvSpPr/>
            <p:nvPr/>
          </p:nvSpPr>
          <p:spPr>
            <a:xfrm>
              <a:off x="4113975" y="2628744"/>
              <a:ext cx="54936" cy="105365"/>
            </a:xfrm>
            <a:custGeom>
              <a:avLst/>
              <a:gdLst>
                <a:gd name="connsiteX0" fmla="*/ 29400 w 54936"/>
                <a:gd name="connsiteY0" fmla="*/ 156 h 105365"/>
                <a:gd name="connsiteX1" fmla="*/ 16700 w 54936"/>
                <a:gd name="connsiteY1" fmla="*/ 60481 h 105365"/>
                <a:gd name="connsiteX2" fmla="*/ 54800 w 54936"/>
                <a:gd name="connsiteY2" fmla="*/ 104931 h 105365"/>
                <a:gd name="connsiteX3" fmla="*/ 825 w 54936"/>
                <a:gd name="connsiteY3" fmla="*/ 79531 h 105365"/>
                <a:gd name="connsiteX4" fmla="*/ 29400 w 54936"/>
                <a:gd name="connsiteY4" fmla="*/ 156 h 10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36" h="105365">
                  <a:moveTo>
                    <a:pt x="29400" y="156"/>
                  </a:moveTo>
                  <a:cubicBezTo>
                    <a:pt x="32046" y="-3019"/>
                    <a:pt x="12467" y="43019"/>
                    <a:pt x="16700" y="60481"/>
                  </a:cubicBezTo>
                  <a:cubicBezTo>
                    <a:pt x="20933" y="77943"/>
                    <a:pt x="57446" y="101756"/>
                    <a:pt x="54800" y="104931"/>
                  </a:cubicBezTo>
                  <a:cubicBezTo>
                    <a:pt x="52154" y="108106"/>
                    <a:pt x="7175" y="93289"/>
                    <a:pt x="825" y="79531"/>
                  </a:cubicBezTo>
                  <a:cubicBezTo>
                    <a:pt x="-5525" y="65773"/>
                    <a:pt x="26754" y="3331"/>
                    <a:pt x="29400" y="15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9B675A4A-BD60-5157-3D03-0017A524E99B}"/>
                </a:ext>
              </a:extLst>
            </p:cNvPr>
            <p:cNvSpPr/>
            <p:nvPr/>
          </p:nvSpPr>
          <p:spPr>
            <a:xfrm>
              <a:off x="3889237" y="1351473"/>
              <a:ext cx="45242" cy="251904"/>
            </a:xfrm>
            <a:custGeom>
              <a:avLst/>
              <a:gdLst>
                <a:gd name="connsiteX0" fmla="*/ 44588 w 45242"/>
                <a:gd name="connsiteY0" fmla="*/ 1077 h 251904"/>
                <a:gd name="connsiteX1" fmla="*/ 25538 w 45242"/>
                <a:gd name="connsiteY1" fmla="*/ 99502 h 251904"/>
                <a:gd name="connsiteX2" fmla="*/ 9663 w 45242"/>
                <a:gd name="connsiteY2" fmla="*/ 191577 h 251904"/>
                <a:gd name="connsiteX3" fmla="*/ 9663 w 45242"/>
                <a:gd name="connsiteY3" fmla="*/ 169352 h 251904"/>
                <a:gd name="connsiteX4" fmla="*/ 22363 w 45242"/>
                <a:gd name="connsiteY4" fmla="*/ 251902 h 251904"/>
                <a:gd name="connsiteX5" fmla="*/ 138 w 45242"/>
                <a:gd name="connsiteY5" fmla="*/ 166177 h 251904"/>
                <a:gd name="connsiteX6" fmla="*/ 44588 w 45242"/>
                <a:gd name="connsiteY6" fmla="*/ 1077 h 2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42" h="251904">
                  <a:moveTo>
                    <a:pt x="44588" y="1077"/>
                  </a:moveTo>
                  <a:cubicBezTo>
                    <a:pt x="48821" y="-10036"/>
                    <a:pt x="31359" y="67752"/>
                    <a:pt x="25538" y="99502"/>
                  </a:cubicBezTo>
                  <a:cubicBezTo>
                    <a:pt x="19717" y="131252"/>
                    <a:pt x="12309" y="179935"/>
                    <a:pt x="9663" y="191577"/>
                  </a:cubicBezTo>
                  <a:cubicBezTo>
                    <a:pt x="7017" y="203219"/>
                    <a:pt x="7546" y="159298"/>
                    <a:pt x="9663" y="169352"/>
                  </a:cubicBezTo>
                  <a:cubicBezTo>
                    <a:pt x="11780" y="179406"/>
                    <a:pt x="23950" y="252431"/>
                    <a:pt x="22363" y="251902"/>
                  </a:cubicBezTo>
                  <a:cubicBezTo>
                    <a:pt x="20776" y="251373"/>
                    <a:pt x="-1979" y="203748"/>
                    <a:pt x="138" y="166177"/>
                  </a:cubicBezTo>
                  <a:cubicBezTo>
                    <a:pt x="2255" y="128606"/>
                    <a:pt x="40355" y="12190"/>
                    <a:pt x="44588" y="107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35C53C88-BEFA-1D2C-F939-40674FC50262}"/>
                </a:ext>
              </a:extLst>
            </p:cNvPr>
            <p:cNvSpPr/>
            <p:nvPr/>
          </p:nvSpPr>
          <p:spPr>
            <a:xfrm>
              <a:off x="3895690" y="1650889"/>
              <a:ext cx="85963" cy="213687"/>
            </a:xfrm>
            <a:custGeom>
              <a:avLst/>
              <a:gdLst>
                <a:gd name="connsiteX0" fmla="*/ 35 w 85963"/>
                <a:gd name="connsiteY0" fmla="*/ 111 h 213687"/>
                <a:gd name="connsiteX1" fmla="*/ 28610 w 85963"/>
                <a:gd name="connsiteY1" fmla="*/ 95361 h 213687"/>
                <a:gd name="connsiteX2" fmla="*/ 41310 w 85963"/>
                <a:gd name="connsiteY2" fmla="*/ 79486 h 213687"/>
                <a:gd name="connsiteX3" fmla="*/ 12735 w 85963"/>
                <a:gd name="connsiteY3" fmla="*/ 193786 h 213687"/>
                <a:gd name="connsiteX4" fmla="*/ 19085 w 85963"/>
                <a:gd name="connsiteY4" fmla="*/ 177911 h 213687"/>
                <a:gd name="connsiteX5" fmla="*/ 85760 w 85963"/>
                <a:gd name="connsiteY5" fmla="*/ 104886 h 213687"/>
                <a:gd name="connsiteX6" fmla="*/ 41310 w 85963"/>
                <a:gd name="connsiteY6" fmla="*/ 165211 h 213687"/>
                <a:gd name="connsiteX7" fmla="*/ 6385 w 85963"/>
                <a:gd name="connsiteY7" fmla="*/ 212836 h 213687"/>
                <a:gd name="connsiteX8" fmla="*/ 15910 w 85963"/>
                <a:gd name="connsiteY8" fmla="*/ 123936 h 213687"/>
                <a:gd name="connsiteX9" fmla="*/ 22260 w 85963"/>
                <a:gd name="connsiteY9" fmla="*/ 76311 h 213687"/>
                <a:gd name="connsiteX10" fmla="*/ 35 w 85963"/>
                <a:gd name="connsiteY10" fmla="*/ 111 h 21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63" h="213687">
                  <a:moveTo>
                    <a:pt x="35" y="111"/>
                  </a:moveTo>
                  <a:cubicBezTo>
                    <a:pt x="1093" y="3286"/>
                    <a:pt x="28610" y="95361"/>
                    <a:pt x="28610" y="95361"/>
                  </a:cubicBezTo>
                  <a:cubicBezTo>
                    <a:pt x="35489" y="108590"/>
                    <a:pt x="43956" y="63082"/>
                    <a:pt x="41310" y="79486"/>
                  </a:cubicBezTo>
                  <a:cubicBezTo>
                    <a:pt x="38664" y="95890"/>
                    <a:pt x="12735" y="193786"/>
                    <a:pt x="12735" y="193786"/>
                  </a:cubicBezTo>
                  <a:cubicBezTo>
                    <a:pt x="9031" y="210190"/>
                    <a:pt x="6914" y="192728"/>
                    <a:pt x="19085" y="177911"/>
                  </a:cubicBezTo>
                  <a:cubicBezTo>
                    <a:pt x="31256" y="163094"/>
                    <a:pt x="82056" y="107003"/>
                    <a:pt x="85760" y="104886"/>
                  </a:cubicBezTo>
                  <a:cubicBezTo>
                    <a:pt x="89464" y="102769"/>
                    <a:pt x="41310" y="165211"/>
                    <a:pt x="41310" y="165211"/>
                  </a:cubicBezTo>
                  <a:cubicBezTo>
                    <a:pt x="28081" y="183203"/>
                    <a:pt x="10618" y="219715"/>
                    <a:pt x="6385" y="212836"/>
                  </a:cubicBezTo>
                  <a:cubicBezTo>
                    <a:pt x="2152" y="205957"/>
                    <a:pt x="13264" y="146690"/>
                    <a:pt x="15910" y="123936"/>
                  </a:cubicBezTo>
                  <a:cubicBezTo>
                    <a:pt x="18556" y="101182"/>
                    <a:pt x="22789" y="90069"/>
                    <a:pt x="22260" y="76311"/>
                  </a:cubicBezTo>
                  <a:cubicBezTo>
                    <a:pt x="21731" y="62553"/>
                    <a:pt x="-1023" y="-3064"/>
                    <a:pt x="35" y="1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9CA3E5F6-FE65-221A-97B8-347B10E7FECC}"/>
                </a:ext>
              </a:extLst>
            </p:cNvPr>
            <p:cNvSpPr/>
            <p:nvPr/>
          </p:nvSpPr>
          <p:spPr>
            <a:xfrm>
              <a:off x="3982168" y="1770921"/>
              <a:ext cx="71400" cy="181961"/>
            </a:xfrm>
            <a:custGeom>
              <a:avLst/>
              <a:gdLst>
                <a:gd name="connsiteX0" fmla="*/ 15157 w 71400"/>
                <a:gd name="connsiteY0" fmla="*/ 729 h 181961"/>
                <a:gd name="connsiteX1" fmla="*/ 8807 w 71400"/>
                <a:gd name="connsiteY1" fmla="*/ 73754 h 181961"/>
                <a:gd name="connsiteX2" fmla="*/ 69132 w 71400"/>
                <a:gd name="connsiteY2" fmla="*/ 178529 h 181961"/>
                <a:gd name="connsiteX3" fmla="*/ 53257 w 71400"/>
                <a:gd name="connsiteY3" fmla="*/ 153129 h 181961"/>
                <a:gd name="connsiteX4" fmla="*/ 2457 w 71400"/>
                <a:gd name="connsiteY4" fmla="*/ 118204 h 181961"/>
                <a:gd name="connsiteX5" fmla="*/ 15157 w 71400"/>
                <a:gd name="connsiteY5" fmla="*/ 729 h 1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00" h="181961">
                  <a:moveTo>
                    <a:pt x="15157" y="729"/>
                  </a:moveTo>
                  <a:cubicBezTo>
                    <a:pt x="16215" y="-6679"/>
                    <a:pt x="-189" y="44121"/>
                    <a:pt x="8807" y="73754"/>
                  </a:cubicBezTo>
                  <a:cubicBezTo>
                    <a:pt x="17803" y="103387"/>
                    <a:pt x="61724" y="165300"/>
                    <a:pt x="69132" y="178529"/>
                  </a:cubicBezTo>
                  <a:cubicBezTo>
                    <a:pt x="76540" y="191758"/>
                    <a:pt x="64369" y="163183"/>
                    <a:pt x="53257" y="153129"/>
                  </a:cubicBezTo>
                  <a:cubicBezTo>
                    <a:pt x="42145" y="143075"/>
                    <a:pt x="11982" y="138841"/>
                    <a:pt x="2457" y="118204"/>
                  </a:cubicBezTo>
                  <a:cubicBezTo>
                    <a:pt x="-7068" y="97567"/>
                    <a:pt x="14099" y="8137"/>
                    <a:pt x="15157" y="72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202B73EC-01C0-3AC5-3788-163D59FED303}"/>
                </a:ext>
              </a:extLst>
            </p:cNvPr>
            <p:cNvSpPr/>
            <p:nvPr/>
          </p:nvSpPr>
          <p:spPr>
            <a:xfrm>
              <a:off x="3822684" y="1936739"/>
              <a:ext cx="209568" cy="288949"/>
            </a:xfrm>
            <a:custGeom>
              <a:avLst/>
              <a:gdLst>
                <a:gd name="connsiteX0" fmla="*/ 209566 w 209568"/>
                <a:gd name="connsiteY0" fmla="*/ 11 h 288949"/>
                <a:gd name="connsiteX1" fmla="*/ 98441 w 209568"/>
                <a:gd name="connsiteY1" fmla="*/ 92086 h 288949"/>
                <a:gd name="connsiteX2" fmla="*/ 66691 w 209568"/>
                <a:gd name="connsiteY2" fmla="*/ 196861 h 288949"/>
                <a:gd name="connsiteX3" fmla="*/ 82566 w 209568"/>
                <a:gd name="connsiteY3" fmla="*/ 130186 h 288949"/>
                <a:gd name="connsiteX4" fmla="*/ 63516 w 209568"/>
                <a:gd name="connsiteY4" fmla="*/ 196861 h 288949"/>
                <a:gd name="connsiteX5" fmla="*/ 16 w 209568"/>
                <a:gd name="connsiteY5" fmla="*/ 288936 h 288949"/>
                <a:gd name="connsiteX6" fmla="*/ 57166 w 209568"/>
                <a:gd name="connsiteY6" fmla="*/ 203211 h 288949"/>
                <a:gd name="connsiteX7" fmla="*/ 50816 w 209568"/>
                <a:gd name="connsiteY7" fmla="*/ 136536 h 288949"/>
                <a:gd name="connsiteX8" fmla="*/ 63516 w 209568"/>
                <a:gd name="connsiteY8" fmla="*/ 152411 h 288949"/>
                <a:gd name="connsiteX9" fmla="*/ 66691 w 209568"/>
                <a:gd name="connsiteY9" fmla="*/ 114311 h 288949"/>
                <a:gd name="connsiteX10" fmla="*/ 95266 w 209568"/>
                <a:gd name="connsiteY10" fmla="*/ 85736 h 288949"/>
                <a:gd name="connsiteX11" fmla="*/ 209566 w 209568"/>
                <a:gd name="connsiteY11" fmla="*/ 11 h 28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68" h="288949">
                  <a:moveTo>
                    <a:pt x="209566" y="11"/>
                  </a:moveTo>
                  <a:cubicBezTo>
                    <a:pt x="210095" y="1069"/>
                    <a:pt x="122254" y="59278"/>
                    <a:pt x="98441" y="92086"/>
                  </a:cubicBezTo>
                  <a:cubicBezTo>
                    <a:pt x="74628" y="124894"/>
                    <a:pt x="69337" y="190511"/>
                    <a:pt x="66691" y="196861"/>
                  </a:cubicBezTo>
                  <a:cubicBezTo>
                    <a:pt x="64045" y="203211"/>
                    <a:pt x="83095" y="130186"/>
                    <a:pt x="82566" y="130186"/>
                  </a:cubicBezTo>
                  <a:cubicBezTo>
                    <a:pt x="82037" y="130186"/>
                    <a:pt x="77274" y="170403"/>
                    <a:pt x="63516" y="196861"/>
                  </a:cubicBezTo>
                  <a:cubicBezTo>
                    <a:pt x="49758" y="223319"/>
                    <a:pt x="1074" y="287878"/>
                    <a:pt x="16" y="288936"/>
                  </a:cubicBezTo>
                  <a:cubicBezTo>
                    <a:pt x="-1042" y="289994"/>
                    <a:pt x="48699" y="228611"/>
                    <a:pt x="57166" y="203211"/>
                  </a:cubicBezTo>
                  <a:cubicBezTo>
                    <a:pt x="65633" y="177811"/>
                    <a:pt x="49758" y="145003"/>
                    <a:pt x="50816" y="136536"/>
                  </a:cubicBezTo>
                  <a:cubicBezTo>
                    <a:pt x="51874" y="128069"/>
                    <a:pt x="60870" y="156115"/>
                    <a:pt x="63516" y="152411"/>
                  </a:cubicBezTo>
                  <a:cubicBezTo>
                    <a:pt x="66162" y="148707"/>
                    <a:pt x="61399" y="125424"/>
                    <a:pt x="66691" y="114311"/>
                  </a:cubicBezTo>
                  <a:cubicBezTo>
                    <a:pt x="71983" y="103199"/>
                    <a:pt x="76745" y="101611"/>
                    <a:pt x="95266" y="85736"/>
                  </a:cubicBezTo>
                  <a:cubicBezTo>
                    <a:pt x="113787" y="69861"/>
                    <a:pt x="209037" y="-1047"/>
                    <a:pt x="209566" y="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03580FEB-6453-73BC-3227-9BE74E3D32E7}"/>
                </a:ext>
              </a:extLst>
            </p:cNvPr>
            <p:cNvSpPr/>
            <p:nvPr/>
          </p:nvSpPr>
          <p:spPr>
            <a:xfrm>
              <a:off x="3812286" y="2205536"/>
              <a:ext cx="23174" cy="168432"/>
            </a:xfrm>
            <a:custGeom>
              <a:avLst/>
              <a:gdLst>
                <a:gd name="connsiteX0" fmla="*/ 23114 w 23174"/>
                <a:gd name="connsiteY0" fmla="*/ 1089 h 168432"/>
                <a:gd name="connsiteX1" fmla="*/ 889 w 23174"/>
                <a:gd name="connsiteY1" fmla="*/ 163014 h 168432"/>
                <a:gd name="connsiteX2" fmla="*/ 4064 w 23174"/>
                <a:gd name="connsiteY2" fmla="*/ 124914 h 168432"/>
                <a:gd name="connsiteX3" fmla="*/ 889 w 23174"/>
                <a:gd name="connsiteY3" fmla="*/ 74114 h 168432"/>
                <a:gd name="connsiteX4" fmla="*/ 7239 w 23174"/>
                <a:gd name="connsiteY4" fmla="*/ 89989 h 168432"/>
                <a:gd name="connsiteX5" fmla="*/ 23114 w 23174"/>
                <a:gd name="connsiteY5" fmla="*/ 1089 h 16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4" h="168432">
                  <a:moveTo>
                    <a:pt x="23114" y="1089"/>
                  </a:moveTo>
                  <a:cubicBezTo>
                    <a:pt x="22056" y="13260"/>
                    <a:pt x="4064" y="142377"/>
                    <a:pt x="889" y="163014"/>
                  </a:cubicBezTo>
                  <a:cubicBezTo>
                    <a:pt x="-2286" y="183652"/>
                    <a:pt x="4064" y="139731"/>
                    <a:pt x="4064" y="124914"/>
                  </a:cubicBezTo>
                  <a:cubicBezTo>
                    <a:pt x="4064" y="110097"/>
                    <a:pt x="889" y="74114"/>
                    <a:pt x="889" y="74114"/>
                  </a:cubicBezTo>
                  <a:cubicBezTo>
                    <a:pt x="1418" y="68293"/>
                    <a:pt x="3535" y="97397"/>
                    <a:pt x="7239" y="89989"/>
                  </a:cubicBezTo>
                  <a:cubicBezTo>
                    <a:pt x="10943" y="82581"/>
                    <a:pt x="24172" y="-11082"/>
                    <a:pt x="23114" y="108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B11740DC-30D9-2C6A-0559-8C7799DA0617}"/>
                </a:ext>
              </a:extLst>
            </p:cNvPr>
            <p:cNvSpPr/>
            <p:nvPr/>
          </p:nvSpPr>
          <p:spPr>
            <a:xfrm>
              <a:off x="3832208" y="2073253"/>
              <a:ext cx="120711" cy="295364"/>
            </a:xfrm>
            <a:custGeom>
              <a:avLst/>
              <a:gdLst>
                <a:gd name="connsiteX0" fmla="*/ 120667 w 120711"/>
                <a:gd name="connsiteY0" fmla="*/ 22 h 295364"/>
                <a:gd name="connsiteX1" fmla="*/ 69867 w 120711"/>
                <a:gd name="connsiteY1" fmla="*/ 190522 h 295364"/>
                <a:gd name="connsiteX2" fmla="*/ 57167 w 120711"/>
                <a:gd name="connsiteY2" fmla="*/ 231797 h 295364"/>
                <a:gd name="connsiteX3" fmla="*/ 17 w 120711"/>
                <a:gd name="connsiteY3" fmla="*/ 295297 h 295364"/>
                <a:gd name="connsiteX4" fmla="*/ 63517 w 120711"/>
                <a:gd name="connsiteY4" fmla="*/ 219097 h 295364"/>
                <a:gd name="connsiteX5" fmla="*/ 60342 w 120711"/>
                <a:gd name="connsiteY5" fmla="*/ 177822 h 295364"/>
                <a:gd name="connsiteX6" fmla="*/ 120667 w 120711"/>
                <a:gd name="connsiteY6" fmla="*/ 22 h 29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11" h="295364">
                  <a:moveTo>
                    <a:pt x="120667" y="22"/>
                  </a:moveTo>
                  <a:cubicBezTo>
                    <a:pt x="122255" y="2139"/>
                    <a:pt x="80450" y="151893"/>
                    <a:pt x="69867" y="190522"/>
                  </a:cubicBezTo>
                  <a:cubicBezTo>
                    <a:pt x="59284" y="229151"/>
                    <a:pt x="68809" y="214335"/>
                    <a:pt x="57167" y="231797"/>
                  </a:cubicBezTo>
                  <a:cubicBezTo>
                    <a:pt x="45525" y="249259"/>
                    <a:pt x="-1041" y="297414"/>
                    <a:pt x="17" y="295297"/>
                  </a:cubicBezTo>
                  <a:cubicBezTo>
                    <a:pt x="1075" y="293180"/>
                    <a:pt x="53463" y="238676"/>
                    <a:pt x="63517" y="219097"/>
                  </a:cubicBezTo>
                  <a:cubicBezTo>
                    <a:pt x="73571" y="199518"/>
                    <a:pt x="51875" y="209043"/>
                    <a:pt x="60342" y="177822"/>
                  </a:cubicBezTo>
                  <a:cubicBezTo>
                    <a:pt x="68809" y="146601"/>
                    <a:pt x="119079" y="-2095"/>
                    <a:pt x="120667" y="2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29DF05FA-1601-8EA6-572E-F8F57415A00E}"/>
                </a:ext>
              </a:extLst>
            </p:cNvPr>
            <p:cNvSpPr/>
            <p:nvPr/>
          </p:nvSpPr>
          <p:spPr>
            <a:xfrm>
              <a:off x="3951722" y="2070081"/>
              <a:ext cx="110256" cy="16663"/>
            </a:xfrm>
            <a:custGeom>
              <a:avLst/>
              <a:gdLst>
                <a:gd name="connsiteX0" fmla="*/ 109103 w 110256"/>
                <a:gd name="connsiteY0" fmla="*/ 12719 h 16663"/>
                <a:gd name="connsiteX1" fmla="*/ 1153 w 110256"/>
                <a:gd name="connsiteY1" fmla="*/ 15894 h 16663"/>
                <a:gd name="connsiteX2" fmla="*/ 55128 w 110256"/>
                <a:gd name="connsiteY2" fmla="*/ 19 h 16663"/>
                <a:gd name="connsiteX3" fmla="*/ 109103 w 110256"/>
                <a:gd name="connsiteY3" fmla="*/ 12719 h 1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56" h="16663">
                  <a:moveTo>
                    <a:pt x="109103" y="12719"/>
                  </a:moveTo>
                  <a:cubicBezTo>
                    <a:pt x="100107" y="15365"/>
                    <a:pt x="10149" y="18011"/>
                    <a:pt x="1153" y="15894"/>
                  </a:cubicBezTo>
                  <a:cubicBezTo>
                    <a:pt x="-7843" y="13777"/>
                    <a:pt x="38195" y="548"/>
                    <a:pt x="55128" y="19"/>
                  </a:cubicBezTo>
                  <a:cubicBezTo>
                    <a:pt x="72061" y="-510"/>
                    <a:pt x="118099" y="10073"/>
                    <a:pt x="109103" y="127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BB00F9EC-C9BC-04CE-95C0-563E6EA1ADE8}"/>
                </a:ext>
              </a:extLst>
            </p:cNvPr>
            <p:cNvSpPr/>
            <p:nvPr/>
          </p:nvSpPr>
          <p:spPr>
            <a:xfrm>
              <a:off x="3952863" y="2098675"/>
              <a:ext cx="125410" cy="38201"/>
            </a:xfrm>
            <a:custGeom>
              <a:avLst/>
              <a:gdLst>
                <a:gd name="connsiteX0" fmla="*/ 12 w 125410"/>
                <a:gd name="connsiteY0" fmla="*/ 6350 h 38201"/>
                <a:gd name="connsiteX1" fmla="*/ 85737 w 125410"/>
                <a:gd name="connsiteY1" fmla="*/ 25400 h 38201"/>
                <a:gd name="connsiteX2" fmla="*/ 123837 w 125410"/>
                <a:gd name="connsiteY2" fmla="*/ 0 h 38201"/>
                <a:gd name="connsiteX3" fmla="*/ 114312 w 125410"/>
                <a:gd name="connsiteY3" fmla="*/ 25400 h 38201"/>
                <a:gd name="connsiteX4" fmla="*/ 79387 w 125410"/>
                <a:gd name="connsiteY4" fmla="*/ 38100 h 38201"/>
                <a:gd name="connsiteX5" fmla="*/ 12 w 125410"/>
                <a:gd name="connsiteY5" fmla="*/ 6350 h 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10" h="38201">
                  <a:moveTo>
                    <a:pt x="12" y="6350"/>
                  </a:moveTo>
                  <a:cubicBezTo>
                    <a:pt x="1070" y="4233"/>
                    <a:pt x="65100" y="26458"/>
                    <a:pt x="85737" y="25400"/>
                  </a:cubicBezTo>
                  <a:cubicBezTo>
                    <a:pt x="106374" y="24342"/>
                    <a:pt x="119075" y="0"/>
                    <a:pt x="123837" y="0"/>
                  </a:cubicBezTo>
                  <a:cubicBezTo>
                    <a:pt x="128599" y="0"/>
                    <a:pt x="121720" y="19050"/>
                    <a:pt x="114312" y="25400"/>
                  </a:cubicBezTo>
                  <a:cubicBezTo>
                    <a:pt x="106904" y="31750"/>
                    <a:pt x="95262" y="39158"/>
                    <a:pt x="79387" y="38100"/>
                  </a:cubicBezTo>
                  <a:cubicBezTo>
                    <a:pt x="63512" y="37042"/>
                    <a:pt x="-1046" y="8467"/>
                    <a:pt x="12" y="63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AE4F0260-D6F7-EF00-9B7B-79B0E3C0B0CD}"/>
                </a:ext>
              </a:extLst>
            </p:cNvPr>
            <p:cNvSpPr/>
            <p:nvPr/>
          </p:nvSpPr>
          <p:spPr>
            <a:xfrm>
              <a:off x="3932637" y="2119489"/>
              <a:ext cx="153595" cy="192559"/>
            </a:xfrm>
            <a:custGeom>
              <a:avLst/>
              <a:gdLst>
                <a:gd name="connsiteX0" fmla="*/ 51988 w 153595"/>
                <a:gd name="connsiteY0" fmla="*/ 1411 h 192559"/>
                <a:gd name="connsiteX1" fmla="*/ 36113 w 153595"/>
                <a:gd name="connsiteY1" fmla="*/ 83961 h 192559"/>
                <a:gd name="connsiteX2" fmla="*/ 7538 w 153595"/>
                <a:gd name="connsiteY2" fmla="*/ 150636 h 192559"/>
                <a:gd name="connsiteX3" fmla="*/ 13888 w 153595"/>
                <a:gd name="connsiteY3" fmla="*/ 172861 h 192559"/>
                <a:gd name="connsiteX4" fmla="*/ 153588 w 153595"/>
                <a:gd name="connsiteY4" fmla="*/ 179211 h 192559"/>
                <a:gd name="connsiteX5" fmla="*/ 20238 w 153595"/>
                <a:gd name="connsiteY5" fmla="*/ 191911 h 192559"/>
                <a:gd name="connsiteX6" fmla="*/ 13888 w 153595"/>
                <a:gd name="connsiteY6" fmla="*/ 156986 h 192559"/>
                <a:gd name="connsiteX7" fmla="*/ 51988 w 153595"/>
                <a:gd name="connsiteY7" fmla="*/ 1411 h 19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95" h="192559">
                  <a:moveTo>
                    <a:pt x="51988" y="1411"/>
                  </a:moveTo>
                  <a:cubicBezTo>
                    <a:pt x="55692" y="-10760"/>
                    <a:pt x="43521" y="59090"/>
                    <a:pt x="36113" y="83961"/>
                  </a:cubicBezTo>
                  <a:cubicBezTo>
                    <a:pt x="28705" y="108832"/>
                    <a:pt x="11242" y="135819"/>
                    <a:pt x="7538" y="150636"/>
                  </a:cubicBezTo>
                  <a:cubicBezTo>
                    <a:pt x="3834" y="165453"/>
                    <a:pt x="-10454" y="168099"/>
                    <a:pt x="13888" y="172861"/>
                  </a:cubicBezTo>
                  <a:cubicBezTo>
                    <a:pt x="38230" y="177623"/>
                    <a:pt x="152530" y="176036"/>
                    <a:pt x="153588" y="179211"/>
                  </a:cubicBezTo>
                  <a:cubicBezTo>
                    <a:pt x="154646" y="182386"/>
                    <a:pt x="43521" y="195615"/>
                    <a:pt x="20238" y="191911"/>
                  </a:cubicBezTo>
                  <a:cubicBezTo>
                    <a:pt x="-3045" y="188207"/>
                    <a:pt x="8596" y="183974"/>
                    <a:pt x="13888" y="156986"/>
                  </a:cubicBezTo>
                  <a:cubicBezTo>
                    <a:pt x="19180" y="129999"/>
                    <a:pt x="48284" y="13582"/>
                    <a:pt x="51988" y="14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C5F5DF51-9BFC-7B8D-3E63-50A2FF2C4445}"/>
                </a:ext>
              </a:extLst>
            </p:cNvPr>
            <p:cNvSpPr/>
            <p:nvPr/>
          </p:nvSpPr>
          <p:spPr>
            <a:xfrm>
              <a:off x="4051189" y="2219314"/>
              <a:ext cx="46526" cy="136576"/>
            </a:xfrm>
            <a:custGeom>
              <a:avLst/>
              <a:gdLst>
                <a:gd name="connsiteX0" fmla="*/ 31861 w 46526"/>
                <a:gd name="connsiteY0" fmla="*/ 11 h 136576"/>
                <a:gd name="connsiteX1" fmla="*/ 31861 w 46526"/>
                <a:gd name="connsiteY1" fmla="*/ 95261 h 136576"/>
                <a:gd name="connsiteX2" fmla="*/ 111 w 46526"/>
                <a:gd name="connsiteY2" fmla="*/ 136536 h 136576"/>
                <a:gd name="connsiteX3" fmla="*/ 44561 w 46526"/>
                <a:gd name="connsiteY3" fmla="*/ 88911 h 136576"/>
                <a:gd name="connsiteX4" fmla="*/ 31861 w 46526"/>
                <a:gd name="connsiteY4" fmla="*/ 11 h 1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6" h="136576">
                  <a:moveTo>
                    <a:pt x="31861" y="11"/>
                  </a:moveTo>
                  <a:cubicBezTo>
                    <a:pt x="29744" y="1069"/>
                    <a:pt x="37153" y="72507"/>
                    <a:pt x="31861" y="95261"/>
                  </a:cubicBezTo>
                  <a:cubicBezTo>
                    <a:pt x="26569" y="118015"/>
                    <a:pt x="-2006" y="137594"/>
                    <a:pt x="111" y="136536"/>
                  </a:cubicBezTo>
                  <a:cubicBezTo>
                    <a:pt x="2228" y="135478"/>
                    <a:pt x="36624" y="106373"/>
                    <a:pt x="44561" y="88911"/>
                  </a:cubicBezTo>
                  <a:cubicBezTo>
                    <a:pt x="52498" y="71449"/>
                    <a:pt x="33978" y="-1047"/>
                    <a:pt x="31861" y="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832808A1-5806-948D-600D-93300F2DCB09}"/>
                </a:ext>
              </a:extLst>
            </p:cNvPr>
            <p:cNvSpPr/>
            <p:nvPr/>
          </p:nvSpPr>
          <p:spPr>
            <a:xfrm>
              <a:off x="3804332" y="2336682"/>
              <a:ext cx="130123" cy="92650"/>
            </a:xfrm>
            <a:custGeom>
              <a:avLst/>
              <a:gdLst>
                <a:gd name="connsiteX0" fmla="*/ 129493 w 130123"/>
                <a:gd name="connsiteY0" fmla="*/ 118 h 92650"/>
                <a:gd name="connsiteX1" fmla="*/ 2493 w 130123"/>
                <a:gd name="connsiteY1" fmla="*/ 89018 h 92650"/>
                <a:gd name="connsiteX2" fmla="*/ 50118 w 130123"/>
                <a:gd name="connsiteY2" fmla="*/ 69968 h 92650"/>
                <a:gd name="connsiteX3" fmla="*/ 129493 w 130123"/>
                <a:gd name="connsiteY3" fmla="*/ 118 h 9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23" h="92650">
                  <a:moveTo>
                    <a:pt x="129493" y="118"/>
                  </a:moveTo>
                  <a:cubicBezTo>
                    <a:pt x="121555" y="3293"/>
                    <a:pt x="15722" y="77376"/>
                    <a:pt x="2493" y="89018"/>
                  </a:cubicBezTo>
                  <a:cubicBezTo>
                    <a:pt x="-10736" y="100660"/>
                    <a:pt x="32126" y="81610"/>
                    <a:pt x="50118" y="69968"/>
                  </a:cubicBezTo>
                  <a:cubicBezTo>
                    <a:pt x="68110" y="58326"/>
                    <a:pt x="137431" y="-3057"/>
                    <a:pt x="129493" y="11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B033A558-8A25-6F5E-3056-53B1D06489B3}"/>
                </a:ext>
              </a:extLst>
            </p:cNvPr>
            <p:cNvSpPr/>
            <p:nvPr/>
          </p:nvSpPr>
          <p:spPr>
            <a:xfrm>
              <a:off x="3908418" y="2318554"/>
              <a:ext cx="162059" cy="94562"/>
            </a:xfrm>
            <a:custGeom>
              <a:avLst/>
              <a:gdLst>
                <a:gd name="connsiteX0" fmla="*/ 7 w 162059"/>
                <a:gd name="connsiteY0" fmla="*/ 21421 h 94562"/>
                <a:gd name="connsiteX1" fmla="*/ 146057 w 162059"/>
                <a:gd name="connsiteY1" fmla="*/ 21421 h 94562"/>
                <a:gd name="connsiteX2" fmla="*/ 136532 w 162059"/>
                <a:gd name="connsiteY2" fmla="*/ 37296 h 94562"/>
                <a:gd name="connsiteX3" fmla="*/ 149232 w 162059"/>
                <a:gd name="connsiteY3" fmla="*/ 56346 h 94562"/>
                <a:gd name="connsiteX4" fmla="*/ 107957 w 162059"/>
                <a:gd name="connsiteY4" fmla="*/ 94446 h 94562"/>
                <a:gd name="connsiteX5" fmla="*/ 158757 w 162059"/>
                <a:gd name="connsiteY5" fmla="*/ 69046 h 94562"/>
                <a:gd name="connsiteX6" fmla="*/ 149232 w 162059"/>
                <a:gd name="connsiteY6" fmla="*/ 53171 h 94562"/>
                <a:gd name="connsiteX7" fmla="*/ 161932 w 162059"/>
                <a:gd name="connsiteY7" fmla="*/ 2371 h 94562"/>
                <a:gd name="connsiteX8" fmla="*/ 139707 w 162059"/>
                <a:gd name="connsiteY8" fmla="*/ 8721 h 94562"/>
                <a:gd name="connsiteX9" fmla="*/ 7 w 162059"/>
                <a:gd name="connsiteY9" fmla="*/ 21421 h 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059" h="94562">
                  <a:moveTo>
                    <a:pt x="7" y="21421"/>
                  </a:moveTo>
                  <a:cubicBezTo>
                    <a:pt x="1065" y="23538"/>
                    <a:pt x="146057" y="21421"/>
                    <a:pt x="146057" y="21421"/>
                  </a:cubicBezTo>
                  <a:cubicBezTo>
                    <a:pt x="168811" y="24067"/>
                    <a:pt x="136003" y="31475"/>
                    <a:pt x="136532" y="37296"/>
                  </a:cubicBezTo>
                  <a:cubicBezTo>
                    <a:pt x="137061" y="43117"/>
                    <a:pt x="153995" y="46821"/>
                    <a:pt x="149232" y="56346"/>
                  </a:cubicBezTo>
                  <a:cubicBezTo>
                    <a:pt x="144469" y="65871"/>
                    <a:pt x="106369" y="92329"/>
                    <a:pt x="107957" y="94446"/>
                  </a:cubicBezTo>
                  <a:cubicBezTo>
                    <a:pt x="109545" y="96563"/>
                    <a:pt x="158757" y="69046"/>
                    <a:pt x="158757" y="69046"/>
                  </a:cubicBezTo>
                  <a:cubicBezTo>
                    <a:pt x="165636" y="62167"/>
                    <a:pt x="148703" y="64283"/>
                    <a:pt x="149232" y="53171"/>
                  </a:cubicBezTo>
                  <a:cubicBezTo>
                    <a:pt x="149761" y="42059"/>
                    <a:pt x="163519" y="9779"/>
                    <a:pt x="161932" y="2371"/>
                  </a:cubicBezTo>
                  <a:cubicBezTo>
                    <a:pt x="160345" y="-5037"/>
                    <a:pt x="161403" y="7134"/>
                    <a:pt x="139707" y="8721"/>
                  </a:cubicBezTo>
                  <a:cubicBezTo>
                    <a:pt x="118011" y="10308"/>
                    <a:pt x="-1051" y="19304"/>
                    <a:pt x="7" y="2142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B6FA02C2-56B0-A06D-396F-B048735C2C4A}"/>
                </a:ext>
              </a:extLst>
            </p:cNvPr>
            <p:cNvSpPr/>
            <p:nvPr/>
          </p:nvSpPr>
          <p:spPr>
            <a:xfrm>
              <a:off x="3774834" y="2441575"/>
              <a:ext cx="219316" cy="88900"/>
            </a:xfrm>
            <a:custGeom>
              <a:avLst/>
              <a:gdLst>
                <a:gd name="connsiteX0" fmla="*/ 241 w 219316"/>
                <a:gd name="connsiteY0" fmla="*/ 88900 h 88900"/>
                <a:gd name="connsiteX1" fmla="*/ 57391 w 219316"/>
                <a:gd name="connsiteY1" fmla="*/ 34925 h 88900"/>
                <a:gd name="connsiteX2" fmla="*/ 190741 w 219316"/>
                <a:gd name="connsiteY2" fmla="*/ 19050 h 88900"/>
                <a:gd name="connsiteX3" fmla="*/ 219316 w 219316"/>
                <a:gd name="connsiteY3" fmla="*/ 0 h 88900"/>
                <a:gd name="connsiteX4" fmla="*/ 162166 w 219316"/>
                <a:gd name="connsiteY4" fmla="*/ 38100 h 88900"/>
                <a:gd name="connsiteX5" fmla="*/ 117716 w 219316"/>
                <a:gd name="connsiteY5" fmla="*/ 31750 h 88900"/>
                <a:gd name="connsiteX6" fmla="*/ 76441 w 219316"/>
                <a:gd name="connsiteY6" fmla="*/ 34925 h 88900"/>
                <a:gd name="connsiteX7" fmla="*/ 241 w 219316"/>
                <a:gd name="connsiteY7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316" h="88900">
                  <a:moveTo>
                    <a:pt x="241" y="88900"/>
                  </a:moveTo>
                  <a:cubicBezTo>
                    <a:pt x="-2934" y="88900"/>
                    <a:pt x="25641" y="46567"/>
                    <a:pt x="57391" y="34925"/>
                  </a:cubicBezTo>
                  <a:cubicBezTo>
                    <a:pt x="89141" y="23283"/>
                    <a:pt x="163753" y="24871"/>
                    <a:pt x="190741" y="19050"/>
                  </a:cubicBezTo>
                  <a:cubicBezTo>
                    <a:pt x="217729" y="13229"/>
                    <a:pt x="219316" y="0"/>
                    <a:pt x="219316" y="0"/>
                  </a:cubicBezTo>
                  <a:cubicBezTo>
                    <a:pt x="214554" y="3175"/>
                    <a:pt x="179099" y="32808"/>
                    <a:pt x="162166" y="38100"/>
                  </a:cubicBezTo>
                  <a:cubicBezTo>
                    <a:pt x="145233" y="43392"/>
                    <a:pt x="132004" y="32279"/>
                    <a:pt x="117716" y="31750"/>
                  </a:cubicBezTo>
                  <a:cubicBezTo>
                    <a:pt x="103429" y="31221"/>
                    <a:pt x="94433" y="28046"/>
                    <a:pt x="76441" y="34925"/>
                  </a:cubicBezTo>
                  <a:cubicBezTo>
                    <a:pt x="58449" y="41804"/>
                    <a:pt x="3416" y="88900"/>
                    <a:pt x="241" y="889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6AE37789-9059-A85B-B500-505A0F05CC20}"/>
                </a:ext>
              </a:extLst>
            </p:cNvPr>
            <p:cNvSpPr/>
            <p:nvPr/>
          </p:nvSpPr>
          <p:spPr>
            <a:xfrm>
              <a:off x="3860509" y="2422370"/>
              <a:ext cx="197935" cy="162219"/>
            </a:xfrm>
            <a:custGeom>
              <a:avLst/>
              <a:gdLst>
                <a:gd name="connsiteX0" fmla="*/ 197141 w 197935"/>
                <a:gd name="connsiteY0" fmla="*/ 155 h 162219"/>
                <a:gd name="connsiteX1" fmla="*/ 143166 w 197935"/>
                <a:gd name="connsiteY1" fmla="*/ 70005 h 162219"/>
                <a:gd name="connsiteX2" fmla="*/ 291 w 197935"/>
                <a:gd name="connsiteY2" fmla="*/ 162080 h 162219"/>
                <a:gd name="connsiteX3" fmla="*/ 108241 w 197935"/>
                <a:gd name="connsiteY3" fmla="*/ 89055 h 162219"/>
                <a:gd name="connsiteX4" fmla="*/ 197141 w 197935"/>
                <a:gd name="connsiteY4" fmla="*/ 155 h 16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35" h="162219">
                  <a:moveTo>
                    <a:pt x="197141" y="155"/>
                  </a:moveTo>
                  <a:cubicBezTo>
                    <a:pt x="202962" y="-3020"/>
                    <a:pt x="175974" y="43018"/>
                    <a:pt x="143166" y="70005"/>
                  </a:cubicBezTo>
                  <a:cubicBezTo>
                    <a:pt x="110358" y="96993"/>
                    <a:pt x="6112" y="158905"/>
                    <a:pt x="291" y="162080"/>
                  </a:cubicBezTo>
                  <a:cubicBezTo>
                    <a:pt x="-5530" y="165255"/>
                    <a:pt x="77549" y="113397"/>
                    <a:pt x="108241" y="89055"/>
                  </a:cubicBezTo>
                  <a:cubicBezTo>
                    <a:pt x="138933" y="64713"/>
                    <a:pt x="191320" y="3330"/>
                    <a:pt x="197141" y="15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756327F7-DFDB-05B4-EEF5-8514B845880B}"/>
                </a:ext>
              </a:extLst>
            </p:cNvPr>
            <p:cNvSpPr/>
            <p:nvPr/>
          </p:nvSpPr>
          <p:spPr>
            <a:xfrm>
              <a:off x="3907561" y="2482700"/>
              <a:ext cx="134427" cy="165827"/>
            </a:xfrm>
            <a:custGeom>
              <a:avLst/>
              <a:gdLst>
                <a:gd name="connsiteX0" fmla="*/ 134214 w 134427"/>
                <a:gd name="connsiteY0" fmla="*/ 150 h 165827"/>
                <a:gd name="connsiteX1" fmla="*/ 58014 w 134427"/>
                <a:gd name="connsiteY1" fmla="*/ 79525 h 165827"/>
                <a:gd name="connsiteX2" fmla="*/ 10389 w 134427"/>
                <a:gd name="connsiteY2" fmla="*/ 104925 h 165827"/>
                <a:gd name="connsiteX3" fmla="*/ 864 w 134427"/>
                <a:gd name="connsiteY3" fmla="*/ 165250 h 165827"/>
                <a:gd name="connsiteX4" fmla="*/ 4039 w 134427"/>
                <a:gd name="connsiteY4" fmla="*/ 133500 h 165827"/>
                <a:gd name="connsiteX5" fmla="*/ 32614 w 134427"/>
                <a:gd name="connsiteY5" fmla="*/ 101750 h 165827"/>
                <a:gd name="connsiteX6" fmla="*/ 134214 w 134427"/>
                <a:gd name="connsiteY6" fmla="*/ 150 h 16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27" h="165827">
                  <a:moveTo>
                    <a:pt x="134214" y="150"/>
                  </a:moveTo>
                  <a:cubicBezTo>
                    <a:pt x="138447" y="-3554"/>
                    <a:pt x="78651" y="62063"/>
                    <a:pt x="58014" y="79525"/>
                  </a:cubicBezTo>
                  <a:cubicBezTo>
                    <a:pt x="37377" y="96987"/>
                    <a:pt x="19914" y="90638"/>
                    <a:pt x="10389" y="104925"/>
                  </a:cubicBezTo>
                  <a:cubicBezTo>
                    <a:pt x="864" y="119212"/>
                    <a:pt x="1922" y="160488"/>
                    <a:pt x="864" y="165250"/>
                  </a:cubicBezTo>
                  <a:cubicBezTo>
                    <a:pt x="-194" y="170012"/>
                    <a:pt x="-1253" y="144083"/>
                    <a:pt x="4039" y="133500"/>
                  </a:cubicBezTo>
                  <a:cubicBezTo>
                    <a:pt x="9331" y="122917"/>
                    <a:pt x="10918" y="119212"/>
                    <a:pt x="32614" y="101750"/>
                  </a:cubicBezTo>
                  <a:cubicBezTo>
                    <a:pt x="54310" y="84288"/>
                    <a:pt x="129981" y="3854"/>
                    <a:pt x="134214" y="1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5470F9D4-189B-BD63-5E60-14DC1F620955}"/>
                </a:ext>
              </a:extLst>
            </p:cNvPr>
            <p:cNvSpPr/>
            <p:nvPr/>
          </p:nvSpPr>
          <p:spPr>
            <a:xfrm>
              <a:off x="3942707" y="2511234"/>
              <a:ext cx="132030" cy="73444"/>
            </a:xfrm>
            <a:custGeom>
              <a:avLst/>
              <a:gdLst>
                <a:gd name="connsiteX0" fmla="*/ 130818 w 132030"/>
                <a:gd name="connsiteY0" fmla="*/ 191 h 73444"/>
                <a:gd name="connsiteX1" fmla="*/ 73668 w 132030"/>
                <a:gd name="connsiteY1" fmla="*/ 35116 h 73444"/>
                <a:gd name="connsiteX2" fmla="*/ 643 w 132030"/>
                <a:gd name="connsiteY2" fmla="*/ 73216 h 73444"/>
                <a:gd name="connsiteX3" fmla="*/ 41918 w 132030"/>
                <a:gd name="connsiteY3" fmla="*/ 50991 h 73444"/>
                <a:gd name="connsiteX4" fmla="*/ 108593 w 132030"/>
                <a:gd name="connsiteY4" fmla="*/ 50991 h 73444"/>
                <a:gd name="connsiteX5" fmla="*/ 130818 w 132030"/>
                <a:gd name="connsiteY5" fmla="*/ 191 h 7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030" h="73444">
                  <a:moveTo>
                    <a:pt x="130818" y="191"/>
                  </a:moveTo>
                  <a:cubicBezTo>
                    <a:pt x="124997" y="-2455"/>
                    <a:pt x="95364" y="22945"/>
                    <a:pt x="73668" y="35116"/>
                  </a:cubicBezTo>
                  <a:cubicBezTo>
                    <a:pt x="51972" y="47287"/>
                    <a:pt x="5935" y="70570"/>
                    <a:pt x="643" y="73216"/>
                  </a:cubicBezTo>
                  <a:cubicBezTo>
                    <a:pt x="-4649" y="75862"/>
                    <a:pt x="23926" y="54695"/>
                    <a:pt x="41918" y="50991"/>
                  </a:cubicBezTo>
                  <a:cubicBezTo>
                    <a:pt x="59910" y="47287"/>
                    <a:pt x="96951" y="54695"/>
                    <a:pt x="108593" y="50991"/>
                  </a:cubicBezTo>
                  <a:cubicBezTo>
                    <a:pt x="120235" y="47287"/>
                    <a:pt x="136639" y="2837"/>
                    <a:pt x="130818" y="19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F31486FB-5114-AE9E-ABAE-3D915FEAFA80}"/>
                </a:ext>
              </a:extLst>
            </p:cNvPr>
            <p:cNvSpPr/>
            <p:nvPr/>
          </p:nvSpPr>
          <p:spPr>
            <a:xfrm>
              <a:off x="3927706" y="2555871"/>
              <a:ext cx="175574" cy="96105"/>
            </a:xfrm>
            <a:custGeom>
              <a:avLst/>
              <a:gdLst>
                <a:gd name="connsiteX0" fmla="*/ 174394 w 175574"/>
                <a:gd name="connsiteY0" fmla="*/ 4 h 96105"/>
                <a:gd name="connsiteX1" fmla="*/ 164869 w 175574"/>
                <a:gd name="connsiteY1" fmla="*/ 53979 h 96105"/>
                <a:gd name="connsiteX2" fmla="*/ 101369 w 175574"/>
                <a:gd name="connsiteY2" fmla="*/ 69854 h 96105"/>
                <a:gd name="connsiteX3" fmla="*/ 34694 w 175574"/>
                <a:gd name="connsiteY3" fmla="*/ 82554 h 96105"/>
                <a:gd name="connsiteX4" fmla="*/ 6119 w 175574"/>
                <a:gd name="connsiteY4" fmla="*/ 95254 h 96105"/>
                <a:gd name="connsiteX5" fmla="*/ 152169 w 175574"/>
                <a:gd name="connsiteY5" fmla="*/ 57154 h 96105"/>
                <a:gd name="connsiteX6" fmla="*/ 174394 w 175574"/>
                <a:gd name="connsiteY6" fmla="*/ 4 h 9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574" h="96105">
                  <a:moveTo>
                    <a:pt x="174394" y="4"/>
                  </a:moveTo>
                  <a:cubicBezTo>
                    <a:pt x="176511" y="-525"/>
                    <a:pt x="177040" y="42337"/>
                    <a:pt x="164869" y="53979"/>
                  </a:cubicBezTo>
                  <a:cubicBezTo>
                    <a:pt x="152698" y="65621"/>
                    <a:pt x="123065" y="65092"/>
                    <a:pt x="101369" y="69854"/>
                  </a:cubicBezTo>
                  <a:cubicBezTo>
                    <a:pt x="79673" y="74616"/>
                    <a:pt x="50569" y="78321"/>
                    <a:pt x="34694" y="82554"/>
                  </a:cubicBezTo>
                  <a:cubicBezTo>
                    <a:pt x="18819" y="86787"/>
                    <a:pt x="-13460" y="99487"/>
                    <a:pt x="6119" y="95254"/>
                  </a:cubicBezTo>
                  <a:cubicBezTo>
                    <a:pt x="25698" y="91021"/>
                    <a:pt x="125711" y="68267"/>
                    <a:pt x="152169" y="57154"/>
                  </a:cubicBezTo>
                  <a:cubicBezTo>
                    <a:pt x="178627" y="46042"/>
                    <a:pt x="172277" y="533"/>
                    <a:pt x="174394" y="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DB43EF3E-DE23-2809-0EEB-834CD0035159}"/>
                </a:ext>
              </a:extLst>
            </p:cNvPr>
            <p:cNvSpPr/>
            <p:nvPr/>
          </p:nvSpPr>
          <p:spPr>
            <a:xfrm>
              <a:off x="3992347" y="2613025"/>
              <a:ext cx="128811" cy="180975"/>
            </a:xfrm>
            <a:custGeom>
              <a:avLst/>
              <a:gdLst>
                <a:gd name="connsiteX0" fmla="*/ 128803 w 128811"/>
                <a:gd name="connsiteY0" fmla="*/ 0 h 180975"/>
                <a:gd name="connsiteX1" fmla="*/ 8153 w 128811"/>
                <a:gd name="connsiteY1" fmla="*/ 92075 h 180975"/>
                <a:gd name="connsiteX2" fmla="*/ 11328 w 128811"/>
                <a:gd name="connsiteY2" fmla="*/ 180975 h 180975"/>
                <a:gd name="connsiteX3" fmla="*/ 14503 w 128811"/>
                <a:gd name="connsiteY3" fmla="*/ 92075 h 180975"/>
                <a:gd name="connsiteX4" fmla="*/ 128803 w 128811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11" h="180975">
                  <a:moveTo>
                    <a:pt x="128803" y="0"/>
                  </a:moveTo>
                  <a:cubicBezTo>
                    <a:pt x="127745" y="0"/>
                    <a:pt x="27732" y="61913"/>
                    <a:pt x="8153" y="92075"/>
                  </a:cubicBezTo>
                  <a:cubicBezTo>
                    <a:pt x="-11426" y="122238"/>
                    <a:pt x="10270" y="180975"/>
                    <a:pt x="11328" y="180975"/>
                  </a:cubicBezTo>
                  <a:cubicBezTo>
                    <a:pt x="12386" y="180975"/>
                    <a:pt x="-2430" y="118004"/>
                    <a:pt x="14503" y="92075"/>
                  </a:cubicBezTo>
                  <a:cubicBezTo>
                    <a:pt x="31436" y="66146"/>
                    <a:pt x="129861" y="0"/>
                    <a:pt x="12880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EC8C606B-FDB0-5C0E-8D33-B43E1B13915E}"/>
                </a:ext>
              </a:extLst>
            </p:cNvPr>
            <p:cNvSpPr/>
            <p:nvPr/>
          </p:nvSpPr>
          <p:spPr>
            <a:xfrm>
              <a:off x="3736973" y="2637497"/>
              <a:ext cx="127656" cy="75662"/>
            </a:xfrm>
            <a:custGeom>
              <a:avLst/>
              <a:gdLst>
                <a:gd name="connsiteX0" fmla="*/ 2 w 127656"/>
                <a:gd name="connsiteY0" fmla="*/ 42203 h 75662"/>
                <a:gd name="connsiteX1" fmla="*/ 117477 w 127656"/>
                <a:gd name="connsiteY1" fmla="*/ 928 h 75662"/>
                <a:gd name="connsiteX2" fmla="*/ 114302 w 127656"/>
                <a:gd name="connsiteY2" fmla="*/ 16803 h 75662"/>
                <a:gd name="connsiteX3" fmla="*/ 123827 w 127656"/>
                <a:gd name="connsiteY3" fmla="*/ 54903 h 75662"/>
                <a:gd name="connsiteX4" fmla="*/ 41277 w 127656"/>
                <a:gd name="connsiteY4" fmla="*/ 70778 h 75662"/>
                <a:gd name="connsiteX5" fmla="*/ 117477 w 127656"/>
                <a:gd name="connsiteY5" fmla="*/ 70778 h 75662"/>
                <a:gd name="connsiteX6" fmla="*/ 114302 w 127656"/>
                <a:gd name="connsiteY6" fmla="*/ 13628 h 75662"/>
                <a:gd name="connsiteX7" fmla="*/ 2 w 127656"/>
                <a:gd name="connsiteY7" fmla="*/ 4220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56" h="75662">
                  <a:moveTo>
                    <a:pt x="2" y="42203"/>
                  </a:moveTo>
                  <a:cubicBezTo>
                    <a:pt x="531" y="40086"/>
                    <a:pt x="117477" y="928"/>
                    <a:pt x="117477" y="928"/>
                  </a:cubicBezTo>
                  <a:cubicBezTo>
                    <a:pt x="136527" y="-3305"/>
                    <a:pt x="113244" y="7807"/>
                    <a:pt x="114302" y="16803"/>
                  </a:cubicBezTo>
                  <a:cubicBezTo>
                    <a:pt x="115360" y="25799"/>
                    <a:pt x="135998" y="45907"/>
                    <a:pt x="123827" y="54903"/>
                  </a:cubicBezTo>
                  <a:cubicBezTo>
                    <a:pt x="111656" y="63899"/>
                    <a:pt x="42335" y="68132"/>
                    <a:pt x="41277" y="70778"/>
                  </a:cubicBezTo>
                  <a:cubicBezTo>
                    <a:pt x="40219" y="73424"/>
                    <a:pt x="105306" y="80303"/>
                    <a:pt x="117477" y="70778"/>
                  </a:cubicBezTo>
                  <a:cubicBezTo>
                    <a:pt x="129648" y="61253"/>
                    <a:pt x="129648" y="18920"/>
                    <a:pt x="114302" y="13628"/>
                  </a:cubicBezTo>
                  <a:cubicBezTo>
                    <a:pt x="98956" y="8336"/>
                    <a:pt x="-527" y="44320"/>
                    <a:pt x="2" y="4220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9689747C-95F5-CFBF-9448-1D244B4DE136}"/>
                </a:ext>
              </a:extLst>
            </p:cNvPr>
            <p:cNvSpPr/>
            <p:nvPr/>
          </p:nvSpPr>
          <p:spPr>
            <a:xfrm>
              <a:off x="3774509" y="2732080"/>
              <a:ext cx="165670" cy="55589"/>
            </a:xfrm>
            <a:custGeom>
              <a:avLst/>
              <a:gdLst>
                <a:gd name="connsiteX0" fmla="*/ 566 w 165670"/>
                <a:gd name="connsiteY0" fmla="*/ 14295 h 55589"/>
                <a:gd name="connsiteX1" fmla="*/ 152966 w 165670"/>
                <a:gd name="connsiteY1" fmla="*/ 1595 h 55589"/>
                <a:gd name="connsiteX2" fmla="*/ 98991 w 165670"/>
                <a:gd name="connsiteY2" fmla="*/ 55570 h 55589"/>
                <a:gd name="connsiteX3" fmla="*/ 165666 w 165670"/>
                <a:gd name="connsiteY3" fmla="*/ 7945 h 55589"/>
                <a:gd name="connsiteX4" fmla="*/ 102166 w 165670"/>
                <a:gd name="connsiteY4" fmla="*/ 14295 h 55589"/>
                <a:gd name="connsiteX5" fmla="*/ 566 w 165670"/>
                <a:gd name="connsiteY5" fmla="*/ 14295 h 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670" h="55589">
                  <a:moveTo>
                    <a:pt x="566" y="14295"/>
                  </a:moveTo>
                  <a:cubicBezTo>
                    <a:pt x="9033" y="12178"/>
                    <a:pt x="136562" y="-5284"/>
                    <a:pt x="152966" y="1595"/>
                  </a:cubicBezTo>
                  <a:cubicBezTo>
                    <a:pt x="169370" y="8474"/>
                    <a:pt x="96874" y="54512"/>
                    <a:pt x="98991" y="55570"/>
                  </a:cubicBezTo>
                  <a:cubicBezTo>
                    <a:pt x="101108" y="56628"/>
                    <a:pt x="165137" y="14824"/>
                    <a:pt x="165666" y="7945"/>
                  </a:cubicBezTo>
                  <a:cubicBezTo>
                    <a:pt x="166195" y="1066"/>
                    <a:pt x="123333" y="14295"/>
                    <a:pt x="102166" y="14295"/>
                  </a:cubicBezTo>
                  <a:cubicBezTo>
                    <a:pt x="80999" y="14295"/>
                    <a:pt x="-7901" y="16412"/>
                    <a:pt x="566" y="1429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4CBE753F-0EC5-B1DE-FBFB-A551A71EE818}"/>
                </a:ext>
              </a:extLst>
            </p:cNvPr>
            <p:cNvSpPr/>
            <p:nvPr/>
          </p:nvSpPr>
          <p:spPr>
            <a:xfrm>
              <a:off x="4024810" y="2634927"/>
              <a:ext cx="109444" cy="159073"/>
            </a:xfrm>
            <a:custGeom>
              <a:avLst/>
              <a:gdLst>
                <a:gd name="connsiteX0" fmla="*/ 109040 w 109444"/>
                <a:gd name="connsiteY0" fmla="*/ 323 h 159073"/>
                <a:gd name="connsiteX1" fmla="*/ 10615 w 109444"/>
                <a:gd name="connsiteY1" fmla="*/ 82873 h 159073"/>
                <a:gd name="connsiteX2" fmla="*/ 13790 w 109444"/>
                <a:gd name="connsiteY2" fmla="*/ 136848 h 159073"/>
                <a:gd name="connsiteX3" fmla="*/ 109040 w 109444"/>
                <a:gd name="connsiteY3" fmla="*/ 159073 h 159073"/>
                <a:gd name="connsiteX4" fmla="*/ 26490 w 109444"/>
                <a:gd name="connsiteY4" fmla="*/ 136848 h 159073"/>
                <a:gd name="connsiteX5" fmla="*/ 20140 w 109444"/>
                <a:gd name="connsiteY5" fmla="*/ 105098 h 159073"/>
                <a:gd name="connsiteX6" fmla="*/ 23315 w 109444"/>
                <a:gd name="connsiteY6" fmla="*/ 79698 h 159073"/>
                <a:gd name="connsiteX7" fmla="*/ 45540 w 109444"/>
                <a:gd name="connsiteY7" fmla="*/ 54298 h 159073"/>
                <a:gd name="connsiteX8" fmla="*/ 109040 w 109444"/>
                <a:gd name="connsiteY8" fmla="*/ 323 h 15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44" h="159073">
                  <a:moveTo>
                    <a:pt x="109040" y="323"/>
                  </a:moveTo>
                  <a:cubicBezTo>
                    <a:pt x="103219" y="5085"/>
                    <a:pt x="26490" y="60119"/>
                    <a:pt x="10615" y="82873"/>
                  </a:cubicBezTo>
                  <a:cubicBezTo>
                    <a:pt x="-5260" y="105627"/>
                    <a:pt x="-2614" y="124148"/>
                    <a:pt x="13790" y="136848"/>
                  </a:cubicBezTo>
                  <a:cubicBezTo>
                    <a:pt x="30194" y="149548"/>
                    <a:pt x="106923" y="159073"/>
                    <a:pt x="109040" y="159073"/>
                  </a:cubicBezTo>
                  <a:cubicBezTo>
                    <a:pt x="111157" y="159073"/>
                    <a:pt x="41307" y="145844"/>
                    <a:pt x="26490" y="136848"/>
                  </a:cubicBezTo>
                  <a:cubicBezTo>
                    <a:pt x="11673" y="127852"/>
                    <a:pt x="20669" y="114623"/>
                    <a:pt x="20140" y="105098"/>
                  </a:cubicBezTo>
                  <a:cubicBezTo>
                    <a:pt x="19611" y="95573"/>
                    <a:pt x="19082" y="88165"/>
                    <a:pt x="23315" y="79698"/>
                  </a:cubicBezTo>
                  <a:cubicBezTo>
                    <a:pt x="27548" y="71231"/>
                    <a:pt x="34957" y="63823"/>
                    <a:pt x="45540" y="54298"/>
                  </a:cubicBezTo>
                  <a:cubicBezTo>
                    <a:pt x="56123" y="44773"/>
                    <a:pt x="114861" y="-4439"/>
                    <a:pt x="109040" y="3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DDA8B49B-9C76-2915-E319-89E14CE80133}"/>
                </a:ext>
              </a:extLst>
            </p:cNvPr>
            <p:cNvSpPr/>
            <p:nvPr/>
          </p:nvSpPr>
          <p:spPr>
            <a:xfrm>
              <a:off x="3885947" y="2688494"/>
              <a:ext cx="103282" cy="124988"/>
            </a:xfrm>
            <a:custGeom>
              <a:avLst/>
              <a:gdLst>
                <a:gd name="connsiteX0" fmla="*/ 101853 w 103282"/>
                <a:gd name="connsiteY0" fmla="*/ 731 h 124988"/>
                <a:gd name="connsiteX1" fmla="*/ 66928 w 103282"/>
                <a:gd name="connsiteY1" fmla="*/ 57881 h 124988"/>
                <a:gd name="connsiteX2" fmla="*/ 6603 w 103282"/>
                <a:gd name="connsiteY2" fmla="*/ 124556 h 124988"/>
                <a:gd name="connsiteX3" fmla="*/ 66928 w 103282"/>
                <a:gd name="connsiteY3" fmla="*/ 86456 h 124988"/>
                <a:gd name="connsiteX4" fmla="*/ 98678 w 103282"/>
                <a:gd name="connsiteY4" fmla="*/ 83281 h 124988"/>
                <a:gd name="connsiteX5" fmla="*/ 70103 w 103282"/>
                <a:gd name="connsiteY5" fmla="*/ 99156 h 124988"/>
                <a:gd name="connsiteX6" fmla="*/ 3428 w 103282"/>
                <a:gd name="connsiteY6" fmla="*/ 124556 h 124988"/>
                <a:gd name="connsiteX7" fmla="*/ 19303 w 103282"/>
                <a:gd name="connsiteY7" fmla="*/ 99156 h 124988"/>
                <a:gd name="connsiteX8" fmla="*/ 101853 w 103282"/>
                <a:gd name="connsiteY8" fmla="*/ 731 h 12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282" h="124988">
                  <a:moveTo>
                    <a:pt x="101853" y="731"/>
                  </a:moveTo>
                  <a:cubicBezTo>
                    <a:pt x="109791" y="-6148"/>
                    <a:pt x="82803" y="37244"/>
                    <a:pt x="66928" y="57881"/>
                  </a:cubicBezTo>
                  <a:cubicBezTo>
                    <a:pt x="51053" y="78519"/>
                    <a:pt x="6603" y="119794"/>
                    <a:pt x="6603" y="124556"/>
                  </a:cubicBezTo>
                  <a:cubicBezTo>
                    <a:pt x="6603" y="129318"/>
                    <a:pt x="51582" y="93335"/>
                    <a:pt x="66928" y="86456"/>
                  </a:cubicBezTo>
                  <a:cubicBezTo>
                    <a:pt x="82274" y="79577"/>
                    <a:pt x="98149" y="81164"/>
                    <a:pt x="98678" y="83281"/>
                  </a:cubicBezTo>
                  <a:cubicBezTo>
                    <a:pt x="99207" y="85398"/>
                    <a:pt x="85978" y="92277"/>
                    <a:pt x="70103" y="99156"/>
                  </a:cubicBezTo>
                  <a:cubicBezTo>
                    <a:pt x="54228" y="106035"/>
                    <a:pt x="11895" y="124556"/>
                    <a:pt x="3428" y="124556"/>
                  </a:cubicBezTo>
                  <a:cubicBezTo>
                    <a:pt x="-5039" y="124556"/>
                    <a:pt x="2899" y="116619"/>
                    <a:pt x="19303" y="99156"/>
                  </a:cubicBezTo>
                  <a:cubicBezTo>
                    <a:pt x="35707" y="81694"/>
                    <a:pt x="93915" y="7610"/>
                    <a:pt x="101853" y="73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2C8EE0DB-3417-076F-70F0-67A1C3DAEA71}"/>
                </a:ext>
              </a:extLst>
            </p:cNvPr>
            <p:cNvSpPr/>
            <p:nvPr/>
          </p:nvSpPr>
          <p:spPr>
            <a:xfrm>
              <a:off x="3815913" y="2815802"/>
              <a:ext cx="136962" cy="143462"/>
            </a:xfrm>
            <a:custGeom>
              <a:avLst/>
              <a:gdLst>
                <a:gd name="connsiteX0" fmla="*/ 136962 w 136962"/>
                <a:gd name="connsiteY0" fmla="*/ 423 h 143462"/>
                <a:gd name="connsiteX1" fmla="*/ 13137 w 136962"/>
                <a:gd name="connsiteY1" fmla="*/ 41698 h 143462"/>
                <a:gd name="connsiteX2" fmla="*/ 3612 w 136962"/>
                <a:gd name="connsiteY2" fmla="*/ 143298 h 143462"/>
                <a:gd name="connsiteX3" fmla="*/ 13137 w 136962"/>
                <a:gd name="connsiteY3" fmla="*/ 63923 h 143462"/>
                <a:gd name="connsiteX4" fmla="*/ 136962 w 136962"/>
                <a:gd name="connsiteY4" fmla="*/ 423 h 1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62" h="143462">
                  <a:moveTo>
                    <a:pt x="136962" y="423"/>
                  </a:moveTo>
                  <a:cubicBezTo>
                    <a:pt x="136962" y="-3281"/>
                    <a:pt x="35362" y="17886"/>
                    <a:pt x="13137" y="41698"/>
                  </a:cubicBezTo>
                  <a:cubicBezTo>
                    <a:pt x="-9088" y="65510"/>
                    <a:pt x="3612" y="139594"/>
                    <a:pt x="3612" y="143298"/>
                  </a:cubicBezTo>
                  <a:cubicBezTo>
                    <a:pt x="3612" y="147002"/>
                    <a:pt x="-2209" y="87206"/>
                    <a:pt x="13137" y="63923"/>
                  </a:cubicBezTo>
                  <a:cubicBezTo>
                    <a:pt x="28483" y="40640"/>
                    <a:pt x="136962" y="4127"/>
                    <a:pt x="136962" y="4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79494616-C767-8BC7-71C5-949048C736D2}"/>
                </a:ext>
              </a:extLst>
            </p:cNvPr>
            <p:cNvSpPr/>
            <p:nvPr/>
          </p:nvSpPr>
          <p:spPr>
            <a:xfrm>
              <a:off x="3843205" y="2809810"/>
              <a:ext cx="288405" cy="155837"/>
            </a:xfrm>
            <a:custGeom>
              <a:avLst/>
              <a:gdLst>
                <a:gd name="connsiteX0" fmla="*/ 4895 w 288405"/>
                <a:gd name="connsiteY0" fmla="*/ 155640 h 155837"/>
                <a:gd name="connsiteX1" fmla="*/ 17595 w 288405"/>
                <a:gd name="connsiteY1" fmla="*/ 85790 h 155837"/>
                <a:gd name="connsiteX2" fmla="*/ 150945 w 288405"/>
                <a:gd name="connsiteY2" fmla="*/ 9590 h 155837"/>
                <a:gd name="connsiteX3" fmla="*/ 116020 w 288405"/>
                <a:gd name="connsiteY3" fmla="*/ 12765 h 155837"/>
                <a:gd name="connsiteX4" fmla="*/ 287470 w 288405"/>
                <a:gd name="connsiteY4" fmla="*/ 65 h 155837"/>
                <a:gd name="connsiteX5" fmla="*/ 189045 w 288405"/>
                <a:gd name="connsiteY5" fmla="*/ 19115 h 155837"/>
                <a:gd name="connsiteX6" fmla="*/ 84270 w 288405"/>
                <a:gd name="connsiteY6" fmla="*/ 38165 h 155837"/>
                <a:gd name="connsiteX7" fmla="*/ 49345 w 288405"/>
                <a:gd name="connsiteY7" fmla="*/ 63565 h 155837"/>
                <a:gd name="connsiteX8" fmla="*/ 4895 w 288405"/>
                <a:gd name="connsiteY8" fmla="*/ 155640 h 15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405" h="155837">
                  <a:moveTo>
                    <a:pt x="4895" y="155640"/>
                  </a:moveTo>
                  <a:cubicBezTo>
                    <a:pt x="-397" y="159344"/>
                    <a:pt x="-6747" y="110132"/>
                    <a:pt x="17595" y="85790"/>
                  </a:cubicBezTo>
                  <a:cubicBezTo>
                    <a:pt x="41937" y="61448"/>
                    <a:pt x="134541" y="21761"/>
                    <a:pt x="150945" y="9590"/>
                  </a:cubicBezTo>
                  <a:cubicBezTo>
                    <a:pt x="167349" y="-2581"/>
                    <a:pt x="116020" y="12765"/>
                    <a:pt x="116020" y="12765"/>
                  </a:cubicBezTo>
                  <a:cubicBezTo>
                    <a:pt x="138774" y="11178"/>
                    <a:pt x="275299" y="-993"/>
                    <a:pt x="287470" y="65"/>
                  </a:cubicBezTo>
                  <a:cubicBezTo>
                    <a:pt x="299641" y="1123"/>
                    <a:pt x="189045" y="19115"/>
                    <a:pt x="189045" y="19115"/>
                  </a:cubicBezTo>
                  <a:cubicBezTo>
                    <a:pt x="155178" y="25465"/>
                    <a:pt x="107553" y="30757"/>
                    <a:pt x="84270" y="38165"/>
                  </a:cubicBezTo>
                  <a:cubicBezTo>
                    <a:pt x="60987" y="45573"/>
                    <a:pt x="60987" y="48749"/>
                    <a:pt x="49345" y="63565"/>
                  </a:cubicBezTo>
                  <a:cubicBezTo>
                    <a:pt x="37703" y="78381"/>
                    <a:pt x="10187" y="151936"/>
                    <a:pt x="4895" y="15564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DFA06DFC-2FAA-1903-77D6-83209F1C96F1}"/>
                </a:ext>
              </a:extLst>
            </p:cNvPr>
            <p:cNvSpPr/>
            <p:nvPr/>
          </p:nvSpPr>
          <p:spPr>
            <a:xfrm>
              <a:off x="3999358" y="2850588"/>
              <a:ext cx="110234" cy="110558"/>
            </a:xfrm>
            <a:custGeom>
              <a:avLst/>
              <a:gdLst>
                <a:gd name="connsiteX0" fmla="*/ 109092 w 110234"/>
                <a:gd name="connsiteY0" fmla="*/ 562 h 110558"/>
                <a:gd name="connsiteX1" fmla="*/ 1142 w 110234"/>
                <a:gd name="connsiteY1" fmla="*/ 108512 h 110558"/>
                <a:gd name="connsiteX2" fmla="*/ 55117 w 110234"/>
                <a:gd name="connsiteY2" fmla="*/ 67237 h 110558"/>
                <a:gd name="connsiteX3" fmla="*/ 109092 w 110234"/>
                <a:gd name="connsiteY3" fmla="*/ 562 h 11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34" h="110558">
                  <a:moveTo>
                    <a:pt x="109092" y="562"/>
                  </a:moveTo>
                  <a:cubicBezTo>
                    <a:pt x="100096" y="7441"/>
                    <a:pt x="10138" y="97400"/>
                    <a:pt x="1142" y="108512"/>
                  </a:cubicBezTo>
                  <a:cubicBezTo>
                    <a:pt x="-7854" y="119624"/>
                    <a:pt x="38713" y="82583"/>
                    <a:pt x="55117" y="67237"/>
                  </a:cubicBezTo>
                  <a:cubicBezTo>
                    <a:pt x="71521" y="51891"/>
                    <a:pt x="118088" y="-6317"/>
                    <a:pt x="109092" y="5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F0427BF3-66A7-D2E5-59DA-CD1F3399FF3B}"/>
                </a:ext>
              </a:extLst>
            </p:cNvPr>
            <p:cNvSpPr/>
            <p:nvPr/>
          </p:nvSpPr>
          <p:spPr>
            <a:xfrm>
              <a:off x="4003165" y="2827901"/>
              <a:ext cx="151792" cy="144888"/>
            </a:xfrm>
            <a:custGeom>
              <a:avLst/>
              <a:gdLst>
                <a:gd name="connsiteX0" fmla="*/ 149735 w 151792"/>
                <a:gd name="connsiteY0" fmla="*/ 1024 h 144888"/>
                <a:gd name="connsiteX1" fmla="*/ 121160 w 151792"/>
                <a:gd name="connsiteY1" fmla="*/ 51824 h 144888"/>
                <a:gd name="connsiteX2" fmla="*/ 510 w 151792"/>
                <a:gd name="connsiteY2" fmla="*/ 143899 h 144888"/>
                <a:gd name="connsiteX3" fmla="*/ 79885 w 151792"/>
                <a:gd name="connsiteY3" fmla="*/ 96274 h 144888"/>
                <a:gd name="connsiteX4" fmla="*/ 149735 w 151792"/>
                <a:gd name="connsiteY4" fmla="*/ 1024 h 1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792" h="144888">
                  <a:moveTo>
                    <a:pt x="149735" y="1024"/>
                  </a:moveTo>
                  <a:cubicBezTo>
                    <a:pt x="156614" y="-6384"/>
                    <a:pt x="146031" y="28012"/>
                    <a:pt x="121160" y="51824"/>
                  </a:cubicBezTo>
                  <a:cubicBezTo>
                    <a:pt x="96289" y="75636"/>
                    <a:pt x="7389" y="136491"/>
                    <a:pt x="510" y="143899"/>
                  </a:cubicBezTo>
                  <a:cubicBezTo>
                    <a:pt x="-6369" y="151307"/>
                    <a:pt x="58189" y="115324"/>
                    <a:pt x="79885" y="96274"/>
                  </a:cubicBezTo>
                  <a:cubicBezTo>
                    <a:pt x="101581" y="77224"/>
                    <a:pt x="142856" y="8432"/>
                    <a:pt x="149735" y="102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6CE5A7B1-7899-D536-79F0-C93436F7C7C0}"/>
                </a:ext>
              </a:extLst>
            </p:cNvPr>
            <p:cNvSpPr/>
            <p:nvPr/>
          </p:nvSpPr>
          <p:spPr>
            <a:xfrm>
              <a:off x="3809627" y="3028753"/>
              <a:ext cx="76995" cy="254088"/>
            </a:xfrm>
            <a:custGeom>
              <a:avLst/>
              <a:gdLst>
                <a:gd name="connsiteX0" fmla="*/ 41648 w 76995"/>
                <a:gd name="connsiteY0" fmla="*/ 197 h 254088"/>
                <a:gd name="connsiteX1" fmla="*/ 60698 w 76995"/>
                <a:gd name="connsiteY1" fmla="*/ 47822 h 254088"/>
                <a:gd name="connsiteX2" fmla="*/ 28948 w 76995"/>
                <a:gd name="connsiteY2" fmla="*/ 155772 h 254088"/>
                <a:gd name="connsiteX3" fmla="*/ 373 w 76995"/>
                <a:gd name="connsiteY3" fmla="*/ 238322 h 254088"/>
                <a:gd name="connsiteX4" fmla="*/ 13073 w 76995"/>
                <a:gd name="connsiteY4" fmla="*/ 251022 h 254088"/>
                <a:gd name="connsiteX5" fmla="*/ 19423 w 76995"/>
                <a:gd name="connsiteY5" fmla="*/ 200222 h 254088"/>
                <a:gd name="connsiteX6" fmla="*/ 76573 w 76995"/>
                <a:gd name="connsiteY6" fmla="*/ 63697 h 254088"/>
                <a:gd name="connsiteX7" fmla="*/ 41648 w 76995"/>
                <a:gd name="connsiteY7" fmla="*/ 197 h 25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995" h="254088">
                  <a:moveTo>
                    <a:pt x="41648" y="197"/>
                  </a:moveTo>
                  <a:cubicBezTo>
                    <a:pt x="39002" y="-2449"/>
                    <a:pt x="62815" y="21893"/>
                    <a:pt x="60698" y="47822"/>
                  </a:cubicBezTo>
                  <a:cubicBezTo>
                    <a:pt x="58581" y="73751"/>
                    <a:pt x="39002" y="124022"/>
                    <a:pt x="28948" y="155772"/>
                  </a:cubicBezTo>
                  <a:cubicBezTo>
                    <a:pt x="18894" y="187522"/>
                    <a:pt x="373" y="238322"/>
                    <a:pt x="373" y="238322"/>
                  </a:cubicBezTo>
                  <a:cubicBezTo>
                    <a:pt x="-2273" y="254197"/>
                    <a:pt x="9898" y="257372"/>
                    <a:pt x="13073" y="251022"/>
                  </a:cubicBezTo>
                  <a:cubicBezTo>
                    <a:pt x="16248" y="244672"/>
                    <a:pt x="8840" y="231443"/>
                    <a:pt x="19423" y="200222"/>
                  </a:cubicBezTo>
                  <a:cubicBezTo>
                    <a:pt x="30006" y="169001"/>
                    <a:pt x="71811" y="95447"/>
                    <a:pt x="76573" y="63697"/>
                  </a:cubicBezTo>
                  <a:cubicBezTo>
                    <a:pt x="81335" y="31947"/>
                    <a:pt x="44294" y="2843"/>
                    <a:pt x="41648" y="19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6C60BA4E-B2F7-B379-110C-01ECE2743B05}"/>
                </a:ext>
              </a:extLst>
            </p:cNvPr>
            <p:cNvSpPr/>
            <p:nvPr/>
          </p:nvSpPr>
          <p:spPr>
            <a:xfrm>
              <a:off x="3933825" y="3047975"/>
              <a:ext cx="114730" cy="190525"/>
            </a:xfrm>
            <a:custGeom>
              <a:avLst/>
              <a:gdLst>
                <a:gd name="connsiteX0" fmla="*/ 0 w 114730"/>
                <a:gd name="connsiteY0" fmla="*/ 34950 h 190525"/>
                <a:gd name="connsiteX1" fmla="*/ 111125 w 114730"/>
                <a:gd name="connsiteY1" fmla="*/ 25 h 190525"/>
                <a:gd name="connsiteX2" fmla="*/ 85725 w 114730"/>
                <a:gd name="connsiteY2" fmla="*/ 41300 h 190525"/>
                <a:gd name="connsiteX3" fmla="*/ 66675 w 114730"/>
                <a:gd name="connsiteY3" fmla="*/ 76225 h 190525"/>
                <a:gd name="connsiteX4" fmla="*/ 31750 w 114730"/>
                <a:gd name="connsiteY4" fmla="*/ 190525 h 190525"/>
                <a:gd name="connsiteX5" fmla="*/ 76200 w 114730"/>
                <a:gd name="connsiteY5" fmla="*/ 76225 h 190525"/>
                <a:gd name="connsiteX6" fmla="*/ 111125 w 114730"/>
                <a:gd name="connsiteY6" fmla="*/ 22250 h 190525"/>
                <a:gd name="connsiteX7" fmla="*/ 0 w 114730"/>
                <a:gd name="connsiteY7" fmla="*/ 34950 h 1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30" h="190525">
                  <a:moveTo>
                    <a:pt x="0" y="34950"/>
                  </a:moveTo>
                  <a:cubicBezTo>
                    <a:pt x="0" y="31246"/>
                    <a:pt x="96838" y="-1033"/>
                    <a:pt x="111125" y="25"/>
                  </a:cubicBezTo>
                  <a:cubicBezTo>
                    <a:pt x="125412" y="1083"/>
                    <a:pt x="93133" y="28600"/>
                    <a:pt x="85725" y="41300"/>
                  </a:cubicBezTo>
                  <a:cubicBezTo>
                    <a:pt x="78317" y="54000"/>
                    <a:pt x="75671" y="51354"/>
                    <a:pt x="66675" y="76225"/>
                  </a:cubicBezTo>
                  <a:cubicBezTo>
                    <a:pt x="57679" y="101096"/>
                    <a:pt x="30163" y="190525"/>
                    <a:pt x="31750" y="190525"/>
                  </a:cubicBezTo>
                  <a:cubicBezTo>
                    <a:pt x="33337" y="190525"/>
                    <a:pt x="62971" y="104271"/>
                    <a:pt x="76200" y="76225"/>
                  </a:cubicBezTo>
                  <a:cubicBezTo>
                    <a:pt x="89429" y="48179"/>
                    <a:pt x="119062" y="30187"/>
                    <a:pt x="111125" y="22250"/>
                  </a:cubicBezTo>
                  <a:cubicBezTo>
                    <a:pt x="103188" y="14313"/>
                    <a:pt x="0" y="38654"/>
                    <a:pt x="0" y="349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7589160F-3D9D-E405-CC70-199B4E177B20}"/>
                </a:ext>
              </a:extLst>
            </p:cNvPr>
            <p:cNvSpPr/>
            <p:nvPr/>
          </p:nvSpPr>
          <p:spPr>
            <a:xfrm>
              <a:off x="4056477" y="2958927"/>
              <a:ext cx="90866" cy="68860"/>
            </a:xfrm>
            <a:custGeom>
              <a:avLst/>
              <a:gdLst>
                <a:gd name="connsiteX0" fmla="*/ 90073 w 90866"/>
                <a:gd name="connsiteY0" fmla="*/ 173 h 68860"/>
                <a:gd name="connsiteX1" fmla="*/ 1173 w 90866"/>
                <a:gd name="connsiteY1" fmla="*/ 66848 h 68860"/>
                <a:gd name="connsiteX2" fmla="*/ 42448 w 90866"/>
                <a:gd name="connsiteY2" fmla="*/ 47798 h 68860"/>
                <a:gd name="connsiteX3" fmla="*/ 90073 w 90866"/>
                <a:gd name="connsiteY3" fmla="*/ 173 h 6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66" h="68860">
                  <a:moveTo>
                    <a:pt x="90073" y="173"/>
                  </a:moveTo>
                  <a:cubicBezTo>
                    <a:pt x="83194" y="3348"/>
                    <a:pt x="9110" y="58911"/>
                    <a:pt x="1173" y="66848"/>
                  </a:cubicBezTo>
                  <a:cubicBezTo>
                    <a:pt x="-6764" y="74785"/>
                    <a:pt x="27631" y="57323"/>
                    <a:pt x="42448" y="47798"/>
                  </a:cubicBezTo>
                  <a:cubicBezTo>
                    <a:pt x="57265" y="38273"/>
                    <a:pt x="96952" y="-3002"/>
                    <a:pt x="90073" y="17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F6CA1209-386C-974A-5C39-A2C57DCCBB40}"/>
                </a:ext>
              </a:extLst>
            </p:cNvPr>
            <p:cNvSpPr/>
            <p:nvPr/>
          </p:nvSpPr>
          <p:spPr>
            <a:xfrm>
              <a:off x="4019531" y="3006513"/>
              <a:ext cx="149258" cy="178045"/>
            </a:xfrm>
            <a:custGeom>
              <a:avLst/>
              <a:gdLst>
                <a:gd name="connsiteX0" fmla="*/ 149244 w 149258"/>
                <a:gd name="connsiteY0" fmla="*/ 212 h 178045"/>
                <a:gd name="connsiteX1" fmla="*/ 69869 w 149258"/>
                <a:gd name="connsiteY1" fmla="*/ 51012 h 178045"/>
                <a:gd name="connsiteX2" fmla="*/ 19 w 149258"/>
                <a:gd name="connsiteY2" fmla="*/ 178012 h 178045"/>
                <a:gd name="connsiteX3" fmla="*/ 63519 w 149258"/>
                <a:gd name="connsiteY3" fmla="*/ 38312 h 178045"/>
                <a:gd name="connsiteX4" fmla="*/ 149244 w 149258"/>
                <a:gd name="connsiteY4" fmla="*/ 212 h 17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58" h="178045">
                  <a:moveTo>
                    <a:pt x="149244" y="212"/>
                  </a:moveTo>
                  <a:cubicBezTo>
                    <a:pt x="150302" y="2329"/>
                    <a:pt x="94740" y="21379"/>
                    <a:pt x="69869" y="51012"/>
                  </a:cubicBezTo>
                  <a:cubicBezTo>
                    <a:pt x="44998" y="80645"/>
                    <a:pt x="1077" y="180129"/>
                    <a:pt x="19" y="178012"/>
                  </a:cubicBezTo>
                  <a:cubicBezTo>
                    <a:pt x="-1039" y="175895"/>
                    <a:pt x="42352" y="64770"/>
                    <a:pt x="63519" y="38312"/>
                  </a:cubicBezTo>
                  <a:cubicBezTo>
                    <a:pt x="84686" y="11854"/>
                    <a:pt x="148186" y="-1905"/>
                    <a:pt x="149244" y="2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2D3969B1-837F-4BDD-2D54-060795D7C703}"/>
                </a:ext>
              </a:extLst>
            </p:cNvPr>
            <p:cNvSpPr/>
            <p:nvPr/>
          </p:nvSpPr>
          <p:spPr>
            <a:xfrm>
              <a:off x="3945274" y="3326218"/>
              <a:ext cx="55466" cy="149123"/>
            </a:xfrm>
            <a:custGeom>
              <a:avLst/>
              <a:gdLst>
                <a:gd name="connsiteX0" fmla="*/ 55226 w 55466"/>
                <a:gd name="connsiteY0" fmla="*/ 1182 h 149123"/>
                <a:gd name="connsiteX1" fmla="*/ 1251 w 55466"/>
                <a:gd name="connsiteY1" fmla="*/ 147232 h 149123"/>
                <a:gd name="connsiteX2" fmla="*/ 20301 w 55466"/>
                <a:gd name="connsiteY2" fmla="*/ 80557 h 149123"/>
                <a:gd name="connsiteX3" fmla="*/ 55226 w 55466"/>
                <a:gd name="connsiteY3" fmla="*/ 1182 h 14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66" h="149123">
                  <a:moveTo>
                    <a:pt x="55226" y="1182"/>
                  </a:moveTo>
                  <a:cubicBezTo>
                    <a:pt x="52051" y="12295"/>
                    <a:pt x="7072" y="134003"/>
                    <a:pt x="1251" y="147232"/>
                  </a:cubicBezTo>
                  <a:cubicBezTo>
                    <a:pt x="-4570" y="160461"/>
                    <a:pt x="11305" y="100665"/>
                    <a:pt x="20301" y="80557"/>
                  </a:cubicBezTo>
                  <a:cubicBezTo>
                    <a:pt x="29297" y="60449"/>
                    <a:pt x="58401" y="-9931"/>
                    <a:pt x="55226" y="118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EDF7ED3E-93AB-7EC3-B637-5F45148DFE66}"/>
                </a:ext>
              </a:extLst>
            </p:cNvPr>
            <p:cNvSpPr/>
            <p:nvPr/>
          </p:nvSpPr>
          <p:spPr>
            <a:xfrm>
              <a:off x="3908063" y="3515740"/>
              <a:ext cx="166385" cy="94276"/>
            </a:xfrm>
            <a:custGeom>
              <a:avLst/>
              <a:gdLst>
                <a:gd name="connsiteX0" fmla="*/ 362 w 166385"/>
                <a:gd name="connsiteY0" fmla="*/ 2160 h 94276"/>
                <a:gd name="connsiteX1" fmla="*/ 105137 w 166385"/>
                <a:gd name="connsiteY1" fmla="*/ 27560 h 94276"/>
                <a:gd name="connsiteX2" fmla="*/ 165462 w 166385"/>
                <a:gd name="connsiteY2" fmla="*/ 94235 h 94276"/>
                <a:gd name="connsiteX3" fmla="*/ 136887 w 166385"/>
                <a:gd name="connsiteY3" fmla="*/ 37085 h 94276"/>
                <a:gd name="connsiteX4" fmla="*/ 73387 w 166385"/>
                <a:gd name="connsiteY4" fmla="*/ 5335 h 94276"/>
                <a:gd name="connsiteX5" fmla="*/ 362 w 166385"/>
                <a:gd name="connsiteY5" fmla="*/ 2160 h 9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85" h="94276">
                  <a:moveTo>
                    <a:pt x="362" y="2160"/>
                  </a:moveTo>
                  <a:cubicBezTo>
                    <a:pt x="5654" y="5864"/>
                    <a:pt x="77620" y="12214"/>
                    <a:pt x="105137" y="27560"/>
                  </a:cubicBezTo>
                  <a:cubicBezTo>
                    <a:pt x="132654" y="42906"/>
                    <a:pt x="160170" y="92648"/>
                    <a:pt x="165462" y="94235"/>
                  </a:cubicBezTo>
                  <a:cubicBezTo>
                    <a:pt x="170754" y="95822"/>
                    <a:pt x="152233" y="51902"/>
                    <a:pt x="136887" y="37085"/>
                  </a:cubicBezTo>
                  <a:cubicBezTo>
                    <a:pt x="121541" y="22268"/>
                    <a:pt x="97729" y="11156"/>
                    <a:pt x="73387" y="5335"/>
                  </a:cubicBezTo>
                  <a:cubicBezTo>
                    <a:pt x="49045" y="-486"/>
                    <a:pt x="-4930" y="-1544"/>
                    <a:pt x="362" y="2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E0BCDB8B-0D00-C27B-2F43-20B8820BB702}"/>
                </a:ext>
              </a:extLst>
            </p:cNvPr>
            <p:cNvSpPr/>
            <p:nvPr/>
          </p:nvSpPr>
          <p:spPr>
            <a:xfrm>
              <a:off x="3997298" y="3775073"/>
              <a:ext cx="95354" cy="307978"/>
            </a:xfrm>
            <a:custGeom>
              <a:avLst/>
              <a:gdLst>
                <a:gd name="connsiteX0" fmla="*/ 95277 w 95354"/>
                <a:gd name="connsiteY0" fmla="*/ 2 h 307978"/>
                <a:gd name="connsiteX1" fmla="*/ 19077 w 95354"/>
                <a:gd name="connsiteY1" fmla="*/ 133352 h 307978"/>
                <a:gd name="connsiteX2" fmla="*/ 15902 w 95354"/>
                <a:gd name="connsiteY2" fmla="*/ 307977 h 307978"/>
                <a:gd name="connsiteX3" fmla="*/ 3202 w 95354"/>
                <a:gd name="connsiteY3" fmla="*/ 130177 h 307978"/>
                <a:gd name="connsiteX4" fmla="*/ 95277 w 95354"/>
                <a:gd name="connsiteY4" fmla="*/ 2 h 30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54" h="307978">
                  <a:moveTo>
                    <a:pt x="95277" y="2"/>
                  </a:moveTo>
                  <a:cubicBezTo>
                    <a:pt x="97923" y="531"/>
                    <a:pt x="32306" y="82023"/>
                    <a:pt x="19077" y="133352"/>
                  </a:cubicBezTo>
                  <a:cubicBezTo>
                    <a:pt x="5848" y="184681"/>
                    <a:pt x="18548" y="308506"/>
                    <a:pt x="15902" y="307977"/>
                  </a:cubicBezTo>
                  <a:cubicBezTo>
                    <a:pt x="13256" y="307448"/>
                    <a:pt x="-7910" y="176744"/>
                    <a:pt x="3202" y="130177"/>
                  </a:cubicBezTo>
                  <a:cubicBezTo>
                    <a:pt x="14314" y="83610"/>
                    <a:pt x="92631" y="-527"/>
                    <a:pt x="95277" y="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1B683DFD-1B7A-4F16-1D57-B08B0AEF9A12}"/>
                </a:ext>
              </a:extLst>
            </p:cNvPr>
            <p:cNvSpPr/>
            <p:nvPr/>
          </p:nvSpPr>
          <p:spPr>
            <a:xfrm>
              <a:off x="3765165" y="1790613"/>
              <a:ext cx="130805" cy="213095"/>
            </a:xfrm>
            <a:custGeom>
              <a:avLst/>
              <a:gdLst>
                <a:gd name="connsiteX0" fmla="*/ 130560 w 130805"/>
                <a:gd name="connsiteY0" fmla="*/ 87 h 213095"/>
                <a:gd name="connsiteX1" fmla="*/ 73410 w 130805"/>
                <a:gd name="connsiteY1" fmla="*/ 54062 h 213095"/>
                <a:gd name="connsiteX2" fmla="*/ 385 w 130805"/>
                <a:gd name="connsiteY2" fmla="*/ 212812 h 213095"/>
                <a:gd name="connsiteX3" fmla="*/ 44835 w 130805"/>
                <a:gd name="connsiteY3" fmla="*/ 92162 h 213095"/>
                <a:gd name="connsiteX4" fmla="*/ 51185 w 130805"/>
                <a:gd name="connsiteY4" fmla="*/ 63587 h 213095"/>
                <a:gd name="connsiteX5" fmla="*/ 130560 w 130805"/>
                <a:gd name="connsiteY5" fmla="*/ 87 h 21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05" h="213095">
                  <a:moveTo>
                    <a:pt x="130560" y="87"/>
                  </a:moveTo>
                  <a:cubicBezTo>
                    <a:pt x="134264" y="-1500"/>
                    <a:pt x="95106" y="18608"/>
                    <a:pt x="73410" y="54062"/>
                  </a:cubicBezTo>
                  <a:cubicBezTo>
                    <a:pt x="51714" y="89516"/>
                    <a:pt x="5147" y="206462"/>
                    <a:pt x="385" y="212812"/>
                  </a:cubicBezTo>
                  <a:cubicBezTo>
                    <a:pt x="-4377" y="219162"/>
                    <a:pt x="36368" y="117033"/>
                    <a:pt x="44835" y="92162"/>
                  </a:cubicBezTo>
                  <a:cubicBezTo>
                    <a:pt x="53302" y="67291"/>
                    <a:pt x="40602" y="77345"/>
                    <a:pt x="51185" y="63587"/>
                  </a:cubicBezTo>
                  <a:cubicBezTo>
                    <a:pt x="61768" y="49829"/>
                    <a:pt x="126856" y="1674"/>
                    <a:pt x="130560" y="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886DB603-63FC-90FE-24DD-07C2EF7B93F5}"/>
                </a:ext>
              </a:extLst>
            </p:cNvPr>
            <p:cNvSpPr/>
            <p:nvPr/>
          </p:nvSpPr>
          <p:spPr>
            <a:xfrm>
              <a:off x="4041720" y="3841661"/>
              <a:ext cx="37726" cy="229028"/>
            </a:xfrm>
            <a:custGeom>
              <a:avLst/>
              <a:gdLst>
                <a:gd name="connsiteX0" fmla="*/ 34980 w 37726"/>
                <a:gd name="connsiteY0" fmla="*/ 89 h 229028"/>
                <a:gd name="connsiteX1" fmla="*/ 25455 w 37726"/>
                <a:gd name="connsiteY1" fmla="*/ 92164 h 229028"/>
                <a:gd name="connsiteX2" fmla="*/ 55 w 37726"/>
                <a:gd name="connsiteY2" fmla="*/ 228689 h 229028"/>
                <a:gd name="connsiteX3" fmla="*/ 19105 w 37726"/>
                <a:gd name="connsiteY3" fmla="*/ 130264 h 229028"/>
                <a:gd name="connsiteX4" fmla="*/ 34980 w 37726"/>
                <a:gd name="connsiteY4" fmla="*/ 108039 h 229028"/>
                <a:gd name="connsiteX5" fmla="*/ 34980 w 37726"/>
                <a:gd name="connsiteY5" fmla="*/ 89 h 22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26" h="229028">
                  <a:moveTo>
                    <a:pt x="34980" y="89"/>
                  </a:moveTo>
                  <a:cubicBezTo>
                    <a:pt x="33392" y="-2557"/>
                    <a:pt x="31276" y="54064"/>
                    <a:pt x="25455" y="92164"/>
                  </a:cubicBezTo>
                  <a:cubicBezTo>
                    <a:pt x="19634" y="130264"/>
                    <a:pt x="1113" y="222339"/>
                    <a:pt x="55" y="228689"/>
                  </a:cubicBezTo>
                  <a:cubicBezTo>
                    <a:pt x="-1003" y="235039"/>
                    <a:pt x="13284" y="150372"/>
                    <a:pt x="19105" y="130264"/>
                  </a:cubicBezTo>
                  <a:cubicBezTo>
                    <a:pt x="24926" y="110156"/>
                    <a:pt x="29688" y="124443"/>
                    <a:pt x="34980" y="108039"/>
                  </a:cubicBezTo>
                  <a:cubicBezTo>
                    <a:pt x="40272" y="91635"/>
                    <a:pt x="36568" y="2735"/>
                    <a:pt x="34980" y="8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373DAC6A-7924-8EA8-FE19-5BA963DD9612}"/>
                </a:ext>
              </a:extLst>
            </p:cNvPr>
            <p:cNvSpPr/>
            <p:nvPr/>
          </p:nvSpPr>
          <p:spPr>
            <a:xfrm>
              <a:off x="4511596" y="3904503"/>
              <a:ext cx="64044" cy="178548"/>
            </a:xfrm>
            <a:custGeom>
              <a:avLst/>
              <a:gdLst>
                <a:gd name="connsiteX0" fmla="*/ 38179 w 64044"/>
                <a:gd name="connsiteY0" fmla="*/ 10 h 178548"/>
                <a:gd name="connsiteX1" fmla="*/ 41354 w 64044"/>
                <a:gd name="connsiteY1" fmla="*/ 107960 h 178548"/>
                <a:gd name="connsiteX2" fmla="*/ 79 w 64044"/>
                <a:gd name="connsiteY2" fmla="*/ 177810 h 178548"/>
                <a:gd name="connsiteX3" fmla="*/ 31829 w 64044"/>
                <a:gd name="connsiteY3" fmla="*/ 142885 h 178548"/>
                <a:gd name="connsiteX4" fmla="*/ 63579 w 64044"/>
                <a:gd name="connsiteY4" fmla="*/ 114310 h 178548"/>
                <a:gd name="connsiteX5" fmla="*/ 38179 w 64044"/>
                <a:gd name="connsiteY5" fmla="*/ 10 h 17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44" h="178548">
                  <a:moveTo>
                    <a:pt x="38179" y="10"/>
                  </a:moveTo>
                  <a:cubicBezTo>
                    <a:pt x="34475" y="-1048"/>
                    <a:pt x="47704" y="78327"/>
                    <a:pt x="41354" y="107960"/>
                  </a:cubicBezTo>
                  <a:cubicBezTo>
                    <a:pt x="35004" y="137593"/>
                    <a:pt x="1666" y="171989"/>
                    <a:pt x="79" y="177810"/>
                  </a:cubicBezTo>
                  <a:cubicBezTo>
                    <a:pt x="-1509" y="183631"/>
                    <a:pt x="21246" y="153468"/>
                    <a:pt x="31829" y="142885"/>
                  </a:cubicBezTo>
                  <a:cubicBezTo>
                    <a:pt x="42412" y="132302"/>
                    <a:pt x="59346" y="136535"/>
                    <a:pt x="63579" y="114310"/>
                  </a:cubicBezTo>
                  <a:cubicBezTo>
                    <a:pt x="67812" y="92085"/>
                    <a:pt x="41883" y="1068"/>
                    <a:pt x="38179" y="1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F0BA6001-5998-5657-2D51-9FDCDB6606B5}"/>
                </a:ext>
              </a:extLst>
            </p:cNvPr>
            <p:cNvSpPr/>
            <p:nvPr/>
          </p:nvSpPr>
          <p:spPr>
            <a:xfrm>
              <a:off x="4583478" y="3895220"/>
              <a:ext cx="199263" cy="167239"/>
            </a:xfrm>
            <a:custGeom>
              <a:avLst/>
              <a:gdLst>
                <a:gd name="connsiteX0" fmla="*/ 1222 w 199263"/>
                <a:gd name="connsiteY0" fmla="*/ 505 h 167239"/>
                <a:gd name="connsiteX1" fmla="*/ 1222 w 199263"/>
                <a:gd name="connsiteY1" fmla="*/ 105280 h 167239"/>
                <a:gd name="connsiteX2" fmla="*/ 13922 w 199263"/>
                <a:gd name="connsiteY2" fmla="*/ 149730 h 167239"/>
                <a:gd name="connsiteX3" fmla="*/ 29797 w 199263"/>
                <a:gd name="connsiteY3" fmla="*/ 152905 h 167239"/>
                <a:gd name="connsiteX4" fmla="*/ 194897 w 199263"/>
                <a:gd name="connsiteY4" fmla="*/ 44955 h 167239"/>
                <a:gd name="connsiteX5" fmla="*/ 144097 w 199263"/>
                <a:gd name="connsiteY5" fmla="*/ 89405 h 167239"/>
                <a:gd name="connsiteX6" fmla="*/ 64722 w 199263"/>
                <a:gd name="connsiteY6" fmla="*/ 156080 h 167239"/>
                <a:gd name="connsiteX7" fmla="*/ 17097 w 199263"/>
                <a:gd name="connsiteY7" fmla="*/ 165605 h 167239"/>
                <a:gd name="connsiteX8" fmla="*/ 7572 w 199263"/>
                <a:gd name="connsiteY8" fmla="*/ 152905 h 167239"/>
                <a:gd name="connsiteX9" fmla="*/ 1222 w 199263"/>
                <a:gd name="connsiteY9" fmla="*/ 505 h 16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263" h="167239">
                  <a:moveTo>
                    <a:pt x="1222" y="505"/>
                  </a:moveTo>
                  <a:cubicBezTo>
                    <a:pt x="164" y="-7432"/>
                    <a:pt x="-895" y="80409"/>
                    <a:pt x="1222" y="105280"/>
                  </a:cubicBezTo>
                  <a:cubicBezTo>
                    <a:pt x="3339" y="130151"/>
                    <a:pt x="13922" y="149730"/>
                    <a:pt x="13922" y="149730"/>
                  </a:cubicBezTo>
                  <a:cubicBezTo>
                    <a:pt x="18685" y="157668"/>
                    <a:pt x="-365" y="170367"/>
                    <a:pt x="29797" y="152905"/>
                  </a:cubicBezTo>
                  <a:cubicBezTo>
                    <a:pt x="59959" y="135443"/>
                    <a:pt x="175847" y="55538"/>
                    <a:pt x="194897" y="44955"/>
                  </a:cubicBezTo>
                  <a:cubicBezTo>
                    <a:pt x="213947" y="34372"/>
                    <a:pt x="165793" y="70884"/>
                    <a:pt x="144097" y="89405"/>
                  </a:cubicBezTo>
                  <a:cubicBezTo>
                    <a:pt x="122401" y="107926"/>
                    <a:pt x="85889" y="143380"/>
                    <a:pt x="64722" y="156080"/>
                  </a:cubicBezTo>
                  <a:cubicBezTo>
                    <a:pt x="43555" y="168780"/>
                    <a:pt x="17097" y="165605"/>
                    <a:pt x="17097" y="165605"/>
                  </a:cubicBezTo>
                  <a:cubicBezTo>
                    <a:pt x="7572" y="165076"/>
                    <a:pt x="10218" y="174601"/>
                    <a:pt x="7572" y="152905"/>
                  </a:cubicBezTo>
                  <a:cubicBezTo>
                    <a:pt x="4926" y="131209"/>
                    <a:pt x="2280" y="8442"/>
                    <a:pt x="1222" y="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2B77D8DB-19A2-FD08-2D53-6EACAB0FEBBC}"/>
                </a:ext>
              </a:extLst>
            </p:cNvPr>
            <p:cNvSpPr/>
            <p:nvPr/>
          </p:nvSpPr>
          <p:spPr>
            <a:xfrm>
              <a:off x="4517737" y="3990914"/>
              <a:ext cx="91364" cy="92747"/>
            </a:xfrm>
            <a:custGeom>
              <a:avLst/>
              <a:gdLst>
                <a:gd name="connsiteX0" fmla="*/ 57438 w 91364"/>
                <a:gd name="connsiteY0" fmla="*/ 61 h 92747"/>
                <a:gd name="connsiteX1" fmla="*/ 60613 w 91364"/>
                <a:gd name="connsiteY1" fmla="*/ 66736 h 92747"/>
                <a:gd name="connsiteX2" fmla="*/ 288 w 91364"/>
                <a:gd name="connsiteY2" fmla="*/ 92136 h 92747"/>
                <a:gd name="connsiteX3" fmla="*/ 89188 w 91364"/>
                <a:gd name="connsiteY3" fmla="*/ 79436 h 92747"/>
                <a:gd name="connsiteX4" fmla="*/ 57438 w 91364"/>
                <a:gd name="connsiteY4" fmla="*/ 61 h 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64" h="92747">
                  <a:moveTo>
                    <a:pt x="57438" y="61"/>
                  </a:moveTo>
                  <a:cubicBezTo>
                    <a:pt x="52676" y="-2056"/>
                    <a:pt x="70138" y="51390"/>
                    <a:pt x="60613" y="66736"/>
                  </a:cubicBezTo>
                  <a:cubicBezTo>
                    <a:pt x="51088" y="82082"/>
                    <a:pt x="-4474" y="90019"/>
                    <a:pt x="288" y="92136"/>
                  </a:cubicBezTo>
                  <a:cubicBezTo>
                    <a:pt x="5050" y="94253"/>
                    <a:pt x="77546" y="91078"/>
                    <a:pt x="89188" y="79436"/>
                  </a:cubicBezTo>
                  <a:cubicBezTo>
                    <a:pt x="100830" y="67794"/>
                    <a:pt x="62200" y="2178"/>
                    <a:pt x="57438" y="6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5B6A4452-E4C5-41CA-5298-6D70A33CA24A}"/>
                </a:ext>
              </a:extLst>
            </p:cNvPr>
            <p:cNvSpPr/>
            <p:nvPr/>
          </p:nvSpPr>
          <p:spPr>
            <a:xfrm>
              <a:off x="5271028" y="4262849"/>
              <a:ext cx="511046" cy="275016"/>
            </a:xfrm>
            <a:custGeom>
              <a:avLst/>
              <a:gdLst>
                <a:gd name="connsiteX0" fmla="*/ 2647 w 511046"/>
                <a:gd name="connsiteY0" fmla="*/ 274226 h 275016"/>
                <a:gd name="connsiteX1" fmla="*/ 50272 w 511046"/>
                <a:gd name="connsiteY1" fmla="*/ 121826 h 275016"/>
                <a:gd name="connsiteX2" fmla="*/ 202672 w 511046"/>
                <a:gd name="connsiteY2" fmla="*/ 10701 h 275016"/>
                <a:gd name="connsiteX3" fmla="*/ 167747 w 511046"/>
                <a:gd name="connsiteY3" fmla="*/ 20226 h 275016"/>
                <a:gd name="connsiteX4" fmla="*/ 291572 w 511046"/>
                <a:gd name="connsiteY4" fmla="*/ 10701 h 275016"/>
                <a:gd name="connsiteX5" fmla="*/ 377297 w 511046"/>
                <a:gd name="connsiteY5" fmla="*/ 20226 h 275016"/>
                <a:gd name="connsiteX6" fmla="*/ 507472 w 511046"/>
                <a:gd name="connsiteY6" fmla="*/ 153576 h 275016"/>
                <a:gd name="connsiteX7" fmla="*/ 469372 w 511046"/>
                <a:gd name="connsiteY7" fmla="*/ 96426 h 275016"/>
                <a:gd name="connsiteX8" fmla="*/ 415397 w 511046"/>
                <a:gd name="connsiteY8" fmla="*/ 39276 h 275016"/>
                <a:gd name="connsiteX9" fmla="*/ 380472 w 511046"/>
                <a:gd name="connsiteY9" fmla="*/ 20226 h 275016"/>
                <a:gd name="connsiteX10" fmla="*/ 262997 w 511046"/>
                <a:gd name="connsiteY10" fmla="*/ 1176 h 275016"/>
                <a:gd name="connsiteX11" fmla="*/ 180447 w 511046"/>
                <a:gd name="connsiteY11" fmla="*/ 7526 h 275016"/>
                <a:gd name="connsiteX12" fmla="*/ 116947 w 511046"/>
                <a:gd name="connsiteY12" fmla="*/ 51976 h 275016"/>
                <a:gd name="connsiteX13" fmla="*/ 2647 w 511046"/>
                <a:gd name="connsiteY13" fmla="*/ 274226 h 27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1046" h="275016">
                  <a:moveTo>
                    <a:pt x="2647" y="274226"/>
                  </a:moveTo>
                  <a:cubicBezTo>
                    <a:pt x="-8466" y="285868"/>
                    <a:pt x="16935" y="165747"/>
                    <a:pt x="50272" y="121826"/>
                  </a:cubicBezTo>
                  <a:cubicBezTo>
                    <a:pt x="83610" y="77905"/>
                    <a:pt x="183093" y="27634"/>
                    <a:pt x="202672" y="10701"/>
                  </a:cubicBezTo>
                  <a:cubicBezTo>
                    <a:pt x="222251" y="-6232"/>
                    <a:pt x="152930" y="20226"/>
                    <a:pt x="167747" y="20226"/>
                  </a:cubicBezTo>
                  <a:cubicBezTo>
                    <a:pt x="182564" y="20226"/>
                    <a:pt x="256647" y="10701"/>
                    <a:pt x="291572" y="10701"/>
                  </a:cubicBezTo>
                  <a:cubicBezTo>
                    <a:pt x="326497" y="10701"/>
                    <a:pt x="341314" y="-3586"/>
                    <a:pt x="377297" y="20226"/>
                  </a:cubicBezTo>
                  <a:cubicBezTo>
                    <a:pt x="413280" y="44038"/>
                    <a:pt x="492126" y="140876"/>
                    <a:pt x="507472" y="153576"/>
                  </a:cubicBezTo>
                  <a:cubicBezTo>
                    <a:pt x="522818" y="166276"/>
                    <a:pt x="484718" y="115476"/>
                    <a:pt x="469372" y="96426"/>
                  </a:cubicBezTo>
                  <a:cubicBezTo>
                    <a:pt x="454026" y="77376"/>
                    <a:pt x="430214" y="51976"/>
                    <a:pt x="415397" y="39276"/>
                  </a:cubicBezTo>
                  <a:cubicBezTo>
                    <a:pt x="400580" y="26576"/>
                    <a:pt x="405872" y="26576"/>
                    <a:pt x="380472" y="20226"/>
                  </a:cubicBezTo>
                  <a:cubicBezTo>
                    <a:pt x="355072" y="13876"/>
                    <a:pt x="296334" y="3293"/>
                    <a:pt x="262997" y="1176"/>
                  </a:cubicBezTo>
                  <a:cubicBezTo>
                    <a:pt x="229660" y="-941"/>
                    <a:pt x="204789" y="-941"/>
                    <a:pt x="180447" y="7526"/>
                  </a:cubicBezTo>
                  <a:cubicBezTo>
                    <a:pt x="156105" y="15993"/>
                    <a:pt x="147639" y="13876"/>
                    <a:pt x="116947" y="51976"/>
                  </a:cubicBezTo>
                  <a:cubicBezTo>
                    <a:pt x="86255" y="90076"/>
                    <a:pt x="13760" y="262584"/>
                    <a:pt x="2647" y="27422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575ADF34-AEA6-D5AB-DD7E-DA5D22730962}"/>
                </a:ext>
              </a:extLst>
            </p:cNvPr>
            <p:cNvSpPr/>
            <p:nvPr/>
          </p:nvSpPr>
          <p:spPr>
            <a:xfrm>
              <a:off x="5238623" y="4340222"/>
              <a:ext cx="533579" cy="699175"/>
            </a:xfrm>
            <a:custGeom>
              <a:avLst/>
              <a:gdLst>
                <a:gd name="connsiteX0" fmla="*/ 533527 w 533579"/>
                <a:gd name="connsiteY0" fmla="*/ 63503 h 699175"/>
                <a:gd name="connsiteX1" fmla="*/ 419227 w 533579"/>
                <a:gd name="connsiteY1" fmla="*/ 12703 h 699175"/>
                <a:gd name="connsiteX2" fmla="*/ 209677 w 533579"/>
                <a:gd name="connsiteY2" fmla="*/ 79378 h 699175"/>
                <a:gd name="connsiteX3" fmla="*/ 235077 w 533579"/>
                <a:gd name="connsiteY3" fmla="*/ 57153 h 699175"/>
                <a:gd name="connsiteX4" fmla="*/ 171577 w 533579"/>
                <a:gd name="connsiteY4" fmla="*/ 114303 h 699175"/>
                <a:gd name="connsiteX5" fmla="*/ 73152 w 533579"/>
                <a:gd name="connsiteY5" fmla="*/ 292103 h 699175"/>
                <a:gd name="connsiteX6" fmla="*/ 73152 w 533579"/>
                <a:gd name="connsiteY6" fmla="*/ 276228 h 699175"/>
                <a:gd name="connsiteX7" fmla="*/ 12827 w 533579"/>
                <a:gd name="connsiteY7" fmla="*/ 412753 h 699175"/>
                <a:gd name="connsiteX8" fmla="*/ 12827 w 533579"/>
                <a:gd name="connsiteY8" fmla="*/ 393703 h 699175"/>
                <a:gd name="connsiteX9" fmla="*/ 9652 w 533579"/>
                <a:gd name="connsiteY9" fmla="*/ 473078 h 699175"/>
                <a:gd name="connsiteX10" fmla="*/ 6477 w 533579"/>
                <a:gd name="connsiteY10" fmla="*/ 698503 h 699175"/>
                <a:gd name="connsiteX11" fmla="*/ 127 w 533579"/>
                <a:gd name="connsiteY11" fmla="*/ 536578 h 699175"/>
                <a:gd name="connsiteX12" fmla="*/ 12827 w 533579"/>
                <a:gd name="connsiteY12" fmla="*/ 365128 h 699175"/>
                <a:gd name="connsiteX13" fmla="*/ 19177 w 533579"/>
                <a:gd name="connsiteY13" fmla="*/ 371478 h 699175"/>
                <a:gd name="connsiteX14" fmla="*/ 168402 w 533579"/>
                <a:gd name="connsiteY14" fmla="*/ 98428 h 699175"/>
                <a:gd name="connsiteX15" fmla="*/ 279527 w 533579"/>
                <a:gd name="connsiteY15" fmla="*/ 34928 h 699175"/>
                <a:gd name="connsiteX16" fmla="*/ 406527 w 533579"/>
                <a:gd name="connsiteY16" fmla="*/ 3 h 699175"/>
                <a:gd name="connsiteX17" fmla="*/ 533527 w 533579"/>
                <a:gd name="connsiteY17" fmla="*/ 63503 h 69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579" h="699175">
                  <a:moveTo>
                    <a:pt x="533527" y="63503"/>
                  </a:moveTo>
                  <a:cubicBezTo>
                    <a:pt x="535644" y="65620"/>
                    <a:pt x="473202" y="10057"/>
                    <a:pt x="419227" y="12703"/>
                  </a:cubicBezTo>
                  <a:cubicBezTo>
                    <a:pt x="365252" y="15349"/>
                    <a:pt x="240369" y="71970"/>
                    <a:pt x="209677" y="79378"/>
                  </a:cubicBezTo>
                  <a:cubicBezTo>
                    <a:pt x="178985" y="86786"/>
                    <a:pt x="241427" y="51332"/>
                    <a:pt x="235077" y="57153"/>
                  </a:cubicBezTo>
                  <a:cubicBezTo>
                    <a:pt x="228727" y="62974"/>
                    <a:pt x="198564" y="75145"/>
                    <a:pt x="171577" y="114303"/>
                  </a:cubicBezTo>
                  <a:cubicBezTo>
                    <a:pt x="144589" y="153461"/>
                    <a:pt x="73152" y="292103"/>
                    <a:pt x="73152" y="292103"/>
                  </a:cubicBezTo>
                  <a:cubicBezTo>
                    <a:pt x="56748" y="319090"/>
                    <a:pt x="83206" y="256120"/>
                    <a:pt x="73152" y="276228"/>
                  </a:cubicBezTo>
                  <a:cubicBezTo>
                    <a:pt x="63098" y="296336"/>
                    <a:pt x="12827" y="412753"/>
                    <a:pt x="12827" y="412753"/>
                  </a:cubicBezTo>
                  <a:cubicBezTo>
                    <a:pt x="2773" y="432332"/>
                    <a:pt x="13356" y="383649"/>
                    <a:pt x="12827" y="393703"/>
                  </a:cubicBezTo>
                  <a:cubicBezTo>
                    <a:pt x="12298" y="403757"/>
                    <a:pt x="10710" y="422278"/>
                    <a:pt x="9652" y="473078"/>
                  </a:cubicBezTo>
                  <a:cubicBezTo>
                    <a:pt x="8594" y="523878"/>
                    <a:pt x="8064" y="687920"/>
                    <a:pt x="6477" y="698503"/>
                  </a:cubicBezTo>
                  <a:cubicBezTo>
                    <a:pt x="4889" y="709086"/>
                    <a:pt x="-931" y="592140"/>
                    <a:pt x="127" y="536578"/>
                  </a:cubicBezTo>
                  <a:cubicBezTo>
                    <a:pt x="1185" y="481016"/>
                    <a:pt x="12827" y="365128"/>
                    <a:pt x="12827" y="365128"/>
                  </a:cubicBezTo>
                  <a:cubicBezTo>
                    <a:pt x="16002" y="337611"/>
                    <a:pt x="-6752" y="415928"/>
                    <a:pt x="19177" y="371478"/>
                  </a:cubicBezTo>
                  <a:cubicBezTo>
                    <a:pt x="45106" y="327028"/>
                    <a:pt x="125010" y="154520"/>
                    <a:pt x="168402" y="98428"/>
                  </a:cubicBezTo>
                  <a:cubicBezTo>
                    <a:pt x="211794" y="42336"/>
                    <a:pt x="239840" y="51332"/>
                    <a:pt x="279527" y="34928"/>
                  </a:cubicBezTo>
                  <a:cubicBezTo>
                    <a:pt x="319214" y="18524"/>
                    <a:pt x="369485" y="532"/>
                    <a:pt x="406527" y="3"/>
                  </a:cubicBezTo>
                  <a:cubicBezTo>
                    <a:pt x="443569" y="-526"/>
                    <a:pt x="531410" y="61386"/>
                    <a:pt x="533527" y="6350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603E94D6-84D9-5555-8F4B-40CDD7D75992}"/>
                </a:ext>
              </a:extLst>
            </p:cNvPr>
            <p:cNvSpPr/>
            <p:nvPr/>
          </p:nvSpPr>
          <p:spPr>
            <a:xfrm>
              <a:off x="5035282" y="4513780"/>
              <a:ext cx="238397" cy="1185370"/>
            </a:xfrm>
            <a:custGeom>
              <a:avLst/>
              <a:gdLst>
                <a:gd name="connsiteX0" fmla="*/ 238393 w 238397"/>
                <a:gd name="connsiteY0" fmla="*/ 1070 h 1185370"/>
                <a:gd name="connsiteX1" fmla="*/ 184418 w 238397"/>
                <a:gd name="connsiteY1" fmla="*/ 74095 h 1185370"/>
                <a:gd name="connsiteX2" fmla="*/ 168543 w 238397"/>
                <a:gd name="connsiteY2" fmla="*/ 194745 h 1185370"/>
                <a:gd name="connsiteX3" fmla="*/ 178068 w 238397"/>
                <a:gd name="connsiteY3" fmla="*/ 172520 h 1185370"/>
                <a:gd name="connsiteX4" fmla="*/ 127268 w 238397"/>
                <a:gd name="connsiteY4" fmla="*/ 283645 h 1185370"/>
                <a:gd name="connsiteX5" fmla="*/ 139968 w 238397"/>
                <a:gd name="connsiteY5" fmla="*/ 258245 h 1185370"/>
                <a:gd name="connsiteX6" fmla="*/ 63768 w 238397"/>
                <a:gd name="connsiteY6" fmla="*/ 439220 h 1185370"/>
                <a:gd name="connsiteX7" fmla="*/ 66943 w 238397"/>
                <a:gd name="connsiteY7" fmla="*/ 432870 h 1185370"/>
                <a:gd name="connsiteX8" fmla="*/ 35193 w 238397"/>
                <a:gd name="connsiteY8" fmla="*/ 629720 h 1185370"/>
                <a:gd name="connsiteX9" fmla="*/ 35193 w 238397"/>
                <a:gd name="connsiteY9" fmla="*/ 597970 h 1185370"/>
                <a:gd name="connsiteX10" fmla="*/ 16143 w 238397"/>
                <a:gd name="connsiteY10" fmla="*/ 744020 h 1185370"/>
                <a:gd name="connsiteX11" fmla="*/ 16143 w 238397"/>
                <a:gd name="connsiteY11" fmla="*/ 728145 h 1185370"/>
                <a:gd name="connsiteX12" fmla="*/ 12968 w 238397"/>
                <a:gd name="connsiteY12" fmla="*/ 902770 h 1185370"/>
                <a:gd name="connsiteX13" fmla="*/ 9793 w 238397"/>
                <a:gd name="connsiteY13" fmla="*/ 877370 h 1185370"/>
                <a:gd name="connsiteX14" fmla="*/ 152668 w 238397"/>
                <a:gd name="connsiteY14" fmla="*/ 1185345 h 1185370"/>
                <a:gd name="connsiteX15" fmla="*/ 38368 w 238397"/>
                <a:gd name="connsiteY15" fmla="*/ 893245 h 1185370"/>
                <a:gd name="connsiteX16" fmla="*/ 47893 w 238397"/>
                <a:gd name="connsiteY16" fmla="*/ 617020 h 1185370"/>
                <a:gd name="connsiteX17" fmla="*/ 51068 w 238397"/>
                <a:gd name="connsiteY17" fmla="*/ 623370 h 1185370"/>
                <a:gd name="connsiteX18" fmla="*/ 85993 w 238397"/>
                <a:gd name="connsiteY18" fmla="*/ 416995 h 1185370"/>
                <a:gd name="connsiteX19" fmla="*/ 165368 w 238397"/>
                <a:gd name="connsiteY19" fmla="*/ 248720 h 1185370"/>
                <a:gd name="connsiteX20" fmla="*/ 168543 w 238397"/>
                <a:gd name="connsiteY20" fmla="*/ 251895 h 1185370"/>
                <a:gd name="connsiteX21" fmla="*/ 197118 w 238397"/>
                <a:gd name="connsiteY21" fmla="*/ 169345 h 1185370"/>
                <a:gd name="connsiteX22" fmla="*/ 187593 w 238397"/>
                <a:gd name="connsiteY22" fmla="*/ 128070 h 1185370"/>
                <a:gd name="connsiteX23" fmla="*/ 238393 w 238397"/>
                <a:gd name="connsiteY23" fmla="*/ 1070 h 118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8397" h="1185370">
                  <a:moveTo>
                    <a:pt x="238393" y="1070"/>
                  </a:moveTo>
                  <a:cubicBezTo>
                    <a:pt x="237864" y="-7926"/>
                    <a:pt x="196060" y="41816"/>
                    <a:pt x="184418" y="74095"/>
                  </a:cubicBezTo>
                  <a:cubicBezTo>
                    <a:pt x="172776" y="106374"/>
                    <a:pt x="169601" y="178341"/>
                    <a:pt x="168543" y="194745"/>
                  </a:cubicBezTo>
                  <a:cubicBezTo>
                    <a:pt x="167485" y="211149"/>
                    <a:pt x="184947" y="157703"/>
                    <a:pt x="178068" y="172520"/>
                  </a:cubicBezTo>
                  <a:cubicBezTo>
                    <a:pt x="171189" y="187337"/>
                    <a:pt x="133618" y="269357"/>
                    <a:pt x="127268" y="283645"/>
                  </a:cubicBezTo>
                  <a:cubicBezTo>
                    <a:pt x="120918" y="297933"/>
                    <a:pt x="150551" y="232316"/>
                    <a:pt x="139968" y="258245"/>
                  </a:cubicBezTo>
                  <a:cubicBezTo>
                    <a:pt x="129385" y="284174"/>
                    <a:pt x="63768" y="439220"/>
                    <a:pt x="63768" y="439220"/>
                  </a:cubicBezTo>
                  <a:cubicBezTo>
                    <a:pt x="51597" y="468324"/>
                    <a:pt x="71705" y="401120"/>
                    <a:pt x="66943" y="432870"/>
                  </a:cubicBezTo>
                  <a:cubicBezTo>
                    <a:pt x="62181" y="464620"/>
                    <a:pt x="40485" y="602203"/>
                    <a:pt x="35193" y="629720"/>
                  </a:cubicBezTo>
                  <a:cubicBezTo>
                    <a:pt x="29901" y="657237"/>
                    <a:pt x="38368" y="578920"/>
                    <a:pt x="35193" y="597970"/>
                  </a:cubicBezTo>
                  <a:cubicBezTo>
                    <a:pt x="32018" y="617020"/>
                    <a:pt x="19318" y="722324"/>
                    <a:pt x="16143" y="744020"/>
                  </a:cubicBezTo>
                  <a:cubicBezTo>
                    <a:pt x="12968" y="765716"/>
                    <a:pt x="16672" y="701687"/>
                    <a:pt x="16143" y="728145"/>
                  </a:cubicBezTo>
                  <a:cubicBezTo>
                    <a:pt x="15614" y="754603"/>
                    <a:pt x="14026" y="877899"/>
                    <a:pt x="12968" y="902770"/>
                  </a:cubicBezTo>
                  <a:cubicBezTo>
                    <a:pt x="11910" y="927641"/>
                    <a:pt x="-13490" y="830274"/>
                    <a:pt x="9793" y="877370"/>
                  </a:cubicBezTo>
                  <a:cubicBezTo>
                    <a:pt x="33076" y="924466"/>
                    <a:pt x="147906" y="1182699"/>
                    <a:pt x="152668" y="1185345"/>
                  </a:cubicBezTo>
                  <a:cubicBezTo>
                    <a:pt x="157430" y="1187991"/>
                    <a:pt x="55830" y="987966"/>
                    <a:pt x="38368" y="893245"/>
                  </a:cubicBezTo>
                  <a:cubicBezTo>
                    <a:pt x="20906" y="798524"/>
                    <a:pt x="47893" y="617020"/>
                    <a:pt x="47893" y="617020"/>
                  </a:cubicBezTo>
                  <a:cubicBezTo>
                    <a:pt x="50010" y="572041"/>
                    <a:pt x="44718" y="656708"/>
                    <a:pt x="51068" y="623370"/>
                  </a:cubicBezTo>
                  <a:cubicBezTo>
                    <a:pt x="57418" y="590033"/>
                    <a:pt x="66943" y="479437"/>
                    <a:pt x="85993" y="416995"/>
                  </a:cubicBezTo>
                  <a:cubicBezTo>
                    <a:pt x="105043" y="354553"/>
                    <a:pt x="165368" y="248720"/>
                    <a:pt x="165368" y="248720"/>
                  </a:cubicBezTo>
                  <a:cubicBezTo>
                    <a:pt x="179126" y="221203"/>
                    <a:pt x="163251" y="265124"/>
                    <a:pt x="168543" y="251895"/>
                  </a:cubicBezTo>
                  <a:cubicBezTo>
                    <a:pt x="173835" y="238666"/>
                    <a:pt x="193943" y="189983"/>
                    <a:pt x="197118" y="169345"/>
                  </a:cubicBezTo>
                  <a:cubicBezTo>
                    <a:pt x="200293" y="148708"/>
                    <a:pt x="181243" y="149237"/>
                    <a:pt x="187593" y="128070"/>
                  </a:cubicBezTo>
                  <a:cubicBezTo>
                    <a:pt x="193943" y="106903"/>
                    <a:pt x="238922" y="10066"/>
                    <a:pt x="238393" y="107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D6023FAB-2296-5AEC-4AA5-555B9DA45C73}"/>
                </a:ext>
              </a:extLst>
            </p:cNvPr>
            <p:cNvSpPr/>
            <p:nvPr/>
          </p:nvSpPr>
          <p:spPr>
            <a:xfrm>
              <a:off x="5251313" y="4380846"/>
              <a:ext cx="504783" cy="581679"/>
            </a:xfrm>
            <a:custGeom>
              <a:avLst/>
              <a:gdLst>
                <a:gd name="connsiteX0" fmla="*/ 501787 w 504783"/>
                <a:gd name="connsiteY0" fmla="*/ 32404 h 581679"/>
                <a:gd name="connsiteX1" fmla="*/ 419237 w 504783"/>
                <a:gd name="connsiteY1" fmla="*/ 654 h 581679"/>
                <a:gd name="connsiteX2" fmla="*/ 279537 w 504783"/>
                <a:gd name="connsiteY2" fmla="*/ 10179 h 581679"/>
                <a:gd name="connsiteX3" fmla="*/ 276362 w 504783"/>
                <a:gd name="connsiteY3" fmla="*/ 13354 h 581679"/>
                <a:gd name="connsiteX4" fmla="*/ 168412 w 504783"/>
                <a:gd name="connsiteY4" fmla="*/ 105429 h 581679"/>
                <a:gd name="connsiteX5" fmla="*/ 190637 w 504783"/>
                <a:gd name="connsiteY5" fmla="*/ 86379 h 581679"/>
                <a:gd name="connsiteX6" fmla="*/ 130312 w 504783"/>
                <a:gd name="connsiteY6" fmla="*/ 159404 h 581679"/>
                <a:gd name="connsiteX7" fmla="*/ 92212 w 504783"/>
                <a:gd name="connsiteY7" fmla="*/ 295929 h 581679"/>
                <a:gd name="connsiteX8" fmla="*/ 108087 w 504783"/>
                <a:gd name="connsiteY8" fmla="*/ 273704 h 581679"/>
                <a:gd name="connsiteX9" fmla="*/ 85862 w 504783"/>
                <a:gd name="connsiteY9" fmla="*/ 334029 h 581679"/>
                <a:gd name="connsiteX10" fmla="*/ 89037 w 504783"/>
                <a:gd name="connsiteY10" fmla="*/ 362604 h 581679"/>
                <a:gd name="connsiteX11" fmla="*/ 85862 w 504783"/>
                <a:gd name="connsiteY11" fmla="*/ 356254 h 581679"/>
                <a:gd name="connsiteX12" fmla="*/ 35062 w 504783"/>
                <a:gd name="connsiteY12" fmla="*/ 403879 h 581679"/>
                <a:gd name="connsiteX13" fmla="*/ 137 w 504783"/>
                <a:gd name="connsiteY13" fmla="*/ 581679 h 581679"/>
                <a:gd name="connsiteX14" fmla="*/ 47762 w 504783"/>
                <a:gd name="connsiteY14" fmla="*/ 403879 h 581679"/>
                <a:gd name="connsiteX15" fmla="*/ 143012 w 504783"/>
                <a:gd name="connsiteY15" fmla="*/ 165754 h 581679"/>
                <a:gd name="connsiteX16" fmla="*/ 133487 w 504783"/>
                <a:gd name="connsiteY16" fmla="*/ 178454 h 581679"/>
                <a:gd name="connsiteX17" fmla="*/ 247787 w 504783"/>
                <a:gd name="connsiteY17" fmla="*/ 38754 h 581679"/>
                <a:gd name="connsiteX18" fmla="*/ 241437 w 504783"/>
                <a:gd name="connsiteY18" fmla="*/ 45104 h 581679"/>
                <a:gd name="connsiteX19" fmla="*/ 314462 w 504783"/>
                <a:gd name="connsiteY19" fmla="*/ 7004 h 581679"/>
                <a:gd name="connsiteX20" fmla="*/ 501787 w 504783"/>
                <a:gd name="connsiteY20" fmla="*/ 32404 h 58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4783" h="581679">
                  <a:moveTo>
                    <a:pt x="501787" y="32404"/>
                  </a:moveTo>
                  <a:cubicBezTo>
                    <a:pt x="519249" y="31346"/>
                    <a:pt x="456279" y="4358"/>
                    <a:pt x="419237" y="654"/>
                  </a:cubicBezTo>
                  <a:cubicBezTo>
                    <a:pt x="382195" y="-3050"/>
                    <a:pt x="279537" y="10179"/>
                    <a:pt x="279537" y="10179"/>
                  </a:cubicBezTo>
                  <a:cubicBezTo>
                    <a:pt x="255724" y="12296"/>
                    <a:pt x="276362" y="13354"/>
                    <a:pt x="276362" y="13354"/>
                  </a:cubicBezTo>
                  <a:lnTo>
                    <a:pt x="168412" y="105429"/>
                  </a:lnTo>
                  <a:cubicBezTo>
                    <a:pt x="154125" y="117600"/>
                    <a:pt x="196987" y="77383"/>
                    <a:pt x="190637" y="86379"/>
                  </a:cubicBezTo>
                  <a:cubicBezTo>
                    <a:pt x="184287" y="95375"/>
                    <a:pt x="146716" y="124479"/>
                    <a:pt x="130312" y="159404"/>
                  </a:cubicBezTo>
                  <a:cubicBezTo>
                    <a:pt x="113908" y="194329"/>
                    <a:pt x="95916" y="276879"/>
                    <a:pt x="92212" y="295929"/>
                  </a:cubicBezTo>
                  <a:cubicBezTo>
                    <a:pt x="88508" y="314979"/>
                    <a:pt x="109145" y="267354"/>
                    <a:pt x="108087" y="273704"/>
                  </a:cubicBezTo>
                  <a:cubicBezTo>
                    <a:pt x="107029" y="280054"/>
                    <a:pt x="89037" y="319212"/>
                    <a:pt x="85862" y="334029"/>
                  </a:cubicBezTo>
                  <a:cubicBezTo>
                    <a:pt x="82687" y="348846"/>
                    <a:pt x="89037" y="358900"/>
                    <a:pt x="89037" y="362604"/>
                  </a:cubicBezTo>
                  <a:cubicBezTo>
                    <a:pt x="89037" y="366308"/>
                    <a:pt x="94858" y="349375"/>
                    <a:pt x="85862" y="356254"/>
                  </a:cubicBezTo>
                  <a:cubicBezTo>
                    <a:pt x="76866" y="363133"/>
                    <a:pt x="49350" y="366308"/>
                    <a:pt x="35062" y="403879"/>
                  </a:cubicBezTo>
                  <a:cubicBezTo>
                    <a:pt x="20774" y="441450"/>
                    <a:pt x="-1980" y="581679"/>
                    <a:pt x="137" y="581679"/>
                  </a:cubicBezTo>
                  <a:cubicBezTo>
                    <a:pt x="2254" y="581679"/>
                    <a:pt x="23950" y="473200"/>
                    <a:pt x="47762" y="403879"/>
                  </a:cubicBezTo>
                  <a:cubicBezTo>
                    <a:pt x="71574" y="334558"/>
                    <a:pt x="143012" y="165754"/>
                    <a:pt x="143012" y="165754"/>
                  </a:cubicBezTo>
                  <a:cubicBezTo>
                    <a:pt x="157300" y="128183"/>
                    <a:pt x="116025" y="199621"/>
                    <a:pt x="133487" y="178454"/>
                  </a:cubicBezTo>
                  <a:cubicBezTo>
                    <a:pt x="150949" y="157287"/>
                    <a:pt x="247787" y="38754"/>
                    <a:pt x="247787" y="38754"/>
                  </a:cubicBezTo>
                  <a:cubicBezTo>
                    <a:pt x="265779" y="16529"/>
                    <a:pt x="230324" y="50396"/>
                    <a:pt x="241437" y="45104"/>
                  </a:cubicBezTo>
                  <a:cubicBezTo>
                    <a:pt x="252549" y="39812"/>
                    <a:pt x="274775" y="9121"/>
                    <a:pt x="314462" y="7004"/>
                  </a:cubicBezTo>
                  <a:cubicBezTo>
                    <a:pt x="354149" y="4887"/>
                    <a:pt x="484325" y="33462"/>
                    <a:pt x="501787" y="324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ED4899CD-0AF5-A71A-568F-C75FABF00323}"/>
                </a:ext>
              </a:extLst>
            </p:cNvPr>
            <p:cNvSpPr/>
            <p:nvPr/>
          </p:nvSpPr>
          <p:spPr>
            <a:xfrm>
              <a:off x="5670512" y="4418705"/>
              <a:ext cx="244868" cy="327081"/>
            </a:xfrm>
            <a:custGeom>
              <a:avLst/>
              <a:gdLst>
                <a:gd name="connsiteX0" fmla="*/ 38 w 244868"/>
                <a:gd name="connsiteY0" fmla="*/ 895 h 327081"/>
                <a:gd name="connsiteX1" fmla="*/ 107988 w 244868"/>
                <a:gd name="connsiteY1" fmla="*/ 35820 h 327081"/>
                <a:gd name="connsiteX2" fmla="*/ 142913 w 244868"/>
                <a:gd name="connsiteY2" fmla="*/ 102495 h 327081"/>
                <a:gd name="connsiteX3" fmla="*/ 165138 w 244868"/>
                <a:gd name="connsiteY3" fmla="*/ 137420 h 327081"/>
                <a:gd name="connsiteX4" fmla="*/ 165138 w 244868"/>
                <a:gd name="connsiteY4" fmla="*/ 185045 h 327081"/>
                <a:gd name="connsiteX5" fmla="*/ 146088 w 244868"/>
                <a:gd name="connsiteY5" fmla="*/ 162820 h 327081"/>
                <a:gd name="connsiteX6" fmla="*/ 190538 w 244868"/>
                <a:gd name="connsiteY6" fmla="*/ 204095 h 327081"/>
                <a:gd name="connsiteX7" fmla="*/ 225463 w 244868"/>
                <a:gd name="connsiteY7" fmla="*/ 299345 h 327081"/>
                <a:gd name="connsiteX8" fmla="*/ 244513 w 244868"/>
                <a:gd name="connsiteY8" fmla="*/ 324745 h 327081"/>
                <a:gd name="connsiteX9" fmla="*/ 209588 w 244868"/>
                <a:gd name="connsiteY9" fmla="*/ 251720 h 327081"/>
                <a:gd name="connsiteX10" fmla="*/ 136563 w 244868"/>
                <a:gd name="connsiteY10" fmla="*/ 124720 h 327081"/>
                <a:gd name="connsiteX11" fmla="*/ 120688 w 244868"/>
                <a:gd name="connsiteY11" fmla="*/ 70745 h 327081"/>
                <a:gd name="connsiteX12" fmla="*/ 38 w 244868"/>
                <a:gd name="connsiteY12" fmla="*/ 895 h 32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868" h="327081">
                  <a:moveTo>
                    <a:pt x="38" y="895"/>
                  </a:moveTo>
                  <a:cubicBezTo>
                    <a:pt x="-2079" y="-4926"/>
                    <a:pt x="84176" y="18887"/>
                    <a:pt x="107988" y="35820"/>
                  </a:cubicBezTo>
                  <a:cubicBezTo>
                    <a:pt x="131801" y="52753"/>
                    <a:pt x="133388" y="85562"/>
                    <a:pt x="142913" y="102495"/>
                  </a:cubicBezTo>
                  <a:cubicBezTo>
                    <a:pt x="152438" y="119428"/>
                    <a:pt x="161434" y="123662"/>
                    <a:pt x="165138" y="137420"/>
                  </a:cubicBezTo>
                  <a:cubicBezTo>
                    <a:pt x="168842" y="151178"/>
                    <a:pt x="168313" y="180812"/>
                    <a:pt x="165138" y="185045"/>
                  </a:cubicBezTo>
                  <a:cubicBezTo>
                    <a:pt x="161963" y="189278"/>
                    <a:pt x="141855" y="159645"/>
                    <a:pt x="146088" y="162820"/>
                  </a:cubicBezTo>
                  <a:cubicBezTo>
                    <a:pt x="150321" y="165995"/>
                    <a:pt x="177309" y="181341"/>
                    <a:pt x="190538" y="204095"/>
                  </a:cubicBezTo>
                  <a:cubicBezTo>
                    <a:pt x="203767" y="226849"/>
                    <a:pt x="216467" y="279237"/>
                    <a:pt x="225463" y="299345"/>
                  </a:cubicBezTo>
                  <a:cubicBezTo>
                    <a:pt x="234459" y="319453"/>
                    <a:pt x="247159" y="332682"/>
                    <a:pt x="244513" y="324745"/>
                  </a:cubicBezTo>
                  <a:cubicBezTo>
                    <a:pt x="241867" y="316808"/>
                    <a:pt x="227580" y="285057"/>
                    <a:pt x="209588" y="251720"/>
                  </a:cubicBezTo>
                  <a:cubicBezTo>
                    <a:pt x="191596" y="218383"/>
                    <a:pt x="151380" y="154882"/>
                    <a:pt x="136563" y="124720"/>
                  </a:cubicBezTo>
                  <a:cubicBezTo>
                    <a:pt x="121746" y="94558"/>
                    <a:pt x="137621" y="91383"/>
                    <a:pt x="120688" y="70745"/>
                  </a:cubicBezTo>
                  <a:cubicBezTo>
                    <a:pt x="103755" y="50108"/>
                    <a:pt x="2155" y="6716"/>
                    <a:pt x="38" y="89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72A413DF-AEF7-6C8F-4B58-5B77FA0C285D}"/>
                </a:ext>
              </a:extLst>
            </p:cNvPr>
            <p:cNvSpPr/>
            <p:nvPr/>
          </p:nvSpPr>
          <p:spPr>
            <a:xfrm>
              <a:off x="5689592" y="4292590"/>
              <a:ext cx="327033" cy="527659"/>
            </a:xfrm>
            <a:custGeom>
              <a:avLst/>
              <a:gdLst>
                <a:gd name="connsiteX0" fmla="*/ 8 w 327033"/>
                <a:gd name="connsiteY0" fmla="*/ 10 h 527659"/>
                <a:gd name="connsiteX1" fmla="*/ 142883 w 327033"/>
                <a:gd name="connsiteY1" fmla="*/ 180985 h 527659"/>
                <a:gd name="connsiteX2" fmla="*/ 133358 w 327033"/>
                <a:gd name="connsiteY2" fmla="*/ 165110 h 527659"/>
                <a:gd name="connsiteX3" fmla="*/ 177808 w 327033"/>
                <a:gd name="connsiteY3" fmla="*/ 269885 h 527659"/>
                <a:gd name="connsiteX4" fmla="*/ 222258 w 327033"/>
                <a:gd name="connsiteY4" fmla="*/ 358785 h 527659"/>
                <a:gd name="connsiteX5" fmla="*/ 327033 w 327033"/>
                <a:gd name="connsiteY5" fmla="*/ 527060 h 527659"/>
                <a:gd name="connsiteX6" fmla="*/ 222258 w 327033"/>
                <a:gd name="connsiteY6" fmla="*/ 406410 h 527659"/>
                <a:gd name="connsiteX7" fmla="*/ 136533 w 327033"/>
                <a:gd name="connsiteY7" fmla="*/ 190510 h 527659"/>
                <a:gd name="connsiteX8" fmla="*/ 8 w 327033"/>
                <a:gd name="connsiteY8" fmla="*/ 10 h 52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33" h="527659">
                  <a:moveTo>
                    <a:pt x="8" y="10"/>
                  </a:moveTo>
                  <a:cubicBezTo>
                    <a:pt x="1066" y="-1578"/>
                    <a:pt x="142883" y="180985"/>
                    <a:pt x="142883" y="180985"/>
                  </a:cubicBezTo>
                  <a:cubicBezTo>
                    <a:pt x="165108" y="208502"/>
                    <a:pt x="127537" y="150293"/>
                    <a:pt x="133358" y="165110"/>
                  </a:cubicBezTo>
                  <a:cubicBezTo>
                    <a:pt x="139179" y="179927"/>
                    <a:pt x="162991" y="237606"/>
                    <a:pt x="177808" y="269885"/>
                  </a:cubicBezTo>
                  <a:cubicBezTo>
                    <a:pt x="192625" y="302164"/>
                    <a:pt x="197387" y="315923"/>
                    <a:pt x="222258" y="358785"/>
                  </a:cubicBezTo>
                  <a:cubicBezTo>
                    <a:pt x="247129" y="401648"/>
                    <a:pt x="327033" y="519123"/>
                    <a:pt x="327033" y="527060"/>
                  </a:cubicBezTo>
                  <a:cubicBezTo>
                    <a:pt x="327033" y="534997"/>
                    <a:pt x="254008" y="462502"/>
                    <a:pt x="222258" y="406410"/>
                  </a:cubicBezTo>
                  <a:cubicBezTo>
                    <a:pt x="190508" y="350318"/>
                    <a:pt x="171987" y="255068"/>
                    <a:pt x="136533" y="190510"/>
                  </a:cubicBezTo>
                  <a:cubicBezTo>
                    <a:pt x="101079" y="125952"/>
                    <a:pt x="-1050" y="1598"/>
                    <a:pt x="8" y="1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16FFC21D-7F6A-CF26-4AC8-30DCA5E00769}"/>
                </a:ext>
              </a:extLst>
            </p:cNvPr>
            <p:cNvSpPr/>
            <p:nvPr/>
          </p:nvSpPr>
          <p:spPr>
            <a:xfrm>
              <a:off x="6040566" y="4844370"/>
              <a:ext cx="214869" cy="315007"/>
            </a:xfrm>
            <a:custGeom>
              <a:avLst/>
              <a:gdLst>
                <a:gd name="connsiteX0" fmla="*/ 1459 w 214869"/>
                <a:gd name="connsiteY0" fmla="*/ 680 h 315007"/>
                <a:gd name="connsiteX1" fmla="*/ 55434 w 214869"/>
                <a:gd name="connsiteY1" fmla="*/ 89580 h 315007"/>
                <a:gd name="connsiteX2" fmla="*/ 172909 w 214869"/>
                <a:gd name="connsiteY2" fmla="*/ 200705 h 315007"/>
                <a:gd name="connsiteX3" fmla="*/ 214184 w 214869"/>
                <a:gd name="connsiteY3" fmla="*/ 315005 h 315007"/>
                <a:gd name="connsiteX4" fmla="*/ 191959 w 214869"/>
                <a:gd name="connsiteY4" fmla="*/ 203880 h 315007"/>
                <a:gd name="connsiteX5" fmla="*/ 109409 w 214869"/>
                <a:gd name="connsiteY5" fmla="*/ 137205 h 315007"/>
                <a:gd name="connsiteX6" fmla="*/ 1459 w 214869"/>
                <a:gd name="connsiteY6" fmla="*/ 680 h 3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869" h="315007">
                  <a:moveTo>
                    <a:pt x="1459" y="680"/>
                  </a:moveTo>
                  <a:cubicBezTo>
                    <a:pt x="-7537" y="-7258"/>
                    <a:pt x="26859" y="56243"/>
                    <a:pt x="55434" y="89580"/>
                  </a:cubicBezTo>
                  <a:cubicBezTo>
                    <a:pt x="84009" y="122918"/>
                    <a:pt x="146451" y="163134"/>
                    <a:pt x="172909" y="200705"/>
                  </a:cubicBezTo>
                  <a:cubicBezTo>
                    <a:pt x="199367" y="238276"/>
                    <a:pt x="211009" y="314476"/>
                    <a:pt x="214184" y="315005"/>
                  </a:cubicBezTo>
                  <a:cubicBezTo>
                    <a:pt x="217359" y="315534"/>
                    <a:pt x="209421" y="233513"/>
                    <a:pt x="191959" y="203880"/>
                  </a:cubicBezTo>
                  <a:cubicBezTo>
                    <a:pt x="174497" y="174247"/>
                    <a:pt x="141159" y="167367"/>
                    <a:pt x="109409" y="137205"/>
                  </a:cubicBezTo>
                  <a:cubicBezTo>
                    <a:pt x="77659" y="107043"/>
                    <a:pt x="10455" y="8618"/>
                    <a:pt x="1459" y="68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FF3D3141-705D-24C4-C728-B3EE7BA8AD2F}"/>
                </a:ext>
              </a:extLst>
            </p:cNvPr>
            <p:cNvSpPr/>
            <p:nvPr/>
          </p:nvSpPr>
          <p:spPr>
            <a:xfrm>
              <a:off x="5349811" y="4422711"/>
              <a:ext cx="302721" cy="371591"/>
            </a:xfrm>
            <a:custGeom>
              <a:avLst/>
              <a:gdLst>
                <a:gd name="connsiteX0" fmla="*/ 301689 w 302721"/>
                <a:gd name="connsiteY0" fmla="*/ 3239 h 371591"/>
                <a:gd name="connsiteX1" fmla="*/ 196914 w 302721"/>
                <a:gd name="connsiteY1" fmla="*/ 25464 h 371591"/>
                <a:gd name="connsiteX2" fmla="*/ 95314 w 302721"/>
                <a:gd name="connsiteY2" fmla="*/ 117539 h 371591"/>
                <a:gd name="connsiteX3" fmla="*/ 111189 w 302721"/>
                <a:gd name="connsiteY3" fmla="*/ 111189 h 371591"/>
                <a:gd name="connsiteX4" fmla="*/ 92139 w 302721"/>
                <a:gd name="connsiteY4" fmla="*/ 152464 h 371591"/>
                <a:gd name="connsiteX5" fmla="*/ 79439 w 302721"/>
                <a:gd name="connsiteY5" fmla="*/ 231839 h 371591"/>
                <a:gd name="connsiteX6" fmla="*/ 82614 w 302721"/>
                <a:gd name="connsiteY6" fmla="*/ 209614 h 371591"/>
                <a:gd name="connsiteX7" fmla="*/ 64 w 302721"/>
                <a:gd name="connsiteY7" fmla="*/ 371539 h 371591"/>
                <a:gd name="connsiteX8" fmla="*/ 69914 w 302721"/>
                <a:gd name="connsiteY8" fmla="*/ 190564 h 371591"/>
                <a:gd name="connsiteX9" fmla="*/ 130239 w 302721"/>
                <a:gd name="connsiteY9" fmla="*/ 82614 h 371591"/>
                <a:gd name="connsiteX10" fmla="*/ 301689 w 302721"/>
                <a:gd name="connsiteY10" fmla="*/ 3239 h 37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721" h="371591">
                  <a:moveTo>
                    <a:pt x="301689" y="3239"/>
                  </a:moveTo>
                  <a:cubicBezTo>
                    <a:pt x="312802" y="-6286"/>
                    <a:pt x="231310" y="6414"/>
                    <a:pt x="196914" y="25464"/>
                  </a:cubicBezTo>
                  <a:cubicBezTo>
                    <a:pt x="162518" y="44514"/>
                    <a:pt x="109601" y="103252"/>
                    <a:pt x="95314" y="117539"/>
                  </a:cubicBezTo>
                  <a:cubicBezTo>
                    <a:pt x="81027" y="131826"/>
                    <a:pt x="111718" y="105368"/>
                    <a:pt x="111189" y="111189"/>
                  </a:cubicBezTo>
                  <a:cubicBezTo>
                    <a:pt x="110660" y="117010"/>
                    <a:pt x="97431" y="132356"/>
                    <a:pt x="92139" y="152464"/>
                  </a:cubicBezTo>
                  <a:cubicBezTo>
                    <a:pt x="86847" y="172572"/>
                    <a:pt x="81026" y="222314"/>
                    <a:pt x="79439" y="231839"/>
                  </a:cubicBezTo>
                  <a:cubicBezTo>
                    <a:pt x="77851" y="241364"/>
                    <a:pt x="95843" y="186331"/>
                    <a:pt x="82614" y="209614"/>
                  </a:cubicBezTo>
                  <a:cubicBezTo>
                    <a:pt x="69385" y="232897"/>
                    <a:pt x="2181" y="374714"/>
                    <a:pt x="64" y="371539"/>
                  </a:cubicBezTo>
                  <a:cubicBezTo>
                    <a:pt x="-2053" y="368364"/>
                    <a:pt x="48218" y="238718"/>
                    <a:pt x="69914" y="190564"/>
                  </a:cubicBezTo>
                  <a:cubicBezTo>
                    <a:pt x="91610" y="142410"/>
                    <a:pt x="95843" y="113306"/>
                    <a:pt x="130239" y="82614"/>
                  </a:cubicBezTo>
                  <a:cubicBezTo>
                    <a:pt x="164635" y="51922"/>
                    <a:pt x="290576" y="12764"/>
                    <a:pt x="301689" y="323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6734951C-E797-08B0-A0C9-C98A64B9D4B8}"/>
                </a:ext>
              </a:extLst>
            </p:cNvPr>
            <p:cNvSpPr/>
            <p:nvPr/>
          </p:nvSpPr>
          <p:spPr>
            <a:xfrm>
              <a:off x="5499100" y="4625879"/>
              <a:ext cx="108220" cy="409536"/>
            </a:xfrm>
            <a:custGeom>
              <a:avLst/>
              <a:gdLst>
                <a:gd name="connsiteX0" fmla="*/ 53975 w 108220"/>
                <a:gd name="connsiteY0" fmla="*/ 96 h 409536"/>
                <a:gd name="connsiteX1" fmla="*/ 22225 w 108220"/>
                <a:gd name="connsiteY1" fmla="*/ 98521 h 409536"/>
                <a:gd name="connsiteX2" fmla="*/ 107950 w 108220"/>
                <a:gd name="connsiteY2" fmla="*/ 406496 h 409536"/>
                <a:gd name="connsiteX3" fmla="*/ 47625 w 108220"/>
                <a:gd name="connsiteY3" fmla="*/ 247746 h 409536"/>
                <a:gd name="connsiteX4" fmla="*/ 0 w 108220"/>
                <a:gd name="connsiteY4" fmla="*/ 111221 h 409536"/>
                <a:gd name="connsiteX5" fmla="*/ 53975 w 108220"/>
                <a:gd name="connsiteY5" fmla="*/ 96 h 40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20" h="409536">
                  <a:moveTo>
                    <a:pt x="53975" y="96"/>
                  </a:moveTo>
                  <a:cubicBezTo>
                    <a:pt x="57679" y="-2021"/>
                    <a:pt x="13229" y="30788"/>
                    <a:pt x="22225" y="98521"/>
                  </a:cubicBezTo>
                  <a:cubicBezTo>
                    <a:pt x="31221" y="166254"/>
                    <a:pt x="103717" y="381625"/>
                    <a:pt x="107950" y="406496"/>
                  </a:cubicBezTo>
                  <a:cubicBezTo>
                    <a:pt x="112183" y="431367"/>
                    <a:pt x="65617" y="296958"/>
                    <a:pt x="47625" y="247746"/>
                  </a:cubicBezTo>
                  <a:cubicBezTo>
                    <a:pt x="29633" y="198534"/>
                    <a:pt x="0" y="152496"/>
                    <a:pt x="0" y="111221"/>
                  </a:cubicBezTo>
                  <a:cubicBezTo>
                    <a:pt x="0" y="69946"/>
                    <a:pt x="50271" y="2213"/>
                    <a:pt x="53975" y="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CA614ABA-D97A-A37F-C3AA-BAAEC48DAD92}"/>
                </a:ext>
              </a:extLst>
            </p:cNvPr>
            <p:cNvSpPr/>
            <p:nvPr/>
          </p:nvSpPr>
          <p:spPr>
            <a:xfrm>
              <a:off x="5458994" y="5378095"/>
              <a:ext cx="75046" cy="177606"/>
            </a:xfrm>
            <a:custGeom>
              <a:avLst/>
              <a:gdLst>
                <a:gd name="connsiteX0" fmla="*/ 75031 w 75046"/>
                <a:gd name="connsiteY0" fmla="*/ 355 h 177606"/>
                <a:gd name="connsiteX1" fmla="*/ 5181 w 75046"/>
                <a:gd name="connsiteY1" fmla="*/ 171805 h 177606"/>
                <a:gd name="connsiteX2" fmla="*/ 11531 w 75046"/>
                <a:gd name="connsiteY2" fmla="*/ 127355 h 177606"/>
                <a:gd name="connsiteX3" fmla="*/ 75031 w 75046"/>
                <a:gd name="connsiteY3" fmla="*/ 355 h 17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46" h="177606">
                  <a:moveTo>
                    <a:pt x="75031" y="355"/>
                  </a:moveTo>
                  <a:cubicBezTo>
                    <a:pt x="73973" y="7763"/>
                    <a:pt x="15764" y="150638"/>
                    <a:pt x="5181" y="171805"/>
                  </a:cubicBezTo>
                  <a:cubicBezTo>
                    <a:pt x="-5402" y="192972"/>
                    <a:pt x="2006" y="151168"/>
                    <a:pt x="11531" y="127355"/>
                  </a:cubicBezTo>
                  <a:cubicBezTo>
                    <a:pt x="21056" y="103543"/>
                    <a:pt x="76089" y="-7053"/>
                    <a:pt x="75031" y="35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56E46C34-6F14-AD76-6A06-D01982B0E6A3}"/>
                </a:ext>
              </a:extLst>
            </p:cNvPr>
            <p:cNvSpPr/>
            <p:nvPr/>
          </p:nvSpPr>
          <p:spPr>
            <a:xfrm>
              <a:off x="5159331" y="5381514"/>
              <a:ext cx="320786" cy="57449"/>
            </a:xfrm>
            <a:custGeom>
              <a:avLst/>
              <a:gdLst>
                <a:gd name="connsiteX0" fmla="*/ 44 w 320786"/>
                <a:gd name="connsiteY0" fmla="*/ 57261 h 57449"/>
                <a:gd name="connsiteX1" fmla="*/ 136569 w 320786"/>
                <a:gd name="connsiteY1" fmla="*/ 9636 h 57449"/>
                <a:gd name="connsiteX2" fmla="*/ 101644 w 320786"/>
                <a:gd name="connsiteY2" fmla="*/ 15986 h 57449"/>
                <a:gd name="connsiteX3" fmla="*/ 320719 w 320786"/>
                <a:gd name="connsiteY3" fmla="*/ 111 h 57449"/>
                <a:gd name="connsiteX4" fmla="*/ 123869 w 320786"/>
                <a:gd name="connsiteY4" fmla="*/ 25511 h 57449"/>
                <a:gd name="connsiteX5" fmla="*/ 44 w 320786"/>
                <a:gd name="connsiteY5" fmla="*/ 57261 h 5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6" h="57449">
                  <a:moveTo>
                    <a:pt x="44" y="57261"/>
                  </a:moveTo>
                  <a:cubicBezTo>
                    <a:pt x="2161" y="54615"/>
                    <a:pt x="119636" y="16515"/>
                    <a:pt x="136569" y="9636"/>
                  </a:cubicBezTo>
                  <a:cubicBezTo>
                    <a:pt x="153502" y="2757"/>
                    <a:pt x="70952" y="17573"/>
                    <a:pt x="101644" y="15986"/>
                  </a:cubicBezTo>
                  <a:cubicBezTo>
                    <a:pt x="132336" y="14398"/>
                    <a:pt x="317015" y="-1476"/>
                    <a:pt x="320719" y="111"/>
                  </a:cubicBezTo>
                  <a:cubicBezTo>
                    <a:pt x="324423" y="1698"/>
                    <a:pt x="175198" y="17044"/>
                    <a:pt x="123869" y="25511"/>
                  </a:cubicBezTo>
                  <a:cubicBezTo>
                    <a:pt x="72540" y="33978"/>
                    <a:pt x="-2073" y="59907"/>
                    <a:pt x="44" y="5726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39461BD2-0161-3571-EF9C-2B3CB10C1DE5}"/>
                </a:ext>
              </a:extLst>
            </p:cNvPr>
            <p:cNvSpPr/>
            <p:nvPr/>
          </p:nvSpPr>
          <p:spPr>
            <a:xfrm>
              <a:off x="5272972" y="5044648"/>
              <a:ext cx="191649" cy="184562"/>
            </a:xfrm>
            <a:custGeom>
              <a:avLst/>
              <a:gdLst>
                <a:gd name="connsiteX0" fmla="*/ 7053 w 191649"/>
                <a:gd name="connsiteY0" fmla="*/ 427 h 184562"/>
                <a:gd name="connsiteX1" fmla="*/ 16578 w 191649"/>
                <a:gd name="connsiteY1" fmla="*/ 70277 h 184562"/>
                <a:gd name="connsiteX2" fmla="*/ 188028 w 191649"/>
                <a:gd name="connsiteY2" fmla="*/ 181402 h 184562"/>
                <a:gd name="connsiteX3" fmla="*/ 124528 w 191649"/>
                <a:gd name="connsiteY3" fmla="*/ 149652 h 184562"/>
                <a:gd name="connsiteX4" fmla="*/ 19753 w 191649"/>
                <a:gd name="connsiteY4" fmla="*/ 102027 h 184562"/>
                <a:gd name="connsiteX5" fmla="*/ 7053 w 191649"/>
                <a:gd name="connsiteY5" fmla="*/ 427 h 18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649" h="184562">
                  <a:moveTo>
                    <a:pt x="7053" y="427"/>
                  </a:moveTo>
                  <a:cubicBezTo>
                    <a:pt x="6524" y="-4865"/>
                    <a:pt x="-13584" y="40115"/>
                    <a:pt x="16578" y="70277"/>
                  </a:cubicBezTo>
                  <a:cubicBezTo>
                    <a:pt x="46740" y="100439"/>
                    <a:pt x="170036" y="168173"/>
                    <a:pt x="188028" y="181402"/>
                  </a:cubicBezTo>
                  <a:cubicBezTo>
                    <a:pt x="206020" y="194631"/>
                    <a:pt x="152574" y="162881"/>
                    <a:pt x="124528" y="149652"/>
                  </a:cubicBezTo>
                  <a:cubicBezTo>
                    <a:pt x="96482" y="136423"/>
                    <a:pt x="38803" y="121606"/>
                    <a:pt x="19753" y="102027"/>
                  </a:cubicBezTo>
                  <a:cubicBezTo>
                    <a:pt x="703" y="82448"/>
                    <a:pt x="7582" y="5719"/>
                    <a:pt x="7053" y="42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59312268-404B-79E3-F16C-6D9EE4CCF611}"/>
                </a:ext>
              </a:extLst>
            </p:cNvPr>
            <p:cNvSpPr/>
            <p:nvPr/>
          </p:nvSpPr>
          <p:spPr>
            <a:xfrm>
              <a:off x="5338211" y="5208499"/>
              <a:ext cx="266136" cy="123271"/>
            </a:xfrm>
            <a:custGeom>
              <a:avLst/>
              <a:gdLst>
                <a:gd name="connsiteX0" fmla="*/ 2139 w 266136"/>
                <a:gd name="connsiteY0" fmla="*/ 1676 h 123271"/>
                <a:gd name="connsiteX1" fmla="*/ 262489 w 266136"/>
                <a:gd name="connsiteY1" fmla="*/ 122326 h 123271"/>
                <a:gd name="connsiteX2" fmla="*/ 145014 w 266136"/>
                <a:gd name="connsiteY2" fmla="*/ 55651 h 123271"/>
                <a:gd name="connsiteX3" fmla="*/ 2139 w 266136"/>
                <a:gd name="connsiteY3" fmla="*/ 1676 h 12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136" h="123271">
                  <a:moveTo>
                    <a:pt x="2139" y="1676"/>
                  </a:moveTo>
                  <a:cubicBezTo>
                    <a:pt x="21718" y="12788"/>
                    <a:pt x="238677" y="113330"/>
                    <a:pt x="262489" y="122326"/>
                  </a:cubicBezTo>
                  <a:cubicBezTo>
                    <a:pt x="286301" y="131322"/>
                    <a:pt x="187347" y="73643"/>
                    <a:pt x="145014" y="55651"/>
                  </a:cubicBezTo>
                  <a:cubicBezTo>
                    <a:pt x="102681" y="37659"/>
                    <a:pt x="-17440" y="-9436"/>
                    <a:pt x="2139" y="167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729CAA11-EBC3-B986-4673-179F8398C0E8}"/>
                </a:ext>
              </a:extLst>
            </p:cNvPr>
            <p:cNvSpPr/>
            <p:nvPr/>
          </p:nvSpPr>
          <p:spPr>
            <a:xfrm>
              <a:off x="5118054" y="4876589"/>
              <a:ext cx="61804" cy="178278"/>
            </a:xfrm>
            <a:custGeom>
              <a:avLst/>
              <a:gdLst>
                <a:gd name="connsiteX0" fmla="*/ 57196 w 61804"/>
                <a:gd name="connsiteY0" fmla="*/ 211 h 178278"/>
                <a:gd name="connsiteX1" fmla="*/ 47671 w 61804"/>
                <a:gd name="connsiteY1" fmla="*/ 85936 h 178278"/>
                <a:gd name="connsiteX2" fmla="*/ 46 w 61804"/>
                <a:gd name="connsiteY2" fmla="*/ 178011 h 178278"/>
                <a:gd name="connsiteX3" fmla="*/ 57196 w 61804"/>
                <a:gd name="connsiteY3" fmla="*/ 111336 h 178278"/>
                <a:gd name="connsiteX4" fmla="*/ 57196 w 61804"/>
                <a:gd name="connsiteY4" fmla="*/ 211 h 17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04" h="178278">
                  <a:moveTo>
                    <a:pt x="57196" y="211"/>
                  </a:moveTo>
                  <a:cubicBezTo>
                    <a:pt x="55609" y="-4022"/>
                    <a:pt x="57196" y="56303"/>
                    <a:pt x="47671" y="85936"/>
                  </a:cubicBezTo>
                  <a:cubicBezTo>
                    <a:pt x="38146" y="115569"/>
                    <a:pt x="-1541" y="173778"/>
                    <a:pt x="46" y="178011"/>
                  </a:cubicBezTo>
                  <a:cubicBezTo>
                    <a:pt x="1633" y="182244"/>
                    <a:pt x="47671" y="135149"/>
                    <a:pt x="57196" y="111336"/>
                  </a:cubicBezTo>
                  <a:cubicBezTo>
                    <a:pt x="66721" y="87524"/>
                    <a:pt x="58783" y="4444"/>
                    <a:pt x="57196" y="2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1BC3437C-55F8-781E-712F-9C46C9E339AD}"/>
                </a:ext>
              </a:extLst>
            </p:cNvPr>
            <p:cNvSpPr/>
            <p:nvPr/>
          </p:nvSpPr>
          <p:spPr>
            <a:xfrm>
              <a:off x="5108467" y="5098528"/>
              <a:ext cx="74007" cy="362472"/>
            </a:xfrm>
            <a:custGeom>
              <a:avLst/>
              <a:gdLst>
                <a:gd name="connsiteX0" fmla="*/ 63608 w 74007"/>
                <a:gd name="connsiteY0" fmla="*/ 522 h 362472"/>
                <a:gd name="connsiteX1" fmla="*/ 73133 w 74007"/>
                <a:gd name="connsiteY1" fmla="*/ 51322 h 362472"/>
                <a:gd name="connsiteX2" fmla="*/ 41383 w 74007"/>
                <a:gd name="connsiteY2" fmla="*/ 73547 h 362472"/>
                <a:gd name="connsiteX3" fmla="*/ 108 w 74007"/>
                <a:gd name="connsiteY3" fmla="*/ 143397 h 362472"/>
                <a:gd name="connsiteX4" fmla="*/ 28683 w 74007"/>
                <a:gd name="connsiteY4" fmla="*/ 238647 h 362472"/>
                <a:gd name="connsiteX5" fmla="*/ 6458 w 74007"/>
                <a:gd name="connsiteY5" fmla="*/ 362472 h 362472"/>
                <a:gd name="connsiteX6" fmla="*/ 41383 w 74007"/>
                <a:gd name="connsiteY6" fmla="*/ 238647 h 362472"/>
                <a:gd name="connsiteX7" fmla="*/ 9633 w 74007"/>
                <a:gd name="connsiteY7" fmla="*/ 159272 h 362472"/>
                <a:gd name="connsiteX8" fmla="*/ 47733 w 74007"/>
                <a:gd name="connsiteY8" fmla="*/ 86247 h 362472"/>
                <a:gd name="connsiteX9" fmla="*/ 63608 w 74007"/>
                <a:gd name="connsiteY9" fmla="*/ 522 h 36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07" h="362472">
                  <a:moveTo>
                    <a:pt x="63608" y="522"/>
                  </a:moveTo>
                  <a:cubicBezTo>
                    <a:pt x="67841" y="-5299"/>
                    <a:pt x="76837" y="39151"/>
                    <a:pt x="73133" y="51322"/>
                  </a:cubicBezTo>
                  <a:cubicBezTo>
                    <a:pt x="69429" y="63493"/>
                    <a:pt x="53554" y="58201"/>
                    <a:pt x="41383" y="73547"/>
                  </a:cubicBezTo>
                  <a:cubicBezTo>
                    <a:pt x="29212" y="88893"/>
                    <a:pt x="2225" y="115880"/>
                    <a:pt x="108" y="143397"/>
                  </a:cubicBezTo>
                  <a:cubicBezTo>
                    <a:pt x="-2009" y="170914"/>
                    <a:pt x="27625" y="202135"/>
                    <a:pt x="28683" y="238647"/>
                  </a:cubicBezTo>
                  <a:cubicBezTo>
                    <a:pt x="29741" y="275159"/>
                    <a:pt x="4341" y="362472"/>
                    <a:pt x="6458" y="362472"/>
                  </a:cubicBezTo>
                  <a:cubicBezTo>
                    <a:pt x="8575" y="362472"/>
                    <a:pt x="40854" y="272514"/>
                    <a:pt x="41383" y="238647"/>
                  </a:cubicBezTo>
                  <a:cubicBezTo>
                    <a:pt x="41912" y="204780"/>
                    <a:pt x="8575" y="184672"/>
                    <a:pt x="9633" y="159272"/>
                  </a:cubicBezTo>
                  <a:cubicBezTo>
                    <a:pt x="10691" y="133872"/>
                    <a:pt x="39266" y="107943"/>
                    <a:pt x="47733" y="86247"/>
                  </a:cubicBezTo>
                  <a:cubicBezTo>
                    <a:pt x="56200" y="64551"/>
                    <a:pt x="59375" y="6343"/>
                    <a:pt x="63608" y="52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01BE9689-5F27-90F6-6BEB-6D35B845C014}"/>
                </a:ext>
              </a:extLst>
            </p:cNvPr>
            <p:cNvSpPr/>
            <p:nvPr/>
          </p:nvSpPr>
          <p:spPr>
            <a:xfrm>
              <a:off x="5688594" y="4730065"/>
              <a:ext cx="58561" cy="528618"/>
            </a:xfrm>
            <a:custGeom>
              <a:avLst/>
              <a:gdLst>
                <a:gd name="connsiteX0" fmla="*/ 58156 w 58561"/>
                <a:gd name="connsiteY0" fmla="*/ 685 h 528618"/>
                <a:gd name="connsiteX1" fmla="*/ 26406 w 58561"/>
                <a:gd name="connsiteY1" fmla="*/ 159435 h 528618"/>
                <a:gd name="connsiteX2" fmla="*/ 23231 w 58561"/>
                <a:gd name="connsiteY2" fmla="*/ 257860 h 528618"/>
                <a:gd name="connsiteX3" fmla="*/ 45456 w 58561"/>
                <a:gd name="connsiteY3" fmla="*/ 527735 h 528618"/>
                <a:gd name="connsiteX4" fmla="*/ 20056 w 58561"/>
                <a:gd name="connsiteY4" fmla="*/ 340410 h 528618"/>
                <a:gd name="connsiteX5" fmla="*/ 1006 w 58561"/>
                <a:gd name="connsiteY5" fmla="*/ 226110 h 528618"/>
                <a:gd name="connsiteX6" fmla="*/ 58156 w 58561"/>
                <a:gd name="connsiteY6" fmla="*/ 685 h 52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61" h="528618">
                  <a:moveTo>
                    <a:pt x="58156" y="685"/>
                  </a:moveTo>
                  <a:cubicBezTo>
                    <a:pt x="62389" y="-10428"/>
                    <a:pt x="32227" y="116573"/>
                    <a:pt x="26406" y="159435"/>
                  </a:cubicBezTo>
                  <a:cubicBezTo>
                    <a:pt x="20585" y="202298"/>
                    <a:pt x="20056" y="196477"/>
                    <a:pt x="23231" y="257860"/>
                  </a:cubicBezTo>
                  <a:cubicBezTo>
                    <a:pt x="26406" y="319243"/>
                    <a:pt x="45985" y="513977"/>
                    <a:pt x="45456" y="527735"/>
                  </a:cubicBezTo>
                  <a:cubicBezTo>
                    <a:pt x="44927" y="541493"/>
                    <a:pt x="27464" y="390681"/>
                    <a:pt x="20056" y="340410"/>
                  </a:cubicBezTo>
                  <a:cubicBezTo>
                    <a:pt x="12648" y="290139"/>
                    <a:pt x="-4286" y="278497"/>
                    <a:pt x="1006" y="226110"/>
                  </a:cubicBezTo>
                  <a:cubicBezTo>
                    <a:pt x="6298" y="173723"/>
                    <a:pt x="53923" y="11798"/>
                    <a:pt x="58156" y="68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0B5A9266-33B2-87AE-E79F-6EC8075E624E}"/>
                </a:ext>
              </a:extLst>
            </p:cNvPr>
            <p:cNvSpPr/>
            <p:nvPr/>
          </p:nvSpPr>
          <p:spPr>
            <a:xfrm>
              <a:off x="5203735" y="5242806"/>
              <a:ext cx="155669" cy="119967"/>
            </a:xfrm>
            <a:custGeom>
              <a:avLst/>
              <a:gdLst>
                <a:gd name="connsiteX0" fmla="*/ 90 w 155669"/>
                <a:gd name="connsiteY0" fmla="*/ 65794 h 119967"/>
                <a:gd name="connsiteX1" fmla="*/ 114390 w 155669"/>
                <a:gd name="connsiteY1" fmla="*/ 21344 h 119967"/>
                <a:gd name="connsiteX2" fmla="*/ 98515 w 155669"/>
                <a:gd name="connsiteY2" fmla="*/ 40394 h 119967"/>
                <a:gd name="connsiteX3" fmla="*/ 104865 w 155669"/>
                <a:gd name="connsiteY3" fmla="*/ 2294 h 119967"/>
                <a:gd name="connsiteX4" fmla="*/ 155665 w 155669"/>
                <a:gd name="connsiteY4" fmla="*/ 119769 h 119967"/>
                <a:gd name="connsiteX5" fmla="*/ 101690 w 155669"/>
                <a:gd name="connsiteY5" fmla="*/ 30869 h 119967"/>
                <a:gd name="connsiteX6" fmla="*/ 95340 w 155669"/>
                <a:gd name="connsiteY6" fmla="*/ 53094 h 119967"/>
                <a:gd name="connsiteX7" fmla="*/ 90 w 155669"/>
                <a:gd name="connsiteY7" fmla="*/ 65794 h 11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669" h="119967">
                  <a:moveTo>
                    <a:pt x="90" y="65794"/>
                  </a:moveTo>
                  <a:cubicBezTo>
                    <a:pt x="3265" y="60502"/>
                    <a:pt x="114390" y="21344"/>
                    <a:pt x="114390" y="21344"/>
                  </a:cubicBezTo>
                  <a:cubicBezTo>
                    <a:pt x="130794" y="17111"/>
                    <a:pt x="100102" y="43569"/>
                    <a:pt x="98515" y="40394"/>
                  </a:cubicBezTo>
                  <a:cubicBezTo>
                    <a:pt x="96928" y="37219"/>
                    <a:pt x="95340" y="-10935"/>
                    <a:pt x="104865" y="2294"/>
                  </a:cubicBezTo>
                  <a:cubicBezTo>
                    <a:pt x="114390" y="15523"/>
                    <a:pt x="156194" y="115007"/>
                    <a:pt x="155665" y="119769"/>
                  </a:cubicBezTo>
                  <a:cubicBezTo>
                    <a:pt x="155136" y="124532"/>
                    <a:pt x="111744" y="41981"/>
                    <a:pt x="101690" y="30869"/>
                  </a:cubicBezTo>
                  <a:cubicBezTo>
                    <a:pt x="91636" y="19757"/>
                    <a:pt x="112803" y="48331"/>
                    <a:pt x="95340" y="53094"/>
                  </a:cubicBezTo>
                  <a:cubicBezTo>
                    <a:pt x="77877" y="57857"/>
                    <a:pt x="-3085" y="71086"/>
                    <a:pt x="90" y="6579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9A0B3C4B-2BD7-86B6-79E7-CDAFE93863AF}"/>
                </a:ext>
              </a:extLst>
            </p:cNvPr>
            <p:cNvSpPr/>
            <p:nvPr/>
          </p:nvSpPr>
          <p:spPr>
            <a:xfrm>
              <a:off x="5235108" y="5312709"/>
              <a:ext cx="187350" cy="78455"/>
            </a:xfrm>
            <a:custGeom>
              <a:avLst/>
              <a:gdLst>
                <a:gd name="connsiteX0" fmla="*/ 467 w 187350"/>
                <a:gd name="connsiteY0" fmla="*/ 78441 h 78455"/>
                <a:gd name="connsiteX1" fmla="*/ 181442 w 187350"/>
                <a:gd name="connsiteY1" fmla="*/ 5416 h 78455"/>
                <a:gd name="connsiteX2" fmla="*/ 130642 w 187350"/>
                <a:gd name="connsiteY2" fmla="*/ 11766 h 78455"/>
                <a:gd name="connsiteX3" fmla="*/ 467 w 187350"/>
                <a:gd name="connsiteY3" fmla="*/ 78441 h 7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78455">
                  <a:moveTo>
                    <a:pt x="467" y="78441"/>
                  </a:moveTo>
                  <a:cubicBezTo>
                    <a:pt x="8934" y="77383"/>
                    <a:pt x="159746" y="16528"/>
                    <a:pt x="181442" y="5416"/>
                  </a:cubicBezTo>
                  <a:cubicBezTo>
                    <a:pt x="203138" y="-5696"/>
                    <a:pt x="160275" y="2241"/>
                    <a:pt x="130642" y="11766"/>
                  </a:cubicBezTo>
                  <a:cubicBezTo>
                    <a:pt x="101009" y="21291"/>
                    <a:pt x="-8000" y="79499"/>
                    <a:pt x="467" y="7844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496A284C-A9D1-A79B-EF67-130FD6DA7A45}"/>
                </a:ext>
              </a:extLst>
            </p:cNvPr>
            <p:cNvSpPr/>
            <p:nvPr/>
          </p:nvSpPr>
          <p:spPr>
            <a:xfrm>
              <a:off x="5308529" y="5219666"/>
              <a:ext cx="259260" cy="133696"/>
            </a:xfrm>
            <a:custGeom>
              <a:avLst/>
              <a:gdLst>
                <a:gd name="connsiteX0" fmla="*/ 71 w 259260"/>
                <a:gd name="connsiteY0" fmla="*/ 34 h 133696"/>
                <a:gd name="connsiteX1" fmla="*/ 85796 w 259260"/>
                <a:gd name="connsiteY1" fmla="*/ 73059 h 133696"/>
                <a:gd name="connsiteX2" fmla="*/ 257246 w 259260"/>
                <a:gd name="connsiteY2" fmla="*/ 133384 h 133696"/>
                <a:gd name="connsiteX3" fmla="*/ 174696 w 259260"/>
                <a:gd name="connsiteY3" fmla="*/ 95284 h 133696"/>
                <a:gd name="connsiteX4" fmla="*/ 98496 w 259260"/>
                <a:gd name="connsiteY4" fmla="*/ 63534 h 133696"/>
                <a:gd name="connsiteX5" fmla="*/ 71 w 259260"/>
                <a:gd name="connsiteY5" fmla="*/ 34 h 13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260" h="133696">
                  <a:moveTo>
                    <a:pt x="71" y="34"/>
                  </a:moveTo>
                  <a:cubicBezTo>
                    <a:pt x="-2046" y="1622"/>
                    <a:pt x="42934" y="50834"/>
                    <a:pt x="85796" y="73059"/>
                  </a:cubicBezTo>
                  <a:cubicBezTo>
                    <a:pt x="128658" y="95284"/>
                    <a:pt x="242429" y="129680"/>
                    <a:pt x="257246" y="133384"/>
                  </a:cubicBezTo>
                  <a:cubicBezTo>
                    <a:pt x="272063" y="137088"/>
                    <a:pt x="201154" y="106926"/>
                    <a:pt x="174696" y="95284"/>
                  </a:cubicBezTo>
                  <a:cubicBezTo>
                    <a:pt x="148238" y="83642"/>
                    <a:pt x="124425" y="75705"/>
                    <a:pt x="98496" y="63534"/>
                  </a:cubicBezTo>
                  <a:cubicBezTo>
                    <a:pt x="72567" y="51363"/>
                    <a:pt x="2188" y="-1554"/>
                    <a:pt x="71" y="3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9EBBB816-9BEC-A395-DA80-BE3F149AF966}"/>
                </a:ext>
              </a:extLst>
            </p:cNvPr>
            <p:cNvSpPr/>
            <p:nvPr/>
          </p:nvSpPr>
          <p:spPr>
            <a:xfrm>
              <a:off x="5318120" y="5339866"/>
              <a:ext cx="334910" cy="70503"/>
            </a:xfrm>
            <a:custGeom>
              <a:avLst/>
              <a:gdLst>
                <a:gd name="connsiteX0" fmla="*/ 5 w 334910"/>
                <a:gd name="connsiteY0" fmla="*/ 22709 h 70503"/>
                <a:gd name="connsiteX1" fmla="*/ 158755 w 334910"/>
                <a:gd name="connsiteY1" fmla="*/ 10009 h 70503"/>
                <a:gd name="connsiteX2" fmla="*/ 92080 w 334910"/>
                <a:gd name="connsiteY2" fmla="*/ 16359 h 70503"/>
                <a:gd name="connsiteX3" fmla="*/ 333380 w 334910"/>
                <a:gd name="connsiteY3" fmla="*/ 70334 h 70503"/>
                <a:gd name="connsiteX4" fmla="*/ 193680 w 334910"/>
                <a:gd name="connsiteY4" fmla="*/ 32234 h 70503"/>
                <a:gd name="connsiteX5" fmla="*/ 165105 w 334910"/>
                <a:gd name="connsiteY5" fmla="*/ 484 h 70503"/>
                <a:gd name="connsiteX6" fmla="*/ 5 w 334910"/>
                <a:gd name="connsiteY6" fmla="*/ 22709 h 7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10" h="70503">
                  <a:moveTo>
                    <a:pt x="5" y="22709"/>
                  </a:moveTo>
                  <a:cubicBezTo>
                    <a:pt x="-1053" y="24297"/>
                    <a:pt x="143409" y="11067"/>
                    <a:pt x="158755" y="10009"/>
                  </a:cubicBezTo>
                  <a:cubicBezTo>
                    <a:pt x="174101" y="8951"/>
                    <a:pt x="62976" y="6305"/>
                    <a:pt x="92080" y="16359"/>
                  </a:cubicBezTo>
                  <a:cubicBezTo>
                    <a:pt x="121184" y="26413"/>
                    <a:pt x="316447" y="67688"/>
                    <a:pt x="333380" y="70334"/>
                  </a:cubicBezTo>
                  <a:cubicBezTo>
                    <a:pt x="350313" y="72980"/>
                    <a:pt x="221726" y="43876"/>
                    <a:pt x="193680" y="32234"/>
                  </a:cubicBezTo>
                  <a:cubicBezTo>
                    <a:pt x="165634" y="20592"/>
                    <a:pt x="191034" y="4717"/>
                    <a:pt x="165105" y="484"/>
                  </a:cubicBezTo>
                  <a:cubicBezTo>
                    <a:pt x="139176" y="-3749"/>
                    <a:pt x="1063" y="21121"/>
                    <a:pt x="5" y="2270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538CED27-1AE9-A038-AF0A-15ECEB86D7B7}"/>
                </a:ext>
              </a:extLst>
            </p:cNvPr>
            <p:cNvSpPr/>
            <p:nvPr/>
          </p:nvSpPr>
          <p:spPr>
            <a:xfrm>
              <a:off x="5129408" y="5419325"/>
              <a:ext cx="367907" cy="168677"/>
            </a:xfrm>
            <a:custGeom>
              <a:avLst/>
              <a:gdLst>
                <a:gd name="connsiteX0" fmla="*/ 1392 w 367907"/>
                <a:gd name="connsiteY0" fmla="*/ 89300 h 168677"/>
                <a:gd name="connsiteX1" fmla="*/ 188717 w 367907"/>
                <a:gd name="connsiteY1" fmla="*/ 13100 h 168677"/>
                <a:gd name="connsiteX2" fmla="*/ 150617 w 367907"/>
                <a:gd name="connsiteY2" fmla="*/ 38500 h 168677"/>
                <a:gd name="connsiteX3" fmla="*/ 23617 w 367907"/>
                <a:gd name="connsiteY3" fmla="*/ 168675 h 168677"/>
                <a:gd name="connsiteX4" fmla="*/ 169667 w 367907"/>
                <a:gd name="connsiteY4" fmla="*/ 41675 h 168677"/>
                <a:gd name="connsiteX5" fmla="*/ 255392 w 367907"/>
                <a:gd name="connsiteY5" fmla="*/ 9925 h 168677"/>
                <a:gd name="connsiteX6" fmla="*/ 366517 w 367907"/>
                <a:gd name="connsiteY6" fmla="*/ 6750 h 168677"/>
                <a:gd name="connsiteX7" fmla="*/ 172842 w 367907"/>
                <a:gd name="connsiteY7" fmla="*/ 400 h 168677"/>
                <a:gd name="connsiteX8" fmla="*/ 106167 w 367907"/>
                <a:gd name="connsiteY8" fmla="*/ 19450 h 168677"/>
                <a:gd name="connsiteX9" fmla="*/ 1392 w 367907"/>
                <a:gd name="connsiteY9" fmla="*/ 89300 h 16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907" h="168677">
                  <a:moveTo>
                    <a:pt x="1392" y="89300"/>
                  </a:moveTo>
                  <a:cubicBezTo>
                    <a:pt x="15150" y="88242"/>
                    <a:pt x="163846" y="21567"/>
                    <a:pt x="188717" y="13100"/>
                  </a:cubicBezTo>
                  <a:cubicBezTo>
                    <a:pt x="213588" y="4633"/>
                    <a:pt x="178134" y="12571"/>
                    <a:pt x="150617" y="38500"/>
                  </a:cubicBezTo>
                  <a:cubicBezTo>
                    <a:pt x="123100" y="64429"/>
                    <a:pt x="20442" y="168146"/>
                    <a:pt x="23617" y="168675"/>
                  </a:cubicBezTo>
                  <a:cubicBezTo>
                    <a:pt x="26792" y="169204"/>
                    <a:pt x="131038" y="68133"/>
                    <a:pt x="169667" y="41675"/>
                  </a:cubicBezTo>
                  <a:cubicBezTo>
                    <a:pt x="208296" y="15217"/>
                    <a:pt x="222584" y="15746"/>
                    <a:pt x="255392" y="9925"/>
                  </a:cubicBezTo>
                  <a:cubicBezTo>
                    <a:pt x="288200" y="4104"/>
                    <a:pt x="380275" y="8337"/>
                    <a:pt x="366517" y="6750"/>
                  </a:cubicBezTo>
                  <a:cubicBezTo>
                    <a:pt x="352759" y="5163"/>
                    <a:pt x="216234" y="-1717"/>
                    <a:pt x="172842" y="400"/>
                  </a:cubicBezTo>
                  <a:cubicBezTo>
                    <a:pt x="129450" y="2517"/>
                    <a:pt x="132625" y="7279"/>
                    <a:pt x="106167" y="19450"/>
                  </a:cubicBezTo>
                  <a:cubicBezTo>
                    <a:pt x="79709" y="31621"/>
                    <a:pt x="-12366" y="90358"/>
                    <a:pt x="1392" y="893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85587E72-9DCB-C6D0-479C-FC656CB22D05}"/>
                </a:ext>
              </a:extLst>
            </p:cNvPr>
            <p:cNvSpPr/>
            <p:nvPr/>
          </p:nvSpPr>
          <p:spPr>
            <a:xfrm>
              <a:off x="5813007" y="4848144"/>
              <a:ext cx="38599" cy="370681"/>
            </a:xfrm>
            <a:custGeom>
              <a:avLst/>
              <a:gdLst>
                <a:gd name="connsiteX0" fmla="*/ 38518 w 38599"/>
                <a:gd name="connsiteY0" fmla="*/ 81 h 370681"/>
                <a:gd name="connsiteX1" fmla="*/ 13118 w 38599"/>
                <a:gd name="connsiteY1" fmla="*/ 98506 h 370681"/>
                <a:gd name="connsiteX2" fmla="*/ 9943 w 38599"/>
                <a:gd name="connsiteY2" fmla="*/ 368381 h 370681"/>
                <a:gd name="connsiteX3" fmla="*/ 3593 w 38599"/>
                <a:gd name="connsiteY3" fmla="*/ 222331 h 370681"/>
                <a:gd name="connsiteX4" fmla="*/ 418 w 38599"/>
                <a:gd name="connsiteY4" fmla="*/ 111206 h 370681"/>
                <a:gd name="connsiteX5" fmla="*/ 3593 w 38599"/>
                <a:gd name="connsiteY5" fmla="*/ 111206 h 370681"/>
                <a:gd name="connsiteX6" fmla="*/ 38518 w 38599"/>
                <a:gd name="connsiteY6" fmla="*/ 81 h 37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9" h="370681">
                  <a:moveTo>
                    <a:pt x="38518" y="81"/>
                  </a:moveTo>
                  <a:cubicBezTo>
                    <a:pt x="40106" y="-2036"/>
                    <a:pt x="17880" y="37123"/>
                    <a:pt x="13118" y="98506"/>
                  </a:cubicBezTo>
                  <a:cubicBezTo>
                    <a:pt x="8356" y="159889"/>
                    <a:pt x="11530" y="347744"/>
                    <a:pt x="9943" y="368381"/>
                  </a:cubicBezTo>
                  <a:cubicBezTo>
                    <a:pt x="8356" y="389018"/>
                    <a:pt x="5180" y="265193"/>
                    <a:pt x="3593" y="222331"/>
                  </a:cubicBezTo>
                  <a:cubicBezTo>
                    <a:pt x="2006" y="179469"/>
                    <a:pt x="418" y="111206"/>
                    <a:pt x="418" y="111206"/>
                  </a:cubicBezTo>
                  <a:cubicBezTo>
                    <a:pt x="418" y="92685"/>
                    <a:pt x="-1699" y="129198"/>
                    <a:pt x="3593" y="111206"/>
                  </a:cubicBezTo>
                  <a:cubicBezTo>
                    <a:pt x="8885" y="93214"/>
                    <a:pt x="36930" y="2198"/>
                    <a:pt x="38518" y="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00ABB551-BB33-749E-23E6-2349FA665DB1}"/>
                </a:ext>
              </a:extLst>
            </p:cNvPr>
            <p:cNvSpPr/>
            <p:nvPr/>
          </p:nvSpPr>
          <p:spPr>
            <a:xfrm>
              <a:off x="6017640" y="4866255"/>
              <a:ext cx="200274" cy="252680"/>
            </a:xfrm>
            <a:custGeom>
              <a:avLst/>
              <a:gdLst>
                <a:gd name="connsiteX0" fmla="*/ 2160 w 200274"/>
                <a:gd name="connsiteY0" fmla="*/ 1020 h 252680"/>
                <a:gd name="connsiteX1" fmla="*/ 11685 w 200274"/>
                <a:gd name="connsiteY1" fmla="*/ 64520 h 252680"/>
                <a:gd name="connsiteX2" fmla="*/ 52960 w 200274"/>
                <a:gd name="connsiteY2" fmla="*/ 118495 h 252680"/>
                <a:gd name="connsiteX3" fmla="*/ 199010 w 200274"/>
                <a:gd name="connsiteY3" fmla="*/ 251845 h 252680"/>
                <a:gd name="connsiteX4" fmla="*/ 119635 w 200274"/>
                <a:gd name="connsiteY4" fmla="*/ 172470 h 252680"/>
                <a:gd name="connsiteX5" fmla="*/ 46610 w 200274"/>
                <a:gd name="connsiteY5" fmla="*/ 118495 h 252680"/>
                <a:gd name="connsiteX6" fmla="*/ 2160 w 200274"/>
                <a:gd name="connsiteY6" fmla="*/ 1020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4" h="252680">
                  <a:moveTo>
                    <a:pt x="2160" y="1020"/>
                  </a:moveTo>
                  <a:cubicBezTo>
                    <a:pt x="-3661" y="-7976"/>
                    <a:pt x="3218" y="44941"/>
                    <a:pt x="11685" y="64520"/>
                  </a:cubicBezTo>
                  <a:cubicBezTo>
                    <a:pt x="20152" y="84099"/>
                    <a:pt x="21739" y="87274"/>
                    <a:pt x="52960" y="118495"/>
                  </a:cubicBezTo>
                  <a:cubicBezTo>
                    <a:pt x="84181" y="149716"/>
                    <a:pt x="187898" y="242849"/>
                    <a:pt x="199010" y="251845"/>
                  </a:cubicBezTo>
                  <a:cubicBezTo>
                    <a:pt x="210122" y="260841"/>
                    <a:pt x="145035" y="194695"/>
                    <a:pt x="119635" y="172470"/>
                  </a:cubicBezTo>
                  <a:cubicBezTo>
                    <a:pt x="94235" y="150245"/>
                    <a:pt x="63543" y="141778"/>
                    <a:pt x="46610" y="118495"/>
                  </a:cubicBezTo>
                  <a:cubicBezTo>
                    <a:pt x="29677" y="95212"/>
                    <a:pt x="7981" y="10016"/>
                    <a:pt x="2160" y="10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74FAA340-DB7F-EEF1-BB64-F1BFC138DCAB}"/>
                </a:ext>
              </a:extLst>
            </p:cNvPr>
            <p:cNvSpPr/>
            <p:nvPr/>
          </p:nvSpPr>
          <p:spPr>
            <a:xfrm>
              <a:off x="5983786" y="4971846"/>
              <a:ext cx="99813" cy="200279"/>
            </a:xfrm>
            <a:custGeom>
              <a:avLst/>
              <a:gdLst>
                <a:gd name="connsiteX0" fmla="*/ 99514 w 99813"/>
                <a:gd name="connsiteY0" fmla="*/ 204 h 200279"/>
                <a:gd name="connsiteX1" fmla="*/ 45539 w 99813"/>
                <a:gd name="connsiteY1" fmla="*/ 54179 h 200279"/>
                <a:gd name="connsiteX2" fmla="*/ 1089 w 99813"/>
                <a:gd name="connsiteY2" fmla="*/ 200229 h 200279"/>
                <a:gd name="connsiteX3" fmla="*/ 20139 w 99813"/>
                <a:gd name="connsiteY3" fmla="*/ 70054 h 200279"/>
                <a:gd name="connsiteX4" fmla="*/ 99514 w 99813"/>
                <a:gd name="connsiteY4" fmla="*/ 204 h 20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3" h="200279">
                  <a:moveTo>
                    <a:pt x="99514" y="204"/>
                  </a:moveTo>
                  <a:cubicBezTo>
                    <a:pt x="103747" y="-2442"/>
                    <a:pt x="61943" y="20841"/>
                    <a:pt x="45539" y="54179"/>
                  </a:cubicBezTo>
                  <a:cubicBezTo>
                    <a:pt x="29135" y="87517"/>
                    <a:pt x="5322" y="197583"/>
                    <a:pt x="1089" y="200229"/>
                  </a:cubicBezTo>
                  <a:cubicBezTo>
                    <a:pt x="-3144" y="202875"/>
                    <a:pt x="5322" y="100746"/>
                    <a:pt x="20139" y="70054"/>
                  </a:cubicBezTo>
                  <a:cubicBezTo>
                    <a:pt x="34956" y="39362"/>
                    <a:pt x="95281" y="2850"/>
                    <a:pt x="99514" y="2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E14AA999-207F-4D72-D067-0AC0F4B5C7F7}"/>
                </a:ext>
              </a:extLst>
            </p:cNvPr>
            <p:cNvSpPr/>
            <p:nvPr/>
          </p:nvSpPr>
          <p:spPr>
            <a:xfrm>
              <a:off x="6171746" y="5129914"/>
              <a:ext cx="310273" cy="339768"/>
            </a:xfrm>
            <a:custGeom>
              <a:avLst/>
              <a:gdLst>
                <a:gd name="connsiteX0" fmla="*/ 454 w 310273"/>
                <a:gd name="connsiteY0" fmla="*/ 886 h 339768"/>
                <a:gd name="connsiteX1" fmla="*/ 105229 w 310273"/>
                <a:gd name="connsiteY1" fmla="*/ 45336 h 339768"/>
                <a:gd name="connsiteX2" fmla="*/ 162379 w 310273"/>
                <a:gd name="connsiteY2" fmla="*/ 131061 h 339768"/>
                <a:gd name="connsiteX3" fmla="*/ 308429 w 310273"/>
                <a:gd name="connsiteY3" fmla="*/ 337436 h 339768"/>
                <a:gd name="connsiteX4" fmla="*/ 238579 w 310273"/>
                <a:gd name="connsiteY4" fmla="*/ 232661 h 339768"/>
                <a:gd name="connsiteX5" fmla="*/ 149679 w 310273"/>
                <a:gd name="connsiteY5" fmla="*/ 83436 h 339768"/>
                <a:gd name="connsiteX6" fmla="*/ 454 w 310273"/>
                <a:gd name="connsiteY6" fmla="*/ 886 h 3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273" h="339768">
                  <a:moveTo>
                    <a:pt x="454" y="886"/>
                  </a:moveTo>
                  <a:cubicBezTo>
                    <a:pt x="-6954" y="-5464"/>
                    <a:pt x="78242" y="23640"/>
                    <a:pt x="105229" y="45336"/>
                  </a:cubicBezTo>
                  <a:cubicBezTo>
                    <a:pt x="132216" y="67032"/>
                    <a:pt x="128512" y="82378"/>
                    <a:pt x="162379" y="131061"/>
                  </a:cubicBezTo>
                  <a:cubicBezTo>
                    <a:pt x="196246" y="179744"/>
                    <a:pt x="295729" y="320503"/>
                    <a:pt x="308429" y="337436"/>
                  </a:cubicBezTo>
                  <a:cubicBezTo>
                    <a:pt x="321129" y="354369"/>
                    <a:pt x="265037" y="274994"/>
                    <a:pt x="238579" y="232661"/>
                  </a:cubicBezTo>
                  <a:cubicBezTo>
                    <a:pt x="212121" y="190328"/>
                    <a:pt x="186192" y="116244"/>
                    <a:pt x="149679" y="83436"/>
                  </a:cubicBezTo>
                  <a:cubicBezTo>
                    <a:pt x="113167" y="50628"/>
                    <a:pt x="7862" y="7236"/>
                    <a:pt x="454" y="88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895EB2FF-68CB-EC21-2F6E-D90F3911D624}"/>
                </a:ext>
              </a:extLst>
            </p:cNvPr>
            <p:cNvSpPr/>
            <p:nvPr/>
          </p:nvSpPr>
          <p:spPr>
            <a:xfrm>
              <a:off x="6384876" y="5403842"/>
              <a:ext cx="168403" cy="165110"/>
            </a:xfrm>
            <a:custGeom>
              <a:avLst/>
              <a:gdLst>
                <a:gd name="connsiteX0" fmla="*/ 49 w 168403"/>
                <a:gd name="connsiteY0" fmla="*/ 8 h 165110"/>
                <a:gd name="connsiteX1" fmla="*/ 101649 w 168403"/>
                <a:gd name="connsiteY1" fmla="*/ 50808 h 165110"/>
                <a:gd name="connsiteX2" fmla="*/ 168324 w 168403"/>
                <a:gd name="connsiteY2" fmla="*/ 165108 h 165110"/>
                <a:gd name="connsiteX3" fmla="*/ 88949 w 168403"/>
                <a:gd name="connsiteY3" fmla="*/ 53983 h 165110"/>
                <a:gd name="connsiteX4" fmla="*/ 49 w 168403"/>
                <a:gd name="connsiteY4" fmla="*/ 8 h 16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03" h="165110">
                  <a:moveTo>
                    <a:pt x="49" y="8"/>
                  </a:moveTo>
                  <a:cubicBezTo>
                    <a:pt x="2166" y="-521"/>
                    <a:pt x="73603" y="23291"/>
                    <a:pt x="101649" y="50808"/>
                  </a:cubicBezTo>
                  <a:cubicBezTo>
                    <a:pt x="129695" y="78325"/>
                    <a:pt x="170441" y="164579"/>
                    <a:pt x="168324" y="165108"/>
                  </a:cubicBezTo>
                  <a:cubicBezTo>
                    <a:pt x="166207" y="165637"/>
                    <a:pt x="113291" y="77266"/>
                    <a:pt x="88949" y="53983"/>
                  </a:cubicBezTo>
                  <a:cubicBezTo>
                    <a:pt x="64607" y="30700"/>
                    <a:pt x="-2068" y="537"/>
                    <a:pt x="49" y="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538EB416-567A-EC4F-0ACC-E5FE180E2805}"/>
                </a:ext>
              </a:extLst>
            </p:cNvPr>
            <p:cNvSpPr/>
            <p:nvPr/>
          </p:nvSpPr>
          <p:spPr>
            <a:xfrm>
              <a:off x="6559328" y="5552165"/>
              <a:ext cx="55707" cy="340651"/>
            </a:xfrm>
            <a:custGeom>
              <a:avLst/>
              <a:gdLst>
                <a:gd name="connsiteX0" fmla="*/ 222 w 55707"/>
                <a:gd name="connsiteY0" fmla="*/ 910 h 340651"/>
                <a:gd name="connsiteX1" fmla="*/ 35147 w 55707"/>
                <a:gd name="connsiteY1" fmla="*/ 115210 h 340651"/>
                <a:gd name="connsiteX2" fmla="*/ 38322 w 55707"/>
                <a:gd name="connsiteY2" fmla="*/ 191410 h 340651"/>
                <a:gd name="connsiteX3" fmla="*/ 44672 w 55707"/>
                <a:gd name="connsiteY3" fmla="*/ 340635 h 340651"/>
                <a:gd name="connsiteX4" fmla="*/ 54197 w 55707"/>
                <a:gd name="connsiteY4" fmla="*/ 181885 h 340651"/>
                <a:gd name="connsiteX5" fmla="*/ 222 w 55707"/>
                <a:gd name="connsiteY5" fmla="*/ 910 h 3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07" h="340651">
                  <a:moveTo>
                    <a:pt x="222" y="910"/>
                  </a:moveTo>
                  <a:cubicBezTo>
                    <a:pt x="-2953" y="-10203"/>
                    <a:pt x="28797" y="83460"/>
                    <a:pt x="35147" y="115210"/>
                  </a:cubicBezTo>
                  <a:cubicBezTo>
                    <a:pt x="41497" y="146960"/>
                    <a:pt x="36735" y="153839"/>
                    <a:pt x="38322" y="191410"/>
                  </a:cubicBezTo>
                  <a:cubicBezTo>
                    <a:pt x="39909" y="228981"/>
                    <a:pt x="42026" y="342223"/>
                    <a:pt x="44672" y="340635"/>
                  </a:cubicBezTo>
                  <a:cubicBezTo>
                    <a:pt x="47318" y="339048"/>
                    <a:pt x="60018" y="232156"/>
                    <a:pt x="54197" y="181885"/>
                  </a:cubicBezTo>
                  <a:cubicBezTo>
                    <a:pt x="48376" y="131614"/>
                    <a:pt x="3397" y="12023"/>
                    <a:pt x="222" y="91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890369EE-59FA-7BA3-DC05-01221E74E06B}"/>
                </a:ext>
              </a:extLst>
            </p:cNvPr>
            <p:cNvSpPr/>
            <p:nvPr/>
          </p:nvSpPr>
          <p:spPr>
            <a:xfrm>
              <a:off x="6330926" y="5454505"/>
              <a:ext cx="158377" cy="72144"/>
            </a:xfrm>
            <a:custGeom>
              <a:avLst/>
              <a:gdLst>
                <a:gd name="connsiteX0" fmla="*/ 24 w 158377"/>
                <a:gd name="connsiteY0" fmla="*/ 145 h 72144"/>
                <a:gd name="connsiteX1" fmla="*/ 133374 w 158377"/>
                <a:gd name="connsiteY1" fmla="*/ 66820 h 72144"/>
                <a:gd name="connsiteX2" fmla="*/ 142899 w 158377"/>
                <a:gd name="connsiteY2" fmla="*/ 63645 h 72144"/>
                <a:gd name="connsiteX3" fmla="*/ 155599 w 158377"/>
                <a:gd name="connsiteY3" fmla="*/ 28720 h 72144"/>
                <a:gd name="connsiteX4" fmla="*/ 146074 w 158377"/>
                <a:gd name="connsiteY4" fmla="*/ 47770 h 72144"/>
                <a:gd name="connsiteX5" fmla="*/ 24 w 158377"/>
                <a:gd name="connsiteY5" fmla="*/ 145 h 7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77" h="72144">
                  <a:moveTo>
                    <a:pt x="24" y="145"/>
                  </a:moveTo>
                  <a:cubicBezTo>
                    <a:pt x="-2093" y="3320"/>
                    <a:pt x="133374" y="66820"/>
                    <a:pt x="133374" y="66820"/>
                  </a:cubicBezTo>
                  <a:cubicBezTo>
                    <a:pt x="157186" y="77403"/>
                    <a:pt x="139195" y="69995"/>
                    <a:pt x="142899" y="63645"/>
                  </a:cubicBezTo>
                  <a:cubicBezTo>
                    <a:pt x="146603" y="57295"/>
                    <a:pt x="155599" y="28720"/>
                    <a:pt x="155599" y="28720"/>
                  </a:cubicBezTo>
                  <a:cubicBezTo>
                    <a:pt x="156128" y="26074"/>
                    <a:pt x="165653" y="48828"/>
                    <a:pt x="146074" y="47770"/>
                  </a:cubicBezTo>
                  <a:cubicBezTo>
                    <a:pt x="126495" y="46712"/>
                    <a:pt x="2141" y="-3030"/>
                    <a:pt x="24" y="14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82DD88C5-5CCE-289E-EAD4-D1963FD6F5AA}"/>
                </a:ext>
              </a:extLst>
            </p:cNvPr>
            <p:cNvSpPr/>
            <p:nvPr/>
          </p:nvSpPr>
          <p:spPr>
            <a:xfrm>
              <a:off x="6205948" y="5901030"/>
              <a:ext cx="404793" cy="179756"/>
            </a:xfrm>
            <a:custGeom>
              <a:avLst/>
              <a:gdLst>
                <a:gd name="connsiteX0" fmla="*/ 1177 w 404793"/>
                <a:gd name="connsiteY0" fmla="*/ 179095 h 179756"/>
                <a:gd name="connsiteX1" fmla="*/ 210727 w 404793"/>
                <a:gd name="connsiteY1" fmla="*/ 74320 h 179756"/>
                <a:gd name="connsiteX2" fmla="*/ 401227 w 404793"/>
                <a:gd name="connsiteY2" fmla="*/ 7645 h 179756"/>
                <a:gd name="connsiteX3" fmla="*/ 309152 w 404793"/>
                <a:gd name="connsiteY3" fmla="*/ 20345 h 179756"/>
                <a:gd name="connsiteX4" fmla="*/ 1177 w 404793"/>
                <a:gd name="connsiteY4" fmla="*/ 179095 h 1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793" h="179756">
                  <a:moveTo>
                    <a:pt x="1177" y="179095"/>
                  </a:moveTo>
                  <a:cubicBezTo>
                    <a:pt x="-15227" y="188091"/>
                    <a:pt x="144052" y="102895"/>
                    <a:pt x="210727" y="74320"/>
                  </a:cubicBezTo>
                  <a:cubicBezTo>
                    <a:pt x="277402" y="45745"/>
                    <a:pt x="384823" y="16641"/>
                    <a:pt x="401227" y="7645"/>
                  </a:cubicBezTo>
                  <a:cubicBezTo>
                    <a:pt x="417631" y="-1351"/>
                    <a:pt x="375827" y="-7701"/>
                    <a:pt x="309152" y="20345"/>
                  </a:cubicBezTo>
                  <a:cubicBezTo>
                    <a:pt x="242477" y="48391"/>
                    <a:pt x="17581" y="170099"/>
                    <a:pt x="1177" y="17909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8A58AB65-F322-49A3-01A6-E5EFA38FE24A}"/>
                </a:ext>
              </a:extLst>
            </p:cNvPr>
            <p:cNvSpPr/>
            <p:nvPr/>
          </p:nvSpPr>
          <p:spPr>
            <a:xfrm>
              <a:off x="6196587" y="5946747"/>
              <a:ext cx="370037" cy="235220"/>
            </a:xfrm>
            <a:custGeom>
              <a:avLst/>
              <a:gdLst>
                <a:gd name="connsiteX0" fmla="*/ 369313 w 370037"/>
                <a:gd name="connsiteY0" fmla="*/ 28 h 235220"/>
                <a:gd name="connsiteX1" fmla="*/ 210563 w 370037"/>
                <a:gd name="connsiteY1" fmla="*/ 66703 h 235220"/>
                <a:gd name="connsiteX2" fmla="*/ 1013 w 370037"/>
                <a:gd name="connsiteY2" fmla="*/ 234978 h 235220"/>
                <a:gd name="connsiteX3" fmla="*/ 128013 w 370037"/>
                <a:gd name="connsiteY3" fmla="*/ 104803 h 235220"/>
                <a:gd name="connsiteX4" fmla="*/ 61338 w 370037"/>
                <a:gd name="connsiteY4" fmla="*/ 136553 h 235220"/>
                <a:gd name="connsiteX5" fmla="*/ 213738 w 370037"/>
                <a:gd name="connsiteY5" fmla="*/ 60353 h 235220"/>
                <a:gd name="connsiteX6" fmla="*/ 147063 w 370037"/>
                <a:gd name="connsiteY6" fmla="*/ 73053 h 235220"/>
                <a:gd name="connsiteX7" fmla="*/ 369313 w 370037"/>
                <a:gd name="connsiteY7" fmla="*/ 28 h 23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037" h="235220">
                  <a:moveTo>
                    <a:pt x="369313" y="28"/>
                  </a:moveTo>
                  <a:cubicBezTo>
                    <a:pt x="379896" y="-1030"/>
                    <a:pt x="271946" y="27545"/>
                    <a:pt x="210563" y="66703"/>
                  </a:cubicBezTo>
                  <a:cubicBezTo>
                    <a:pt x="149180" y="105861"/>
                    <a:pt x="14771" y="228628"/>
                    <a:pt x="1013" y="234978"/>
                  </a:cubicBezTo>
                  <a:cubicBezTo>
                    <a:pt x="-12745" y="241328"/>
                    <a:pt x="117959" y="121207"/>
                    <a:pt x="128013" y="104803"/>
                  </a:cubicBezTo>
                  <a:cubicBezTo>
                    <a:pt x="138067" y="88399"/>
                    <a:pt x="47051" y="143961"/>
                    <a:pt x="61338" y="136553"/>
                  </a:cubicBezTo>
                  <a:cubicBezTo>
                    <a:pt x="75625" y="129145"/>
                    <a:pt x="199450" y="70936"/>
                    <a:pt x="213738" y="60353"/>
                  </a:cubicBezTo>
                  <a:cubicBezTo>
                    <a:pt x="228025" y="49770"/>
                    <a:pt x="124309" y="82578"/>
                    <a:pt x="147063" y="73053"/>
                  </a:cubicBezTo>
                  <a:cubicBezTo>
                    <a:pt x="169817" y="63528"/>
                    <a:pt x="358730" y="1086"/>
                    <a:pt x="369313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7F8B3562-C38E-6FD2-DB73-CB9A623CDC77}"/>
                </a:ext>
              </a:extLst>
            </p:cNvPr>
            <p:cNvSpPr/>
            <p:nvPr/>
          </p:nvSpPr>
          <p:spPr>
            <a:xfrm>
              <a:off x="5852345" y="5489358"/>
              <a:ext cx="183331" cy="222493"/>
            </a:xfrm>
            <a:custGeom>
              <a:avLst/>
              <a:gdLst>
                <a:gd name="connsiteX0" fmla="*/ 2355 w 183331"/>
                <a:gd name="connsiteY0" fmla="*/ 217 h 222493"/>
                <a:gd name="connsiteX1" fmla="*/ 5530 w 183331"/>
                <a:gd name="connsiteY1" fmla="*/ 136742 h 222493"/>
                <a:gd name="connsiteX2" fmla="*/ 30930 w 183331"/>
                <a:gd name="connsiteY2" fmla="*/ 178017 h 222493"/>
                <a:gd name="connsiteX3" fmla="*/ 183330 w 183331"/>
                <a:gd name="connsiteY3" fmla="*/ 222467 h 222493"/>
                <a:gd name="connsiteX4" fmla="*/ 34105 w 183331"/>
                <a:gd name="connsiteY4" fmla="*/ 171667 h 222493"/>
                <a:gd name="connsiteX5" fmla="*/ 2355 w 183331"/>
                <a:gd name="connsiteY5" fmla="*/ 217 h 22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31" h="222493">
                  <a:moveTo>
                    <a:pt x="2355" y="217"/>
                  </a:moveTo>
                  <a:cubicBezTo>
                    <a:pt x="-2407" y="-5604"/>
                    <a:pt x="768" y="107109"/>
                    <a:pt x="5530" y="136742"/>
                  </a:cubicBezTo>
                  <a:cubicBezTo>
                    <a:pt x="10292" y="166375"/>
                    <a:pt x="1297" y="163729"/>
                    <a:pt x="30930" y="178017"/>
                  </a:cubicBezTo>
                  <a:cubicBezTo>
                    <a:pt x="60563" y="192305"/>
                    <a:pt x="182801" y="223525"/>
                    <a:pt x="183330" y="222467"/>
                  </a:cubicBezTo>
                  <a:cubicBezTo>
                    <a:pt x="183859" y="221409"/>
                    <a:pt x="62680" y="202359"/>
                    <a:pt x="34105" y="171667"/>
                  </a:cubicBezTo>
                  <a:cubicBezTo>
                    <a:pt x="5530" y="140975"/>
                    <a:pt x="7117" y="6038"/>
                    <a:pt x="2355" y="21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60DF9DED-0255-3220-708A-418A3F631934}"/>
                </a:ext>
              </a:extLst>
            </p:cNvPr>
            <p:cNvSpPr/>
            <p:nvPr/>
          </p:nvSpPr>
          <p:spPr>
            <a:xfrm>
              <a:off x="6454772" y="5539850"/>
              <a:ext cx="105192" cy="305452"/>
            </a:xfrm>
            <a:custGeom>
              <a:avLst/>
              <a:gdLst>
                <a:gd name="connsiteX0" fmla="*/ 3 w 105192"/>
                <a:gd name="connsiteY0" fmla="*/ 525 h 305452"/>
                <a:gd name="connsiteX1" fmla="*/ 69853 w 105192"/>
                <a:gd name="connsiteY1" fmla="*/ 114825 h 305452"/>
                <a:gd name="connsiteX2" fmla="*/ 79378 w 105192"/>
                <a:gd name="connsiteY2" fmla="*/ 159275 h 305452"/>
                <a:gd name="connsiteX3" fmla="*/ 82553 w 105192"/>
                <a:gd name="connsiteY3" fmla="*/ 130700 h 305452"/>
                <a:gd name="connsiteX4" fmla="*/ 82553 w 105192"/>
                <a:gd name="connsiteY4" fmla="*/ 178325 h 305452"/>
                <a:gd name="connsiteX5" fmla="*/ 104778 w 105192"/>
                <a:gd name="connsiteY5" fmla="*/ 305325 h 305452"/>
                <a:gd name="connsiteX6" fmla="*/ 60328 w 105192"/>
                <a:gd name="connsiteY6" fmla="*/ 152925 h 305452"/>
                <a:gd name="connsiteX7" fmla="*/ 66678 w 105192"/>
                <a:gd name="connsiteY7" fmla="*/ 165625 h 305452"/>
                <a:gd name="connsiteX8" fmla="*/ 3 w 105192"/>
                <a:gd name="connsiteY8" fmla="*/ 525 h 3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92" h="305452">
                  <a:moveTo>
                    <a:pt x="3" y="525"/>
                  </a:moveTo>
                  <a:cubicBezTo>
                    <a:pt x="532" y="-7942"/>
                    <a:pt x="56624" y="88367"/>
                    <a:pt x="69853" y="114825"/>
                  </a:cubicBezTo>
                  <a:cubicBezTo>
                    <a:pt x="83082" y="141283"/>
                    <a:pt x="77261" y="156629"/>
                    <a:pt x="79378" y="159275"/>
                  </a:cubicBezTo>
                  <a:cubicBezTo>
                    <a:pt x="81495" y="161921"/>
                    <a:pt x="82024" y="127525"/>
                    <a:pt x="82553" y="130700"/>
                  </a:cubicBezTo>
                  <a:cubicBezTo>
                    <a:pt x="83082" y="133875"/>
                    <a:pt x="78849" y="149221"/>
                    <a:pt x="82553" y="178325"/>
                  </a:cubicBezTo>
                  <a:cubicBezTo>
                    <a:pt x="86257" y="207429"/>
                    <a:pt x="108482" y="309558"/>
                    <a:pt x="104778" y="305325"/>
                  </a:cubicBezTo>
                  <a:cubicBezTo>
                    <a:pt x="101074" y="301092"/>
                    <a:pt x="66678" y="176208"/>
                    <a:pt x="60328" y="152925"/>
                  </a:cubicBezTo>
                  <a:cubicBezTo>
                    <a:pt x="53978" y="129642"/>
                    <a:pt x="75674" y="187321"/>
                    <a:pt x="66678" y="165625"/>
                  </a:cubicBezTo>
                  <a:cubicBezTo>
                    <a:pt x="57682" y="143929"/>
                    <a:pt x="-526" y="8992"/>
                    <a:pt x="3" y="52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E72E250A-CE20-217B-62A3-EEE98E6D931B}"/>
                </a:ext>
              </a:extLst>
            </p:cNvPr>
            <p:cNvSpPr/>
            <p:nvPr/>
          </p:nvSpPr>
          <p:spPr>
            <a:xfrm>
              <a:off x="6070594" y="5667338"/>
              <a:ext cx="311194" cy="171490"/>
            </a:xfrm>
            <a:custGeom>
              <a:avLst/>
              <a:gdLst>
                <a:gd name="connsiteX0" fmla="*/ 6 w 311194"/>
                <a:gd name="connsiteY0" fmla="*/ 37 h 171490"/>
                <a:gd name="connsiteX1" fmla="*/ 146056 w 311194"/>
                <a:gd name="connsiteY1" fmla="*/ 63537 h 171490"/>
                <a:gd name="connsiteX2" fmla="*/ 136531 w 311194"/>
                <a:gd name="connsiteY2" fmla="*/ 95287 h 171490"/>
                <a:gd name="connsiteX3" fmla="*/ 311156 w 311194"/>
                <a:gd name="connsiteY3" fmla="*/ 171487 h 171490"/>
                <a:gd name="connsiteX4" fmla="*/ 152406 w 311194"/>
                <a:gd name="connsiteY4" fmla="*/ 98462 h 171490"/>
                <a:gd name="connsiteX5" fmla="*/ 139706 w 311194"/>
                <a:gd name="connsiteY5" fmla="*/ 73062 h 171490"/>
                <a:gd name="connsiteX6" fmla="*/ 6 w 311194"/>
                <a:gd name="connsiteY6" fmla="*/ 37 h 17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94" h="171490">
                  <a:moveTo>
                    <a:pt x="6" y="37"/>
                  </a:moveTo>
                  <a:cubicBezTo>
                    <a:pt x="1064" y="-1551"/>
                    <a:pt x="123302" y="47662"/>
                    <a:pt x="146056" y="63537"/>
                  </a:cubicBezTo>
                  <a:cubicBezTo>
                    <a:pt x="168810" y="79412"/>
                    <a:pt x="109014" y="77295"/>
                    <a:pt x="136531" y="95287"/>
                  </a:cubicBezTo>
                  <a:cubicBezTo>
                    <a:pt x="164048" y="113279"/>
                    <a:pt x="308510" y="170958"/>
                    <a:pt x="311156" y="171487"/>
                  </a:cubicBezTo>
                  <a:cubicBezTo>
                    <a:pt x="313802" y="172016"/>
                    <a:pt x="180981" y="114866"/>
                    <a:pt x="152406" y="98462"/>
                  </a:cubicBezTo>
                  <a:cubicBezTo>
                    <a:pt x="123831" y="82058"/>
                    <a:pt x="160343" y="85762"/>
                    <a:pt x="139706" y="73062"/>
                  </a:cubicBezTo>
                  <a:cubicBezTo>
                    <a:pt x="119069" y="60362"/>
                    <a:pt x="-1052" y="1625"/>
                    <a:pt x="6" y="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79EBAA95-78D2-EFE7-828D-B9C99D8535CE}"/>
                </a:ext>
              </a:extLst>
            </p:cNvPr>
            <p:cNvSpPr/>
            <p:nvPr/>
          </p:nvSpPr>
          <p:spPr>
            <a:xfrm>
              <a:off x="5930888" y="5555610"/>
              <a:ext cx="95266" cy="112044"/>
            </a:xfrm>
            <a:custGeom>
              <a:avLst/>
              <a:gdLst>
                <a:gd name="connsiteX0" fmla="*/ 95262 w 95266"/>
                <a:gd name="connsiteY0" fmla="*/ 640 h 112044"/>
                <a:gd name="connsiteX1" fmla="*/ 31762 w 95266"/>
                <a:gd name="connsiteY1" fmla="*/ 32390 h 112044"/>
                <a:gd name="connsiteX2" fmla="*/ 12 w 95266"/>
                <a:gd name="connsiteY2" fmla="*/ 111765 h 112044"/>
                <a:gd name="connsiteX3" fmla="*/ 28587 w 95266"/>
                <a:gd name="connsiteY3" fmla="*/ 57790 h 112044"/>
                <a:gd name="connsiteX4" fmla="*/ 95262 w 95266"/>
                <a:gd name="connsiteY4" fmla="*/ 640 h 1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66" h="112044">
                  <a:moveTo>
                    <a:pt x="95262" y="640"/>
                  </a:moveTo>
                  <a:cubicBezTo>
                    <a:pt x="95791" y="-3593"/>
                    <a:pt x="47637" y="13869"/>
                    <a:pt x="31762" y="32390"/>
                  </a:cubicBezTo>
                  <a:cubicBezTo>
                    <a:pt x="15887" y="50911"/>
                    <a:pt x="541" y="107532"/>
                    <a:pt x="12" y="111765"/>
                  </a:cubicBezTo>
                  <a:cubicBezTo>
                    <a:pt x="-517" y="115998"/>
                    <a:pt x="15358" y="71019"/>
                    <a:pt x="28587" y="57790"/>
                  </a:cubicBezTo>
                  <a:cubicBezTo>
                    <a:pt x="41816" y="44561"/>
                    <a:pt x="94733" y="4873"/>
                    <a:pt x="95262" y="64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B1CE38F8-DDB6-8D15-8FF9-73F2D7C0C3D8}"/>
                </a:ext>
              </a:extLst>
            </p:cNvPr>
            <p:cNvSpPr/>
            <p:nvPr/>
          </p:nvSpPr>
          <p:spPr>
            <a:xfrm>
              <a:off x="5780499" y="6263136"/>
              <a:ext cx="217189" cy="81772"/>
            </a:xfrm>
            <a:custGeom>
              <a:avLst/>
              <a:gdLst>
                <a:gd name="connsiteX0" fmla="*/ 217076 w 217189"/>
                <a:gd name="connsiteY0" fmla="*/ 1139 h 81772"/>
                <a:gd name="connsiteX1" fmla="*/ 45626 w 217189"/>
                <a:gd name="connsiteY1" fmla="*/ 80514 h 81772"/>
                <a:gd name="connsiteX2" fmla="*/ 125001 w 217189"/>
                <a:gd name="connsiteY2" fmla="*/ 51939 h 81772"/>
                <a:gd name="connsiteX3" fmla="*/ 1176 w 217189"/>
                <a:gd name="connsiteY3" fmla="*/ 80514 h 81772"/>
                <a:gd name="connsiteX4" fmla="*/ 71026 w 217189"/>
                <a:gd name="connsiteY4" fmla="*/ 36064 h 81772"/>
                <a:gd name="connsiteX5" fmla="*/ 217076 w 217189"/>
                <a:gd name="connsiteY5" fmla="*/ 1139 h 8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89" h="81772">
                  <a:moveTo>
                    <a:pt x="217076" y="1139"/>
                  </a:moveTo>
                  <a:cubicBezTo>
                    <a:pt x="212843" y="8547"/>
                    <a:pt x="60972" y="72047"/>
                    <a:pt x="45626" y="80514"/>
                  </a:cubicBezTo>
                  <a:cubicBezTo>
                    <a:pt x="30280" y="88981"/>
                    <a:pt x="132409" y="51939"/>
                    <a:pt x="125001" y="51939"/>
                  </a:cubicBezTo>
                  <a:cubicBezTo>
                    <a:pt x="117593" y="51939"/>
                    <a:pt x="10172" y="83160"/>
                    <a:pt x="1176" y="80514"/>
                  </a:cubicBezTo>
                  <a:cubicBezTo>
                    <a:pt x="-7820" y="77868"/>
                    <a:pt x="36630" y="47706"/>
                    <a:pt x="71026" y="36064"/>
                  </a:cubicBezTo>
                  <a:cubicBezTo>
                    <a:pt x="105422" y="24422"/>
                    <a:pt x="221309" y="-6269"/>
                    <a:pt x="217076" y="113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23E47877-D5B7-2D42-440A-2D7EE977D677}"/>
                </a:ext>
              </a:extLst>
            </p:cNvPr>
            <p:cNvSpPr/>
            <p:nvPr/>
          </p:nvSpPr>
          <p:spPr>
            <a:xfrm>
              <a:off x="5841927" y="5667371"/>
              <a:ext cx="127164" cy="95265"/>
            </a:xfrm>
            <a:custGeom>
              <a:avLst/>
              <a:gdLst>
                <a:gd name="connsiteX0" fmla="*/ 127073 w 127164"/>
                <a:gd name="connsiteY0" fmla="*/ 4 h 95265"/>
                <a:gd name="connsiteX1" fmla="*/ 73098 w 127164"/>
                <a:gd name="connsiteY1" fmla="*/ 60329 h 95265"/>
                <a:gd name="connsiteX2" fmla="*/ 73 w 127164"/>
                <a:gd name="connsiteY2" fmla="*/ 95254 h 95265"/>
                <a:gd name="connsiteX3" fmla="*/ 60398 w 127164"/>
                <a:gd name="connsiteY3" fmla="*/ 63504 h 95265"/>
                <a:gd name="connsiteX4" fmla="*/ 127073 w 127164"/>
                <a:gd name="connsiteY4" fmla="*/ 4 h 9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64" h="95265">
                  <a:moveTo>
                    <a:pt x="127073" y="4"/>
                  </a:moveTo>
                  <a:cubicBezTo>
                    <a:pt x="129190" y="-525"/>
                    <a:pt x="94265" y="44454"/>
                    <a:pt x="73098" y="60329"/>
                  </a:cubicBezTo>
                  <a:cubicBezTo>
                    <a:pt x="51931" y="76204"/>
                    <a:pt x="2190" y="94725"/>
                    <a:pt x="73" y="95254"/>
                  </a:cubicBezTo>
                  <a:cubicBezTo>
                    <a:pt x="-2044" y="95783"/>
                    <a:pt x="42406" y="77262"/>
                    <a:pt x="60398" y="63504"/>
                  </a:cubicBezTo>
                  <a:cubicBezTo>
                    <a:pt x="78390" y="49746"/>
                    <a:pt x="124956" y="533"/>
                    <a:pt x="127073" y="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44E75DDD-5118-8554-56BC-89476C34B2A0}"/>
                </a:ext>
              </a:extLst>
            </p:cNvPr>
            <p:cNvSpPr/>
            <p:nvPr/>
          </p:nvSpPr>
          <p:spPr>
            <a:xfrm>
              <a:off x="6228990" y="5861003"/>
              <a:ext cx="206935" cy="56232"/>
            </a:xfrm>
            <a:custGeom>
              <a:avLst/>
              <a:gdLst>
                <a:gd name="connsiteX0" fmla="*/ 360 w 206935"/>
                <a:gd name="connsiteY0" fmla="*/ 44497 h 56232"/>
                <a:gd name="connsiteX1" fmla="*/ 73385 w 206935"/>
                <a:gd name="connsiteY1" fmla="*/ 44497 h 56232"/>
                <a:gd name="connsiteX2" fmla="*/ 206735 w 206935"/>
                <a:gd name="connsiteY2" fmla="*/ 47 h 56232"/>
                <a:gd name="connsiteX3" fmla="*/ 101960 w 206935"/>
                <a:gd name="connsiteY3" fmla="*/ 54022 h 56232"/>
                <a:gd name="connsiteX4" fmla="*/ 360 w 206935"/>
                <a:gd name="connsiteY4" fmla="*/ 44497 h 5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35" h="56232">
                  <a:moveTo>
                    <a:pt x="360" y="44497"/>
                  </a:moveTo>
                  <a:cubicBezTo>
                    <a:pt x="-4402" y="42910"/>
                    <a:pt x="38989" y="51905"/>
                    <a:pt x="73385" y="44497"/>
                  </a:cubicBezTo>
                  <a:cubicBezTo>
                    <a:pt x="107781" y="37089"/>
                    <a:pt x="201973" y="-1540"/>
                    <a:pt x="206735" y="47"/>
                  </a:cubicBezTo>
                  <a:cubicBezTo>
                    <a:pt x="211497" y="1634"/>
                    <a:pt x="130006" y="46085"/>
                    <a:pt x="101960" y="54022"/>
                  </a:cubicBezTo>
                  <a:cubicBezTo>
                    <a:pt x="73914" y="61960"/>
                    <a:pt x="5122" y="46084"/>
                    <a:pt x="360" y="4449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13C30483-FB1A-6AD4-1A42-2A881E9FCD0D}"/>
                </a:ext>
              </a:extLst>
            </p:cNvPr>
            <p:cNvSpPr/>
            <p:nvPr/>
          </p:nvSpPr>
          <p:spPr>
            <a:xfrm>
              <a:off x="6186568" y="5892800"/>
              <a:ext cx="265086" cy="76531"/>
            </a:xfrm>
            <a:custGeom>
              <a:avLst/>
              <a:gdLst>
                <a:gd name="connsiteX0" fmla="*/ 1507 w 265086"/>
                <a:gd name="connsiteY0" fmla="*/ 66675 h 76531"/>
                <a:gd name="connsiteX1" fmla="*/ 112632 w 265086"/>
                <a:gd name="connsiteY1" fmla="*/ 60325 h 76531"/>
                <a:gd name="connsiteX2" fmla="*/ 265032 w 265086"/>
                <a:gd name="connsiteY2" fmla="*/ 0 h 76531"/>
                <a:gd name="connsiteX3" fmla="*/ 131682 w 265086"/>
                <a:gd name="connsiteY3" fmla="*/ 60325 h 76531"/>
                <a:gd name="connsiteX4" fmla="*/ 122157 w 265086"/>
                <a:gd name="connsiteY4" fmla="*/ 73025 h 76531"/>
                <a:gd name="connsiteX5" fmla="*/ 52307 w 265086"/>
                <a:gd name="connsiteY5" fmla="*/ 76200 h 76531"/>
                <a:gd name="connsiteX6" fmla="*/ 1507 w 265086"/>
                <a:gd name="connsiteY6" fmla="*/ 66675 h 7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86" h="76531">
                  <a:moveTo>
                    <a:pt x="1507" y="66675"/>
                  </a:moveTo>
                  <a:cubicBezTo>
                    <a:pt x="11561" y="64029"/>
                    <a:pt x="68711" y="71437"/>
                    <a:pt x="112632" y="60325"/>
                  </a:cubicBezTo>
                  <a:cubicBezTo>
                    <a:pt x="156553" y="49213"/>
                    <a:pt x="261857" y="0"/>
                    <a:pt x="265032" y="0"/>
                  </a:cubicBezTo>
                  <a:cubicBezTo>
                    <a:pt x="268207" y="0"/>
                    <a:pt x="131682" y="60325"/>
                    <a:pt x="131682" y="60325"/>
                  </a:cubicBezTo>
                  <a:cubicBezTo>
                    <a:pt x="107870" y="72496"/>
                    <a:pt x="135386" y="70379"/>
                    <a:pt x="122157" y="73025"/>
                  </a:cubicBezTo>
                  <a:cubicBezTo>
                    <a:pt x="108928" y="75671"/>
                    <a:pt x="70298" y="77258"/>
                    <a:pt x="52307" y="76200"/>
                  </a:cubicBezTo>
                  <a:cubicBezTo>
                    <a:pt x="34316" y="75142"/>
                    <a:pt x="-8547" y="69321"/>
                    <a:pt x="1507" y="666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A4D26D55-2FD8-0E49-A260-DF7DDF8F24CF}"/>
                </a:ext>
              </a:extLst>
            </p:cNvPr>
            <p:cNvSpPr/>
            <p:nvPr/>
          </p:nvSpPr>
          <p:spPr>
            <a:xfrm>
              <a:off x="5809043" y="6016431"/>
              <a:ext cx="179749" cy="114611"/>
            </a:xfrm>
            <a:custGeom>
              <a:avLst/>
              <a:gdLst>
                <a:gd name="connsiteX0" fmla="*/ 179007 w 179749"/>
                <a:gd name="connsiteY0" fmla="*/ 194 h 114611"/>
                <a:gd name="connsiteX1" fmla="*/ 99632 w 179749"/>
                <a:gd name="connsiteY1" fmla="*/ 41469 h 114611"/>
                <a:gd name="connsiteX2" fmla="*/ 1207 w 179749"/>
                <a:gd name="connsiteY2" fmla="*/ 114494 h 114611"/>
                <a:gd name="connsiteX3" fmla="*/ 52007 w 179749"/>
                <a:gd name="connsiteY3" fmla="*/ 57344 h 114611"/>
                <a:gd name="connsiteX4" fmla="*/ 179007 w 179749"/>
                <a:gd name="connsiteY4" fmla="*/ 194 h 11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49" h="114611">
                  <a:moveTo>
                    <a:pt x="179007" y="194"/>
                  </a:moveTo>
                  <a:cubicBezTo>
                    <a:pt x="186944" y="-2452"/>
                    <a:pt x="129265" y="22419"/>
                    <a:pt x="99632" y="41469"/>
                  </a:cubicBezTo>
                  <a:cubicBezTo>
                    <a:pt x="69999" y="60519"/>
                    <a:pt x="9144" y="111848"/>
                    <a:pt x="1207" y="114494"/>
                  </a:cubicBezTo>
                  <a:cubicBezTo>
                    <a:pt x="-6730" y="117140"/>
                    <a:pt x="26078" y="74277"/>
                    <a:pt x="52007" y="57344"/>
                  </a:cubicBezTo>
                  <a:cubicBezTo>
                    <a:pt x="77936" y="40411"/>
                    <a:pt x="171070" y="2840"/>
                    <a:pt x="179007" y="19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1D59CE58-C962-73BB-6D7C-8727BD6D1FC2}"/>
                </a:ext>
              </a:extLst>
            </p:cNvPr>
            <p:cNvSpPr/>
            <p:nvPr/>
          </p:nvSpPr>
          <p:spPr>
            <a:xfrm>
              <a:off x="5781347" y="6174770"/>
              <a:ext cx="227088" cy="96903"/>
            </a:xfrm>
            <a:custGeom>
              <a:avLst/>
              <a:gdLst>
                <a:gd name="connsiteX0" fmla="*/ 225753 w 227088"/>
                <a:gd name="connsiteY0" fmla="*/ 605 h 96903"/>
                <a:gd name="connsiteX1" fmla="*/ 174953 w 227088"/>
                <a:gd name="connsiteY1" fmla="*/ 41880 h 96903"/>
                <a:gd name="connsiteX2" fmla="*/ 328 w 227088"/>
                <a:gd name="connsiteY2" fmla="*/ 95855 h 96903"/>
                <a:gd name="connsiteX3" fmla="*/ 133678 w 227088"/>
                <a:gd name="connsiteY3" fmla="*/ 73630 h 96903"/>
                <a:gd name="connsiteX4" fmla="*/ 225753 w 227088"/>
                <a:gd name="connsiteY4" fmla="*/ 605 h 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88" h="96903">
                  <a:moveTo>
                    <a:pt x="225753" y="605"/>
                  </a:moveTo>
                  <a:cubicBezTo>
                    <a:pt x="232632" y="-4687"/>
                    <a:pt x="212524" y="26005"/>
                    <a:pt x="174953" y="41880"/>
                  </a:cubicBezTo>
                  <a:cubicBezTo>
                    <a:pt x="137382" y="57755"/>
                    <a:pt x="7207" y="90563"/>
                    <a:pt x="328" y="95855"/>
                  </a:cubicBezTo>
                  <a:cubicBezTo>
                    <a:pt x="-6551" y="101147"/>
                    <a:pt x="96636" y="85272"/>
                    <a:pt x="133678" y="73630"/>
                  </a:cubicBezTo>
                  <a:cubicBezTo>
                    <a:pt x="170720" y="61988"/>
                    <a:pt x="218874" y="5897"/>
                    <a:pt x="225753" y="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BD41A1C4-DF4A-4FC7-1225-A871AF9C4EA4}"/>
                </a:ext>
              </a:extLst>
            </p:cNvPr>
            <p:cNvSpPr/>
            <p:nvPr/>
          </p:nvSpPr>
          <p:spPr>
            <a:xfrm>
              <a:off x="5010146" y="6060184"/>
              <a:ext cx="444892" cy="261935"/>
            </a:xfrm>
            <a:custGeom>
              <a:avLst/>
              <a:gdLst>
                <a:gd name="connsiteX0" fmla="*/ 444504 w 444892"/>
                <a:gd name="connsiteY0" fmla="*/ 891 h 261935"/>
                <a:gd name="connsiteX1" fmla="*/ 384179 w 444892"/>
                <a:gd name="connsiteY1" fmla="*/ 61216 h 261935"/>
                <a:gd name="connsiteX2" fmla="*/ 352429 w 444892"/>
                <a:gd name="connsiteY2" fmla="*/ 127891 h 261935"/>
                <a:gd name="connsiteX3" fmla="*/ 358779 w 444892"/>
                <a:gd name="connsiteY3" fmla="*/ 102491 h 261935"/>
                <a:gd name="connsiteX4" fmla="*/ 260354 w 444892"/>
                <a:gd name="connsiteY4" fmla="*/ 118366 h 261935"/>
                <a:gd name="connsiteX5" fmla="*/ 361954 w 444892"/>
                <a:gd name="connsiteY5" fmla="*/ 118366 h 261935"/>
                <a:gd name="connsiteX6" fmla="*/ 250829 w 444892"/>
                <a:gd name="connsiteY6" fmla="*/ 124716 h 261935"/>
                <a:gd name="connsiteX7" fmla="*/ 117479 w 444892"/>
                <a:gd name="connsiteY7" fmla="*/ 226316 h 261935"/>
                <a:gd name="connsiteX8" fmla="*/ 130179 w 444892"/>
                <a:gd name="connsiteY8" fmla="*/ 219966 h 261935"/>
                <a:gd name="connsiteX9" fmla="*/ 69854 w 444892"/>
                <a:gd name="connsiteY9" fmla="*/ 251716 h 261935"/>
                <a:gd name="connsiteX10" fmla="*/ 4 w 444892"/>
                <a:gd name="connsiteY10" fmla="*/ 261241 h 261935"/>
                <a:gd name="connsiteX11" fmla="*/ 66679 w 444892"/>
                <a:gd name="connsiteY11" fmla="*/ 235841 h 261935"/>
                <a:gd name="connsiteX12" fmla="*/ 136529 w 444892"/>
                <a:gd name="connsiteY12" fmla="*/ 197741 h 261935"/>
                <a:gd name="connsiteX13" fmla="*/ 254004 w 444892"/>
                <a:gd name="connsiteY13" fmla="*/ 115191 h 261935"/>
                <a:gd name="connsiteX14" fmla="*/ 352429 w 444892"/>
                <a:gd name="connsiteY14" fmla="*/ 108841 h 261935"/>
                <a:gd name="connsiteX15" fmla="*/ 444504 w 444892"/>
                <a:gd name="connsiteY15" fmla="*/ 891 h 26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892" h="261935">
                  <a:moveTo>
                    <a:pt x="444504" y="891"/>
                  </a:moveTo>
                  <a:cubicBezTo>
                    <a:pt x="449796" y="-7046"/>
                    <a:pt x="399525" y="40049"/>
                    <a:pt x="384179" y="61216"/>
                  </a:cubicBezTo>
                  <a:cubicBezTo>
                    <a:pt x="368833" y="82383"/>
                    <a:pt x="356662" y="121012"/>
                    <a:pt x="352429" y="127891"/>
                  </a:cubicBezTo>
                  <a:cubicBezTo>
                    <a:pt x="348196" y="134770"/>
                    <a:pt x="374125" y="104079"/>
                    <a:pt x="358779" y="102491"/>
                  </a:cubicBezTo>
                  <a:cubicBezTo>
                    <a:pt x="343433" y="100904"/>
                    <a:pt x="259825" y="115720"/>
                    <a:pt x="260354" y="118366"/>
                  </a:cubicBezTo>
                  <a:cubicBezTo>
                    <a:pt x="260883" y="121012"/>
                    <a:pt x="363542" y="117308"/>
                    <a:pt x="361954" y="118366"/>
                  </a:cubicBezTo>
                  <a:cubicBezTo>
                    <a:pt x="360366" y="119424"/>
                    <a:pt x="291575" y="106724"/>
                    <a:pt x="250829" y="124716"/>
                  </a:cubicBezTo>
                  <a:cubicBezTo>
                    <a:pt x="210083" y="142708"/>
                    <a:pt x="117479" y="226316"/>
                    <a:pt x="117479" y="226316"/>
                  </a:cubicBezTo>
                  <a:cubicBezTo>
                    <a:pt x="97371" y="242191"/>
                    <a:pt x="130179" y="219966"/>
                    <a:pt x="130179" y="219966"/>
                  </a:cubicBezTo>
                  <a:cubicBezTo>
                    <a:pt x="122242" y="224199"/>
                    <a:pt x="91550" y="244837"/>
                    <a:pt x="69854" y="251716"/>
                  </a:cubicBezTo>
                  <a:cubicBezTo>
                    <a:pt x="48158" y="258595"/>
                    <a:pt x="533" y="263887"/>
                    <a:pt x="4" y="261241"/>
                  </a:cubicBezTo>
                  <a:cubicBezTo>
                    <a:pt x="-525" y="258595"/>
                    <a:pt x="43925" y="246424"/>
                    <a:pt x="66679" y="235841"/>
                  </a:cubicBezTo>
                  <a:cubicBezTo>
                    <a:pt x="89433" y="225258"/>
                    <a:pt x="105308" y="217849"/>
                    <a:pt x="136529" y="197741"/>
                  </a:cubicBezTo>
                  <a:cubicBezTo>
                    <a:pt x="167750" y="177633"/>
                    <a:pt x="218021" y="130008"/>
                    <a:pt x="254004" y="115191"/>
                  </a:cubicBezTo>
                  <a:cubicBezTo>
                    <a:pt x="289987" y="100374"/>
                    <a:pt x="324912" y="125774"/>
                    <a:pt x="352429" y="108841"/>
                  </a:cubicBezTo>
                  <a:cubicBezTo>
                    <a:pt x="379946" y="91908"/>
                    <a:pt x="439212" y="8828"/>
                    <a:pt x="444504" y="89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4BB3F122-EF97-B0D2-B3A8-536A6B8568A7}"/>
                </a:ext>
              </a:extLst>
            </p:cNvPr>
            <p:cNvSpPr/>
            <p:nvPr/>
          </p:nvSpPr>
          <p:spPr>
            <a:xfrm>
              <a:off x="4981575" y="6310037"/>
              <a:ext cx="257247" cy="506809"/>
            </a:xfrm>
            <a:custGeom>
              <a:avLst/>
              <a:gdLst>
                <a:gd name="connsiteX0" fmla="*/ 25400 w 257247"/>
                <a:gd name="connsiteY0" fmla="*/ 1863 h 506809"/>
                <a:gd name="connsiteX1" fmla="*/ 0 w 257247"/>
                <a:gd name="connsiteY1" fmla="*/ 93938 h 506809"/>
                <a:gd name="connsiteX2" fmla="*/ 25400 w 257247"/>
                <a:gd name="connsiteY2" fmla="*/ 243163 h 506809"/>
                <a:gd name="connsiteX3" fmla="*/ 25400 w 257247"/>
                <a:gd name="connsiteY3" fmla="*/ 227288 h 506809"/>
                <a:gd name="connsiteX4" fmla="*/ 82550 w 257247"/>
                <a:gd name="connsiteY4" fmla="*/ 328888 h 506809"/>
                <a:gd name="connsiteX5" fmla="*/ 257175 w 257247"/>
                <a:gd name="connsiteY5" fmla="*/ 506688 h 506809"/>
                <a:gd name="connsiteX6" fmla="*/ 60325 w 257247"/>
                <a:gd name="connsiteY6" fmla="*/ 300313 h 506809"/>
                <a:gd name="connsiteX7" fmla="*/ 15875 w 257247"/>
                <a:gd name="connsiteY7" fmla="*/ 176488 h 506809"/>
                <a:gd name="connsiteX8" fmla="*/ 25400 w 257247"/>
                <a:gd name="connsiteY8" fmla="*/ 1863 h 5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47" h="506809">
                  <a:moveTo>
                    <a:pt x="25400" y="1863"/>
                  </a:moveTo>
                  <a:cubicBezTo>
                    <a:pt x="22754" y="-11895"/>
                    <a:pt x="0" y="53721"/>
                    <a:pt x="0" y="93938"/>
                  </a:cubicBezTo>
                  <a:cubicBezTo>
                    <a:pt x="0" y="134155"/>
                    <a:pt x="25400" y="243163"/>
                    <a:pt x="25400" y="243163"/>
                  </a:cubicBezTo>
                  <a:cubicBezTo>
                    <a:pt x="29633" y="265388"/>
                    <a:pt x="15875" y="213001"/>
                    <a:pt x="25400" y="227288"/>
                  </a:cubicBezTo>
                  <a:cubicBezTo>
                    <a:pt x="34925" y="241575"/>
                    <a:pt x="43921" y="282321"/>
                    <a:pt x="82550" y="328888"/>
                  </a:cubicBezTo>
                  <a:cubicBezTo>
                    <a:pt x="121179" y="375455"/>
                    <a:pt x="260879" y="511450"/>
                    <a:pt x="257175" y="506688"/>
                  </a:cubicBezTo>
                  <a:cubicBezTo>
                    <a:pt x="253471" y="501926"/>
                    <a:pt x="100542" y="355346"/>
                    <a:pt x="60325" y="300313"/>
                  </a:cubicBezTo>
                  <a:cubicBezTo>
                    <a:pt x="20108" y="245280"/>
                    <a:pt x="22225" y="220938"/>
                    <a:pt x="15875" y="176488"/>
                  </a:cubicBezTo>
                  <a:cubicBezTo>
                    <a:pt x="9525" y="132038"/>
                    <a:pt x="28046" y="15621"/>
                    <a:pt x="25400" y="186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14833D02-960E-F396-851D-BEADECFA45B4}"/>
                </a:ext>
              </a:extLst>
            </p:cNvPr>
            <p:cNvSpPr/>
            <p:nvPr/>
          </p:nvSpPr>
          <p:spPr>
            <a:xfrm>
              <a:off x="5063622" y="6638643"/>
              <a:ext cx="176774" cy="165793"/>
            </a:xfrm>
            <a:custGeom>
              <a:avLst/>
              <a:gdLst>
                <a:gd name="connsiteX0" fmla="*/ 3678 w 176774"/>
                <a:gd name="connsiteY0" fmla="*/ 282 h 165793"/>
                <a:gd name="connsiteX1" fmla="*/ 105278 w 176774"/>
                <a:gd name="connsiteY1" fmla="*/ 105057 h 165793"/>
                <a:gd name="connsiteX2" fmla="*/ 175128 w 176774"/>
                <a:gd name="connsiteY2" fmla="*/ 165382 h 165793"/>
                <a:gd name="connsiteX3" fmla="*/ 35428 w 176774"/>
                <a:gd name="connsiteY3" fmla="*/ 76482 h 165793"/>
                <a:gd name="connsiteX4" fmla="*/ 3678 w 176774"/>
                <a:gd name="connsiteY4" fmla="*/ 282 h 16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74" h="165793">
                  <a:moveTo>
                    <a:pt x="3678" y="282"/>
                  </a:moveTo>
                  <a:cubicBezTo>
                    <a:pt x="15320" y="5044"/>
                    <a:pt x="76703" y="77540"/>
                    <a:pt x="105278" y="105057"/>
                  </a:cubicBezTo>
                  <a:cubicBezTo>
                    <a:pt x="133853" y="132574"/>
                    <a:pt x="186770" y="170144"/>
                    <a:pt x="175128" y="165382"/>
                  </a:cubicBezTo>
                  <a:cubicBezTo>
                    <a:pt x="163486" y="160620"/>
                    <a:pt x="61357" y="100824"/>
                    <a:pt x="35428" y="76482"/>
                  </a:cubicBezTo>
                  <a:cubicBezTo>
                    <a:pt x="9499" y="52140"/>
                    <a:pt x="-7964" y="-4480"/>
                    <a:pt x="3678" y="28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8F6A05FC-B2F7-24B1-A5CB-4B2323B50903}"/>
                </a:ext>
              </a:extLst>
            </p:cNvPr>
            <p:cNvSpPr/>
            <p:nvPr/>
          </p:nvSpPr>
          <p:spPr>
            <a:xfrm>
              <a:off x="5238698" y="6661003"/>
              <a:ext cx="247702" cy="152942"/>
            </a:xfrm>
            <a:custGeom>
              <a:avLst/>
              <a:gdLst>
                <a:gd name="connsiteX0" fmla="*/ 247702 w 247702"/>
                <a:gd name="connsiteY0" fmla="*/ 147 h 152942"/>
                <a:gd name="connsiteX1" fmla="*/ 104827 w 247702"/>
                <a:gd name="connsiteY1" fmla="*/ 31897 h 152942"/>
                <a:gd name="connsiteX2" fmla="*/ 187377 w 247702"/>
                <a:gd name="connsiteY2" fmla="*/ 12847 h 152942"/>
                <a:gd name="connsiteX3" fmla="*/ 92127 w 247702"/>
                <a:gd name="connsiteY3" fmla="*/ 63647 h 152942"/>
                <a:gd name="connsiteX4" fmla="*/ 52 w 247702"/>
                <a:gd name="connsiteY4" fmla="*/ 152547 h 152942"/>
                <a:gd name="connsiteX5" fmla="*/ 104827 w 247702"/>
                <a:gd name="connsiteY5" fmla="*/ 25547 h 152942"/>
                <a:gd name="connsiteX6" fmla="*/ 247702 w 247702"/>
                <a:gd name="connsiteY6" fmla="*/ 147 h 15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702" h="152942">
                  <a:moveTo>
                    <a:pt x="247702" y="147"/>
                  </a:moveTo>
                  <a:cubicBezTo>
                    <a:pt x="247702" y="1205"/>
                    <a:pt x="114881" y="29780"/>
                    <a:pt x="104827" y="31897"/>
                  </a:cubicBezTo>
                  <a:cubicBezTo>
                    <a:pt x="94773" y="34014"/>
                    <a:pt x="189494" y="7555"/>
                    <a:pt x="187377" y="12847"/>
                  </a:cubicBezTo>
                  <a:cubicBezTo>
                    <a:pt x="185260" y="18139"/>
                    <a:pt x="123348" y="40364"/>
                    <a:pt x="92127" y="63647"/>
                  </a:cubicBezTo>
                  <a:cubicBezTo>
                    <a:pt x="60906" y="86930"/>
                    <a:pt x="-2065" y="158897"/>
                    <a:pt x="52" y="152547"/>
                  </a:cubicBezTo>
                  <a:cubicBezTo>
                    <a:pt x="2169" y="146197"/>
                    <a:pt x="63023" y="47772"/>
                    <a:pt x="104827" y="25547"/>
                  </a:cubicBezTo>
                  <a:cubicBezTo>
                    <a:pt x="146631" y="3322"/>
                    <a:pt x="247702" y="-911"/>
                    <a:pt x="247702" y="14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E5D0BE22-1EE5-C9C5-57A8-88B1AC7A3303}"/>
                </a:ext>
              </a:extLst>
            </p:cNvPr>
            <p:cNvSpPr/>
            <p:nvPr/>
          </p:nvSpPr>
          <p:spPr>
            <a:xfrm>
              <a:off x="5028961" y="6361548"/>
              <a:ext cx="35238" cy="221041"/>
            </a:xfrm>
            <a:custGeom>
              <a:avLst/>
              <a:gdLst>
                <a:gd name="connsiteX0" fmla="*/ 19289 w 35238"/>
                <a:gd name="connsiteY0" fmla="*/ 1152 h 221041"/>
                <a:gd name="connsiteX1" fmla="*/ 9764 w 35238"/>
                <a:gd name="connsiteY1" fmla="*/ 74177 h 221041"/>
                <a:gd name="connsiteX2" fmla="*/ 35164 w 35238"/>
                <a:gd name="connsiteY2" fmla="*/ 220227 h 221041"/>
                <a:gd name="connsiteX3" fmla="*/ 239 w 35238"/>
                <a:gd name="connsiteY3" fmla="*/ 128152 h 221041"/>
                <a:gd name="connsiteX4" fmla="*/ 19289 w 35238"/>
                <a:gd name="connsiteY4" fmla="*/ 1152 h 2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38" h="221041">
                  <a:moveTo>
                    <a:pt x="19289" y="1152"/>
                  </a:moveTo>
                  <a:cubicBezTo>
                    <a:pt x="20876" y="-7844"/>
                    <a:pt x="7118" y="37665"/>
                    <a:pt x="9764" y="74177"/>
                  </a:cubicBezTo>
                  <a:cubicBezTo>
                    <a:pt x="12410" y="110689"/>
                    <a:pt x="36751" y="211231"/>
                    <a:pt x="35164" y="220227"/>
                  </a:cubicBezTo>
                  <a:cubicBezTo>
                    <a:pt x="33577" y="229223"/>
                    <a:pt x="2885" y="161490"/>
                    <a:pt x="239" y="128152"/>
                  </a:cubicBezTo>
                  <a:cubicBezTo>
                    <a:pt x="-2407" y="94815"/>
                    <a:pt x="17702" y="10148"/>
                    <a:pt x="19289" y="115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5613FAF4-8A4E-205F-416D-790B2995A722}"/>
                </a:ext>
              </a:extLst>
            </p:cNvPr>
            <p:cNvSpPr/>
            <p:nvPr/>
          </p:nvSpPr>
          <p:spPr>
            <a:xfrm>
              <a:off x="5340769" y="6325388"/>
              <a:ext cx="242040" cy="162129"/>
            </a:xfrm>
            <a:custGeom>
              <a:avLst/>
              <a:gdLst>
                <a:gd name="connsiteX0" fmla="*/ 240881 w 242040"/>
                <a:gd name="connsiteY0" fmla="*/ 2387 h 162129"/>
                <a:gd name="connsiteX1" fmla="*/ 126581 w 242040"/>
                <a:gd name="connsiteY1" fmla="*/ 37312 h 162129"/>
                <a:gd name="connsiteX2" fmla="*/ 2756 w 242040"/>
                <a:gd name="connsiteY2" fmla="*/ 161137 h 162129"/>
                <a:gd name="connsiteX3" fmla="*/ 53556 w 242040"/>
                <a:gd name="connsiteY3" fmla="*/ 91287 h 162129"/>
                <a:gd name="connsiteX4" fmla="*/ 240881 w 242040"/>
                <a:gd name="connsiteY4" fmla="*/ 2387 h 16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040" h="162129">
                  <a:moveTo>
                    <a:pt x="240881" y="2387"/>
                  </a:moveTo>
                  <a:cubicBezTo>
                    <a:pt x="253052" y="-6609"/>
                    <a:pt x="166268" y="10854"/>
                    <a:pt x="126581" y="37312"/>
                  </a:cubicBezTo>
                  <a:cubicBezTo>
                    <a:pt x="86894" y="63770"/>
                    <a:pt x="14927" y="152141"/>
                    <a:pt x="2756" y="161137"/>
                  </a:cubicBezTo>
                  <a:cubicBezTo>
                    <a:pt x="-9415" y="170133"/>
                    <a:pt x="20748" y="115629"/>
                    <a:pt x="53556" y="91287"/>
                  </a:cubicBezTo>
                  <a:cubicBezTo>
                    <a:pt x="86364" y="66945"/>
                    <a:pt x="228710" y="11383"/>
                    <a:pt x="240881" y="23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440F1321-B92C-9171-9097-F6620122DEB9}"/>
                </a:ext>
              </a:extLst>
            </p:cNvPr>
            <p:cNvSpPr/>
            <p:nvPr/>
          </p:nvSpPr>
          <p:spPr>
            <a:xfrm>
              <a:off x="5364408" y="6432497"/>
              <a:ext cx="182698" cy="111231"/>
            </a:xfrm>
            <a:custGeom>
              <a:avLst/>
              <a:gdLst>
                <a:gd name="connsiteX0" fmla="*/ 182317 w 182698"/>
                <a:gd name="connsiteY0" fmla="*/ 53 h 111231"/>
                <a:gd name="connsiteX1" fmla="*/ 83892 w 182698"/>
                <a:gd name="connsiteY1" fmla="*/ 50853 h 111231"/>
                <a:gd name="connsiteX2" fmla="*/ 1342 w 182698"/>
                <a:gd name="connsiteY2" fmla="*/ 111178 h 111231"/>
                <a:gd name="connsiteX3" fmla="*/ 45792 w 182698"/>
                <a:gd name="connsiteY3" fmla="*/ 60378 h 111231"/>
                <a:gd name="connsiteX4" fmla="*/ 182317 w 182698"/>
                <a:gd name="connsiteY4" fmla="*/ 53 h 11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98" h="111231">
                  <a:moveTo>
                    <a:pt x="182317" y="53"/>
                  </a:moveTo>
                  <a:cubicBezTo>
                    <a:pt x="188667" y="-1535"/>
                    <a:pt x="114054" y="32332"/>
                    <a:pt x="83892" y="50853"/>
                  </a:cubicBezTo>
                  <a:cubicBezTo>
                    <a:pt x="53729" y="69374"/>
                    <a:pt x="7692" y="109591"/>
                    <a:pt x="1342" y="111178"/>
                  </a:cubicBezTo>
                  <a:cubicBezTo>
                    <a:pt x="-5008" y="112766"/>
                    <a:pt x="11396" y="78370"/>
                    <a:pt x="45792" y="60378"/>
                  </a:cubicBezTo>
                  <a:cubicBezTo>
                    <a:pt x="80188" y="42386"/>
                    <a:pt x="175967" y="1641"/>
                    <a:pt x="182317" y="5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862A066A-033F-638C-B9E6-C54960CEE5B8}"/>
                </a:ext>
              </a:extLst>
            </p:cNvPr>
            <p:cNvSpPr/>
            <p:nvPr/>
          </p:nvSpPr>
          <p:spPr>
            <a:xfrm>
              <a:off x="5279885" y="6229234"/>
              <a:ext cx="101810" cy="159086"/>
            </a:xfrm>
            <a:custGeom>
              <a:avLst/>
              <a:gdLst>
                <a:gd name="connsiteX0" fmla="*/ 25540 w 101810"/>
                <a:gd name="connsiteY0" fmla="*/ 116 h 159086"/>
                <a:gd name="connsiteX1" fmla="*/ 19190 w 101810"/>
                <a:gd name="connsiteY1" fmla="*/ 85841 h 159086"/>
                <a:gd name="connsiteX2" fmla="*/ 101740 w 101810"/>
                <a:gd name="connsiteY2" fmla="*/ 158866 h 159086"/>
                <a:gd name="connsiteX3" fmla="*/ 3315 w 101810"/>
                <a:gd name="connsiteY3" fmla="*/ 104891 h 159086"/>
                <a:gd name="connsiteX4" fmla="*/ 25540 w 101810"/>
                <a:gd name="connsiteY4" fmla="*/ 116 h 15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10" h="159086">
                  <a:moveTo>
                    <a:pt x="25540" y="116"/>
                  </a:moveTo>
                  <a:cubicBezTo>
                    <a:pt x="28186" y="-3059"/>
                    <a:pt x="6490" y="59383"/>
                    <a:pt x="19190" y="85841"/>
                  </a:cubicBezTo>
                  <a:cubicBezTo>
                    <a:pt x="31890" y="112299"/>
                    <a:pt x="104386" y="155691"/>
                    <a:pt x="101740" y="158866"/>
                  </a:cubicBezTo>
                  <a:cubicBezTo>
                    <a:pt x="99094" y="162041"/>
                    <a:pt x="17073" y="130291"/>
                    <a:pt x="3315" y="104891"/>
                  </a:cubicBezTo>
                  <a:cubicBezTo>
                    <a:pt x="-10443" y="79491"/>
                    <a:pt x="22894" y="3291"/>
                    <a:pt x="25540" y="11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AA48624F-5283-EA5C-5E4B-A2523B6F4CCB}"/>
                </a:ext>
              </a:extLst>
            </p:cNvPr>
            <p:cNvSpPr/>
            <p:nvPr/>
          </p:nvSpPr>
          <p:spPr>
            <a:xfrm>
              <a:off x="5216475" y="6479535"/>
              <a:ext cx="304911" cy="143778"/>
            </a:xfrm>
            <a:custGeom>
              <a:avLst/>
              <a:gdLst>
                <a:gd name="connsiteX0" fmla="*/ 304850 w 304911"/>
                <a:gd name="connsiteY0" fmla="*/ 640 h 143778"/>
                <a:gd name="connsiteX1" fmla="*/ 209600 w 304911"/>
                <a:gd name="connsiteY1" fmla="*/ 67315 h 143778"/>
                <a:gd name="connsiteX2" fmla="*/ 219125 w 304911"/>
                <a:gd name="connsiteY2" fmla="*/ 140340 h 143778"/>
                <a:gd name="connsiteX3" fmla="*/ 181025 w 304911"/>
                <a:gd name="connsiteY3" fmla="*/ 130815 h 143778"/>
                <a:gd name="connsiteX4" fmla="*/ 50 w 304911"/>
                <a:gd name="connsiteY4" fmla="*/ 121290 h 143778"/>
                <a:gd name="connsiteX5" fmla="*/ 200075 w 304911"/>
                <a:gd name="connsiteY5" fmla="*/ 121290 h 143778"/>
                <a:gd name="connsiteX6" fmla="*/ 193725 w 304911"/>
                <a:gd name="connsiteY6" fmla="*/ 108590 h 143778"/>
                <a:gd name="connsiteX7" fmla="*/ 304850 w 304911"/>
                <a:gd name="connsiteY7" fmla="*/ 640 h 14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911" h="143778">
                  <a:moveTo>
                    <a:pt x="304850" y="640"/>
                  </a:moveTo>
                  <a:cubicBezTo>
                    <a:pt x="307496" y="-6239"/>
                    <a:pt x="223887" y="44032"/>
                    <a:pt x="209600" y="67315"/>
                  </a:cubicBezTo>
                  <a:cubicBezTo>
                    <a:pt x="195313" y="90598"/>
                    <a:pt x="223887" y="129757"/>
                    <a:pt x="219125" y="140340"/>
                  </a:cubicBezTo>
                  <a:cubicBezTo>
                    <a:pt x="214362" y="150923"/>
                    <a:pt x="217537" y="133990"/>
                    <a:pt x="181025" y="130815"/>
                  </a:cubicBezTo>
                  <a:cubicBezTo>
                    <a:pt x="144513" y="127640"/>
                    <a:pt x="-3125" y="122877"/>
                    <a:pt x="50" y="121290"/>
                  </a:cubicBezTo>
                  <a:cubicBezTo>
                    <a:pt x="3225" y="119703"/>
                    <a:pt x="200075" y="121290"/>
                    <a:pt x="200075" y="121290"/>
                  </a:cubicBezTo>
                  <a:cubicBezTo>
                    <a:pt x="232354" y="119173"/>
                    <a:pt x="182083" y="126052"/>
                    <a:pt x="193725" y="108590"/>
                  </a:cubicBezTo>
                  <a:cubicBezTo>
                    <a:pt x="205367" y="91128"/>
                    <a:pt x="302204" y="7519"/>
                    <a:pt x="304850" y="64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76C788DA-7C12-6D92-9286-EE3EC2DC0539}"/>
                </a:ext>
              </a:extLst>
            </p:cNvPr>
            <p:cNvSpPr/>
            <p:nvPr/>
          </p:nvSpPr>
          <p:spPr>
            <a:xfrm>
              <a:off x="5105371" y="6619742"/>
              <a:ext cx="247878" cy="80419"/>
            </a:xfrm>
            <a:custGeom>
              <a:avLst/>
              <a:gdLst>
                <a:gd name="connsiteX0" fmla="*/ 29 w 247878"/>
                <a:gd name="connsiteY0" fmla="*/ 133 h 80419"/>
                <a:gd name="connsiteX1" fmla="*/ 82579 w 247878"/>
                <a:gd name="connsiteY1" fmla="*/ 60458 h 80419"/>
                <a:gd name="connsiteX2" fmla="*/ 123854 w 247878"/>
                <a:gd name="connsiteY2" fmla="*/ 54108 h 80419"/>
                <a:gd name="connsiteX3" fmla="*/ 247679 w 247878"/>
                <a:gd name="connsiteY3" fmla="*/ 57283 h 80419"/>
                <a:gd name="connsiteX4" fmla="*/ 92104 w 247878"/>
                <a:gd name="connsiteY4" fmla="*/ 79508 h 80419"/>
                <a:gd name="connsiteX5" fmla="*/ 29 w 247878"/>
                <a:gd name="connsiteY5" fmla="*/ 133 h 8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78" h="80419">
                  <a:moveTo>
                    <a:pt x="29" y="133"/>
                  </a:moveTo>
                  <a:cubicBezTo>
                    <a:pt x="-1558" y="-3042"/>
                    <a:pt x="61942" y="51462"/>
                    <a:pt x="82579" y="60458"/>
                  </a:cubicBezTo>
                  <a:cubicBezTo>
                    <a:pt x="103217" y="69454"/>
                    <a:pt x="123854" y="54108"/>
                    <a:pt x="123854" y="54108"/>
                  </a:cubicBezTo>
                  <a:cubicBezTo>
                    <a:pt x="151371" y="53579"/>
                    <a:pt x="252971" y="53050"/>
                    <a:pt x="247679" y="57283"/>
                  </a:cubicBezTo>
                  <a:cubicBezTo>
                    <a:pt x="242387" y="61516"/>
                    <a:pt x="128087" y="85329"/>
                    <a:pt x="92104" y="79508"/>
                  </a:cubicBezTo>
                  <a:cubicBezTo>
                    <a:pt x="56121" y="73687"/>
                    <a:pt x="1616" y="3308"/>
                    <a:pt x="29" y="1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523B4D4B-127B-B06A-BF12-A835F7B5624D}"/>
                </a:ext>
              </a:extLst>
            </p:cNvPr>
            <p:cNvSpPr/>
            <p:nvPr/>
          </p:nvSpPr>
          <p:spPr>
            <a:xfrm>
              <a:off x="5994400" y="5038653"/>
              <a:ext cx="107950" cy="146149"/>
            </a:xfrm>
            <a:custGeom>
              <a:avLst/>
              <a:gdLst>
                <a:gd name="connsiteX0" fmla="*/ 107950 w 107950"/>
                <a:gd name="connsiteY0" fmla="*/ 72 h 146149"/>
                <a:gd name="connsiteX1" fmla="*/ 38100 w 107950"/>
                <a:gd name="connsiteY1" fmla="*/ 47697 h 146149"/>
                <a:gd name="connsiteX2" fmla="*/ 0 w 107950"/>
                <a:gd name="connsiteY2" fmla="*/ 146122 h 146149"/>
                <a:gd name="connsiteX3" fmla="*/ 38100 w 107950"/>
                <a:gd name="connsiteY3" fmla="*/ 57222 h 146149"/>
                <a:gd name="connsiteX4" fmla="*/ 107950 w 107950"/>
                <a:gd name="connsiteY4" fmla="*/ 72 h 14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146149">
                  <a:moveTo>
                    <a:pt x="107950" y="72"/>
                  </a:moveTo>
                  <a:cubicBezTo>
                    <a:pt x="107950" y="-1515"/>
                    <a:pt x="56092" y="23355"/>
                    <a:pt x="38100" y="47697"/>
                  </a:cubicBezTo>
                  <a:cubicBezTo>
                    <a:pt x="20108" y="72039"/>
                    <a:pt x="0" y="144535"/>
                    <a:pt x="0" y="146122"/>
                  </a:cubicBezTo>
                  <a:cubicBezTo>
                    <a:pt x="0" y="147709"/>
                    <a:pt x="25400" y="78918"/>
                    <a:pt x="38100" y="57222"/>
                  </a:cubicBezTo>
                  <a:cubicBezTo>
                    <a:pt x="50800" y="35526"/>
                    <a:pt x="107950" y="1659"/>
                    <a:pt x="107950" y="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235F876E-A934-1716-1902-A24476B872F9}"/>
                </a:ext>
              </a:extLst>
            </p:cNvPr>
            <p:cNvSpPr/>
            <p:nvPr/>
          </p:nvSpPr>
          <p:spPr>
            <a:xfrm>
              <a:off x="6086469" y="5592116"/>
              <a:ext cx="360400" cy="80426"/>
            </a:xfrm>
            <a:custGeom>
              <a:avLst/>
              <a:gdLst>
                <a:gd name="connsiteX0" fmla="*/ 6 w 360400"/>
                <a:gd name="connsiteY0" fmla="*/ 43509 h 80426"/>
                <a:gd name="connsiteX1" fmla="*/ 180981 w 360400"/>
                <a:gd name="connsiteY1" fmla="*/ 5409 h 80426"/>
                <a:gd name="connsiteX2" fmla="*/ 111131 w 360400"/>
                <a:gd name="connsiteY2" fmla="*/ 5409 h 80426"/>
                <a:gd name="connsiteX3" fmla="*/ 215906 w 360400"/>
                <a:gd name="connsiteY3" fmla="*/ 5409 h 80426"/>
                <a:gd name="connsiteX4" fmla="*/ 355606 w 360400"/>
                <a:gd name="connsiteY4" fmla="*/ 78434 h 80426"/>
                <a:gd name="connsiteX5" fmla="*/ 323856 w 360400"/>
                <a:gd name="connsiteY5" fmla="*/ 56209 h 80426"/>
                <a:gd name="connsiteX6" fmla="*/ 282581 w 360400"/>
                <a:gd name="connsiteY6" fmla="*/ 18109 h 80426"/>
                <a:gd name="connsiteX7" fmla="*/ 174631 w 360400"/>
                <a:gd name="connsiteY7" fmla="*/ 11759 h 80426"/>
                <a:gd name="connsiteX8" fmla="*/ 6 w 360400"/>
                <a:gd name="connsiteY8" fmla="*/ 43509 h 8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00" h="80426">
                  <a:moveTo>
                    <a:pt x="6" y="43509"/>
                  </a:moveTo>
                  <a:cubicBezTo>
                    <a:pt x="1064" y="42451"/>
                    <a:pt x="162460" y="11759"/>
                    <a:pt x="180981" y="5409"/>
                  </a:cubicBezTo>
                  <a:cubicBezTo>
                    <a:pt x="199502" y="-941"/>
                    <a:pt x="111131" y="5409"/>
                    <a:pt x="111131" y="5409"/>
                  </a:cubicBezTo>
                  <a:cubicBezTo>
                    <a:pt x="116952" y="5409"/>
                    <a:pt x="175160" y="-6762"/>
                    <a:pt x="215906" y="5409"/>
                  </a:cubicBezTo>
                  <a:cubicBezTo>
                    <a:pt x="256652" y="17580"/>
                    <a:pt x="337614" y="69967"/>
                    <a:pt x="355606" y="78434"/>
                  </a:cubicBezTo>
                  <a:cubicBezTo>
                    <a:pt x="373598" y="86901"/>
                    <a:pt x="336027" y="66263"/>
                    <a:pt x="323856" y="56209"/>
                  </a:cubicBezTo>
                  <a:cubicBezTo>
                    <a:pt x="311685" y="46155"/>
                    <a:pt x="307452" y="25517"/>
                    <a:pt x="282581" y="18109"/>
                  </a:cubicBezTo>
                  <a:cubicBezTo>
                    <a:pt x="257710" y="10701"/>
                    <a:pt x="216435" y="9113"/>
                    <a:pt x="174631" y="11759"/>
                  </a:cubicBezTo>
                  <a:cubicBezTo>
                    <a:pt x="132827" y="14405"/>
                    <a:pt x="-1052" y="44567"/>
                    <a:pt x="6" y="4350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9F7F3E2E-9274-4F95-D7B8-7C834042D6FE}"/>
                </a:ext>
              </a:extLst>
            </p:cNvPr>
            <p:cNvSpPr/>
            <p:nvPr/>
          </p:nvSpPr>
          <p:spPr>
            <a:xfrm>
              <a:off x="6207088" y="5791194"/>
              <a:ext cx="187460" cy="35066"/>
            </a:xfrm>
            <a:custGeom>
              <a:avLst/>
              <a:gdLst>
                <a:gd name="connsiteX0" fmla="*/ 37 w 187460"/>
                <a:gd name="connsiteY0" fmla="*/ 31756 h 35066"/>
                <a:gd name="connsiteX1" fmla="*/ 117512 w 187460"/>
                <a:gd name="connsiteY1" fmla="*/ 6 h 35066"/>
                <a:gd name="connsiteX2" fmla="*/ 187362 w 187460"/>
                <a:gd name="connsiteY2" fmla="*/ 34931 h 35066"/>
                <a:gd name="connsiteX3" fmla="*/ 130212 w 187460"/>
                <a:gd name="connsiteY3" fmla="*/ 12706 h 35066"/>
                <a:gd name="connsiteX4" fmla="*/ 37 w 187460"/>
                <a:gd name="connsiteY4" fmla="*/ 31756 h 3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60" h="35066">
                  <a:moveTo>
                    <a:pt x="37" y="31756"/>
                  </a:moveTo>
                  <a:cubicBezTo>
                    <a:pt x="-2080" y="29639"/>
                    <a:pt x="86291" y="-523"/>
                    <a:pt x="117512" y="6"/>
                  </a:cubicBezTo>
                  <a:cubicBezTo>
                    <a:pt x="148733" y="535"/>
                    <a:pt x="185245" y="32814"/>
                    <a:pt x="187362" y="34931"/>
                  </a:cubicBezTo>
                  <a:cubicBezTo>
                    <a:pt x="189479" y="37048"/>
                    <a:pt x="157199" y="13764"/>
                    <a:pt x="130212" y="12706"/>
                  </a:cubicBezTo>
                  <a:cubicBezTo>
                    <a:pt x="103225" y="11648"/>
                    <a:pt x="2154" y="33873"/>
                    <a:pt x="37" y="3175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5A61C786-D176-DCBE-CAA3-EDA6B4AFC092}"/>
                </a:ext>
              </a:extLst>
            </p:cNvPr>
            <p:cNvSpPr/>
            <p:nvPr/>
          </p:nvSpPr>
          <p:spPr>
            <a:xfrm>
              <a:off x="6422890" y="5680073"/>
              <a:ext cx="73197" cy="152408"/>
            </a:xfrm>
            <a:custGeom>
              <a:avLst/>
              <a:gdLst>
                <a:gd name="connsiteX0" fmla="*/ 135 w 73197"/>
                <a:gd name="connsiteY0" fmla="*/ 2 h 152408"/>
                <a:gd name="connsiteX1" fmla="*/ 54110 w 73197"/>
                <a:gd name="connsiteY1" fmla="*/ 98427 h 152408"/>
                <a:gd name="connsiteX2" fmla="*/ 22360 w 73197"/>
                <a:gd name="connsiteY2" fmla="*/ 152402 h 152408"/>
                <a:gd name="connsiteX3" fmla="*/ 73160 w 73197"/>
                <a:gd name="connsiteY3" fmla="*/ 101602 h 152408"/>
                <a:gd name="connsiteX4" fmla="*/ 135 w 73197"/>
                <a:gd name="connsiteY4" fmla="*/ 2 h 15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97" h="152408">
                  <a:moveTo>
                    <a:pt x="135" y="2"/>
                  </a:moveTo>
                  <a:cubicBezTo>
                    <a:pt x="-3040" y="-527"/>
                    <a:pt x="50406" y="73027"/>
                    <a:pt x="54110" y="98427"/>
                  </a:cubicBezTo>
                  <a:cubicBezTo>
                    <a:pt x="57814" y="123827"/>
                    <a:pt x="19185" y="151873"/>
                    <a:pt x="22360" y="152402"/>
                  </a:cubicBezTo>
                  <a:cubicBezTo>
                    <a:pt x="25535" y="152931"/>
                    <a:pt x="74747" y="121181"/>
                    <a:pt x="73160" y="101602"/>
                  </a:cubicBezTo>
                  <a:cubicBezTo>
                    <a:pt x="71573" y="82023"/>
                    <a:pt x="3310" y="531"/>
                    <a:pt x="135" y="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37A36F2C-363E-3D27-FD5B-C15972D3C94E}"/>
                </a:ext>
              </a:extLst>
            </p:cNvPr>
            <p:cNvSpPr/>
            <p:nvPr/>
          </p:nvSpPr>
          <p:spPr>
            <a:xfrm>
              <a:off x="5136490" y="6425871"/>
              <a:ext cx="121859" cy="128129"/>
            </a:xfrm>
            <a:custGeom>
              <a:avLst/>
              <a:gdLst>
                <a:gd name="connsiteX0" fmla="*/ 114960 w 121859"/>
                <a:gd name="connsiteY0" fmla="*/ 329 h 128129"/>
                <a:gd name="connsiteX1" fmla="*/ 111785 w 121859"/>
                <a:gd name="connsiteY1" fmla="*/ 63829 h 128129"/>
                <a:gd name="connsiteX2" fmla="*/ 32410 w 121859"/>
                <a:gd name="connsiteY2" fmla="*/ 120979 h 128129"/>
                <a:gd name="connsiteX3" fmla="*/ 3835 w 121859"/>
                <a:gd name="connsiteY3" fmla="*/ 124154 h 128129"/>
                <a:gd name="connsiteX4" fmla="*/ 111785 w 121859"/>
                <a:gd name="connsiteY4" fmla="*/ 92404 h 128129"/>
                <a:gd name="connsiteX5" fmla="*/ 114960 w 121859"/>
                <a:gd name="connsiteY5" fmla="*/ 329 h 12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59" h="128129">
                  <a:moveTo>
                    <a:pt x="114960" y="329"/>
                  </a:moveTo>
                  <a:cubicBezTo>
                    <a:pt x="114960" y="-4433"/>
                    <a:pt x="125543" y="43721"/>
                    <a:pt x="111785" y="63829"/>
                  </a:cubicBezTo>
                  <a:cubicBezTo>
                    <a:pt x="98027" y="83937"/>
                    <a:pt x="50402" y="110925"/>
                    <a:pt x="32410" y="120979"/>
                  </a:cubicBezTo>
                  <a:cubicBezTo>
                    <a:pt x="14418" y="131033"/>
                    <a:pt x="-9394" y="128916"/>
                    <a:pt x="3835" y="124154"/>
                  </a:cubicBezTo>
                  <a:cubicBezTo>
                    <a:pt x="17064" y="119392"/>
                    <a:pt x="91147" y="109337"/>
                    <a:pt x="111785" y="92404"/>
                  </a:cubicBezTo>
                  <a:cubicBezTo>
                    <a:pt x="132423" y="75471"/>
                    <a:pt x="114960" y="5091"/>
                    <a:pt x="114960" y="32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12A07115-38B8-FC71-364D-4E8419867EBB}"/>
                </a:ext>
              </a:extLst>
            </p:cNvPr>
            <p:cNvSpPr/>
            <p:nvPr/>
          </p:nvSpPr>
          <p:spPr>
            <a:xfrm>
              <a:off x="5079409" y="6179094"/>
              <a:ext cx="301395" cy="152717"/>
            </a:xfrm>
            <a:custGeom>
              <a:avLst/>
              <a:gdLst>
                <a:gd name="connsiteX0" fmla="*/ 219666 w 301395"/>
                <a:gd name="connsiteY0" fmla="*/ 18506 h 152717"/>
                <a:gd name="connsiteX1" fmla="*/ 111716 w 301395"/>
                <a:gd name="connsiteY1" fmla="*/ 66131 h 152717"/>
                <a:gd name="connsiteX2" fmla="*/ 67266 w 301395"/>
                <a:gd name="connsiteY2" fmla="*/ 126456 h 152717"/>
                <a:gd name="connsiteX3" fmla="*/ 591 w 301395"/>
                <a:gd name="connsiteY3" fmla="*/ 151856 h 152717"/>
                <a:gd name="connsiteX4" fmla="*/ 108541 w 301395"/>
                <a:gd name="connsiteY4" fmla="*/ 97881 h 152717"/>
                <a:gd name="connsiteX5" fmla="*/ 121241 w 301395"/>
                <a:gd name="connsiteY5" fmla="*/ 69306 h 152717"/>
                <a:gd name="connsiteX6" fmla="*/ 299041 w 301395"/>
                <a:gd name="connsiteY6" fmla="*/ 2631 h 152717"/>
                <a:gd name="connsiteX7" fmla="*/ 219666 w 301395"/>
                <a:gd name="connsiteY7" fmla="*/ 18506 h 1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395" h="152717">
                  <a:moveTo>
                    <a:pt x="219666" y="18506"/>
                  </a:moveTo>
                  <a:cubicBezTo>
                    <a:pt x="188445" y="29089"/>
                    <a:pt x="137116" y="48139"/>
                    <a:pt x="111716" y="66131"/>
                  </a:cubicBezTo>
                  <a:cubicBezTo>
                    <a:pt x="86316" y="84123"/>
                    <a:pt x="85787" y="112169"/>
                    <a:pt x="67266" y="126456"/>
                  </a:cubicBezTo>
                  <a:cubicBezTo>
                    <a:pt x="48745" y="140743"/>
                    <a:pt x="-6288" y="156618"/>
                    <a:pt x="591" y="151856"/>
                  </a:cubicBezTo>
                  <a:cubicBezTo>
                    <a:pt x="7470" y="147094"/>
                    <a:pt x="88433" y="111639"/>
                    <a:pt x="108541" y="97881"/>
                  </a:cubicBezTo>
                  <a:cubicBezTo>
                    <a:pt x="128649" y="84123"/>
                    <a:pt x="89491" y="85181"/>
                    <a:pt x="121241" y="69306"/>
                  </a:cubicBezTo>
                  <a:cubicBezTo>
                    <a:pt x="152991" y="53431"/>
                    <a:pt x="283695" y="11098"/>
                    <a:pt x="299041" y="2631"/>
                  </a:cubicBezTo>
                  <a:cubicBezTo>
                    <a:pt x="314387" y="-5836"/>
                    <a:pt x="250887" y="7923"/>
                    <a:pt x="219666" y="1850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588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栄光ゼミナール「のびしろガール！」田中芽衣 — KEISUKE NISHITANI" hidden="1">
            <a:extLst>
              <a:ext uri="{FF2B5EF4-FFF2-40B4-BE49-F238E27FC236}">
                <a16:creationId xmlns:a16="http://schemas.microsoft.com/office/drawing/2014/main" id="{3EF515F1-D98E-03A7-DCF0-6B2AABE9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650" r="28487" b="11532"/>
          <a:stretch/>
        </p:blipFill>
        <p:spPr bwMode="auto">
          <a:xfrm>
            <a:off x="2220686" y="698"/>
            <a:ext cx="4963885" cy="12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075DE49-4DB3-361F-7B2A-A7173124B615}"/>
              </a:ext>
            </a:extLst>
          </p:cNvPr>
          <p:cNvGrpSpPr/>
          <p:nvPr/>
        </p:nvGrpSpPr>
        <p:grpSpPr>
          <a:xfrm>
            <a:off x="4034330" y="3872260"/>
            <a:ext cx="902151" cy="861797"/>
            <a:chOff x="4034330" y="3872260"/>
            <a:chExt cx="902151" cy="861797"/>
          </a:xfrm>
        </p:grpSpPr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20B84102-0177-7C56-5433-F2696975FEC3}"/>
                </a:ext>
              </a:extLst>
            </p:cNvPr>
            <p:cNvSpPr/>
            <p:nvPr/>
          </p:nvSpPr>
          <p:spPr>
            <a:xfrm>
              <a:off x="4609895" y="3872260"/>
              <a:ext cx="326586" cy="191206"/>
            </a:xfrm>
            <a:custGeom>
              <a:avLst/>
              <a:gdLst>
                <a:gd name="connsiteX0" fmla="*/ 324055 w 326586"/>
                <a:gd name="connsiteY0" fmla="*/ 1240 h 191206"/>
                <a:gd name="connsiteX1" fmla="*/ 178005 w 326586"/>
                <a:gd name="connsiteY1" fmla="*/ 74265 h 191206"/>
                <a:gd name="connsiteX2" fmla="*/ 57355 w 326586"/>
                <a:gd name="connsiteY2" fmla="*/ 163165 h 191206"/>
                <a:gd name="connsiteX3" fmla="*/ 3380 w 326586"/>
                <a:gd name="connsiteY3" fmla="*/ 188565 h 191206"/>
                <a:gd name="connsiteX4" fmla="*/ 149430 w 326586"/>
                <a:gd name="connsiteY4" fmla="*/ 109190 h 191206"/>
                <a:gd name="connsiteX5" fmla="*/ 263730 w 326586"/>
                <a:gd name="connsiteY5" fmla="*/ 32990 h 191206"/>
                <a:gd name="connsiteX6" fmla="*/ 324055 w 326586"/>
                <a:gd name="connsiteY6" fmla="*/ 1240 h 1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586" h="191206">
                  <a:moveTo>
                    <a:pt x="324055" y="1240"/>
                  </a:moveTo>
                  <a:cubicBezTo>
                    <a:pt x="309767" y="8119"/>
                    <a:pt x="222455" y="47277"/>
                    <a:pt x="178005" y="74265"/>
                  </a:cubicBezTo>
                  <a:cubicBezTo>
                    <a:pt x="133555" y="101253"/>
                    <a:pt x="86459" y="144115"/>
                    <a:pt x="57355" y="163165"/>
                  </a:cubicBezTo>
                  <a:cubicBezTo>
                    <a:pt x="28251" y="182215"/>
                    <a:pt x="-11966" y="197561"/>
                    <a:pt x="3380" y="188565"/>
                  </a:cubicBezTo>
                  <a:cubicBezTo>
                    <a:pt x="18726" y="179569"/>
                    <a:pt x="106038" y="135119"/>
                    <a:pt x="149430" y="109190"/>
                  </a:cubicBezTo>
                  <a:cubicBezTo>
                    <a:pt x="192822" y="83261"/>
                    <a:pt x="238859" y="48336"/>
                    <a:pt x="263730" y="32990"/>
                  </a:cubicBezTo>
                  <a:cubicBezTo>
                    <a:pt x="288601" y="17644"/>
                    <a:pt x="338343" y="-5639"/>
                    <a:pt x="324055" y="124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586A3D35-76F8-0D98-C23C-F43AA98F3530}"/>
                </a:ext>
              </a:extLst>
            </p:cNvPr>
            <p:cNvSpPr/>
            <p:nvPr/>
          </p:nvSpPr>
          <p:spPr>
            <a:xfrm>
              <a:off x="4708001" y="3917938"/>
              <a:ext cx="191387" cy="93883"/>
            </a:xfrm>
            <a:custGeom>
              <a:avLst/>
              <a:gdLst>
                <a:gd name="connsiteX0" fmla="*/ 524 w 191387"/>
                <a:gd name="connsiteY0" fmla="*/ 82562 h 93883"/>
                <a:gd name="connsiteX1" fmla="*/ 70374 w 191387"/>
                <a:gd name="connsiteY1" fmla="*/ 88912 h 93883"/>
                <a:gd name="connsiteX2" fmla="*/ 191024 w 191387"/>
                <a:gd name="connsiteY2" fmla="*/ 12 h 93883"/>
                <a:gd name="connsiteX3" fmla="*/ 105299 w 191387"/>
                <a:gd name="connsiteY3" fmla="*/ 82562 h 93883"/>
                <a:gd name="connsiteX4" fmla="*/ 524 w 191387"/>
                <a:gd name="connsiteY4" fmla="*/ 82562 h 9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87" h="93883">
                  <a:moveTo>
                    <a:pt x="524" y="82562"/>
                  </a:moveTo>
                  <a:cubicBezTo>
                    <a:pt x="-5297" y="83620"/>
                    <a:pt x="38624" y="102670"/>
                    <a:pt x="70374" y="88912"/>
                  </a:cubicBezTo>
                  <a:cubicBezTo>
                    <a:pt x="102124" y="75154"/>
                    <a:pt x="185203" y="1070"/>
                    <a:pt x="191024" y="12"/>
                  </a:cubicBezTo>
                  <a:cubicBezTo>
                    <a:pt x="196845" y="-1046"/>
                    <a:pt x="131228" y="67216"/>
                    <a:pt x="105299" y="82562"/>
                  </a:cubicBezTo>
                  <a:cubicBezTo>
                    <a:pt x="79370" y="97908"/>
                    <a:pt x="6345" y="81504"/>
                    <a:pt x="524" y="8256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D58DEBC-40E3-81D8-D01C-5939EE464F40}"/>
                </a:ext>
              </a:extLst>
            </p:cNvPr>
            <p:cNvSpPr/>
            <p:nvPr/>
          </p:nvSpPr>
          <p:spPr>
            <a:xfrm>
              <a:off x="4614856" y="3994042"/>
              <a:ext cx="107069" cy="69051"/>
            </a:xfrm>
            <a:custGeom>
              <a:avLst/>
              <a:gdLst>
                <a:gd name="connsiteX0" fmla="*/ 106369 w 107069"/>
                <a:gd name="connsiteY0" fmla="*/ 108 h 69051"/>
                <a:gd name="connsiteX1" fmla="*/ 1594 w 107069"/>
                <a:gd name="connsiteY1" fmla="*/ 66783 h 69051"/>
                <a:gd name="connsiteX2" fmla="*/ 46044 w 107069"/>
                <a:gd name="connsiteY2" fmla="*/ 50908 h 69051"/>
                <a:gd name="connsiteX3" fmla="*/ 106369 w 107069"/>
                <a:gd name="connsiteY3" fmla="*/ 108 h 6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69" h="69051">
                  <a:moveTo>
                    <a:pt x="106369" y="108"/>
                  </a:moveTo>
                  <a:cubicBezTo>
                    <a:pt x="98961" y="2754"/>
                    <a:pt x="11648" y="58316"/>
                    <a:pt x="1594" y="66783"/>
                  </a:cubicBezTo>
                  <a:cubicBezTo>
                    <a:pt x="-8460" y="75250"/>
                    <a:pt x="31756" y="57787"/>
                    <a:pt x="46044" y="50908"/>
                  </a:cubicBezTo>
                  <a:cubicBezTo>
                    <a:pt x="60331" y="44029"/>
                    <a:pt x="113777" y="-2538"/>
                    <a:pt x="106369" y="10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1C3DC9EE-1C0B-9427-4A65-7C560C434EEE}"/>
                </a:ext>
              </a:extLst>
            </p:cNvPr>
            <p:cNvSpPr/>
            <p:nvPr/>
          </p:nvSpPr>
          <p:spPr>
            <a:xfrm>
              <a:off x="4813227" y="3930572"/>
              <a:ext cx="73560" cy="162141"/>
            </a:xfrm>
            <a:custGeom>
              <a:avLst/>
              <a:gdLst>
                <a:gd name="connsiteX0" fmla="*/ 69923 w 73560"/>
                <a:gd name="connsiteY0" fmla="*/ 78 h 162141"/>
                <a:gd name="connsiteX1" fmla="*/ 54048 w 73560"/>
                <a:gd name="connsiteY1" fmla="*/ 88978 h 162141"/>
                <a:gd name="connsiteX2" fmla="*/ 73 w 73560"/>
                <a:gd name="connsiteY2" fmla="*/ 162003 h 162141"/>
                <a:gd name="connsiteX3" fmla="*/ 66748 w 73560"/>
                <a:gd name="connsiteY3" fmla="*/ 104853 h 162141"/>
                <a:gd name="connsiteX4" fmla="*/ 69923 w 73560"/>
                <a:gd name="connsiteY4" fmla="*/ 78 h 1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60" h="162141">
                  <a:moveTo>
                    <a:pt x="69923" y="78"/>
                  </a:moveTo>
                  <a:cubicBezTo>
                    <a:pt x="67806" y="-2568"/>
                    <a:pt x="65690" y="61991"/>
                    <a:pt x="54048" y="88978"/>
                  </a:cubicBezTo>
                  <a:cubicBezTo>
                    <a:pt x="42406" y="115965"/>
                    <a:pt x="-2044" y="159357"/>
                    <a:pt x="73" y="162003"/>
                  </a:cubicBezTo>
                  <a:cubicBezTo>
                    <a:pt x="2190" y="164649"/>
                    <a:pt x="55106" y="128666"/>
                    <a:pt x="66748" y="104853"/>
                  </a:cubicBezTo>
                  <a:cubicBezTo>
                    <a:pt x="78390" y="81040"/>
                    <a:pt x="72040" y="2724"/>
                    <a:pt x="69923" y="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0F86F553-78AB-0EB8-5EB7-00AE41A9D6B3}"/>
                </a:ext>
              </a:extLst>
            </p:cNvPr>
            <p:cNvSpPr/>
            <p:nvPr/>
          </p:nvSpPr>
          <p:spPr>
            <a:xfrm>
              <a:off x="4628790" y="4063887"/>
              <a:ext cx="188632" cy="41831"/>
            </a:xfrm>
            <a:custGeom>
              <a:avLst/>
              <a:gdLst>
                <a:gd name="connsiteX0" fmla="*/ 360 w 188632"/>
                <a:gd name="connsiteY0" fmla="*/ 113 h 41831"/>
                <a:gd name="connsiteX1" fmla="*/ 70210 w 188632"/>
                <a:gd name="connsiteY1" fmla="*/ 41388 h 41831"/>
                <a:gd name="connsiteX2" fmla="*/ 187685 w 188632"/>
                <a:gd name="connsiteY2" fmla="*/ 22338 h 41831"/>
                <a:gd name="connsiteX3" fmla="*/ 124185 w 188632"/>
                <a:gd name="connsiteY3" fmla="*/ 28688 h 41831"/>
                <a:gd name="connsiteX4" fmla="*/ 98785 w 188632"/>
                <a:gd name="connsiteY4" fmla="*/ 28688 h 41831"/>
                <a:gd name="connsiteX5" fmla="*/ 360 w 188632"/>
                <a:gd name="connsiteY5" fmla="*/ 113 h 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632" h="41831">
                  <a:moveTo>
                    <a:pt x="360" y="113"/>
                  </a:moveTo>
                  <a:cubicBezTo>
                    <a:pt x="-4402" y="2230"/>
                    <a:pt x="38989" y="37684"/>
                    <a:pt x="70210" y="41388"/>
                  </a:cubicBezTo>
                  <a:cubicBezTo>
                    <a:pt x="101431" y="45092"/>
                    <a:pt x="178689" y="24455"/>
                    <a:pt x="187685" y="22338"/>
                  </a:cubicBezTo>
                  <a:cubicBezTo>
                    <a:pt x="196681" y="20221"/>
                    <a:pt x="139002" y="27630"/>
                    <a:pt x="124185" y="28688"/>
                  </a:cubicBezTo>
                  <a:cubicBezTo>
                    <a:pt x="109368" y="29746"/>
                    <a:pt x="117306" y="31334"/>
                    <a:pt x="98785" y="28688"/>
                  </a:cubicBezTo>
                  <a:cubicBezTo>
                    <a:pt x="80264" y="26042"/>
                    <a:pt x="5122" y="-2004"/>
                    <a:pt x="360" y="1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8ECD7CE8-ACC8-43C7-3F03-FC8CD0F90C9F}"/>
                </a:ext>
              </a:extLst>
            </p:cNvPr>
            <p:cNvSpPr/>
            <p:nvPr/>
          </p:nvSpPr>
          <p:spPr>
            <a:xfrm>
              <a:off x="4714619" y="3987800"/>
              <a:ext cx="155947" cy="85772"/>
            </a:xfrm>
            <a:custGeom>
              <a:avLst/>
              <a:gdLst>
                <a:gd name="connsiteX0" fmla="*/ 155831 w 155947"/>
                <a:gd name="connsiteY0" fmla="*/ 0 h 85772"/>
                <a:gd name="connsiteX1" fmla="*/ 105031 w 155947"/>
                <a:gd name="connsiteY1" fmla="*/ 63500 h 85772"/>
                <a:gd name="connsiteX2" fmla="*/ 256 w 155947"/>
                <a:gd name="connsiteY2" fmla="*/ 85725 h 85772"/>
                <a:gd name="connsiteX3" fmla="*/ 73281 w 155947"/>
                <a:gd name="connsiteY3" fmla="*/ 69850 h 85772"/>
                <a:gd name="connsiteX4" fmla="*/ 92331 w 155947"/>
                <a:gd name="connsiteY4" fmla="*/ 63500 h 85772"/>
                <a:gd name="connsiteX5" fmla="*/ 155831 w 155947"/>
                <a:gd name="connsiteY5" fmla="*/ 0 h 8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7" h="85772">
                  <a:moveTo>
                    <a:pt x="155831" y="0"/>
                  </a:moveTo>
                  <a:cubicBezTo>
                    <a:pt x="157948" y="0"/>
                    <a:pt x="130960" y="49213"/>
                    <a:pt x="105031" y="63500"/>
                  </a:cubicBezTo>
                  <a:cubicBezTo>
                    <a:pt x="79102" y="77787"/>
                    <a:pt x="5547" y="84667"/>
                    <a:pt x="256" y="85725"/>
                  </a:cubicBezTo>
                  <a:cubicBezTo>
                    <a:pt x="-5035" y="86783"/>
                    <a:pt x="73281" y="69850"/>
                    <a:pt x="73281" y="69850"/>
                  </a:cubicBezTo>
                  <a:cubicBezTo>
                    <a:pt x="88627" y="66146"/>
                    <a:pt x="82806" y="70908"/>
                    <a:pt x="92331" y="63500"/>
                  </a:cubicBezTo>
                  <a:cubicBezTo>
                    <a:pt x="101856" y="56092"/>
                    <a:pt x="153714" y="0"/>
                    <a:pt x="15583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22D6F24B-9B88-6C65-7170-9A8E7A2AC49A}"/>
                </a:ext>
              </a:extLst>
            </p:cNvPr>
            <p:cNvSpPr/>
            <p:nvPr/>
          </p:nvSpPr>
          <p:spPr>
            <a:xfrm>
              <a:off x="4495131" y="4111625"/>
              <a:ext cx="178469" cy="127085"/>
            </a:xfrm>
            <a:custGeom>
              <a:avLst/>
              <a:gdLst>
                <a:gd name="connsiteX0" fmla="*/ 178469 w 178469"/>
                <a:gd name="connsiteY0" fmla="*/ 0 h 127085"/>
                <a:gd name="connsiteX1" fmla="*/ 54644 w 178469"/>
                <a:gd name="connsiteY1" fmla="*/ 28575 h 127085"/>
                <a:gd name="connsiteX2" fmla="*/ 35594 w 178469"/>
                <a:gd name="connsiteY2" fmla="*/ 38100 h 127085"/>
                <a:gd name="connsiteX3" fmla="*/ 669 w 178469"/>
                <a:gd name="connsiteY3" fmla="*/ 127000 h 127085"/>
                <a:gd name="connsiteX4" fmla="*/ 13369 w 178469"/>
                <a:gd name="connsiteY4" fmla="*/ 53975 h 127085"/>
                <a:gd name="connsiteX5" fmla="*/ 22894 w 178469"/>
                <a:gd name="connsiteY5" fmla="*/ 31750 h 127085"/>
                <a:gd name="connsiteX6" fmla="*/ 64169 w 178469"/>
                <a:gd name="connsiteY6" fmla="*/ 22225 h 127085"/>
                <a:gd name="connsiteX7" fmla="*/ 178469 w 178469"/>
                <a:gd name="connsiteY7" fmla="*/ 0 h 12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469" h="127085">
                  <a:moveTo>
                    <a:pt x="178469" y="0"/>
                  </a:moveTo>
                  <a:lnTo>
                    <a:pt x="54644" y="28575"/>
                  </a:lnTo>
                  <a:cubicBezTo>
                    <a:pt x="30832" y="34925"/>
                    <a:pt x="44590" y="21696"/>
                    <a:pt x="35594" y="38100"/>
                  </a:cubicBezTo>
                  <a:cubicBezTo>
                    <a:pt x="26598" y="54504"/>
                    <a:pt x="4373" y="124354"/>
                    <a:pt x="669" y="127000"/>
                  </a:cubicBezTo>
                  <a:cubicBezTo>
                    <a:pt x="-3035" y="129646"/>
                    <a:pt x="9665" y="69850"/>
                    <a:pt x="13369" y="53975"/>
                  </a:cubicBezTo>
                  <a:cubicBezTo>
                    <a:pt x="17073" y="38100"/>
                    <a:pt x="14427" y="37042"/>
                    <a:pt x="22894" y="31750"/>
                  </a:cubicBezTo>
                  <a:cubicBezTo>
                    <a:pt x="31361" y="26458"/>
                    <a:pt x="64169" y="22225"/>
                    <a:pt x="64169" y="22225"/>
                  </a:cubicBezTo>
                  <a:lnTo>
                    <a:pt x="17846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CF0FAC58-0C9F-B2F3-0EDC-0D44E6079917}"/>
                </a:ext>
              </a:extLst>
            </p:cNvPr>
            <p:cNvSpPr/>
            <p:nvPr/>
          </p:nvSpPr>
          <p:spPr>
            <a:xfrm>
              <a:off x="4475761" y="4019535"/>
              <a:ext cx="54982" cy="108007"/>
            </a:xfrm>
            <a:custGeom>
              <a:avLst/>
              <a:gdLst>
                <a:gd name="connsiteX0" fmla="*/ 26389 w 54982"/>
                <a:gd name="connsiteY0" fmla="*/ 15 h 108007"/>
                <a:gd name="connsiteX1" fmla="*/ 7339 w 54982"/>
                <a:gd name="connsiteY1" fmla="*/ 69865 h 108007"/>
                <a:gd name="connsiteX2" fmla="*/ 54964 w 54982"/>
                <a:gd name="connsiteY2" fmla="*/ 107965 h 108007"/>
                <a:gd name="connsiteX3" fmla="*/ 989 w 54982"/>
                <a:gd name="connsiteY3" fmla="*/ 76215 h 108007"/>
                <a:gd name="connsiteX4" fmla="*/ 26389 w 54982"/>
                <a:gd name="connsiteY4" fmla="*/ 15 h 1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82" h="108007">
                  <a:moveTo>
                    <a:pt x="26389" y="15"/>
                  </a:moveTo>
                  <a:cubicBezTo>
                    <a:pt x="27447" y="-1043"/>
                    <a:pt x="2576" y="51873"/>
                    <a:pt x="7339" y="69865"/>
                  </a:cubicBezTo>
                  <a:cubicBezTo>
                    <a:pt x="12101" y="87857"/>
                    <a:pt x="56022" y="106907"/>
                    <a:pt x="54964" y="107965"/>
                  </a:cubicBezTo>
                  <a:cubicBezTo>
                    <a:pt x="53906" y="109023"/>
                    <a:pt x="7868" y="89973"/>
                    <a:pt x="989" y="76215"/>
                  </a:cubicBezTo>
                  <a:cubicBezTo>
                    <a:pt x="-5890" y="62457"/>
                    <a:pt x="25331" y="1073"/>
                    <a:pt x="26389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4504769D-B140-AEED-0E89-5F01E9298730}"/>
                </a:ext>
              </a:extLst>
            </p:cNvPr>
            <p:cNvSpPr/>
            <p:nvPr/>
          </p:nvSpPr>
          <p:spPr>
            <a:xfrm>
              <a:off x="4479912" y="4095669"/>
              <a:ext cx="54034" cy="136674"/>
            </a:xfrm>
            <a:custGeom>
              <a:avLst/>
              <a:gdLst>
                <a:gd name="connsiteX0" fmla="*/ 53988 w 54034"/>
                <a:gd name="connsiteY0" fmla="*/ 81 h 136674"/>
                <a:gd name="connsiteX1" fmla="*/ 9538 w 54034"/>
                <a:gd name="connsiteY1" fmla="*/ 60406 h 136674"/>
                <a:gd name="connsiteX2" fmla="*/ 15888 w 54034"/>
                <a:gd name="connsiteY2" fmla="*/ 136606 h 136674"/>
                <a:gd name="connsiteX3" fmla="*/ 13 w 54034"/>
                <a:gd name="connsiteY3" fmla="*/ 73106 h 136674"/>
                <a:gd name="connsiteX4" fmla="*/ 53988 w 54034"/>
                <a:gd name="connsiteY4" fmla="*/ 81 h 13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4" h="136674">
                  <a:moveTo>
                    <a:pt x="53988" y="81"/>
                  </a:moveTo>
                  <a:cubicBezTo>
                    <a:pt x="55576" y="-2036"/>
                    <a:pt x="15888" y="37652"/>
                    <a:pt x="9538" y="60406"/>
                  </a:cubicBezTo>
                  <a:cubicBezTo>
                    <a:pt x="3188" y="83160"/>
                    <a:pt x="17476" y="134489"/>
                    <a:pt x="15888" y="136606"/>
                  </a:cubicBezTo>
                  <a:cubicBezTo>
                    <a:pt x="14300" y="138723"/>
                    <a:pt x="-516" y="91098"/>
                    <a:pt x="13" y="73106"/>
                  </a:cubicBezTo>
                  <a:cubicBezTo>
                    <a:pt x="542" y="55114"/>
                    <a:pt x="52400" y="2198"/>
                    <a:pt x="53988" y="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D187D8C4-D282-4363-E94F-4B745A5C4B9D}"/>
                </a:ext>
              </a:extLst>
            </p:cNvPr>
            <p:cNvSpPr/>
            <p:nvPr/>
          </p:nvSpPr>
          <p:spPr>
            <a:xfrm>
              <a:off x="4441816" y="4111523"/>
              <a:ext cx="82565" cy="48367"/>
            </a:xfrm>
            <a:custGeom>
              <a:avLst/>
              <a:gdLst>
                <a:gd name="connsiteX0" fmla="*/ 82559 w 82565"/>
                <a:gd name="connsiteY0" fmla="*/ 102 h 48367"/>
                <a:gd name="connsiteX1" fmla="*/ 34934 w 82565"/>
                <a:gd name="connsiteY1" fmla="*/ 44552 h 48367"/>
                <a:gd name="connsiteX2" fmla="*/ 9 w 82565"/>
                <a:gd name="connsiteY2" fmla="*/ 44552 h 48367"/>
                <a:gd name="connsiteX3" fmla="*/ 31759 w 82565"/>
                <a:gd name="connsiteY3" fmla="*/ 31852 h 48367"/>
                <a:gd name="connsiteX4" fmla="*/ 82559 w 82565"/>
                <a:gd name="connsiteY4" fmla="*/ 102 h 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65" h="48367">
                  <a:moveTo>
                    <a:pt x="82559" y="102"/>
                  </a:moveTo>
                  <a:cubicBezTo>
                    <a:pt x="83088" y="2219"/>
                    <a:pt x="48692" y="37144"/>
                    <a:pt x="34934" y="44552"/>
                  </a:cubicBezTo>
                  <a:cubicBezTo>
                    <a:pt x="21176" y="51960"/>
                    <a:pt x="538" y="46669"/>
                    <a:pt x="9" y="44552"/>
                  </a:cubicBezTo>
                  <a:cubicBezTo>
                    <a:pt x="-520" y="42435"/>
                    <a:pt x="20646" y="34498"/>
                    <a:pt x="31759" y="31852"/>
                  </a:cubicBezTo>
                  <a:cubicBezTo>
                    <a:pt x="42872" y="29206"/>
                    <a:pt x="82030" y="-2015"/>
                    <a:pt x="82559" y="1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E2BC2896-6F0F-716F-9B53-02841F253083}"/>
                </a:ext>
              </a:extLst>
            </p:cNvPr>
            <p:cNvSpPr/>
            <p:nvPr/>
          </p:nvSpPr>
          <p:spPr>
            <a:xfrm>
              <a:off x="4443723" y="4140167"/>
              <a:ext cx="65027" cy="111163"/>
            </a:xfrm>
            <a:custGeom>
              <a:avLst/>
              <a:gdLst>
                <a:gd name="connsiteX0" fmla="*/ 1277 w 65027"/>
                <a:gd name="connsiteY0" fmla="*/ 33 h 111163"/>
                <a:gd name="connsiteX1" fmla="*/ 7627 w 65027"/>
                <a:gd name="connsiteY1" fmla="*/ 69883 h 111163"/>
                <a:gd name="connsiteX2" fmla="*/ 64777 w 65027"/>
                <a:gd name="connsiteY2" fmla="*/ 111158 h 111163"/>
                <a:gd name="connsiteX3" fmla="*/ 29852 w 65027"/>
                <a:gd name="connsiteY3" fmla="*/ 73058 h 111163"/>
                <a:gd name="connsiteX4" fmla="*/ 13977 w 65027"/>
                <a:gd name="connsiteY4" fmla="*/ 60358 h 111163"/>
                <a:gd name="connsiteX5" fmla="*/ 1277 w 65027"/>
                <a:gd name="connsiteY5" fmla="*/ 33 h 1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27" h="111163">
                  <a:moveTo>
                    <a:pt x="1277" y="33"/>
                  </a:moveTo>
                  <a:cubicBezTo>
                    <a:pt x="219" y="1621"/>
                    <a:pt x="-2956" y="51362"/>
                    <a:pt x="7627" y="69883"/>
                  </a:cubicBezTo>
                  <a:cubicBezTo>
                    <a:pt x="18210" y="88404"/>
                    <a:pt x="61073" y="110629"/>
                    <a:pt x="64777" y="111158"/>
                  </a:cubicBezTo>
                  <a:cubicBezTo>
                    <a:pt x="68481" y="111687"/>
                    <a:pt x="29852" y="73058"/>
                    <a:pt x="29852" y="73058"/>
                  </a:cubicBezTo>
                  <a:cubicBezTo>
                    <a:pt x="21385" y="64591"/>
                    <a:pt x="17152" y="66708"/>
                    <a:pt x="13977" y="60358"/>
                  </a:cubicBezTo>
                  <a:cubicBezTo>
                    <a:pt x="10802" y="54008"/>
                    <a:pt x="2335" y="-1555"/>
                    <a:pt x="1277" y="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5A1C9168-F4F7-A919-ECAC-458F6B1B5975}"/>
                </a:ext>
              </a:extLst>
            </p:cNvPr>
            <p:cNvSpPr/>
            <p:nvPr/>
          </p:nvSpPr>
          <p:spPr>
            <a:xfrm>
              <a:off x="4600284" y="4159215"/>
              <a:ext cx="108299" cy="149299"/>
            </a:xfrm>
            <a:custGeom>
              <a:avLst/>
              <a:gdLst>
                <a:gd name="connsiteX0" fmla="*/ 291 w 108299"/>
                <a:gd name="connsiteY0" fmla="*/ 35 h 149299"/>
                <a:gd name="connsiteX1" fmla="*/ 25691 w 108299"/>
                <a:gd name="connsiteY1" fmla="*/ 79410 h 149299"/>
                <a:gd name="connsiteX2" fmla="*/ 108241 w 108299"/>
                <a:gd name="connsiteY2" fmla="*/ 149260 h 149299"/>
                <a:gd name="connsiteX3" fmla="*/ 38391 w 108299"/>
                <a:gd name="connsiteY3" fmla="*/ 69885 h 149299"/>
                <a:gd name="connsiteX4" fmla="*/ 291 w 108299"/>
                <a:gd name="connsiteY4" fmla="*/ 35 h 14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9" h="149299">
                  <a:moveTo>
                    <a:pt x="291" y="35"/>
                  </a:moveTo>
                  <a:cubicBezTo>
                    <a:pt x="-1826" y="1623"/>
                    <a:pt x="7699" y="54539"/>
                    <a:pt x="25691" y="79410"/>
                  </a:cubicBezTo>
                  <a:cubicBezTo>
                    <a:pt x="43683" y="104281"/>
                    <a:pt x="106124" y="150848"/>
                    <a:pt x="108241" y="149260"/>
                  </a:cubicBezTo>
                  <a:cubicBezTo>
                    <a:pt x="110358" y="147672"/>
                    <a:pt x="54266" y="89464"/>
                    <a:pt x="38391" y="69885"/>
                  </a:cubicBezTo>
                  <a:cubicBezTo>
                    <a:pt x="22516" y="50306"/>
                    <a:pt x="2408" y="-1553"/>
                    <a:pt x="291" y="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27084252-957A-D10B-9139-56BE0659CBEB}"/>
                </a:ext>
              </a:extLst>
            </p:cNvPr>
            <p:cNvSpPr/>
            <p:nvPr/>
          </p:nvSpPr>
          <p:spPr>
            <a:xfrm>
              <a:off x="4485257" y="4067052"/>
              <a:ext cx="110374" cy="62288"/>
            </a:xfrm>
            <a:custGeom>
              <a:avLst/>
              <a:gdLst>
                <a:gd name="connsiteX0" fmla="*/ 108968 w 110374"/>
                <a:gd name="connsiteY0" fmla="*/ 123 h 62288"/>
                <a:gd name="connsiteX1" fmla="*/ 1018 w 110374"/>
                <a:gd name="connsiteY1" fmla="*/ 60448 h 62288"/>
                <a:gd name="connsiteX2" fmla="*/ 58168 w 110374"/>
                <a:gd name="connsiteY2" fmla="*/ 44573 h 62288"/>
                <a:gd name="connsiteX3" fmla="*/ 108968 w 110374"/>
                <a:gd name="connsiteY3" fmla="*/ 123 h 6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74" h="62288">
                  <a:moveTo>
                    <a:pt x="108968" y="123"/>
                  </a:moveTo>
                  <a:cubicBezTo>
                    <a:pt x="99443" y="2769"/>
                    <a:pt x="9485" y="53040"/>
                    <a:pt x="1018" y="60448"/>
                  </a:cubicBezTo>
                  <a:cubicBezTo>
                    <a:pt x="-7449" y="67856"/>
                    <a:pt x="39118" y="50923"/>
                    <a:pt x="58168" y="44573"/>
                  </a:cubicBezTo>
                  <a:cubicBezTo>
                    <a:pt x="77218" y="38223"/>
                    <a:pt x="118493" y="-2523"/>
                    <a:pt x="108968" y="1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92278D63-2653-EC53-6352-EEE4FBECE628}"/>
                </a:ext>
              </a:extLst>
            </p:cNvPr>
            <p:cNvSpPr/>
            <p:nvPr/>
          </p:nvSpPr>
          <p:spPr>
            <a:xfrm>
              <a:off x="4638288" y="4137019"/>
              <a:ext cx="150214" cy="63531"/>
            </a:xfrm>
            <a:custGeom>
              <a:avLst/>
              <a:gdLst>
                <a:gd name="connsiteX0" fmla="*/ 387 w 150214"/>
                <a:gd name="connsiteY0" fmla="*/ 6 h 63531"/>
                <a:gd name="connsiteX1" fmla="*/ 70237 w 150214"/>
                <a:gd name="connsiteY1" fmla="*/ 44456 h 63531"/>
                <a:gd name="connsiteX2" fmla="*/ 149612 w 150214"/>
                <a:gd name="connsiteY2" fmla="*/ 63506 h 63531"/>
                <a:gd name="connsiteX3" fmla="*/ 101987 w 150214"/>
                <a:gd name="connsiteY3" fmla="*/ 47631 h 63531"/>
                <a:gd name="connsiteX4" fmla="*/ 387 w 150214"/>
                <a:gd name="connsiteY4" fmla="*/ 6 h 6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14" h="63531">
                  <a:moveTo>
                    <a:pt x="387" y="6"/>
                  </a:moveTo>
                  <a:cubicBezTo>
                    <a:pt x="-4905" y="-523"/>
                    <a:pt x="45366" y="33873"/>
                    <a:pt x="70237" y="44456"/>
                  </a:cubicBezTo>
                  <a:cubicBezTo>
                    <a:pt x="95108" y="55039"/>
                    <a:pt x="144320" y="62977"/>
                    <a:pt x="149612" y="63506"/>
                  </a:cubicBezTo>
                  <a:cubicBezTo>
                    <a:pt x="154904" y="64035"/>
                    <a:pt x="124212" y="56098"/>
                    <a:pt x="101987" y="47631"/>
                  </a:cubicBezTo>
                  <a:cubicBezTo>
                    <a:pt x="79762" y="39164"/>
                    <a:pt x="5679" y="535"/>
                    <a:pt x="387" y="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8FD20F18-B4D2-B732-B551-2A6E25D2FBA5}"/>
                </a:ext>
              </a:extLst>
            </p:cNvPr>
            <p:cNvSpPr/>
            <p:nvPr/>
          </p:nvSpPr>
          <p:spPr>
            <a:xfrm>
              <a:off x="4730532" y="4193333"/>
              <a:ext cx="58793" cy="129739"/>
            </a:xfrm>
            <a:custGeom>
              <a:avLst/>
              <a:gdLst>
                <a:gd name="connsiteX0" fmla="*/ 57368 w 58793"/>
                <a:gd name="connsiteY0" fmla="*/ 842 h 129739"/>
                <a:gd name="connsiteX1" fmla="*/ 218 w 58793"/>
                <a:gd name="connsiteY1" fmla="*/ 127842 h 129739"/>
                <a:gd name="connsiteX2" fmla="*/ 38318 w 58793"/>
                <a:gd name="connsiteY2" fmla="*/ 73867 h 129739"/>
                <a:gd name="connsiteX3" fmla="*/ 57368 w 58793"/>
                <a:gd name="connsiteY3" fmla="*/ 842 h 12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93" h="129739">
                  <a:moveTo>
                    <a:pt x="57368" y="842"/>
                  </a:moveTo>
                  <a:cubicBezTo>
                    <a:pt x="51018" y="9838"/>
                    <a:pt x="3393" y="115671"/>
                    <a:pt x="218" y="127842"/>
                  </a:cubicBezTo>
                  <a:cubicBezTo>
                    <a:pt x="-2957" y="140013"/>
                    <a:pt x="29322" y="90271"/>
                    <a:pt x="38318" y="73867"/>
                  </a:cubicBezTo>
                  <a:cubicBezTo>
                    <a:pt x="47314" y="57463"/>
                    <a:pt x="63718" y="-8154"/>
                    <a:pt x="57368" y="8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8D00E02F-E524-82C9-152C-AA88DD21CEE9}"/>
                </a:ext>
              </a:extLst>
            </p:cNvPr>
            <p:cNvSpPr/>
            <p:nvPr/>
          </p:nvSpPr>
          <p:spPr>
            <a:xfrm>
              <a:off x="4508382" y="4175058"/>
              <a:ext cx="116514" cy="60820"/>
            </a:xfrm>
            <a:custGeom>
              <a:avLst/>
              <a:gdLst>
                <a:gd name="connsiteX0" fmla="*/ 118 w 116514"/>
                <a:gd name="connsiteY0" fmla="*/ 67 h 60820"/>
                <a:gd name="connsiteX1" fmla="*/ 57268 w 116514"/>
                <a:gd name="connsiteY1" fmla="*/ 60392 h 60820"/>
                <a:gd name="connsiteX2" fmla="*/ 104893 w 116514"/>
                <a:gd name="connsiteY2" fmla="*/ 28642 h 60820"/>
                <a:gd name="connsiteX3" fmla="*/ 114418 w 116514"/>
                <a:gd name="connsiteY3" fmla="*/ 25467 h 60820"/>
                <a:gd name="connsiteX4" fmla="*/ 73143 w 116514"/>
                <a:gd name="connsiteY4" fmla="*/ 47692 h 60820"/>
                <a:gd name="connsiteX5" fmla="*/ 118 w 116514"/>
                <a:gd name="connsiteY5" fmla="*/ 67 h 6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14" h="60820">
                  <a:moveTo>
                    <a:pt x="118" y="67"/>
                  </a:moveTo>
                  <a:cubicBezTo>
                    <a:pt x="-2528" y="2184"/>
                    <a:pt x="39805" y="55629"/>
                    <a:pt x="57268" y="60392"/>
                  </a:cubicBezTo>
                  <a:cubicBezTo>
                    <a:pt x="74731" y="65155"/>
                    <a:pt x="104893" y="28642"/>
                    <a:pt x="104893" y="28642"/>
                  </a:cubicBezTo>
                  <a:cubicBezTo>
                    <a:pt x="114418" y="22821"/>
                    <a:pt x="119710" y="22292"/>
                    <a:pt x="114418" y="25467"/>
                  </a:cubicBezTo>
                  <a:cubicBezTo>
                    <a:pt x="109126" y="28642"/>
                    <a:pt x="86901" y="48750"/>
                    <a:pt x="73143" y="47692"/>
                  </a:cubicBezTo>
                  <a:cubicBezTo>
                    <a:pt x="59385" y="46634"/>
                    <a:pt x="2764" y="-2050"/>
                    <a:pt x="118" y="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751BB8D1-C1D4-D43F-4335-95294EECED9D}"/>
                </a:ext>
              </a:extLst>
            </p:cNvPr>
            <p:cNvSpPr/>
            <p:nvPr/>
          </p:nvSpPr>
          <p:spPr>
            <a:xfrm>
              <a:off x="4615653" y="4165570"/>
              <a:ext cx="166512" cy="54160"/>
            </a:xfrm>
            <a:custGeom>
              <a:avLst/>
              <a:gdLst>
                <a:gd name="connsiteX0" fmla="*/ 797 w 166512"/>
                <a:gd name="connsiteY0" fmla="*/ 30 h 54160"/>
                <a:gd name="connsiteX1" fmla="*/ 54772 w 166512"/>
                <a:gd name="connsiteY1" fmla="*/ 34955 h 54160"/>
                <a:gd name="connsiteX2" fmla="*/ 165897 w 166512"/>
                <a:gd name="connsiteY2" fmla="*/ 54005 h 54160"/>
                <a:gd name="connsiteX3" fmla="*/ 102397 w 166512"/>
                <a:gd name="connsiteY3" fmla="*/ 44480 h 54160"/>
                <a:gd name="connsiteX4" fmla="*/ 92872 w 166512"/>
                <a:gd name="connsiteY4" fmla="*/ 41305 h 54160"/>
                <a:gd name="connsiteX5" fmla="*/ 797 w 166512"/>
                <a:gd name="connsiteY5" fmla="*/ 30 h 5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512" h="54160">
                  <a:moveTo>
                    <a:pt x="797" y="30"/>
                  </a:moveTo>
                  <a:cubicBezTo>
                    <a:pt x="-5553" y="-1028"/>
                    <a:pt x="27255" y="25959"/>
                    <a:pt x="54772" y="34955"/>
                  </a:cubicBezTo>
                  <a:cubicBezTo>
                    <a:pt x="82289" y="43951"/>
                    <a:pt x="157959" y="52417"/>
                    <a:pt x="165897" y="54005"/>
                  </a:cubicBezTo>
                  <a:cubicBezTo>
                    <a:pt x="173835" y="55593"/>
                    <a:pt x="102397" y="44480"/>
                    <a:pt x="102397" y="44480"/>
                  </a:cubicBezTo>
                  <a:cubicBezTo>
                    <a:pt x="90226" y="42363"/>
                    <a:pt x="102926" y="46597"/>
                    <a:pt x="92872" y="41305"/>
                  </a:cubicBezTo>
                  <a:cubicBezTo>
                    <a:pt x="82818" y="36013"/>
                    <a:pt x="7147" y="1088"/>
                    <a:pt x="797" y="3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C3181402-E63E-2182-C167-D367DAAA5693}"/>
                </a:ext>
              </a:extLst>
            </p:cNvPr>
            <p:cNvSpPr/>
            <p:nvPr/>
          </p:nvSpPr>
          <p:spPr>
            <a:xfrm>
              <a:off x="4695662" y="4190900"/>
              <a:ext cx="44721" cy="123997"/>
            </a:xfrm>
            <a:custGeom>
              <a:avLst/>
              <a:gdLst>
                <a:gd name="connsiteX0" fmla="*/ 44613 w 44721"/>
                <a:gd name="connsiteY0" fmla="*/ 100 h 123997"/>
                <a:gd name="connsiteX1" fmla="*/ 12863 w 44721"/>
                <a:gd name="connsiteY1" fmla="*/ 60425 h 123997"/>
                <a:gd name="connsiteX2" fmla="*/ 19213 w 44721"/>
                <a:gd name="connsiteY2" fmla="*/ 123925 h 123997"/>
                <a:gd name="connsiteX3" fmla="*/ 163 w 44721"/>
                <a:gd name="connsiteY3" fmla="*/ 47725 h 123997"/>
                <a:gd name="connsiteX4" fmla="*/ 44613 w 44721"/>
                <a:gd name="connsiteY4" fmla="*/ 100 h 12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1" h="123997">
                  <a:moveTo>
                    <a:pt x="44613" y="100"/>
                  </a:moveTo>
                  <a:cubicBezTo>
                    <a:pt x="46730" y="2217"/>
                    <a:pt x="17096" y="39788"/>
                    <a:pt x="12863" y="60425"/>
                  </a:cubicBezTo>
                  <a:cubicBezTo>
                    <a:pt x="8630" y="81062"/>
                    <a:pt x="21330" y="126042"/>
                    <a:pt x="19213" y="123925"/>
                  </a:cubicBezTo>
                  <a:cubicBezTo>
                    <a:pt x="17096" y="121808"/>
                    <a:pt x="-1954" y="65717"/>
                    <a:pt x="163" y="47725"/>
                  </a:cubicBezTo>
                  <a:cubicBezTo>
                    <a:pt x="2280" y="29733"/>
                    <a:pt x="42496" y="-2017"/>
                    <a:pt x="44613" y="10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4F436115-7905-70E9-DCBB-E823FB266D43}"/>
                </a:ext>
              </a:extLst>
            </p:cNvPr>
            <p:cNvSpPr/>
            <p:nvPr/>
          </p:nvSpPr>
          <p:spPr>
            <a:xfrm>
              <a:off x="4324000" y="4244975"/>
              <a:ext cx="365196" cy="489082"/>
            </a:xfrm>
            <a:custGeom>
              <a:avLst/>
              <a:gdLst>
                <a:gd name="connsiteX0" fmla="*/ 305150 w 365196"/>
                <a:gd name="connsiteY0" fmla="*/ 0 h 489082"/>
                <a:gd name="connsiteX1" fmla="*/ 362300 w 365196"/>
                <a:gd name="connsiteY1" fmla="*/ 57150 h 489082"/>
                <a:gd name="connsiteX2" fmla="*/ 352775 w 365196"/>
                <a:gd name="connsiteY2" fmla="*/ 88900 h 489082"/>
                <a:gd name="connsiteX3" fmla="*/ 355950 w 365196"/>
                <a:gd name="connsiteY3" fmla="*/ 158750 h 489082"/>
                <a:gd name="connsiteX4" fmla="*/ 340075 w 365196"/>
                <a:gd name="connsiteY4" fmla="*/ 184150 h 489082"/>
                <a:gd name="connsiteX5" fmla="*/ 282925 w 365196"/>
                <a:gd name="connsiteY5" fmla="*/ 260350 h 489082"/>
                <a:gd name="connsiteX6" fmla="*/ 216250 w 365196"/>
                <a:gd name="connsiteY6" fmla="*/ 330200 h 489082"/>
                <a:gd name="connsiteX7" fmla="*/ 350 w 365196"/>
                <a:gd name="connsiteY7" fmla="*/ 488950 h 489082"/>
                <a:gd name="connsiteX8" fmla="*/ 168625 w 365196"/>
                <a:gd name="connsiteY8" fmla="*/ 355600 h 489082"/>
                <a:gd name="connsiteX9" fmla="*/ 282925 w 365196"/>
                <a:gd name="connsiteY9" fmla="*/ 254000 h 489082"/>
                <a:gd name="connsiteX10" fmla="*/ 349600 w 365196"/>
                <a:gd name="connsiteY10" fmla="*/ 152400 h 489082"/>
                <a:gd name="connsiteX11" fmla="*/ 362300 w 365196"/>
                <a:gd name="connsiteY11" fmla="*/ 69850 h 489082"/>
                <a:gd name="connsiteX12" fmla="*/ 362300 w 365196"/>
                <a:gd name="connsiteY12" fmla="*/ 57150 h 489082"/>
                <a:gd name="connsiteX13" fmla="*/ 305150 w 365196"/>
                <a:gd name="connsiteY13" fmla="*/ 0 h 48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196" h="489082">
                  <a:moveTo>
                    <a:pt x="305150" y="0"/>
                  </a:moveTo>
                  <a:cubicBezTo>
                    <a:pt x="305150" y="0"/>
                    <a:pt x="354363" y="42333"/>
                    <a:pt x="362300" y="57150"/>
                  </a:cubicBezTo>
                  <a:cubicBezTo>
                    <a:pt x="370238" y="71967"/>
                    <a:pt x="353833" y="71967"/>
                    <a:pt x="352775" y="88900"/>
                  </a:cubicBezTo>
                  <a:cubicBezTo>
                    <a:pt x="351717" y="105833"/>
                    <a:pt x="358067" y="142875"/>
                    <a:pt x="355950" y="158750"/>
                  </a:cubicBezTo>
                  <a:cubicBezTo>
                    <a:pt x="353833" y="174625"/>
                    <a:pt x="352246" y="167217"/>
                    <a:pt x="340075" y="184150"/>
                  </a:cubicBezTo>
                  <a:cubicBezTo>
                    <a:pt x="327904" y="201083"/>
                    <a:pt x="303562" y="236008"/>
                    <a:pt x="282925" y="260350"/>
                  </a:cubicBezTo>
                  <a:cubicBezTo>
                    <a:pt x="262288" y="284692"/>
                    <a:pt x="263346" y="292100"/>
                    <a:pt x="216250" y="330200"/>
                  </a:cubicBezTo>
                  <a:cubicBezTo>
                    <a:pt x="169154" y="368300"/>
                    <a:pt x="8287" y="484717"/>
                    <a:pt x="350" y="488950"/>
                  </a:cubicBezTo>
                  <a:cubicBezTo>
                    <a:pt x="-7587" y="493183"/>
                    <a:pt x="121529" y="394758"/>
                    <a:pt x="168625" y="355600"/>
                  </a:cubicBezTo>
                  <a:cubicBezTo>
                    <a:pt x="215721" y="316442"/>
                    <a:pt x="252762" y="287867"/>
                    <a:pt x="282925" y="254000"/>
                  </a:cubicBezTo>
                  <a:cubicBezTo>
                    <a:pt x="313088" y="220133"/>
                    <a:pt x="336371" y="183092"/>
                    <a:pt x="349600" y="152400"/>
                  </a:cubicBezTo>
                  <a:cubicBezTo>
                    <a:pt x="362829" y="121708"/>
                    <a:pt x="362300" y="69850"/>
                    <a:pt x="362300" y="69850"/>
                  </a:cubicBezTo>
                  <a:cubicBezTo>
                    <a:pt x="364417" y="53975"/>
                    <a:pt x="367592" y="67204"/>
                    <a:pt x="362300" y="57150"/>
                  </a:cubicBezTo>
                  <a:cubicBezTo>
                    <a:pt x="357008" y="47096"/>
                    <a:pt x="305150" y="0"/>
                    <a:pt x="30515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2840E850-8483-5254-E088-276776992116}"/>
                </a:ext>
              </a:extLst>
            </p:cNvPr>
            <p:cNvSpPr/>
            <p:nvPr/>
          </p:nvSpPr>
          <p:spPr>
            <a:xfrm>
              <a:off x="4565283" y="4238494"/>
              <a:ext cx="78094" cy="216199"/>
            </a:xfrm>
            <a:custGeom>
              <a:avLst/>
              <a:gdLst>
                <a:gd name="connsiteX0" fmla="*/ 367 w 78094"/>
                <a:gd name="connsiteY0" fmla="*/ 131 h 216199"/>
                <a:gd name="connsiteX1" fmla="*/ 47992 w 78094"/>
                <a:gd name="connsiteY1" fmla="*/ 108081 h 216199"/>
                <a:gd name="connsiteX2" fmla="*/ 57517 w 78094"/>
                <a:gd name="connsiteY2" fmla="*/ 216031 h 216199"/>
                <a:gd name="connsiteX3" fmla="*/ 76567 w 78094"/>
                <a:gd name="connsiteY3" fmla="*/ 130306 h 216199"/>
                <a:gd name="connsiteX4" fmla="*/ 367 w 78094"/>
                <a:gd name="connsiteY4" fmla="*/ 131 h 21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94" h="216199">
                  <a:moveTo>
                    <a:pt x="367" y="131"/>
                  </a:moveTo>
                  <a:cubicBezTo>
                    <a:pt x="-4395" y="-3573"/>
                    <a:pt x="38467" y="72098"/>
                    <a:pt x="47992" y="108081"/>
                  </a:cubicBezTo>
                  <a:cubicBezTo>
                    <a:pt x="57517" y="144064"/>
                    <a:pt x="52755" y="212327"/>
                    <a:pt x="57517" y="216031"/>
                  </a:cubicBezTo>
                  <a:cubicBezTo>
                    <a:pt x="62279" y="219735"/>
                    <a:pt x="83975" y="161527"/>
                    <a:pt x="76567" y="130306"/>
                  </a:cubicBezTo>
                  <a:cubicBezTo>
                    <a:pt x="69159" y="99085"/>
                    <a:pt x="5129" y="3835"/>
                    <a:pt x="367" y="13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FF278227-455D-82A6-B655-53A025BE6D29}"/>
                </a:ext>
              </a:extLst>
            </p:cNvPr>
            <p:cNvSpPr/>
            <p:nvPr/>
          </p:nvSpPr>
          <p:spPr>
            <a:xfrm>
              <a:off x="4594127" y="4235359"/>
              <a:ext cx="73625" cy="184457"/>
            </a:xfrm>
            <a:custGeom>
              <a:avLst/>
              <a:gdLst>
                <a:gd name="connsiteX0" fmla="*/ 98 w 73625"/>
                <a:gd name="connsiteY0" fmla="*/ 91 h 184457"/>
                <a:gd name="connsiteX1" fmla="*/ 57248 w 73625"/>
                <a:gd name="connsiteY1" fmla="*/ 108041 h 184457"/>
                <a:gd name="connsiteX2" fmla="*/ 50898 w 73625"/>
                <a:gd name="connsiteY2" fmla="*/ 184241 h 184457"/>
                <a:gd name="connsiteX3" fmla="*/ 73123 w 73625"/>
                <a:gd name="connsiteY3" fmla="*/ 127091 h 184457"/>
                <a:gd name="connsiteX4" fmla="*/ 98 w 73625"/>
                <a:gd name="connsiteY4" fmla="*/ 91 h 18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25" h="184457">
                  <a:moveTo>
                    <a:pt x="98" y="91"/>
                  </a:moveTo>
                  <a:cubicBezTo>
                    <a:pt x="-2548" y="-3084"/>
                    <a:pt x="48781" y="77349"/>
                    <a:pt x="57248" y="108041"/>
                  </a:cubicBezTo>
                  <a:cubicBezTo>
                    <a:pt x="65715" y="138733"/>
                    <a:pt x="48252" y="181066"/>
                    <a:pt x="50898" y="184241"/>
                  </a:cubicBezTo>
                  <a:cubicBezTo>
                    <a:pt x="53544" y="187416"/>
                    <a:pt x="77356" y="155137"/>
                    <a:pt x="73123" y="127091"/>
                  </a:cubicBezTo>
                  <a:cubicBezTo>
                    <a:pt x="68890" y="99045"/>
                    <a:pt x="2744" y="3266"/>
                    <a:pt x="98" y="9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9C6C604A-F0CA-AEE8-FAAA-471914F89403}"/>
                </a:ext>
              </a:extLst>
            </p:cNvPr>
            <p:cNvSpPr/>
            <p:nvPr/>
          </p:nvSpPr>
          <p:spPr>
            <a:xfrm>
              <a:off x="4431686" y="4273367"/>
              <a:ext cx="86339" cy="254216"/>
            </a:xfrm>
            <a:custGeom>
              <a:avLst/>
              <a:gdLst>
                <a:gd name="connsiteX0" fmla="*/ 29189 w 86339"/>
                <a:gd name="connsiteY0" fmla="*/ 183 h 254216"/>
                <a:gd name="connsiteX1" fmla="*/ 86339 w 86339"/>
                <a:gd name="connsiteY1" fmla="*/ 114483 h 254216"/>
                <a:gd name="connsiteX2" fmla="*/ 29189 w 86339"/>
                <a:gd name="connsiteY2" fmla="*/ 177983 h 254216"/>
                <a:gd name="connsiteX3" fmla="*/ 614 w 86339"/>
                <a:gd name="connsiteY3" fmla="*/ 254183 h 254216"/>
                <a:gd name="connsiteX4" fmla="*/ 54589 w 86339"/>
                <a:gd name="connsiteY4" fmla="*/ 168458 h 254216"/>
                <a:gd name="connsiteX5" fmla="*/ 73639 w 86339"/>
                <a:gd name="connsiteY5" fmla="*/ 143058 h 254216"/>
                <a:gd name="connsiteX6" fmla="*/ 29189 w 86339"/>
                <a:gd name="connsiteY6" fmla="*/ 183 h 25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39" h="254216">
                  <a:moveTo>
                    <a:pt x="29189" y="183"/>
                  </a:moveTo>
                  <a:cubicBezTo>
                    <a:pt x="31306" y="-4579"/>
                    <a:pt x="86339" y="84850"/>
                    <a:pt x="86339" y="114483"/>
                  </a:cubicBezTo>
                  <a:cubicBezTo>
                    <a:pt x="86339" y="144116"/>
                    <a:pt x="43476" y="154700"/>
                    <a:pt x="29189" y="177983"/>
                  </a:cubicBezTo>
                  <a:cubicBezTo>
                    <a:pt x="14902" y="201266"/>
                    <a:pt x="-3619" y="255770"/>
                    <a:pt x="614" y="254183"/>
                  </a:cubicBezTo>
                  <a:cubicBezTo>
                    <a:pt x="4847" y="252596"/>
                    <a:pt x="42418" y="186979"/>
                    <a:pt x="54589" y="168458"/>
                  </a:cubicBezTo>
                  <a:cubicBezTo>
                    <a:pt x="66760" y="149937"/>
                    <a:pt x="74697" y="166870"/>
                    <a:pt x="73639" y="143058"/>
                  </a:cubicBezTo>
                  <a:cubicBezTo>
                    <a:pt x="72581" y="119246"/>
                    <a:pt x="27072" y="4945"/>
                    <a:pt x="29189" y="18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0E9746AD-E1CD-0DFF-332C-0629532207BF}"/>
                </a:ext>
              </a:extLst>
            </p:cNvPr>
            <p:cNvSpPr/>
            <p:nvPr/>
          </p:nvSpPr>
          <p:spPr>
            <a:xfrm>
              <a:off x="4360234" y="4508234"/>
              <a:ext cx="81789" cy="181576"/>
            </a:xfrm>
            <a:custGeom>
              <a:avLst/>
              <a:gdLst>
                <a:gd name="connsiteX0" fmla="*/ 81591 w 81789"/>
                <a:gd name="connsiteY0" fmla="*/ 266 h 181576"/>
                <a:gd name="connsiteX1" fmla="*/ 24441 w 81789"/>
                <a:gd name="connsiteY1" fmla="*/ 85991 h 181576"/>
                <a:gd name="connsiteX2" fmla="*/ 11741 w 81789"/>
                <a:gd name="connsiteY2" fmla="*/ 181241 h 181576"/>
                <a:gd name="connsiteX3" fmla="*/ 2216 w 81789"/>
                <a:gd name="connsiteY3" fmla="*/ 114566 h 181576"/>
                <a:gd name="connsiteX4" fmla="*/ 81591 w 81789"/>
                <a:gd name="connsiteY4" fmla="*/ 266 h 18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9" h="181576">
                  <a:moveTo>
                    <a:pt x="81591" y="266"/>
                  </a:moveTo>
                  <a:cubicBezTo>
                    <a:pt x="85295" y="-4496"/>
                    <a:pt x="36083" y="55829"/>
                    <a:pt x="24441" y="85991"/>
                  </a:cubicBezTo>
                  <a:cubicBezTo>
                    <a:pt x="12799" y="116153"/>
                    <a:pt x="15445" y="176479"/>
                    <a:pt x="11741" y="181241"/>
                  </a:cubicBezTo>
                  <a:cubicBezTo>
                    <a:pt x="8037" y="186003"/>
                    <a:pt x="-5192" y="138908"/>
                    <a:pt x="2216" y="114566"/>
                  </a:cubicBezTo>
                  <a:cubicBezTo>
                    <a:pt x="9624" y="90224"/>
                    <a:pt x="77887" y="5028"/>
                    <a:pt x="81591" y="26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9846A385-77FA-11DA-E688-EA780B4EC556}"/>
                </a:ext>
              </a:extLst>
            </p:cNvPr>
            <p:cNvSpPr/>
            <p:nvPr/>
          </p:nvSpPr>
          <p:spPr>
            <a:xfrm>
              <a:off x="4311335" y="4514840"/>
              <a:ext cx="120968" cy="212779"/>
            </a:xfrm>
            <a:custGeom>
              <a:avLst/>
              <a:gdLst>
                <a:gd name="connsiteX0" fmla="*/ 120965 w 120968"/>
                <a:gd name="connsiteY0" fmla="*/ 10 h 212779"/>
                <a:gd name="connsiteX1" fmla="*/ 41590 w 120968"/>
                <a:gd name="connsiteY1" fmla="*/ 101610 h 212779"/>
                <a:gd name="connsiteX2" fmla="*/ 25715 w 120968"/>
                <a:gd name="connsiteY2" fmla="*/ 149235 h 212779"/>
                <a:gd name="connsiteX3" fmla="*/ 315 w 120968"/>
                <a:gd name="connsiteY3" fmla="*/ 212735 h 212779"/>
                <a:gd name="connsiteX4" fmla="*/ 44765 w 120968"/>
                <a:gd name="connsiteY4" fmla="*/ 158760 h 212779"/>
                <a:gd name="connsiteX5" fmla="*/ 44765 w 120968"/>
                <a:gd name="connsiteY5" fmla="*/ 127010 h 212779"/>
                <a:gd name="connsiteX6" fmla="*/ 44765 w 120968"/>
                <a:gd name="connsiteY6" fmla="*/ 107960 h 212779"/>
                <a:gd name="connsiteX7" fmla="*/ 120965 w 120968"/>
                <a:gd name="connsiteY7" fmla="*/ 10 h 21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8" h="212779">
                  <a:moveTo>
                    <a:pt x="120965" y="10"/>
                  </a:moveTo>
                  <a:cubicBezTo>
                    <a:pt x="120436" y="-1048"/>
                    <a:pt x="57465" y="76739"/>
                    <a:pt x="41590" y="101610"/>
                  </a:cubicBezTo>
                  <a:cubicBezTo>
                    <a:pt x="25715" y="126481"/>
                    <a:pt x="32594" y="130714"/>
                    <a:pt x="25715" y="149235"/>
                  </a:cubicBezTo>
                  <a:cubicBezTo>
                    <a:pt x="18836" y="167756"/>
                    <a:pt x="-2860" y="211148"/>
                    <a:pt x="315" y="212735"/>
                  </a:cubicBezTo>
                  <a:cubicBezTo>
                    <a:pt x="3490" y="214322"/>
                    <a:pt x="37357" y="173047"/>
                    <a:pt x="44765" y="158760"/>
                  </a:cubicBezTo>
                  <a:cubicBezTo>
                    <a:pt x="52173" y="144473"/>
                    <a:pt x="44765" y="127010"/>
                    <a:pt x="44765" y="127010"/>
                  </a:cubicBezTo>
                  <a:cubicBezTo>
                    <a:pt x="44765" y="118543"/>
                    <a:pt x="34711" y="125422"/>
                    <a:pt x="44765" y="107960"/>
                  </a:cubicBezTo>
                  <a:cubicBezTo>
                    <a:pt x="54819" y="90498"/>
                    <a:pt x="121494" y="1068"/>
                    <a:pt x="120965" y="1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C2358655-596E-83CC-3790-354AB5613F99}"/>
                </a:ext>
              </a:extLst>
            </p:cNvPr>
            <p:cNvSpPr/>
            <p:nvPr/>
          </p:nvSpPr>
          <p:spPr>
            <a:xfrm>
              <a:off x="4526808" y="4248146"/>
              <a:ext cx="32583" cy="161932"/>
            </a:xfrm>
            <a:custGeom>
              <a:avLst/>
              <a:gdLst>
                <a:gd name="connsiteX0" fmla="*/ 32492 w 32583"/>
                <a:gd name="connsiteY0" fmla="*/ 4 h 161932"/>
                <a:gd name="connsiteX1" fmla="*/ 10267 w 32583"/>
                <a:gd name="connsiteY1" fmla="*/ 76204 h 161932"/>
                <a:gd name="connsiteX2" fmla="*/ 7092 w 32583"/>
                <a:gd name="connsiteY2" fmla="*/ 161929 h 161932"/>
                <a:gd name="connsiteX3" fmla="*/ 742 w 32583"/>
                <a:gd name="connsiteY3" fmla="*/ 79379 h 161932"/>
                <a:gd name="connsiteX4" fmla="*/ 32492 w 32583"/>
                <a:gd name="connsiteY4" fmla="*/ 4 h 1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3" h="161932">
                  <a:moveTo>
                    <a:pt x="32492" y="4"/>
                  </a:moveTo>
                  <a:cubicBezTo>
                    <a:pt x="34079" y="-525"/>
                    <a:pt x="14500" y="49217"/>
                    <a:pt x="10267" y="76204"/>
                  </a:cubicBezTo>
                  <a:cubicBezTo>
                    <a:pt x="6034" y="103192"/>
                    <a:pt x="8679" y="161400"/>
                    <a:pt x="7092" y="161929"/>
                  </a:cubicBezTo>
                  <a:cubicBezTo>
                    <a:pt x="5505" y="162458"/>
                    <a:pt x="-2433" y="103721"/>
                    <a:pt x="742" y="79379"/>
                  </a:cubicBezTo>
                  <a:cubicBezTo>
                    <a:pt x="3917" y="55037"/>
                    <a:pt x="30905" y="533"/>
                    <a:pt x="32492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BB221722-E3BD-41D1-892C-D7B43709142E}"/>
                </a:ext>
              </a:extLst>
            </p:cNvPr>
            <p:cNvSpPr/>
            <p:nvPr/>
          </p:nvSpPr>
          <p:spPr>
            <a:xfrm>
              <a:off x="4558663" y="4260709"/>
              <a:ext cx="20087" cy="143062"/>
            </a:xfrm>
            <a:custGeom>
              <a:avLst/>
              <a:gdLst>
                <a:gd name="connsiteX0" fmla="*/ 19687 w 20087"/>
                <a:gd name="connsiteY0" fmla="*/ 141 h 143062"/>
                <a:gd name="connsiteX1" fmla="*/ 13337 w 20087"/>
                <a:gd name="connsiteY1" fmla="*/ 63641 h 143062"/>
                <a:gd name="connsiteX2" fmla="*/ 10162 w 20087"/>
                <a:gd name="connsiteY2" fmla="*/ 92216 h 143062"/>
                <a:gd name="connsiteX3" fmla="*/ 3812 w 20087"/>
                <a:gd name="connsiteY3" fmla="*/ 143016 h 143062"/>
                <a:gd name="connsiteX4" fmla="*/ 637 w 20087"/>
                <a:gd name="connsiteY4" fmla="*/ 82691 h 143062"/>
                <a:gd name="connsiteX5" fmla="*/ 19687 w 20087"/>
                <a:gd name="connsiteY5" fmla="*/ 141 h 1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87" h="143062">
                  <a:moveTo>
                    <a:pt x="19687" y="141"/>
                  </a:moveTo>
                  <a:cubicBezTo>
                    <a:pt x="21804" y="-3034"/>
                    <a:pt x="14924" y="48295"/>
                    <a:pt x="13337" y="63641"/>
                  </a:cubicBezTo>
                  <a:cubicBezTo>
                    <a:pt x="11749" y="78987"/>
                    <a:pt x="11749" y="78987"/>
                    <a:pt x="10162" y="92216"/>
                  </a:cubicBezTo>
                  <a:cubicBezTo>
                    <a:pt x="8575" y="105445"/>
                    <a:pt x="5399" y="144603"/>
                    <a:pt x="3812" y="143016"/>
                  </a:cubicBezTo>
                  <a:cubicBezTo>
                    <a:pt x="2225" y="141429"/>
                    <a:pt x="-1480" y="102270"/>
                    <a:pt x="637" y="82691"/>
                  </a:cubicBezTo>
                  <a:cubicBezTo>
                    <a:pt x="2754" y="63112"/>
                    <a:pt x="17570" y="3316"/>
                    <a:pt x="19687" y="14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9845C602-8DED-99C5-3F9F-CCD04F2239FC}"/>
                </a:ext>
              </a:extLst>
            </p:cNvPr>
            <p:cNvSpPr/>
            <p:nvPr/>
          </p:nvSpPr>
          <p:spPr>
            <a:xfrm>
              <a:off x="4438650" y="4432249"/>
              <a:ext cx="174625" cy="94862"/>
            </a:xfrm>
            <a:custGeom>
              <a:avLst/>
              <a:gdLst>
                <a:gd name="connsiteX0" fmla="*/ 174625 w 174625"/>
                <a:gd name="connsiteY0" fmla="*/ 51 h 94862"/>
                <a:gd name="connsiteX1" fmla="*/ 76200 w 174625"/>
                <a:gd name="connsiteY1" fmla="*/ 76251 h 94862"/>
                <a:gd name="connsiteX2" fmla="*/ 0 w 174625"/>
                <a:gd name="connsiteY2" fmla="*/ 88951 h 94862"/>
                <a:gd name="connsiteX3" fmla="*/ 76200 w 174625"/>
                <a:gd name="connsiteY3" fmla="*/ 88951 h 94862"/>
                <a:gd name="connsiteX4" fmla="*/ 174625 w 174625"/>
                <a:gd name="connsiteY4" fmla="*/ 51 h 9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" h="94862">
                  <a:moveTo>
                    <a:pt x="174625" y="51"/>
                  </a:moveTo>
                  <a:cubicBezTo>
                    <a:pt x="174625" y="-2066"/>
                    <a:pt x="105304" y="61434"/>
                    <a:pt x="76200" y="76251"/>
                  </a:cubicBezTo>
                  <a:cubicBezTo>
                    <a:pt x="47096" y="91068"/>
                    <a:pt x="0" y="86834"/>
                    <a:pt x="0" y="88951"/>
                  </a:cubicBezTo>
                  <a:cubicBezTo>
                    <a:pt x="0" y="91068"/>
                    <a:pt x="47096" y="101122"/>
                    <a:pt x="76200" y="88951"/>
                  </a:cubicBezTo>
                  <a:cubicBezTo>
                    <a:pt x="105304" y="76780"/>
                    <a:pt x="174625" y="2168"/>
                    <a:pt x="174625" y="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D3F78211-7B9F-1DF0-DCD1-AB0A5F509565}"/>
                </a:ext>
              </a:extLst>
            </p:cNvPr>
            <p:cNvSpPr/>
            <p:nvPr/>
          </p:nvSpPr>
          <p:spPr>
            <a:xfrm>
              <a:off x="4339612" y="4438072"/>
              <a:ext cx="296196" cy="243383"/>
            </a:xfrm>
            <a:custGeom>
              <a:avLst/>
              <a:gdLst>
                <a:gd name="connsiteX0" fmla="*/ 295888 w 296196"/>
                <a:gd name="connsiteY0" fmla="*/ 578 h 243383"/>
                <a:gd name="connsiteX1" fmla="*/ 156188 w 296196"/>
                <a:gd name="connsiteY1" fmla="*/ 114878 h 243383"/>
                <a:gd name="connsiteX2" fmla="*/ 613 w 296196"/>
                <a:gd name="connsiteY2" fmla="*/ 241878 h 243383"/>
                <a:gd name="connsiteX3" fmla="*/ 108563 w 296196"/>
                <a:gd name="connsiteY3" fmla="*/ 175203 h 243383"/>
                <a:gd name="connsiteX4" fmla="*/ 295888 w 296196"/>
                <a:gd name="connsiteY4" fmla="*/ 578 h 24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96" h="243383">
                  <a:moveTo>
                    <a:pt x="295888" y="578"/>
                  </a:moveTo>
                  <a:cubicBezTo>
                    <a:pt x="303825" y="-9476"/>
                    <a:pt x="156188" y="114878"/>
                    <a:pt x="156188" y="114878"/>
                  </a:cubicBezTo>
                  <a:cubicBezTo>
                    <a:pt x="106976" y="155095"/>
                    <a:pt x="8550" y="231824"/>
                    <a:pt x="613" y="241878"/>
                  </a:cubicBezTo>
                  <a:cubicBezTo>
                    <a:pt x="-7324" y="251932"/>
                    <a:pt x="63584" y="209599"/>
                    <a:pt x="108563" y="175203"/>
                  </a:cubicBezTo>
                  <a:cubicBezTo>
                    <a:pt x="153542" y="140807"/>
                    <a:pt x="287951" y="10632"/>
                    <a:pt x="295888" y="5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36FB2591-8C2B-94EE-1531-A6D69496F090}"/>
                </a:ext>
              </a:extLst>
            </p:cNvPr>
            <p:cNvSpPr/>
            <p:nvPr/>
          </p:nvSpPr>
          <p:spPr>
            <a:xfrm>
              <a:off x="4034330" y="4416658"/>
              <a:ext cx="192988" cy="152424"/>
            </a:xfrm>
            <a:custGeom>
              <a:avLst/>
              <a:gdLst>
                <a:gd name="connsiteX0" fmla="*/ 191595 w 192988"/>
                <a:gd name="connsiteY0" fmla="*/ 2942 h 152424"/>
                <a:gd name="connsiteX1" fmla="*/ 128095 w 192988"/>
                <a:gd name="connsiteY1" fmla="*/ 21992 h 152424"/>
                <a:gd name="connsiteX2" fmla="*/ 1095 w 192988"/>
                <a:gd name="connsiteY2" fmla="*/ 152167 h 152424"/>
                <a:gd name="connsiteX3" fmla="*/ 70945 w 192988"/>
                <a:gd name="connsiteY3" fmla="*/ 53742 h 152424"/>
                <a:gd name="connsiteX4" fmla="*/ 191595 w 192988"/>
                <a:gd name="connsiteY4" fmla="*/ 2942 h 1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88" h="152424">
                  <a:moveTo>
                    <a:pt x="191595" y="2942"/>
                  </a:moveTo>
                  <a:cubicBezTo>
                    <a:pt x="201120" y="-2350"/>
                    <a:pt x="159845" y="-2879"/>
                    <a:pt x="128095" y="21992"/>
                  </a:cubicBezTo>
                  <a:cubicBezTo>
                    <a:pt x="96345" y="46863"/>
                    <a:pt x="10620" y="146875"/>
                    <a:pt x="1095" y="152167"/>
                  </a:cubicBezTo>
                  <a:cubicBezTo>
                    <a:pt x="-8430" y="157459"/>
                    <a:pt x="46603" y="79671"/>
                    <a:pt x="70945" y="53742"/>
                  </a:cubicBezTo>
                  <a:cubicBezTo>
                    <a:pt x="95287" y="27813"/>
                    <a:pt x="182070" y="8234"/>
                    <a:pt x="191595" y="29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B3D76144-D40B-9B12-B176-562FA8C08325}"/>
                </a:ext>
              </a:extLst>
            </p:cNvPr>
            <p:cNvSpPr/>
            <p:nvPr/>
          </p:nvSpPr>
          <p:spPr>
            <a:xfrm>
              <a:off x="4206431" y="4451080"/>
              <a:ext cx="245450" cy="257700"/>
            </a:xfrm>
            <a:custGeom>
              <a:avLst/>
              <a:gdLst>
                <a:gd name="connsiteX0" fmla="*/ 244919 w 245450"/>
                <a:gd name="connsiteY0" fmla="*/ 270 h 257700"/>
                <a:gd name="connsiteX1" fmla="*/ 149669 w 245450"/>
                <a:gd name="connsiteY1" fmla="*/ 111395 h 257700"/>
                <a:gd name="connsiteX2" fmla="*/ 444 w 245450"/>
                <a:gd name="connsiteY2" fmla="*/ 257445 h 257700"/>
                <a:gd name="connsiteX3" fmla="*/ 108394 w 245450"/>
                <a:gd name="connsiteY3" fmla="*/ 143145 h 257700"/>
                <a:gd name="connsiteX4" fmla="*/ 244919 w 245450"/>
                <a:gd name="connsiteY4" fmla="*/ 270 h 2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50" h="257700">
                  <a:moveTo>
                    <a:pt x="244919" y="270"/>
                  </a:moveTo>
                  <a:cubicBezTo>
                    <a:pt x="251798" y="-5022"/>
                    <a:pt x="190415" y="68533"/>
                    <a:pt x="149669" y="111395"/>
                  </a:cubicBezTo>
                  <a:cubicBezTo>
                    <a:pt x="108923" y="154257"/>
                    <a:pt x="7323" y="252153"/>
                    <a:pt x="444" y="257445"/>
                  </a:cubicBezTo>
                  <a:cubicBezTo>
                    <a:pt x="-6435" y="262737"/>
                    <a:pt x="68177" y="184420"/>
                    <a:pt x="108394" y="143145"/>
                  </a:cubicBezTo>
                  <a:cubicBezTo>
                    <a:pt x="148611" y="101870"/>
                    <a:pt x="238040" y="5562"/>
                    <a:pt x="244919" y="27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3D3EA85B-36F5-BB2E-194E-E21A589D7CD9}"/>
                </a:ext>
              </a:extLst>
            </p:cNvPr>
            <p:cNvSpPr/>
            <p:nvPr/>
          </p:nvSpPr>
          <p:spPr>
            <a:xfrm>
              <a:off x="4044796" y="4571998"/>
              <a:ext cx="152897" cy="149239"/>
            </a:xfrm>
            <a:custGeom>
              <a:avLst/>
              <a:gdLst>
                <a:gd name="connsiteX0" fmla="*/ 154 w 152897"/>
                <a:gd name="connsiteY0" fmla="*/ 2 h 149239"/>
                <a:gd name="connsiteX1" fmla="*/ 85879 w 152897"/>
                <a:gd name="connsiteY1" fmla="*/ 107952 h 149239"/>
                <a:gd name="connsiteX2" fmla="*/ 152554 w 152897"/>
                <a:gd name="connsiteY2" fmla="*/ 149227 h 149239"/>
                <a:gd name="connsiteX3" fmla="*/ 108104 w 152897"/>
                <a:gd name="connsiteY3" fmla="*/ 104777 h 149239"/>
                <a:gd name="connsiteX4" fmla="*/ 154 w 152897"/>
                <a:gd name="connsiteY4" fmla="*/ 2 h 14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97" h="149239">
                  <a:moveTo>
                    <a:pt x="154" y="2"/>
                  </a:moveTo>
                  <a:cubicBezTo>
                    <a:pt x="-3550" y="531"/>
                    <a:pt x="60479" y="83081"/>
                    <a:pt x="85879" y="107952"/>
                  </a:cubicBezTo>
                  <a:cubicBezTo>
                    <a:pt x="111279" y="132823"/>
                    <a:pt x="148850" y="149756"/>
                    <a:pt x="152554" y="149227"/>
                  </a:cubicBezTo>
                  <a:cubicBezTo>
                    <a:pt x="156258" y="148698"/>
                    <a:pt x="129271" y="124885"/>
                    <a:pt x="108104" y="104777"/>
                  </a:cubicBezTo>
                  <a:cubicBezTo>
                    <a:pt x="86937" y="84669"/>
                    <a:pt x="3858" y="-527"/>
                    <a:pt x="154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8EC631D6-84CC-6F8A-6C39-0D448D216B01}"/>
                </a:ext>
              </a:extLst>
            </p:cNvPr>
            <p:cNvSpPr/>
            <p:nvPr/>
          </p:nvSpPr>
          <p:spPr>
            <a:xfrm>
              <a:off x="4070341" y="4486050"/>
              <a:ext cx="114333" cy="181680"/>
            </a:xfrm>
            <a:custGeom>
              <a:avLst/>
              <a:gdLst>
                <a:gd name="connsiteX0" fmla="*/ 9 w 114333"/>
                <a:gd name="connsiteY0" fmla="*/ 85950 h 181680"/>
                <a:gd name="connsiteX1" fmla="*/ 101609 w 114333"/>
                <a:gd name="connsiteY1" fmla="*/ 9750 h 181680"/>
                <a:gd name="connsiteX2" fmla="*/ 79384 w 114333"/>
                <a:gd name="connsiteY2" fmla="*/ 47850 h 181680"/>
                <a:gd name="connsiteX3" fmla="*/ 114309 w 114333"/>
                <a:gd name="connsiteY3" fmla="*/ 181200 h 181680"/>
                <a:gd name="connsiteX4" fmla="*/ 73034 w 114333"/>
                <a:gd name="connsiteY4" fmla="*/ 89125 h 181680"/>
                <a:gd name="connsiteX5" fmla="*/ 95259 w 114333"/>
                <a:gd name="connsiteY5" fmla="*/ 225 h 181680"/>
                <a:gd name="connsiteX6" fmla="*/ 9 w 114333"/>
                <a:gd name="connsiteY6" fmla="*/ 85950 h 18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33" h="181680">
                  <a:moveTo>
                    <a:pt x="9" y="85950"/>
                  </a:moveTo>
                  <a:cubicBezTo>
                    <a:pt x="1067" y="87538"/>
                    <a:pt x="88380" y="16100"/>
                    <a:pt x="101609" y="9750"/>
                  </a:cubicBezTo>
                  <a:cubicBezTo>
                    <a:pt x="114838" y="3400"/>
                    <a:pt x="77267" y="19275"/>
                    <a:pt x="79384" y="47850"/>
                  </a:cubicBezTo>
                  <a:cubicBezTo>
                    <a:pt x="81501" y="76425"/>
                    <a:pt x="115367" y="174321"/>
                    <a:pt x="114309" y="181200"/>
                  </a:cubicBezTo>
                  <a:cubicBezTo>
                    <a:pt x="113251" y="188079"/>
                    <a:pt x="76209" y="119288"/>
                    <a:pt x="73034" y="89125"/>
                  </a:cubicBezTo>
                  <a:cubicBezTo>
                    <a:pt x="69859" y="58962"/>
                    <a:pt x="105313" y="5517"/>
                    <a:pt x="95259" y="225"/>
                  </a:cubicBezTo>
                  <a:cubicBezTo>
                    <a:pt x="85205" y="-5067"/>
                    <a:pt x="-1049" y="84362"/>
                    <a:pt x="9" y="8595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D946F6EA-EBC1-D147-0245-A7C378A43832}"/>
                </a:ext>
              </a:extLst>
            </p:cNvPr>
            <p:cNvSpPr/>
            <p:nvPr/>
          </p:nvSpPr>
          <p:spPr>
            <a:xfrm>
              <a:off x="4200458" y="4470381"/>
              <a:ext cx="50962" cy="158782"/>
            </a:xfrm>
            <a:custGeom>
              <a:avLst/>
              <a:gdLst>
                <a:gd name="connsiteX0" fmla="*/ 50867 w 50962"/>
                <a:gd name="connsiteY0" fmla="*/ 19 h 158782"/>
                <a:gd name="connsiteX1" fmla="*/ 12767 w 50962"/>
                <a:gd name="connsiteY1" fmla="*/ 66694 h 158782"/>
                <a:gd name="connsiteX2" fmla="*/ 12767 w 50962"/>
                <a:gd name="connsiteY2" fmla="*/ 158769 h 158782"/>
                <a:gd name="connsiteX3" fmla="*/ 67 w 50962"/>
                <a:gd name="connsiteY3" fmla="*/ 73044 h 158782"/>
                <a:gd name="connsiteX4" fmla="*/ 50867 w 50962"/>
                <a:gd name="connsiteY4" fmla="*/ 19 h 1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2" h="158782">
                  <a:moveTo>
                    <a:pt x="50867" y="19"/>
                  </a:moveTo>
                  <a:cubicBezTo>
                    <a:pt x="52984" y="-1039"/>
                    <a:pt x="19117" y="40236"/>
                    <a:pt x="12767" y="66694"/>
                  </a:cubicBezTo>
                  <a:cubicBezTo>
                    <a:pt x="6417" y="93152"/>
                    <a:pt x="14884" y="157711"/>
                    <a:pt x="12767" y="158769"/>
                  </a:cubicBezTo>
                  <a:cubicBezTo>
                    <a:pt x="10650" y="159827"/>
                    <a:pt x="-991" y="96327"/>
                    <a:pt x="67" y="73044"/>
                  </a:cubicBezTo>
                  <a:cubicBezTo>
                    <a:pt x="1125" y="49761"/>
                    <a:pt x="48750" y="1077"/>
                    <a:pt x="50867" y="1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82C291EB-A835-EA35-B3FB-78296B6DA242}"/>
                </a:ext>
              </a:extLst>
            </p:cNvPr>
            <p:cNvSpPr/>
            <p:nvPr/>
          </p:nvSpPr>
          <p:spPr>
            <a:xfrm>
              <a:off x="4244677" y="4409933"/>
              <a:ext cx="159192" cy="90419"/>
            </a:xfrm>
            <a:custGeom>
              <a:avLst/>
              <a:gdLst>
                <a:gd name="connsiteX0" fmla="*/ 159048 w 159192"/>
                <a:gd name="connsiteY0" fmla="*/ 142 h 90419"/>
                <a:gd name="connsiteX1" fmla="*/ 111423 w 159192"/>
                <a:gd name="connsiteY1" fmla="*/ 60467 h 90419"/>
                <a:gd name="connsiteX2" fmla="*/ 63798 w 159192"/>
                <a:gd name="connsiteY2" fmla="*/ 76342 h 90419"/>
                <a:gd name="connsiteX3" fmla="*/ 60623 w 159192"/>
                <a:gd name="connsiteY3" fmla="*/ 41417 h 90419"/>
                <a:gd name="connsiteX4" fmla="*/ 298 w 159192"/>
                <a:gd name="connsiteY4" fmla="*/ 12842 h 90419"/>
                <a:gd name="connsiteX5" fmla="*/ 38398 w 159192"/>
                <a:gd name="connsiteY5" fmla="*/ 31892 h 90419"/>
                <a:gd name="connsiteX6" fmla="*/ 60623 w 159192"/>
                <a:gd name="connsiteY6" fmla="*/ 85867 h 90419"/>
                <a:gd name="connsiteX7" fmla="*/ 95548 w 159192"/>
                <a:gd name="connsiteY7" fmla="*/ 79517 h 90419"/>
                <a:gd name="connsiteX8" fmla="*/ 159048 w 159192"/>
                <a:gd name="connsiteY8" fmla="*/ 142 h 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92" h="90419">
                  <a:moveTo>
                    <a:pt x="159048" y="142"/>
                  </a:moveTo>
                  <a:cubicBezTo>
                    <a:pt x="161694" y="-3033"/>
                    <a:pt x="127298" y="47767"/>
                    <a:pt x="111423" y="60467"/>
                  </a:cubicBezTo>
                  <a:cubicBezTo>
                    <a:pt x="95548" y="73167"/>
                    <a:pt x="72265" y="79517"/>
                    <a:pt x="63798" y="76342"/>
                  </a:cubicBezTo>
                  <a:cubicBezTo>
                    <a:pt x="55331" y="73167"/>
                    <a:pt x="71206" y="52000"/>
                    <a:pt x="60623" y="41417"/>
                  </a:cubicBezTo>
                  <a:cubicBezTo>
                    <a:pt x="50040" y="30834"/>
                    <a:pt x="4002" y="14429"/>
                    <a:pt x="298" y="12842"/>
                  </a:cubicBezTo>
                  <a:cubicBezTo>
                    <a:pt x="-3406" y="11255"/>
                    <a:pt x="28344" y="19721"/>
                    <a:pt x="38398" y="31892"/>
                  </a:cubicBezTo>
                  <a:cubicBezTo>
                    <a:pt x="48452" y="44063"/>
                    <a:pt x="51098" y="77930"/>
                    <a:pt x="60623" y="85867"/>
                  </a:cubicBezTo>
                  <a:cubicBezTo>
                    <a:pt x="70148" y="93804"/>
                    <a:pt x="82848" y="91159"/>
                    <a:pt x="95548" y="79517"/>
                  </a:cubicBezTo>
                  <a:cubicBezTo>
                    <a:pt x="108248" y="67875"/>
                    <a:pt x="156402" y="3317"/>
                    <a:pt x="159048" y="1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41B971BC-E0D5-EEE6-8CC9-16CC3DC14B34}"/>
                </a:ext>
              </a:extLst>
            </p:cNvPr>
            <p:cNvSpPr/>
            <p:nvPr/>
          </p:nvSpPr>
          <p:spPr>
            <a:xfrm>
              <a:off x="4235382" y="4482951"/>
              <a:ext cx="69207" cy="149537"/>
            </a:xfrm>
            <a:custGeom>
              <a:avLst/>
              <a:gdLst>
                <a:gd name="connsiteX0" fmla="*/ 50868 w 69207"/>
                <a:gd name="connsiteY0" fmla="*/ 149 h 149537"/>
                <a:gd name="connsiteX1" fmla="*/ 54043 w 69207"/>
                <a:gd name="connsiteY1" fmla="*/ 69999 h 149537"/>
                <a:gd name="connsiteX2" fmla="*/ 68 w 69207"/>
                <a:gd name="connsiteY2" fmla="*/ 149374 h 149537"/>
                <a:gd name="connsiteX3" fmla="*/ 66743 w 69207"/>
                <a:gd name="connsiteY3" fmla="*/ 89049 h 149537"/>
                <a:gd name="connsiteX4" fmla="*/ 50868 w 69207"/>
                <a:gd name="connsiteY4" fmla="*/ 149 h 14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07" h="149537">
                  <a:moveTo>
                    <a:pt x="50868" y="149"/>
                  </a:moveTo>
                  <a:cubicBezTo>
                    <a:pt x="48751" y="-3026"/>
                    <a:pt x="62510" y="45128"/>
                    <a:pt x="54043" y="69999"/>
                  </a:cubicBezTo>
                  <a:cubicBezTo>
                    <a:pt x="45576" y="94870"/>
                    <a:pt x="-2049" y="146199"/>
                    <a:pt x="68" y="149374"/>
                  </a:cubicBezTo>
                  <a:cubicBezTo>
                    <a:pt x="2185" y="152549"/>
                    <a:pt x="56689" y="108628"/>
                    <a:pt x="66743" y="89049"/>
                  </a:cubicBezTo>
                  <a:cubicBezTo>
                    <a:pt x="76797" y="69470"/>
                    <a:pt x="52985" y="3324"/>
                    <a:pt x="50868" y="14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6B6C1BB-0476-4520-599B-527C86397504}"/>
              </a:ext>
            </a:extLst>
          </p:cNvPr>
          <p:cNvSpPr txBox="1"/>
          <p:nvPr/>
        </p:nvSpPr>
        <p:spPr>
          <a:xfrm>
            <a:off x="130628" y="118754"/>
            <a:ext cx="1723549" cy="70788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リボン</a:t>
            </a:r>
          </a:p>
        </p:txBody>
      </p:sp>
    </p:spTree>
    <p:extLst>
      <p:ext uri="{BB962C8B-B14F-4D97-AF65-F5344CB8AC3E}">
        <p14:creationId xmlns:p14="http://schemas.microsoft.com/office/powerpoint/2010/main" val="105688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2F9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21</Words>
  <Application>Microsoft Office PowerPoint</Application>
  <PresentationFormat>A3 297x420 mm</PresentationFormat>
  <Paragraphs>15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A-OTF Midashi Go MB1 Std DeBold</vt:lpstr>
      <vt:lpstr>HG創英ﾌﾟﾚｾﾞﾝｽEB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49</cp:revision>
  <dcterms:created xsi:type="dcterms:W3CDTF">2022-06-10T07:14:04Z</dcterms:created>
  <dcterms:modified xsi:type="dcterms:W3CDTF">2022-06-13T01:00:42Z</dcterms:modified>
</cp:coreProperties>
</file>