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73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16518C-DC35-4639-AA68-770826D67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9ABB344-A225-4CA4-BA9E-4658F3118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6501701-3411-4E8F-B193-FA70DADCF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D6D9-36D6-4E5D-988B-2782FF2FA1E2}" type="datetimeFigureOut">
              <a:rPr kumimoji="1" lang="ja-JP" altLang="en-US" smtClean="0"/>
              <a:t>2021/4/24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D647837-E9A1-4EE3-A3EB-A9620A2D7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163A636-E7B5-44AC-A785-12311013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03888-480D-4E11-AEC9-F41BACCC7F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9598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E44B42-1C7C-4383-AEC7-99120E8FE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2E18863-C6EC-4366-815D-C087D893E6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61AADF2-D7FD-4C85-B4E6-A9E0C5918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D6D9-36D6-4E5D-988B-2782FF2FA1E2}" type="datetimeFigureOut">
              <a:rPr kumimoji="1" lang="ja-JP" altLang="en-US" smtClean="0"/>
              <a:t>2021/4/24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CEE73D6-ED43-4792-842E-78462B6DF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B63E5B-FA2D-4F67-B868-886E4E296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03888-480D-4E11-AEC9-F41BACCC7F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0771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93B0912-1905-467A-933E-66FEFA03CA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4BF01EB-C287-4074-B8A8-232AEDF2D8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9847496-FEEA-4592-83C8-18DA13F5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D6D9-36D6-4E5D-988B-2782FF2FA1E2}" type="datetimeFigureOut">
              <a:rPr kumimoji="1" lang="ja-JP" altLang="en-US" smtClean="0"/>
              <a:t>2021/4/24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48D793-6CF6-4664-A91B-30DCB0411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0C8DBEB-9C2F-400F-93FF-A5026567C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03888-480D-4E11-AEC9-F41BACCC7F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7407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094D1E-6409-42CA-A5A2-465E7C767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91B176C-C418-4A17-A716-931AF2820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9BFC82A-0AF0-4615-BE29-C70010D04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D6D9-36D6-4E5D-988B-2782FF2FA1E2}" type="datetimeFigureOut">
              <a:rPr kumimoji="1" lang="ja-JP" altLang="en-US" smtClean="0"/>
              <a:t>2021/4/24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6B2BC96-2AD5-4479-8CEF-6BA52FABD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7F4A2DA-1754-4258-8120-4B745020F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03888-480D-4E11-AEC9-F41BACCC7F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9972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0A0B4E-4BBE-4946-BC04-7E976A9A3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9671B71-1D26-400C-8443-8DBCC91EC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60919ED-9261-4ADE-A340-A6FB74CAD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D6D9-36D6-4E5D-988B-2782FF2FA1E2}" type="datetimeFigureOut">
              <a:rPr kumimoji="1" lang="ja-JP" altLang="en-US" smtClean="0"/>
              <a:t>2021/4/24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E4486E-0F6A-4D0B-9078-ED7F037E8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EE44996-995F-4471-BBD3-15F9DBCEE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03888-480D-4E11-AEC9-F41BACCC7F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4050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B3779B-12A4-4084-A0AB-41F063225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42D743C-D8E7-4CCF-82A9-5AF149E969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9D2B931-34A3-48AA-B61A-0B7B031E0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41FAF95-A956-471C-A013-8EC2C1B91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D6D9-36D6-4E5D-988B-2782FF2FA1E2}" type="datetimeFigureOut">
              <a:rPr kumimoji="1" lang="ja-JP" altLang="en-US" smtClean="0"/>
              <a:t>2021/4/24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08954D1-F1A7-452B-AB62-9C1DEFEC0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7717E7B-9604-411F-B7A7-378C9159D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03888-480D-4E11-AEC9-F41BACCC7F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574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7079F2-BB6E-4317-9691-7E1023145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8BEE235-929C-4B49-A44D-F34711DDF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44B79ED-39B6-46F0-A559-1F8D2BC02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CBC8F70-2364-4229-9EFB-58B4892935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A32EC54-1003-40A5-B6A4-B4F50842AC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A61AD08-4123-40BF-9CE4-CAF9CDAF3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D6D9-36D6-4E5D-988B-2782FF2FA1E2}" type="datetimeFigureOut">
              <a:rPr kumimoji="1" lang="ja-JP" altLang="en-US" smtClean="0"/>
              <a:t>2021/4/24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53F4919-7A12-4400-AE94-770BD4458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89CEFBE-7B20-488E-B8BA-165FD45A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03888-480D-4E11-AEC9-F41BACCC7F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2768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960582-9EDA-4A42-BC7C-893142B2E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1ECA07D-F91E-4FC9-9EF6-9E0BBA0C6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D6D9-36D6-4E5D-988B-2782FF2FA1E2}" type="datetimeFigureOut">
              <a:rPr kumimoji="1" lang="ja-JP" altLang="en-US" smtClean="0"/>
              <a:t>2021/4/24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74CE6DA-1177-4F79-A20A-6085ACBDE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97B4DC8-CE3F-4F20-B127-52BE7BEA3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03888-480D-4E11-AEC9-F41BACCC7F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9700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D19D941-EA7D-427E-9486-550219472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D6D9-36D6-4E5D-988B-2782FF2FA1E2}" type="datetimeFigureOut">
              <a:rPr kumimoji="1" lang="ja-JP" altLang="en-US" smtClean="0"/>
              <a:t>2021/4/24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5AE153A-3E0A-42CF-81C2-515B33B11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7FA772C-4035-4437-9202-68AC0DD28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03888-480D-4E11-AEC9-F41BACCC7F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010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7F5567-6C95-49F8-B101-B78D7A472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307136-D4B1-48D5-A87A-0EFC2F9BB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46A164E-CDD1-49B9-B630-B1BFB346C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F4C02A3-341D-4218-BDDE-51F50474C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D6D9-36D6-4E5D-988B-2782FF2FA1E2}" type="datetimeFigureOut">
              <a:rPr kumimoji="1" lang="ja-JP" altLang="en-US" smtClean="0"/>
              <a:t>2021/4/24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C28C2E1-6913-4754-AA17-3FD214C6D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4CA6A6-D5B8-4C88-8F29-40043966D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03888-480D-4E11-AEC9-F41BACCC7F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4453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73688A-8CF4-4FBF-B1FC-35139BB1E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0DD8AAE-DC86-4957-9162-B2708B3BE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BFAE24C-BEDF-4B90-A383-E6C1950F5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9F40D24-73B9-4123-8EFA-B4E3E1AA0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D6D9-36D6-4E5D-988B-2782FF2FA1E2}" type="datetimeFigureOut">
              <a:rPr kumimoji="1" lang="ja-JP" altLang="en-US" smtClean="0"/>
              <a:t>2021/4/24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A0EC949-3E3D-4A10-BBCA-9199CBB54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6E9FB74-2C48-4DCB-8CF8-A6C05E598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03888-480D-4E11-AEC9-F41BACCC7F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753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790B8BB-8CDB-4209-9E01-33B57503B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F375A03-4C10-46C8-98E2-0870ACB53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FAEA257-27C1-45E3-98E6-4E92DE1CE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FD6D9-36D6-4E5D-988B-2782FF2FA1E2}" type="datetimeFigureOut">
              <a:rPr kumimoji="1" lang="ja-JP" altLang="en-US" smtClean="0"/>
              <a:t>2021/4/24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A224698-049E-44B5-921A-0D72815F9B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2365810-3AB9-424A-AB97-A653616DE1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03888-480D-4E11-AEC9-F41BACCC7F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541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石原さとみ">
            <a:extLst>
              <a:ext uri="{FF2B5EF4-FFF2-40B4-BE49-F238E27FC236}">
                <a16:creationId xmlns:a16="http://schemas.microsoft.com/office/drawing/2014/main" id="{9C515EEC-5C2E-4B9C-9F82-76517F73B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765" y="-6710"/>
            <a:ext cx="6908469" cy="686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366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石原さとみ" hidden="1">
            <a:extLst>
              <a:ext uri="{FF2B5EF4-FFF2-40B4-BE49-F238E27FC236}">
                <a16:creationId xmlns:a16="http://schemas.microsoft.com/office/drawing/2014/main" id="{5A8972EF-55AA-4BED-95F2-DBFD12223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765" y="-6710"/>
            <a:ext cx="6908469" cy="6865291"/>
          </a:xfrm>
          <a:prstGeom prst="rect">
            <a:avLst/>
          </a:prstGeom>
          <a:solidFill>
            <a:srgbClr val="FF0000"/>
          </a:solidFill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4760C632-1F78-49A5-9A3F-1CE0126C6AE1}"/>
              </a:ext>
            </a:extLst>
          </p:cNvPr>
          <p:cNvGrpSpPr/>
          <p:nvPr/>
        </p:nvGrpSpPr>
        <p:grpSpPr>
          <a:xfrm>
            <a:off x="2610967" y="420921"/>
            <a:ext cx="6657096" cy="6553192"/>
            <a:chOff x="2610967" y="420921"/>
            <a:chExt cx="6657096" cy="6553192"/>
          </a:xfrm>
        </p:grpSpPr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F3FD59D4-8359-44BE-8A32-8A730741BAEA}"/>
                </a:ext>
              </a:extLst>
            </p:cNvPr>
            <p:cNvSpPr/>
            <p:nvPr/>
          </p:nvSpPr>
          <p:spPr>
            <a:xfrm>
              <a:off x="4343198" y="1828722"/>
              <a:ext cx="428137" cy="1279579"/>
            </a:xfrm>
            <a:custGeom>
              <a:avLst/>
              <a:gdLst>
                <a:gd name="connsiteX0" fmla="*/ 398135 w 428137"/>
                <a:gd name="connsiteY0" fmla="*/ 499611 h 1279579"/>
                <a:gd name="connsiteX1" fmla="*/ 368502 w 428137"/>
                <a:gd name="connsiteY1" fmla="*/ 321811 h 1279579"/>
                <a:gd name="connsiteX2" fmla="*/ 393902 w 428137"/>
                <a:gd name="connsiteY2" fmla="*/ 173645 h 1279579"/>
                <a:gd name="connsiteX3" fmla="*/ 423535 w 428137"/>
                <a:gd name="connsiteY3" fmla="*/ 67811 h 1279579"/>
                <a:gd name="connsiteX4" fmla="*/ 288069 w 428137"/>
                <a:gd name="connsiteY4" fmla="*/ 78 h 1279579"/>
                <a:gd name="connsiteX5" fmla="*/ 182235 w 428137"/>
                <a:gd name="connsiteY5" fmla="*/ 80511 h 1279579"/>
                <a:gd name="connsiteX6" fmla="*/ 63702 w 428137"/>
                <a:gd name="connsiteY6" fmla="*/ 237145 h 1279579"/>
                <a:gd name="connsiteX7" fmla="*/ 97569 w 428137"/>
                <a:gd name="connsiteY7" fmla="*/ 529245 h 1279579"/>
                <a:gd name="connsiteX8" fmla="*/ 42535 w 428137"/>
                <a:gd name="connsiteY8" fmla="*/ 838278 h 1279579"/>
                <a:gd name="connsiteX9" fmla="*/ 202 w 428137"/>
                <a:gd name="connsiteY9" fmla="*/ 961045 h 1279579"/>
                <a:gd name="connsiteX10" fmla="*/ 29835 w 428137"/>
                <a:gd name="connsiteY10" fmla="*/ 1062645 h 1279579"/>
                <a:gd name="connsiteX11" fmla="*/ 101802 w 428137"/>
                <a:gd name="connsiteY11" fmla="*/ 1278545 h 1279579"/>
                <a:gd name="connsiteX12" fmla="*/ 237269 w 428137"/>
                <a:gd name="connsiteY12" fmla="*/ 965278 h 1279579"/>
                <a:gd name="connsiteX13" fmla="*/ 398135 w 428137"/>
                <a:gd name="connsiteY13" fmla="*/ 499611 h 1279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8137" h="1279579">
                  <a:moveTo>
                    <a:pt x="398135" y="499611"/>
                  </a:moveTo>
                  <a:cubicBezTo>
                    <a:pt x="420007" y="392367"/>
                    <a:pt x="369207" y="376139"/>
                    <a:pt x="368502" y="321811"/>
                  </a:cubicBezTo>
                  <a:cubicBezTo>
                    <a:pt x="367797" y="267483"/>
                    <a:pt x="384730" y="215978"/>
                    <a:pt x="393902" y="173645"/>
                  </a:cubicBezTo>
                  <a:cubicBezTo>
                    <a:pt x="403074" y="131312"/>
                    <a:pt x="441174" y="96739"/>
                    <a:pt x="423535" y="67811"/>
                  </a:cubicBezTo>
                  <a:cubicBezTo>
                    <a:pt x="405896" y="38883"/>
                    <a:pt x="328286" y="-2039"/>
                    <a:pt x="288069" y="78"/>
                  </a:cubicBezTo>
                  <a:cubicBezTo>
                    <a:pt x="247852" y="2195"/>
                    <a:pt x="219629" y="41000"/>
                    <a:pt x="182235" y="80511"/>
                  </a:cubicBezTo>
                  <a:cubicBezTo>
                    <a:pt x="144841" y="120022"/>
                    <a:pt x="77813" y="162356"/>
                    <a:pt x="63702" y="237145"/>
                  </a:cubicBezTo>
                  <a:cubicBezTo>
                    <a:pt x="49591" y="311934"/>
                    <a:pt x="101097" y="429056"/>
                    <a:pt x="97569" y="529245"/>
                  </a:cubicBezTo>
                  <a:cubicBezTo>
                    <a:pt x="94041" y="629434"/>
                    <a:pt x="58763" y="766311"/>
                    <a:pt x="42535" y="838278"/>
                  </a:cubicBezTo>
                  <a:cubicBezTo>
                    <a:pt x="26307" y="910245"/>
                    <a:pt x="2319" y="923650"/>
                    <a:pt x="202" y="961045"/>
                  </a:cubicBezTo>
                  <a:cubicBezTo>
                    <a:pt x="-1915" y="998440"/>
                    <a:pt x="12902" y="1009728"/>
                    <a:pt x="29835" y="1062645"/>
                  </a:cubicBezTo>
                  <a:cubicBezTo>
                    <a:pt x="46768" y="1115562"/>
                    <a:pt x="67230" y="1294773"/>
                    <a:pt x="101802" y="1278545"/>
                  </a:cubicBezTo>
                  <a:cubicBezTo>
                    <a:pt x="136374" y="1262317"/>
                    <a:pt x="187880" y="1097923"/>
                    <a:pt x="237269" y="965278"/>
                  </a:cubicBezTo>
                  <a:cubicBezTo>
                    <a:pt x="286658" y="832634"/>
                    <a:pt x="376263" y="606855"/>
                    <a:pt x="398135" y="499611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6B65FD37-77B5-489F-9686-48282BFF8EBD}"/>
                </a:ext>
              </a:extLst>
            </p:cNvPr>
            <p:cNvSpPr/>
            <p:nvPr/>
          </p:nvSpPr>
          <p:spPr>
            <a:xfrm>
              <a:off x="7091131" y="3862349"/>
              <a:ext cx="550502" cy="551332"/>
            </a:xfrm>
            <a:custGeom>
              <a:avLst/>
              <a:gdLst>
                <a:gd name="connsiteX0" fmla="*/ 8169 w 550502"/>
                <a:gd name="connsiteY0" fmla="*/ 497984 h 551332"/>
                <a:gd name="connsiteX1" fmla="*/ 130936 w 550502"/>
                <a:gd name="connsiteY1" fmla="*/ 548784 h 551332"/>
                <a:gd name="connsiteX2" fmla="*/ 202902 w 550502"/>
                <a:gd name="connsiteY2" fmla="*/ 540318 h 551332"/>
                <a:gd name="connsiteX3" fmla="*/ 355302 w 550502"/>
                <a:gd name="connsiteY3" fmla="*/ 510684 h 551332"/>
                <a:gd name="connsiteX4" fmla="*/ 507702 w 550502"/>
                <a:gd name="connsiteY4" fmla="*/ 176251 h 551332"/>
                <a:gd name="connsiteX5" fmla="*/ 541569 w 550502"/>
                <a:gd name="connsiteY5" fmla="*/ 2684 h 551332"/>
                <a:gd name="connsiteX6" fmla="*/ 368002 w 550502"/>
                <a:gd name="connsiteY6" fmla="*/ 78884 h 551332"/>
                <a:gd name="connsiteX7" fmla="*/ 241002 w 550502"/>
                <a:gd name="connsiteY7" fmla="*/ 188951 h 551332"/>
                <a:gd name="connsiteX8" fmla="*/ 101302 w 550502"/>
                <a:gd name="connsiteY8" fmla="*/ 265151 h 551332"/>
                <a:gd name="connsiteX9" fmla="*/ 20869 w 550502"/>
                <a:gd name="connsiteY9" fmla="*/ 392151 h 551332"/>
                <a:gd name="connsiteX10" fmla="*/ 8169 w 550502"/>
                <a:gd name="connsiteY10" fmla="*/ 497984 h 551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0502" h="551332">
                  <a:moveTo>
                    <a:pt x="8169" y="497984"/>
                  </a:moveTo>
                  <a:cubicBezTo>
                    <a:pt x="26514" y="524090"/>
                    <a:pt x="98481" y="541728"/>
                    <a:pt x="130936" y="548784"/>
                  </a:cubicBezTo>
                  <a:cubicBezTo>
                    <a:pt x="163391" y="555840"/>
                    <a:pt x="165508" y="546668"/>
                    <a:pt x="202902" y="540318"/>
                  </a:cubicBezTo>
                  <a:cubicBezTo>
                    <a:pt x="240296" y="533968"/>
                    <a:pt x="304502" y="571362"/>
                    <a:pt x="355302" y="510684"/>
                  </a:cubicBezTo>
                  <a:cubicBezTo>
                    <a:pt x="406102" y="450006"/>
                    <a:pt x="476658" y="260918"/>
                    <a:pt x="507702" y="176251"/>
                  </a:cubicBezTo>
                  <a:cubicBezTo>
                    <a:pt x="538746" y="91584"/>
                    <a:pt x="564852" y="18912"/>
                    <a:pt x="541569" y="2684"/>
                  </a:cubicBezTo>
                  <a:cubicBezTo>
                    <a:pt x="518286" y="-13544"/>
                    <a:pt x="418096" y="47840"/>
                    <a:pt x="368002" y="78884"/>
                  </a:cubicBezTo>
                  <a:cubicBezTo>
                    <a:pt x="317908" y="109928"/>
                    <a:pt x="285452" y="157907"/>
                    <a:pt x="241002" y="188951"/>
                  </a:cubicBezTo>
                  <a:cubicBezTo>
                    <a:pt x="196552" y="219995"/>
                    <a:pt x="137991" y="231284"/>
                    <a:pt x="101302" y="265151"/>
                  </a:cubicBezTo>
                  <a:cubicBezTo>
                    <a:pt x="64613" y="299018"/>
                    <a:pt x="35686" y="352640"/>
                    <a:pt x="20869" y="392151"/>
                  </a:cubicBezTo>
                  <a:cubicBezTo>
                    <a:pt x="6052" y="431662"/>
                    <a:pt x="-10176" y="471878"/>
                    <a:pt x="8169" y="497984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F50A5E6A-AC7A-40BC-8617-CD08FCDE4928}"/>
                </a:ext>
              </a:extLst>
            </p:cNvPr>
            <p:cNvSpPr/>
            <p:nvPr/>
          </p:nvSpPr>
          <p:spPr>
            <a:xfrm>
              <a:off x="5832475" y="1737852"/>
              <a:ext cx="95255" cy="80816"/>
            </a:xfrm>
            <a:custGeom>
              <a:avLst/>
              <a:gdLst>
                <a:gd name="connsiteX0" fmla="*/ 0 w 95255"/>
                <a:gd name="connsiteY0" fmla="*/ 461 h 80816"/>
                <a:gd name="connsiteX1" fmla="*/ 69850 w 95255"/>
                <a:gd name="connsiteY1" fmla="*/ 35386 h 80816"/>
                <a:gd name="connsiteX2" fmla="*/ 95250 w 95255"/>
                <a:gd name="connsiteY2" fmla="*/ 79836 h 80816"/>
                <a:gd name="connsiteX3" fmla="*/ 71438 w 95255"/>
                <a:gd name="connsiteY3" fmla="*/ 60786 h 80816"/>
                <a:gd name="connsiteX4" fmla="*/ 0 w 95255"/>
                <a:gd name="connsiteY4" fmla="*/ 461 h 80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5" h="80816">
                  <a:moveTo>
                    <a:pt x="0" y="461"/>
                  </a:moveTo>
                  <a:cubicBezTo>
                    <a:pt x="-265" y="-3772"/>
                    <a:pt x="53975" y="22157"/>
                    <a:pt x="69850" y="35386"/>
                  </a:cubicBezTo>
                  <a:cubicBezTo>
                    <a:pt x="85725" y="48615"/>
                    <a:pt x="94985" y="75603"/>
                    <a:pt x="95250" y="79836"/>
                  </a:cubicBezTo>
                  <a:cubicBezTo>
                    <a:pt x="95515" y="84069"/>
                    <a:pt x="86255" y="74015"/>
                    <a:pt x="71438" y="60786"/>
                  </a:cubicBezTo>
                  <a:cubicBezTo>
                    <a:pt x="56621" y="47557"/>
                    <a:pt x="265" y="4694"/>
                    <a:pt x="0" y="461"/>
                  </a:cubicBezTo>
                  <a:close/>
                </a:path>
              </a:pathLst>
            </a:custGeom>
            <a:solidFill>
              <a:srgbClr val="FF0000">
                <a:alpha val="9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BD1ED24E-DC47-4D43-99F8-0D0A36B6F2D6}"/>
                </a:ext>
              </a:extLst>
            </p:cNvPr>
            <p:cNvSpPr/>
            <p:nvPr/>
          </p:nvSpPr>
          <p:spPr>
            <a:xfrm>
              <a:off x="5408194" y="1654166"/>
              <a:ext cx="852499" cy="395348"/>
            </a:xfrm>
            <a:custGeom>
              <a:avLst/>
              <a:gdLst>
                <a:gd name="connsiteX0" fmla="*/ 827506 w 852499"/>
                <a:gd name="connsiteY0" fmla="*/ 395297 h 395348"/>
                <a:gd name="connsiteX1" fmla="*/ 851319 w 852499"/>
                <a:gd name="connsiteY1" fmla="*/ 330209 h 395348"/>
                <a:gd name="connsiteX2" fmla="*/ 789406 w 852499"/>
                <a:gd name="connsiteY2" fmla="*/ 284172 h 395348"/>
                <a:gd name="connsiteX3" fmla="*/ 775119 w 852499"/>
                <a:gd name="connsiteY3" fmla="*/ 198447 h 395348"/>
                <a:gd name="connsiteX4" fmla="*/ 578269 w 852499"/>
                <a:gd name="connsiteY4" fmla="*/ 73034 h 395348"/>
                <a:gd name="connsiteX5" fmla="*/ 360781 w 852499"/>
                <a:gd name="connsiteY5" fmla="*/ 12709 h 395348"/>
                <a:gd name="connsiteX6" fmla="*/ 190919 w 852499"/>
                <a:gd name="connsiteY6" fmla="*/ 3184 h 395348"/>
                <a:gd name="connsiteX7" fmla="*/ 419 w 852499"/>
                <a:gd name="connsiteY7" fmla="*/ 53984 h 395348"/>
                <a:gd name="connsiteX8" fmla="*/ 143294 w 852499"/>
                <a:gd name="connsiteY8" fmla="*/ 52397 h 395348"/>
                <a:gd name="connsiteX9" fmla="*/ 263944 w 852499"/>
                <a:gd name="connsiteY9" fmla="*/ 46047 h 395348"/>
                <a:gd name="connsiteX10" fmla="*/ 379831 w 852499"/>
                <a:gd name="connsiteY10" fmla="*/ 95259 h 395348"/>
                <a:gd name="connsiteX11" fmla="*/ 535406 w 852499"/>
                <a:gd name="connsiteY11" fmla="*/ 171459 h 395348"/>
                <a:gd name="connsiteX12" fmla="*/ 635419 w 852499"/>
                <a:gd name="connsiteY12" fmla="*/ 231784 h 395348"/>
                <a:gd name="connsiteX13" fmla="*/ 702094 w 852499"/>
                <a:gd name="connsiteY13" fmla="*/ 292109 h 395348"/>
                <a:gd name="connsiteX14" fmla="*/ 711619 w 852499"/>
                <a:gd name="connsiteY14" fmla="*/ 300047 h 395348"/>
                <a:gd name="connsiteX15" fmla="*/ 762419 w 852499"/>
                <a:gd name="connsiteY15" fmla="*/ 298459 h 395348"/>
                <a:gd name="connsiteX16" fmla="*/ 795756 w 852499"/>
                <a:gd name="connsiteY16" fmla="*/ 319097 h 395348"/>
                <a:gd name="connsiteX17" fmla="*/ 827506 w 852499"/>
                <a:gd name="connsiteY17" fmla="*/ 395297 h 395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52499" h="395348">
                  <a:moveTo>
                    <a:pt x="827506" y="395297"/>
                  </a:moveTo>
                  <a:cubicBezTo>
                    <a:pt x="836766" y="397149"/>
                    <a:pt x="857669" y="348730"/>
                    <a:pt x="851319" y="330209"/>
                  </a:cubicBezTo>
                  <a:cubicBezTo>
                    <a:pt x="844969" y="311688"/>
                    <a:pt x="802106" y="306132"/>
                    <a:pt x="789406" y="284172"/>
                  </a:cubicBezTo>
                  <a:cubicBezTo>
                    <a:pt x="776706" y="262212"/>
                    <a:pt x="810308" y="233637"/>
                    <a:pt x="775119" y="198447"/>
                  </a:cubicBezTo>
                  <a:cubicBezTo>
                    <a:pt x="739930" y="163257"/>
                    <a:pt x="647325" y="103990"/>
                    <a:pt x="578269" y="73034"/>
                  </a:cubicBezTo>
                  <a:cubicBezTo>
                    <a:pt x="509213" y="42078"/>
                    <a:pt x="425339" y="24351"/>
                    <a:pt x="360781" y="12709"/>
                  </a:cubicBezTo>
                  <a:cubicBezTo>
                    <a:pt x="296223" y="1067"/>
                    <a:pt x="250979" y="-3695"/>
                    <a:pt x="190919" y="3184"/>
                  </a:cubicBezTo>
                  <a:cubicBezTo>
                    <a:pt x="130859" y="10063"/>
                    <a:pt x="8356" y="45782"/>
                    <a:pt x="419" y="53984"/>
                  </a:cubicBezTo>
                  <a:cubicBezTo>
                    <a:pt x="-7518" y="62186"/>
                    <a:pt x="99373" y="53720"/>
                    <a:pt x="143294" y="52397"/>
                  </a:cubicBezTo>
                  <a:cubicBezTo>
                    <a:pt x="187215" y="51074"/>
                    <a:pt x="224521" y="38903"/>
                    <a:pt x="263944" y="46047"/>
                  </a:cubicBezTo>
                  <a:cubicBezTo>
                    <a:pt x="303367" y="53191"/>
                    <a:pt x="334587" y="74357"/>
                    <a:pt x="379831" y="95259"/>
                  </a:cubicBezTo>
                  <a:cubicBezTo>
                    <a:pt x="425075" y="116161"/>
                    <a:pt x="492808" y="148705"/>
                    <a:pt x="535406" y="171459"/>
                  </a:cubicBezTo>
                  <a:cubicBezTo>
                    <a:pt x="578004" y="194213"/>
                    <a:pt x="607638" y="211676"/>
                    <a:pt x="635419" y="231784"/>
                  </a:cubicBezTo>
                  <a:cubicBezTo>
                    <a:pt x="663200" y="251892"/>
                    <a:pt x="689394" y="280732"/>
                    <a:pt x="702094" y="292109"/>
                  </a:cubicBezTo>
                  <a:cubicBezTo>
                    <a:pt x="714794" y="303486"/>
                    <a:pt x="701565" y="298989"/>
                    <a:pt x="711619" y="300047"/>
                  </a:cubicBezTo>
                  <a:cubicBezTo>
                    <a:pt x="721673" y="301105"/>
                    <a:pt x="748396" y="295284"/>
                    <a:pt x="762419" y="298459"/>
                  </a:cubicBezTo>
                  <a:cubicBezTo>
                    <a:pt x="776442" y="301634"/>
                    <a:pt x="785173" y="306132"/>
                    <a:pt x="795756" y="319097"/>
                  </a:cubicBezTo>
                  <a:cubicBezTo>
                    <a:pt x="806339" y="332062"/>
                    <a:pt x="818246" y="393445"/>
                    <a:pt x="827506" y="395297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A2855FD4-8D4B-420E-8D61-096747AEA496}"/>
                </a:ext>
              </a:extLst>
            </p:cNvPr>
            <p:cNvSpPr/>
            <p:nvPr/>
          </p:nvSpPr>
          <p:spPr>
            <a:xfrm>
              <a:off x="6884018" y="2318198"/>
              <a:ext cx="593542" cy="556765"/>
            </a:xfrm>
            <a:custGeom>
              <a:avLst/>
              <a:gdLst>
                <a:gd name="connsiteX0" fmla="*/ 5732 w 593542"/>
                <a:gd name="connsiteY0" fmla="*/ 12252 h 556765"/>
                <a:gd name="connsiteX1" fmla="*/ 29545 w 593542"/>
                <a:gd name="connsiteY1" fmla="*/ 69402 h 556765"/>
                <a:gd name="connsiteX2" fmla="*/ 180357 w 593542"/>
                <a:gd name="connsiteY2" fmla="*/ 99565 h 556765"/>
                <a:gd name="connsiteX3" fmla="*/ 172420 w 593542"/>
                <a:gd name="connsiteY3" fmla="*/ 131315 h 556765"/>
                <a:gd name="connsiteX4" fmla="*/ 272432 w 593542"/>
                <a:gd name="connsiteY4" fmla="*/ 174177 h 556765"/>
                <a:gd name="connsiteX5" fmla="*/ 358157 w 593542"/>
                <a:gd name="connsiteY5" fmla="*/ 228152 h 556765"/>
                <a:gd name="connsiteX6" fmla="*/ 408957 w 593542"/>
                <a:gd name="connsiteY6" fmla="*/ 263077 h 556765"/>
                <a:gd name="connsiteX7" fmla="*/ 448645 w 593542"/>
                <a:gd name="connsiteY7" fmla="*/ 337690 h 556765"/>
                <a:gd name="connsiteX8" fmla="*/ 518495 w 593542"/>
                <a:gd name="connsiteY8" fmla="*/ 399602 h 556765"/>
                <a:gd name="connsiteX9" fmla="*/ 553420 w 593542"/>
                <a:gd name="connsiteY9" fmla="*/ 447227 h 556765"/>
                <a:gd name="connsiteX10" fmla="*/ 589932 w 593542"/>
                <a:gd name="connsiteY10" fmla="*/ 556765 h 556765"/>
                <a:gd name="connsiteX11" fmla="*/ 583582 w 593542"/>
                <a:gd name="connsiteY11" fmla="*/ 445640 h 556765"/>
                <a:gd name="connsiteX12" fmla="*/ 513732 w 593542"/>
                <a:gd name="connsiteY12" fmla="*/ 345627 h 556765"/>
                <a:gd name="connsiteX13" fmla="*/ 443882 w 593542"/>
                <a:gd name="connsiteY13" fmla="*/ 244027 h 556765"/>
                <a:gd name="connsiteX14" fmla="*/ 377207 w 593542"/>
                <a:gd name="connsiteY14" fmla="*/ 199577 h 556765"/>
                <a:gd name="connsiteX15" fmla="*/ 301007 w 593542"/>
                <a:gd name="connsiteY15" fmla="*/ 117027 h 556765"/>
                <a:gd name="connsiteX16" fmla="*/ 199407 w 593542"/>
                <a:gd name="connsiteY16" fmla="*/ 47177 h 556765"/>
                <a:gd name="connsiteX17" fmla="*/ 102570 w 593542"/>
                <a:gd name="connsiteY17" fmla="*/ 2727 h 556765"/>
                <a:gd name="connsiteX18" fmla="*/ 5732 w 593542"/>
                <a:gd name="connsiteY18" fmla="*/ 12252 h 556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93542" h="556765">
                  <a:moveTo>
                    <a:pt x="5732" y="12252"/>
                  </a:moveTo>
                  <a:cubicBezTo>
                    <a:pt x="-6439" y="23365"/>
                    <a:pt x="441" y="54850"/>
                    <a:pt x="29545" y="69402"/>
                  </a:cubicBezTo>
                  <a:cubicBezTo>
                    <a:pt x="58649" y="83954"/>
                    <a:pt x="156545" y="89246"/>
                    <a:pt x="180357" y="99565"/>
                  </a:cubicBezTo>
                  <a:cubicBezTo>
                    <a:pt x="204169" y="109884"/>
                    <a:pt x="157074" y="118880"/>
                    <a:pt x="172420" y="131315"/>
                  </a:cubicBezTo>
                  <a:cubicBezTo>
                    <a:pt x="187766" y="143750"/>
                    <a:pt x="241476" y="158038"/>
                    <a:pt x="272432" y="174177"/>
                  </a:cubicBezTo>
                  <a:cubicBezTo>
                    <a:pt x="303388" y="190316"/>
                    <a:pt x="335403" y="213335"/>
                    <a:pt x="358157" y="228152"/>
                  </a:cubicBezTo>
                  <a:cubicBezTo>
                    <a:pt x="380911" y="242969"/>
                    <a:pt x="393876" y="244821"/>
                    <a:pt x="408957" y="263077"/>
                  </a:cubicBezTo>
                  <a:cubicBezTo>
                    <a:pt x="424038" y="281333"/>
                    <a:pt x="430389" y="314936"/>
                    <a:pt x="448645" y="337690"/>
                  </a:cubicBezTo>
                  <a:cubicBezTo>
                    <a:pt x="466901" y="360444"/>
                    <a:pt x="501033" y="381346"/>
                    <a:pt x="518495" y="399602"/>
                  </a:cubicBezTo>
                  <a:cubicBezTo>
                    <a:pt x="535957" y="417858"/>
                    <a:pt x="541514" y="421033"/>
                    <a:pt x="553420" y="447227"/>
                  </a:cubicBezTo>
                  <a:cubicBezTo>
                    <a:pt x="565326" y="473421"/>
                    <a:pt x="584905" y="557030"/>
                    <a:pt x="589932" y="556765"/>
                  </a:cubicBezTo>
                  <a:cubicBezTo>
                    <a:pt x="594959" y="556501"/>
                    <a:pt x="596282" y="480830"/>
                    <a:pt x="583582" y="445640"/>
                  </a:cubicBezTo>
                  <a:cubicBezTo>
                    <a:pt x="570882" y="410450"/>
                    <a:pt x="537015" y="379229"/>
                    <a:pt x="513732" y="345627"/>
                  </a:cubicBezTo>
                  <a:cubicBezTo>
                    <a:pt x="490449" y="312025"/>
                    <a:pt x="466636" y="268369"/>
                    <a:pt x="443882" y="244027"/>
                  </a:cubicBezTo>
                  <a:cubicBezTo>
                    <a:pt x="421128" y="219685"/>
                    <a:pt x="401020" y="220744"/>
                    <a:pt x="377207" y="199577"/>
                  </a:cubicBezTo>
                  <a:cubicBezTo>
                    <a:pt x="353395" y="178410"/>
                    <a:pt x="330640" y="142427"/>
                    <a:pt x="301007" y="117027"/>
                  </a:cubicBezTo>
                  <a:cubicBezTo>
                    <a:pt x="271374" y="91627"/>
                    <a:pt x="232480" y="66227"/>
                    <a:pt x="199407" y="47177"/>
                  </a:cubicBezTo>
                  <a:cubicBezTo>
                    <a:pt x="166334" y="28127"/>
                    <a:pt x="129293" y="8812"/>
                    <a:pt x="102570" y="2727"/>
                  </a:cubicBezTo>
                  <a:cubicBezTo>
                    <a:pt x="75847" y="-3358"/>
                    <a:pt x="17903" y="1139"/>
                    <a:pt x="5732" y="12252"/>
                  </a:cubicBez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5DF6AF8C-5CA6-4E29-8E75-C5D9A88C6A3D}"/>
                </a:ext>
              </a:extLst>
            </p:cNvPr>
            <p:cNvSpPr/>
            <p:nvPr/>
          </p:nvSpPr>
          <p:spPr>
            <a:xfrm>
              <a:off x="6795188" y="2274920"/>
              <a:ext cx="520486" cy="311382"/>
            </a:xfrm>
            <a:custGeom>
              <a:avLst/>
              <a:gdLst>
                <a:gd name="connsiteX0" fmla="*/ 473975 w 520486"/>
                <a:gd name="connsiteY0" fmla="*/ 311118 h 311382"/>
                <a:gd name="connsiteX1" fmla="*/ 415237 w 520486"/>
                <a:gd name="connsiteY1" fmla="*/ 273018 h 311382"/>
                <a:gd name="connsiteX2" fmla="*/ 305700 w 520486"/>
                <a:gd name="connsiteY2" fmla="*/ 220630 h 311382"/>
                <a:gd name="connsiteX3" fmla="*/ 212037 w 520486"/>
                <a:gd name="connsiteY3" fmla="*/ 188880 h 311382"/>
                <a:gd name="connsiteX4" fmla="*/ 102500 w 520486"/>
                <a:gd name="connsiteY4" fmla="*/ 133318 h 311382"/>
                <a:gd name="connsiteX5" fmla="*/ 5662 w 520486"/>
                <a:gd name="connsiteY5" fmla="*/ 68230 h 311382"/>
                <a:gd name="connsiteX6" fmla="*/ 23125 w 520486"/>
                <a:gd name="connsiteY6" fmla="*/ 12668 h 311382"/>
                <a:gd name="connsiteX7" fmla="*/ 119962 w 520486"/>
                <a:gd name="connsiteY7" fmla="*/ 3143 h 311382"/>
                <a:gd name="connsiteX8" fmla="*/ 266012 w 520486"/>
                <a:gd name="connsiteY8" fmla="*/ 55530 h 311382"/>
                <a:gd name="connsiteX9" fmla="*/ 435875 w 520486"/>
                <a:gd name="connsiteY9" fmla="*/ 177768 h 311382"/>
                <a:gd name="connsiteX10" fmla="*/ 518425 w 520486"/>
                <a:gd name="connsiteY10" fmla="*/ 253968 h 311382"/>
                <a:gd name="connsiteX11" fmla="*/ 473975 w 520486"/>
                <a:gd name="connsiteY11" fmla="*/ 311118 h 31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0486" h="311382">
                  <a:moveTo>
                    <a:pt x="473975" y="311118"/>
                  </a:moveTo>
                  <a:cubicBezTo>
                    <a:pt x="456777" y="314293"/>
                    <a:pt x="443283" y="288099"/>
                    <a:pt x="415237" y="273018"/>
                  </a:cubicBezTo>
                  <a:cubicBezTo>
                    <a:pt x="387191" y="257937"/>
                    <a:pt x="339567" y="234653"/>
                    <a:pt x="305700" y="220630"/>
                  </a:cubicBezTo>
                  <a:cubicBezTo>
                    <a:pt x="271833" y="206607"/>
                    <a:pt x="245904" y="203432"/>
                    <a:pt x="212037" y="188880"/>
                  </a:cubicBezTo>
                  <a:cubicBezTo>
                    <a:pt x="178170" y="174328"/>
                    <a:pt x="136896" y="153426"/>
                    <a:pt x="102500" y="133318"/>
                  </a:cubicBezTo>
                  <a:cubicBezTo>
                    <a:pt x="68104" y="113210"/>
                    <a:pt x="18891" y="88338"/>
                    <a:pt x="5662" y="68230"/>
                  </a:cubicBezTo>
                  <a:cubicBezTo>
                    <a:pt x="-7567" y="48122"/>
                    <a:pt x="4075" y="23516"/>
                    <a:pt x="23125" y="12668"/>
                  </a:cubicBezTo>
                  <a:cubicBezTo>
                    <a:pt x="42175" y="1820"/>
                    <a:pt x="79481" y="-4001"/>
                    <a:pt x="119962" y="3143"/>
                  </a:cubicBezTo>
                  <a:cubicBezTo>
                    <a:pt x="160443" y="10287"/>
                    <a:pt x="213360" y="26426"/>
                    <a:pt x="266012" y="55530"/>
                  </a:cubicBezTo>
                  <a:cubicBezTo>
                    <a:pt x="318664" y="84634"/>
                    <a:pt x="393806" y="144695"/>
                    <a:pt x="435875" y="177768"/>
                  </a:cubicBezTo>
                  <a:cubicBezTo>
                    <a:pt x="477944" y="210841"/>
                    <a:pt x="507048" y="235183"/>
                    <a:pt x="518425" y="253968"/>
                  </a:cubicBezTo>
                  <a:cubicBezTo>
                    <a:pt x="529802" y="272753"/>
                    <a:pt x="491173" y="307943"/>
                    <a:pt x="473975" y="311118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A23A7FEA-3DE4-4EB0-A242-C8169521E778}"/>
                </a:ext>
              </a:extLst>
            </p:cNvPr>
            <p:cNvSpPr/>
            <p:nvPr/>
          </p:nvSpPr>
          <p:spPr>
            <a:xfrm>
              <a:off x="5492733" y="1991675"/>
              <a:ext cx="429806" cy="295750"/>
            </a:xfrm>
            <a:custGeom>
              <a:avLst/>
              <a:gdLst>
                <a:gd name="connsiteX0" fmla="*/ 17 w 429806"/>
                <a:gd name="connsiteY0" fmla="*/ 14925 h 295750"/>
                <a:gd name="connsiteX1" fmla="*/ 76217 w 429806"/>
                <a:gd name="connsiteY1" fmla="*/ 21275 h 295750"/>
                <a:gd name="connsiteX2" fmla="*/ 184167 w 429806"/>
                <a:gd name="connsiteY2" fmla="*/ 40325 h 295750"/>
                <a:gd name="connsiteX3" fmla="*/ 258250 w 429806"/>
                <a:gd name="connsiteY3" fmla="*/ 63608 h 295750"/>
                <a:gd name="connsiteX4" fmla="*/ 311167 w 429806"/>
                <a:gd name="connsiteY4" fmla="*/ 99592 h 295750"/>
                <a:gd name="connsiteX5" fmla="*/ 368317 w 429806"/>
                <a:gd name="connsiteY5" fmla="*/ 154625 h 295750"/>
                <a:gd name="connsiteX6" fmla="*/ 385250 w 429806"/>
                <a:gd name="connsiteY6" fmla="*/ 188492 h 295750"/>
                <a:gd name="connsiteX7" fmla="*/ 402184 w 429806"/>
                <a:gd name="connsiteY7" fmla="*/ 228708 h 295750"/>
                <a:gd name="connsiteX8" fmla="*/ 419117 w 429806"/>
                <a:gd name="connsiteY8" fmla="*/ 294325 h 295750"/>
                <a:gd name="connsiteX9" fmla="*/ 429700 w 429806"/>
                <a:gd name="connsiteY9" fmla="*/ 266808 h 295750"/>
                <a:gd name="connsiteX10" fmla="*/ 412767 w 429806"/>
                <a:gd name="connsiteY10" fmla="*/ 186375 h 295750"/>
                <a:gd name="connsiteX11" fmla="*/ 342917 w 429806"/>
                <a:gd name="connsiteY11" fmla="*/ 97475 h 295750"/>
                <a:gd name="connsiteX12" fmla="*/ 264600 w 429806"/>
                <a:gd name="connsiteY12" fmla="*/ 48792 h 295750"/>
                <a:gd name="connsiteX13" fmla="*/ 152417 w 429806"/>
                <a:gd name="connsiteY13" fmla="*/ 6458 h 295750"/>
                <a:gd name="connsiteX14" fmla="*/ 82567 w 429806"/>
                <a:gd name="connsiteY14" fmla="*/ 108 h 295750"/>
                <a:gd name="connsiteX15" fmla="*/ 17 w 429806"/>
                <a:gd name="connsiteY15" fmla="*/ 14925 h 2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9806" h="295750">
                  <a:moveTo>
                    <a:pt x="17" y="14925"/>
                  </a:moveTo>
                  <a:cubicBezTo>
                    <a:pt x="-1041" y="18453"/>
                    <a:pt x="45525" y="17042"/>
                    <a:pt x="76217" y="21275"/>
                  </a:cubicBezTo>
                  <a:cubicBezTo>
                    <a:pt x="106909" y="25508"/>
                    <a:pt x="153828" y="33269"/>
                    <a:pt x="184167" y="40325"/>
                  </a:cubicBezTo>
                  <a:cubicBezTo>
                    <a:pt x="214506" y="47381"/>
                    <a:pt x="237083" y="53730"/>
                    <a:pt x="258250" y="63608"/>
                  </a:cubicBezTo>
                  <a:cubicBezTo>
                    <a:pt x="279417" y="73486"/>
                    <a:pt x="292822" y="84422"/>
                    <a:pt x="311167" y="99592"/>
                  </a:cubicBezTo>
                  <a:cubicBezTo>
                    <a:pt x="329512" y="114762"/>
                    <a:pt x="355970" y="139808"/>
                    <a:pt x="368317" y="154625"/>
                  </a:cubicBezTo>
                  <a:cubicBezTo>
                    <a:pt x="380664" y="169442"/>
                    <a:pt x="379606" y="176145"/>
                    <a:pt x="385250" y="188492"/>
                  </a:cubicBezTo>
                  <a:cubicBezTo>
                    <a:pt x="390894" y="200839"/>
                    <a:pt x="396540" y="211069"/>
                    <a:pt x="402184" y="228708"/>
                  </a:cubicBezTo>
                  <a:cubicBezTo>
                    <a:pt x="407829" y="246347"/>
                    <a:pt x="414531" y="287975"/>
                    <a:pt x="419117" y="294325"/>
                  </a:cubicBezTo>
                  <a:cubicBezTo>
                    <a:pt x="423703" y="300675"/>
                    <a:pt x="430758" y="284799"/>
                    <a:pt x="429700" y="266808"/>
                  </a:cubicBezTo>
                  <a:cubicBezTo>
                    <a:pt x="428642" y="248817"/>
                    <a:pt x="427231" y="214597"/>
                    <a:pt x="412767" y="186375"/>
                  </a:cubicBezTo>
                  <a:cubicBezTo>
                    <a:pt x="398303" y="158153"/>
                    <a:pt x="367611" y="120405"/>
                    <a:pt x="342917" y="97475"/>
                  </a:cubicBezTo>
                  <a:cubicBezTo>
                    <a:pt x="318223" y="74545"/>
                    <a:pt x="296350" y="63961"/>
                    <a:pt x="264600" y="48792"/>
                  </a:cubicBezTo>
                  <a:cubicBezTo>
                    <a:pt x="232850" y="33623"/>
                    <a:pt x="182756" y="14572"/>
                    <a:pt x="152417" y="6458"/>
                  </a:cubicBezTo>
                  <a:cubicBezTo>
                    <a:pt x="122078" y="-1656"/>
                    <a:pt x="104439" y="1519"/>
                    <a:pt x="82567" y="108"/>
                  </a:cubicBezTo>
                  <a:cubicBezTo>
                    <a:pt x="60695" y="-1303"/>
                    <a:pt x="1075" y="11397"/>
                    <a:pt x="17" y="14925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83AC6703-CE6B-441F-B9D7-57CF2519D7EC}"/>
                </a:ext>
              </a:extLst>
            </p:cNvPr>
            <p:cNvSpPr/>
            <p:nvPr/>
          </p:nvSpPr>
          <p:spPr>
            <a:xfrm>
              <a:off x="6692839" y="2662530"/>
              <a:ext cx="482667" cy="239423"/>
            </a:xfrm>
            <a:custGeom>
              <a:avLst/>
              <a:gdLst>
                <a:gd name="connsiteX0" fmla="*/ 2178 w 482667"/>
                <a:gd name="connsiteY0" fmla="*/ 21403 h 239423"/>
                <a:gd name="connsiteX1" fmla="*/ 74144 w 482667"/>
                <a:gd name="connsiteY1" fmla="*/ 4470 h 239423"/>
                <a:gd name="connsiteX2" fmla="*/ 188444 w 482667"/>
                <a:gd name="connsiteY2" fmla="*/ 17170 h 239423"/>
                <a:gd name="connsiteX3" fmla="*/ 306978 w 482667"/>
                <a:gd name="connsiteY3" fmla="*/ 61620 h 239423"/>
                <a:gd name="connsiteX4" fmla="*/ 387411 w 482667"/>
                <a:gd name="connsiteY4" fmla="*/ 123003 h 239423"/>
                <a:gd name="connsiteX5" fmla="*/ 453028 w 482667"/>
                <a:gd name="connsiteY5" fmla="*/ 194970 h 239423"/>
                <a:gd name="connsiteX6" fmla="*/ 482661 w 482667"/>
                <a:gd name="connsiteY6" fmla="*/ 239420 h 239423"/>
                <a:gd name="connsiteX7" fmla="*/ 450911 w 482667"/>
                <a:gd name="connsiteY7" fmla="*/ 192853 h 239423"/>
                <a:gd name="connsiteX8" fmla="*/ 414928 w 482667"/>
                <a:gd name="connsiteY8" fmla="*/ 139937 h 239423"/>
                <a:gd name="connsiteX9" fmla="*/ 391644 w 482667"/>
                <a:gd name="connsiteY9" fmla="*/ 99720 h 239423"/>
                <a:gd name="connsiteX10" fmla="*/ 251944 w 482667"/>
                <a:gd name="connsiteY10" fmla="*/ 15053 h 239423"/>
                <a:gd name="connsiteX11" fmla="*/ 156694 w 482667"/>
                <a:gd name="connsiteY11" fmla="*/ 237 h 239423"/>
                <a:gd name="connsiteX12" fmla="*/ 2178 w 482667"/>
                <a:gd name="connsiteY12" fmla="*/ 21403 h 23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2667" h="239423">
                  <a:moveTo>
                    <a:pt x="2178" y="21403"/>
                  </a:moveTo>
                  <a:cubicBezTo>
                    <a:pt x="-11580" y="22109"/>
                    <a:pt x="43100" y="5175"/>
                    <a:pt x="74144" y="4470"/>
                  </a:cubicBezTo>
                  <a:cubicBezTo>
                    <a:pt x="105188" y="3764"/>
                    <a:pt x="149638" y="7645"/>
                    <a:pt x="188444" y="17170"/>
                  </a:cubicBezTo>
                  <a:cubicBezTo>
                    <a:pt x="227250" y="26695"/>
                    <a:pt x="273817" y="43981"/>
                    <a:pt x="306978" y="61620"/>
                  </a:cubicBezTo>
                  <a:cubicBezTo>
                    <a:pt x="340139" y="79259"/>
                    <a:pt x="363069" y="100778"/>
                    <a:pt x="387411" y="123003"/>
                  </a:cubicBezTo>
                  <a:cubicBezTo>
                    <a:pt x="411753" y="145228"/>
                    <a:pt x="437153" y="175567"/>
                    <a:pt x="453028" y="194970"/>
                  </a:cubicBezTo>
                  <a:cubicBezTo>
                    <a:pt x="468903" y="214373"/>
                    <a:pt x="483014" y="239773"/>
                    <a:pt x="482661" y="239420"/>
                  </a:cubicBezTo>
                  <a:cubicBezTo>
                    <a:pt x="482308" y="239067"/>
                    <a:pt x="450911" y="192853"/>
                    <a:pt x="450911" y="192853"/>
                  </a:cubicBezTo>
                  <a:cubicBezTo>
                    <a:pt x="439622" y="176273"/>
                    <a:pt x="424806" y="155459"/>
                    <a:pt x="414928" y="139937"/>
                  </a:cubicBezTo>
                  <a:cubicBezTo>
                    <a:pt x="405050" y="124415"/>
                    <a:pt x="418808" y="120534"/>
                    <a:pt x="391644" y="99720"/>
                  </a:cubicBezTo>
                  <a:cubicBezTo>
                    <a:pt x="364480" y="78906"/>
                    <a:pt x="291102" y="31634"/>
                    <a:pt x="251944" y="15053"/>
                  </a:cubicBezTo>
                  <a:cubicBezTo>
                    <a:pt x="212786" y="-1528"/>
                    <a:pt x="193383" y="3059"/>
                    <a:pt x="156694" y="237"/>
                  </a:cubicBezTo>
                  <a:cubicBezTo>
                    <a:pt x="120005" y="-2585"/>
                    <a:pt x="15936" y="20697"/>
                    <a:pt x="2178" y="21403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3FA80477-AA5D-43FD-A9D0-5336FEEF39AE}"/>
                </a:ext>
              </a:extLst>
            </p:cNvPr>
            <p:cNvSpPr/>
            <p:nvPr/>
          </p:nvSpPr>
          <p:spPr>
            <a:xfrm>
              <a:off x="5344448" y="2065162"/>
              <a:ext cx="241782" cy="142524"/>
            </a:xfrm>
            <a:custGeom>
              <a:avLst/>
              <a:gdLst>
                <a:gd name="connsiteX0" fmla="*/ 135 w 241782"/>
                <a:gd name="connsiteY0" fmla="*/ 28221 h 142524"/>
                <a:gd name="connsiteX1" fmla="*/ 61519 w 241782"/>
                <a:gd name="connsiteY1" fmla="*/ 47271 h 142524"/>
                <a:gd name="connsiteX2" fmla="*/ 133485 w 241782"/>
                <a:gd name="connsiteY2" fmla="*/ 62088 h 142524"/>
                <a:gd name="connsiteX3" fmla="*/ 165235 w 241782"/>
                <a:gd name="connsiteY3" fmla="*/ 70555 h 142524"/>
                <a:gd name="connsiteX4" fmla="*/ 196985 w 241782"/>
                <a:gd name="connsiteY4" fmla="*/ 98071 h 142524"/>
                <a:gd name="connsiteX5" fmla="*/ 241435 w 241782"/>
                <a:gd name="connsiteY5" fmla="*/ 142521 h 142524"/>
                <a:gd name="connsiteX6" fmla="*/ 216035 w 241782"/>
                <a:gd name="connsiteY6" fmla="*/ 100188 h 142524"/>
                <a:gd name="connsiteX7" fmla="*/ 186402 w 241782"/>
                <a:gd name="connsiteY7" fmla="*/ 53621 h 142524"/>
                <a:gd name="connsiteX8" fmla="*/ 171585 w 241782"/>
                <a:gd name="connsiteY8" fmla="*/ 17638 h 142524"/>
                <a:gd name="connsiteX9" fmla="*/ 122902 w 241782"/>
                <a:gd name="connsiteY9" fmla="*/ 2821 h 142524"/>
                <a:gd name="connsiteX10" fmla="*/ 78452 w 241782"/>
                <a:gd name="connsiteY10" fmla="*/ 705 h 142524"/>
                <a:gd name="connsiteX11" fmla="*/ 135 w 241782"/>
                <a:gd name="connsiteY11" fmla="*/ 28221 h 142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1782" h="142524">
                  <a:moveTo>
                    <a:pt x="135" y="28221"/>
                  </a:moveTo>
                  <a:cubicBezTo>
                    <a:pt x="-2687" y="35982"/>
                    <a:pt x="39294" y="41627"/>
                    <a:pt x="61519" y="47271"/>
                  </a:cubicBezTo>
                  <a:cubicBezTo>
                    <a:pt x="83744" y="52916"/>
                    <a:pt x="116199" y="58207"/>
                    <a:pt x="133485" y="62088"/>
                  </a:cubicBezTo>
                  <a:cubicBezTo>
                    <a:pt x="150771" y="65969"/>
                    <a:pt x="154652" y="64558"/>
                    <a:pt x="165235" y="70555"/>
                  </a:cubicBezTo>
                  <a:cubicBezTo>
                    <a:pt x="175818" y="76552"/>
                    <a:pt x="184285" y="86077"/>
                    <a:pt x="196985" y="98071"/>
                  </a:cubicBezTo>
                  <a:cubicBezTo>
                    <a:pt x="209685" y="110065"/>
                    <a:pt x="238260" y="142168"/>
                    <a:pt x="241435" y="142521"/>
                  </a:cubicBezTo>
                  <a:cubicBezTo>
                    <a:pt x="244610" y="142874"/>
                    <a:pt x="225207" y="115005"/>
                    <a:pt x="216035" y="100188"/>
                  </a:cubicBezTo>
                  <a:cubicBezTo>
                    <a:pt x="206863" y="85371"/>
                    <a:pt x="193810" y="67379"/>
                    <a:pt x="186402" y="53621"/>
                  </a:cubicBezTo>
                  <a:cubicBezTo>
                    <a:pt x="178994" y="39863"/>
                    <a:pt x="182168" y="26105"/>
                    <a:pt x="171585" y="17638"/>
                  </a:cubicBezTo>
                  <a:cubicBezTo>
                    <a:pt x="161002" y="9171"/>
                    <a:pt x="138424" y="5643"/>
                    <a:pt x="122902" y="2821"/>
                  </a:cubicBezTo>
                  <a:cubicBezTo>
                    <a:pt x="107380" y="-1"/>
                    <a:pt x="94327" y="-706"/>
                    <a:pt x="78452" y="705"/>
                  </a:cubicBezTo>
                  <a:cubicBezTo>
                    <a:pt x="62577" y="2116"/>
                    <a:pt x="2957" y="20460"/>
                    <a:pt x="135" y="28221"/>
                  </a:cubicBezTo>
                  <a:close/>
                </a:path>
              </a:pathLst>
            </a:custGeom>
            <a:solidFill>
              <a:srgbClr val="FF0000">
                <a:alpha val="9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9FD31188-8FC7-43C2-BC61-4F16FFC54FC3}"/>
                </a:ext>
              </a:extLst>
            </p:cNvPr>
            <p:cNvSpPr/>
            <p:nvPr/>
          </p:nvSpPr>
          <p:spPr>
            <a:xfrm>
              <a:off x="5441386" y="2047580"/>
              <a:ext cx="496492" cy="342604"/>
            </a:xfrm>
            <a:custGeom>
              <a:avLst/>
              <a:gdLst>
                <a:gd name="connsiteX0" fmla="*/ 392147 w 496492"/>
                <a:gd name="connsiteY0" fmla="*/ 284987 h 342604"/>
                <a:gd name="connsiteX1" fmla="*/ 442947 w 496492"/>
                <a:gd name="connsiteY1" fmla="*/ 318853 h 342604"/>
                <a:gd name="connsiteX2" fmla="*/ 485281 w 496492"/>
                <a:gd name="connsiteY2" fmla="*/ 342137 h 342604"/>
                <a:gd name="connsiteX3" fmla="*/ 491631 w 496492"/>
                <a:gd name="connsiteY3" fmla="*/ 297687 h 342604"/>
                <a:gd name="connsiteX4" fmla="*/ 421781 w 496492"/>
                <a:gd name="connsiteY4" fmla="*/ 147403 h 342604"/>
                <a:gd name="connsiteX5" fmla="*/ 303247 w 496492"/>
                <a:gd name="connsiteY5" fmla="*/ 47920 h 342604"/>
                <a:gd name="connsiteX6" fmla="*/ 131797 w 496492"/>
                <a:gd name="connsiteY6" fmla="*/ 3470 h 342604"/>
                <a:gd name="connsiteX7" fmla="*/ 13264 w 496492"/>
                <a:gd name="connsiteY7" fmla="*/ 7703 h 342604"/>
                <a:gd name="connsiteX8" fmla="*/ 11147 w 496492"/>
                <a:gd name="connsiteY8" fmla="*/ 45803 h 342604"/>
                <a:gd name="connsiteX9" fmla="*/ 87347 w 496492"/>
                <a:gd name="connsiteY9" fmla="*/ 43687 h 342604"/>
                <a:gd name="connsiteX10" fmla="*/ 131797 w 496492"/>
                <a:gd name="connsiteY10" fmla="*/ 64853 h 342604"/>
                <a:gd name="connsiteX11" fmla="*/ 203764 w 496492"/>
                <a:gd name="connsiteY11" fmla="*/ 50037 h 342604"/>
                <a:gd name="connsiteX12" fmla="*/ 288431 w 496492"/>
                <a:gd name="connsiteY12" fmla="*/ 83903 h 342604"/>
                <a:gd name="connsiteX13" fmla="*/ 398497 w 496492"/>
                <a:gd name="connsiteY13" fmla="*/ 157987 h 342604"/>
                <a:gd name="connsiteX14" fmla="*/ 436597 w 496492"/>
                <a:gd name="connsiteY14" fmla="*/ 219370 h 342604"/>
                <a:gd name="connsiteX15" fmla="*/ 459881 w 496492"/>
                <a:gd name="connsiteY15" fmla="*/ 255353 h 342604"/>
                <a:gd name="connsiteX16" fmla="*/ 478931 w 496492"/>
                <a:gd name="connsiteY16" fmla="*/ 293453 h 342604"/>
                <a:gd name="connsiteX17" fmla="*/ 481047 w 496492"/>
                <a:gd name="connsiteY17" fmla="*/ 308270 h 342604"/>
                <a:gd name="connsiteX18" fmla="*/ 392147 w 496492"/>
                <a:gd name="connsiteY18" fmla="*/ 284987 h 34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96492" h="342604">
                  <a:moveTo>
                    <a:pt x="392147" y="284987"/>
                  </a:moveTo>
                  <a:cubicBezTo>
                    <a:pt x="385797" y="286751"/>
                    <a:pt x="427425" y="309328"/>
                    <a:pt x="442947" y="318853"/>
                  </a:cubicBezTo>
                  <a:cubicBezTo>
                    <a:pt x="458469" y="328378"/>
                    <a:pt x="477167" y="345665"/>
                    <a:pt x="485281" y="342137"/>
                  </a:cubicBezTo>
                  <a:cubicBezTo>
                    <a:pt x="493395" y="338609"/>
                    <a:pt x="502214" y="330143"/>
                    <a:pt x="491631" y="297687"/>
                  </a:cubicBezTo>
                  <a:cubicBezTo>
                    <a:pt x="481048" y="265231"/>
                    <a:pt x="453178" y="189031"/>
                    <a:pt x="421781" y="147403"/>
                  </a:cubicBezTo>
                  <a:cubicBezTo>
                    <a:pt x="390384" y="105775"/>
                    <a:pt x="351578" y="71909"/>
                    <a:pt x="303247" y="47920"/>
                  </a:cubicBezTo>
                  <a:cubicBezTo>
                    <a:pt x="254916" y="23931"/>
                    <a:pt x="180127" y="10173"/>
                    <a:pt x="131797" y="3470"/>
                  </a:cubicBezTo>
                  <a:cubicBezTo>
                    <a:pt x="83466" y="-3233"/>
                    <a:pt x="33372" y="647"/>
                    <a:pt x="13264" y="7703"/>
                  </a:cubicBezTo>
                  <a:cubicBezTo>
                    <a:pt x="-6844" y="14758"/>
                    <a:pt x="-1200" y="39806"/>
                    <a:pt x="11147" y="45803"/>
                  </a:cubicBezTo>
                  <a:cubicBezTo>
                    <a:pt x="23494" y="51800"/>
                    <a:pt x="67239" y="40512"/>
                    <a:pt x="87347" y="43687"/>
                  </a:cubicBezTo>
                  <a:cubicBezTo>
                    <a:pt x="107455" y="46862"/>
                    <a:pt x="112394" y="63795"/>
                    <a:pt x="131797" y="64853"/>
                  </a:cubicBezTo>
                  <a:cubicBezTo>
                    <a:pt x="151200" y="65911"/>
                    <a:pt x="177658" y="46862"/>
                    <a:pt x="203764" y="50037"/>
                  </a:cubicBezTo>
                  <a:cubicBezTo>
                    <a:pt x="229870" y="53212"/>
                    <a:pt x="255976" y="65911"/>
                    <a:pt x="288431" y="83903"/>
                  </a:cubicBezTo>
                  <a:cubicBezTo>
                    <a:pt x="320886" y="101895"/>
                    <a:pt x="373803" y="135409"/>
                    <a:pt x="398497" y="157987"/>
                  </a:cubicBezTo>
                  <a:cubicBezTo>
                    <a:pt x="423191" y="180565"/>
                    <a:pt x="426366" y="203142"/>
                    <a:pt x="436597" y="219370"/>
                  </a:cubicBezTo>
                  <a:cubicBezTo>
                    <a:pt x="446828" y="235598"/>
                    <a:pt x="452825" y="243006"/>
                    <a:pt x="459881" y="255353"/>
                  </a:cubicBezTo>
                  <a:cubicBezTo>
                    <a:pt x="466937" y="267700"/>
                    <a:pt x="475403" y="284634"/>
                    <a:pt x="478931" y="293453"/>
                  </a:cubicBezTo>
                  <a:cubicBezTo>
                    <a:pt x="482459" y="302272"/>
                    <a:pt x="490925" y="307212"/>
                    <a:pt x="481047" y="308270"/>
                  </a:cubicBezTo>
                  <a:cubicBezTo>
                    <a:pt x="471169" y="309328"/>
                    <a:pt x="398497" y="283223"/>
                    <a:pt x="392147" y="284987"/>
                  </a:cubicBezTo>
                  <a:close/>
                </a:path>
              </a:pathLst>
            </a:custGeom>
            <a:solidFill>
              <a:srgbClr val="FF0000">
                <a:alpha val="9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2523601C-E1FA-4586-B48C-EA31C302B1A7}"/>
                </a:ext>
              </a:extLst>
            </p:cNvPr>
            <p:cNvSpPr/>
            <p:nvPr/>
          </p:nvSpPr>
          <p:spPr>
            <a:xfrm>
              <a:off x="5300266" y="2036533"/>
              <a:ext cx="448764" cy="283359"/>
            </a:xfrm>
            <a:custGeom>
              <a:avLst/>
              <a:gdLst>
                <a:gd name="connsiteX0" fmla="*/ 145917 w 448764"/>
                <a:gd name="connsiteY0" fmla="*/ 10284 h 283359"/>
                <a:gd name="connsiteX1" fmla="*/ 80301 w 448764"/>
                <a:gd name="connsiteY1" fmla="*/ 1817 h 283359"/>
                <a:gd name="connsiteX2" fmla="*/ 8334 w 448764"/>
                <a:gd name="connsiteY2" fmla="*/ 33567 h 283359"/>
                <a:gd name="connsiteX3" fmla="*/ 1984 w 448764"/>
                <a:gd name="connsiteY3" fmla="*/ 46267 h 283359"/>
                <a:gd name="connsiteX4" fmla="*/ 1984 w 448764"/>
                <a:gd name="connsiteY4" fmla="*/ 73784 h 283359"/>
                <a:gd name="connsiteX5" fmla="*/ 25267 w 448764"/>
                <a:gd name="connsiteY5" fmla="*/ 90717 h 283359"/>
                <a:gd name="connsiteX6" fmla="*/ 95117 w 448764"/>
                <a:gd name="connsiteY6" fmla="*/ 99184 h 283359"/>
                <a:gd name="connsiteX7" fmla="*/ 160734 w 448764"/>
                <a:gd name="connsiteY7" fmla="*/ 101300 h 283359"/>
                <a:gd name="connsiteX8" fmla="*/ 179784 w 448764"/>
                <a:gd name="connsiteY8" fmla="*/ 137284 h 283359"/>
                <a:gd name="connsiteX9" fmla="*/ 213651 w 448764"/>
                <a:gd name="connsiteY9" fmla="*/ 173267 h 283359"/>
                <a:gd name="connsiteX10" fmla="*/ 260217 w 448764"/>
                <a:gd name="connsiteY10" fmla="*/ 196550 h 283359"/>
                <a:gd name="connsiteX11" fmla="*/ 323717 w 448764"/>
                <a:gd name="connsiteY11" fmla="*/ 255817 h 283359"/>
                <a:gd name="connsiteX12" fmla="*/ 448601 w 448764"/>
                <a:gd name="connsiteY12" fmla="*/ 283334 h 283359"/>
                <a:gd name="connsiteX13" fmla="*/ 347001 w 448764"/>
                <a:gd name="connsiteY13" fmla="*/ 251584 h 283359"/>
                <a:gd name="connsiteX14" fmla="*/ 213651 w 448764"/>
                <a:gd name="connsiteY14" fmla="*/ 152100 h 283359"/>
                <a:gd name="connsiteX15" fmla="*/ 128984 w 448764"/>
                <a:gd name="connsiteY15" fmla="*/ 103417 h 283359"/>
                <a:gd name="connsiteX16" fmla="*/ 52784 w 448764"/>
                <a:gd name="connsiteY16" fmla="*/ 90717 h 283359"/>
                <a:gd name="connsiteX17" fmla="*/ 59134 w 448764"/>
                <a:gd name="connsiteY17" fmla="*/ 63200 h 283359"/>
                <a:gd name="connsiteX18" fmla="*/ 145917 w 448764"/>
                <a:gd name="connsiteY18" fmla="*/ 10284 h 283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48764" h="283359">
                  <a:moveTo>
                    <a:pt x="145917" y="10284"/>
                  </a:moveTo>
                  <a:cubicBezTo>
                    <a:pt x="149445" y="53"/>
                    <a:pt x="103231" y="-2064"/>
                    <a:pt x="80301" y="1817"/>
                  </a:cubicBezTo>
                  <a:cubicBezTo>
                    <a:pt x="57370" y="5697"/>
                    <a:pt x="21387" y="26159"/>
                    <a:pt x="8334" y="33567"/>
                  </a:cubicBezTo>
                  <a:cubicBezTo>
                    <a:pt x="-4719" y="40975"/>
                    <a:pt x="3042" y="39564"/>
                    <a:pt x="1984" y="46267"/>
                  </a:cubicBezTo>
                  <a:cubicBezTo>
                    <a:pt x="926" y="52970"/>
                    <a:pt x="-1897" y="66376"/>
                    <a:pt x="1984" y="73784"/>
                  </a:cubicBezTo>
                  <a:cubicBezTo>
                    <a:pt x="5865" y="81192"/>
                    <a:pt x="9745" y="86484"/>
                    <a:pt x="25267" y="90717"/>
                  </a:cubicBezTo>
                  <a:cubicBezTo>
                    <a:pt x="40789" y="94950"/>
                    <a:pt x="72539" y="97420"/>
                    <a:pt x="95117" y="99184"/>
                  </a:cubicBezTo>
                  <a:cubicBezTo>
                    <a:pt x="117695" y="100948"/>
                    <a:pt x="146623" y="94950"/>
                    <a:pt x="160734" y="101300"/>
                  </a:cubicBezTo>
                  <a:cubicBezTo>
                    <a:pt x="174845" y="107650"/>
                    <a:pt x="170965" y="125290"/>
                    <a:pt x="179784" y="137284"/>
                  </a:cubicBezTo>
                  <a:cubicBezTo>
                    <a:pt x="188604" y="149279"/>
                    <a:pt x="200246" y="163389"/>
                    <a:pt x="213651" y="173267"/>
                  </a:cubicBezTo>
                  <a:cubicBezTo>
                    <a:pt x="227056" y="183145"/>
                    <a:pt x="241873" y="182792"/>
                    <a:pt x="260217" y="196550"/>
                  </a:cubicBezTo>
                  <a:cubicBezTo>
                    <a:pt x="278561" y="210308"/>
                    <a:pt x="292320" y="241353"/>
                    <a:pt x="323717" y="255817"/>
                  </a:cubicBezTo>
                  <a:cubicBezTo>
                    <a:pt x="355114" y="270281"/>
                    <a:pt x="444720" y="284039"/>
                    <a:pt x="448601" y="283334"/>
                  </a:cubicBezTo>
                  <a:cubicBezTo>
                    <a:pt x="452482" y="282629"/>
                    <a:pt x="386159" y="273456"/>
                    <a:pt x="347001" y="251584"/>
                  </a:cubicBezTo>
                  <a:cubicBezTo>
                    <a:pt x="307843" y="229712"/>
                    <a:pt x="249987" y="176794"/>
                    <a:pt x="213651" y="152100"/>
                  </a:cubicBezTo>
                  <a:cubicBezTo>
                    <a:pt x="177315" y="127406"/>
                    <a:pt x="155795" y="113647"/>
                    <a:pt x="128984" y="103417"/>
                  </a:cubicBezTo>
                  <a:cubicBezTo>
                    <a:pt x="102173" y="93187"/>
                    <a:pt x="64426" y="97420"/>
                    <a:pt x="52784" y="90717"/>
                  </a:cubicBezTo>
                  <a:cubicBezTo>
                    <a:pt x="41142" y="84014"/>
                    <a:pt x="47492" y="74489"/>
                    <a:pt x="59134" y="63200"/>
                  </a:cubicBezTo>
                  <a:cubicBezTo>
                    <a:pt x="70776" y="51911"/>
                    <a:pt x="142389" y="20515"/>
                    <a:pt x="145917" y="10284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7E58396E-01DE-4888-BDBE-EA94AA128051}"/>
                </a:ext>
              </a:extLst>
            </p:cNvPr>
            <p:cNvSpPr/>
            <p:nvPr/>
          </p:nvSpPr>
          <p:spPr>
            <a:xfrm>
              <a:off x="5583973" y="2086070"/>
              <a:ext cx="277560" cy="224453"/>
            </a:xfrm>
            <a:custGeom>
              <a:avLst/>
              <a:gdLst>
                <a:gd name="connsiteX0" fmla="*/ 40010 w 277560"/>
                <a:gd name="connsiteY0" fmla="*/ 963 h 224453"/>
                <a:gd name="connsiteX1" fmla="*/ 42127 w 277560"/>
                <a:gd name="connsiteY1" fmla="*/ 62347 h 224453"/>
                <a:gd name="connsiteX2" fmla="*/ 6144 w 277560"/>
                <a:gd name="connsiteY2" fmla="*/ 102563 h 224453"/>
                <a:gd name="connsiteX3" fmla="*/ 8260 w 277560"/>
                <a:gd name="connsiteY3" fmla="*/ 138547 h 224453"/>
                <a:gd name="connsiteX4" fmla="*/ 86577 w 277560"/>
                <a:gd name="connsiteY4" fmla="*/ 166063 h 224453"/>
                <a:gd name="connsiteX5" fmla="*/ 122560 w 277560"/>
                <a:gd name="connsiteY5" fmla="*/ 210513 h 224453"/>
                <a:gd name="connsiteX6" fmla="*/ 226277 w 277560"/>
                <a:gd name="connsiteY6" fmla="*/ 223213 h 224453"/>
                <a:gd name="connsiteX7" fmla="*/ 245327 w 277560"/>
                <a:gd name="connsiteY7" fmla="*/ 221097 h 224453"/>
                <a:gd name="connsiteX8" fmla="*/ 264377 w 277560"/>
                <a:gd name="connsiteY8" fmla="*/ 197813 h 224453"/>
                <a:gd name="connsiteX9" fmla="*/ 277077 w 277560"/>
                <a:gd name="connsiteY9" fmla="*/ 142780 h 224453"/>
                <a:gd name="connsiteX10" fmla="*/ 247444 w 277560"/>
                <a:gd name="connsiteY10" fmla="*/ 79280 h 224453"/>
                <a:gd name="connsiteX11" fmla="*/ 154310 w 277560"/>
                <a:gd name="connsiteY11" fmla="*/ 28480 h 224453"/>
                <a:gd name="connsiteX12" fmla="*/ 40010 w 277560"/>
                <a:gd name="connsiteY12" fmla="*/ 963 h 22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7560" h="224453">
                  <a:moveTo>
                    <a:pt x="40010" y="963"/>
                  </a:moveTo>
                  <a:cubicBezTo>
                    <a:pt x="21313" y="6607"/>
                    <a:pt x="47771" y="45414"/>
                    <a:pt x="42127" y="62347"/>
                  </a:cubicBezTo>
                  <a:cubicBezTo>
                    <a:pt x="36483" y="79280"/>
                    <a:pt x="11788" y="89863"/>
                    <a:pt x="6144" y="102563"/>
                  </a:cubicBezTo>
                  <a:cubicBezTo>
                    <a:pt x="500" y="115263"/>
                    <a:pt x="-5145" y="127964"/>
                    <a:pt x="8260" y="138547"/>
                  </a:cubicBezTo>
                  <a:cubicBezTo>
                    <a:pt x="21665" y="149130"/>
                    <a:pt x="67527" y="154069"/>
                    <a:pt x="86577" y="166063"/>
                  </a:cubicBezTo>
                  <a:cubicBezTo>
                    <a:pt x="105627" y="178057"/>
                    <a:pt x="99277" y="200988"/>
                    <a:pt x="122560" y="210513"/>
                  </a:cubicBezTo>
                  <a:cubicBezTo>
                    <a:pt x="145843" y="220038"/>
                    <a:pt x="205816" y="221449"/>
                    <a:pt x="226277" y="223213"/>
                  </a:cubicBezTo>
                  <a:cubicBezTo>
                    <a:pt x="246738" y="224977"/>
                    <a:pt x="238977" y="225330"/>
                    <a:pt x="245327" y="221097"/>
                  </a:cubicBezTo>
                  <a:cubicBezTo>
                    <a:pt x="251677" y="216864"/>
                    <a:pt x="259085" y="210866"/>
                    <a:pt x="264377" y="197813"/>
                  </a:cubicBezTo>
                  <a:cubicBezTo>
                    <a:pt x="269669" y="184760"/>
                    <a:pt x="279899" y="162535"/>
                    <a:pt x="277077" y="142780"/>
                  </a:cubicBezTo>
                  <a:cubicBezTo>
                    <a:pt x="274255" y="123025"/>
                    <a:pt x="267905" y="98330"/>
                    <a:pt x="247444" y="79280"/>
                  </a:cubicBezTo>
                  <a:cubicBezTo>
                    <a:pt x="226983" y="60230"/>
                    <a:pt x="185002" y="41180"/>
                    <a:pt x="154310" y="28480"/>
                  </a:cubicBezTo>
                  <a:cubicBezTo>
                    <a:pt x="123618" y="15780"/>
                    <a:pt x="58707" y="-4681"/>
                    <a:pt x="40010" y="963"/>
                  </a:cubicBezTo>
                  <a:close/>
                </a:path>
              </a:pathLst>
            </a:custGeom>
            <a:solidFill>
              <a:srgbClr val="FF0000">
                <a:alpha val="9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楕円 20">
              <a:extLst>
                <a:ext uri="{FF2B5EF4-FFF2-40B4-BE49-F238E27FC236}">
                  <a16:creationId xmlns:a16="http://schemas.microsoft.com/office/drawing/2014/main" id="{C0004B10-DFED-4F27-B801-E4C91E575544}"/>
                </a:ext>
              </a:extLst>
            </p:cNvPr>
            <p:cNvSpPr/>
            <p:nvPr/>
          </p:nvSpPr>
          <p:spPr>
            <a:xfrm>
              <a:off x="5612075" y="2161967"/>
              <a:ext cx="45719" cy="45719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楕円 23">
              <a:extLst>
                <a:ext uri="{FF2B5EF4-FFF2-40B4-BE49-F238E27FC236}">
                  <a16:creationId xmlns:a16="http://schemas.microsoft.com/office/drawing/2014/main" id="{C84C1428-01D9-4CBB-91C7-BF0564BEA665}"/>
                </a:ext>
              </a:extLst>
            </p:cNvPr>
            <p:cNvSpPr/>
            <p:nvPr/>
          </p:nvSpPr>
          <p:spPr>
            <a:xfrm rot="19844005">
              <a:off x="5707467" y="2196023"/>
              <a:ext cx="45719" cy="45719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4AC36BCE-CAC3-4F48-B501-6F24796FE116}"/>
                </a:ext>
              </a:extLst>
            </p:cNvPr>
            <p:cNvSpPr/>
            <p:nvPr/>
          </p:nvSpPr>
          <p:spPr>
            <a:xfrm>
              <a:off x="6727197" y="2263637"/>
              <a:ext cx="127812" cy="109730"/>
            </a:xfrm>
            <a:custGeom>
              <a:avLst/>
              <a:gdLst>
                <a:gd name="connsiteX0" fmla="*/ 124453 w 127812"/>
                <a:gd name="connsiteY0" fmla="*/ 9663 h 109730"/>
                <a:gd name="connsiteX1" fmla="*/ 20736 w 127812"/>
                <a:gd name="connsiteY1" fmla="*/ 3313 h 109730"/>
                <a:gd name="connsiteX2" fmla="*/ 1686 w 127812"/>
                <a:gd name="connsiteY2" fmla="*/ 26596 h 109730"/>
                <a:gd name="connsiteX3" fmla="*/ 46136 w 127812"/>
                <a:gd name="connsiteY3" fmla="*/ 71046 h 109730"/>
                <a:gd name="connsiteX4" fmla="*/ 99053 w 127812"/>
                <a:gd name="connsiteY4" fmla="*/ 109146 h 109730"/>
                <a:gd name="connsiteX5" fmla="*/ 103286 w 127812"/>
                <a:gd name="connsiteY5" fmla="*/ 90096 h 109730"/>
                <a:gd name="connsiteX6" fmla="*/ 124453 w 127812"/>
                <a:gd name="connsiteY6" fmla="*/ 9663 h 109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812" h="109730">
                  <a:moveTo>
                    <a:pt x="124453" y="9663"/>
                  </a:moveTo>
                  <a:cubicBezTo>
                    <a:pt x="110695" y="-4801"/>
                    <a:pt x="41197" y="491"/>
                    <a:pt x="20736" y="3313"/>
                  </a:cubicBezTo>
                  <a:cubicBezTo>
                    <a:pt x="275" y="6135"/>
                    <a:pt x="-2547" y="15307"/>
                    <a:pt x="1686" y="26596"/>
                  </a:cubicBezTo>
                  <a:cubicBezTo>
                    <a:pt x="5919" y="37885"/>
                    <a:pt x="29908" y="57288"/>
                    <a:pt x="46136" y="71046"/>
                  </a:cubicBezTo>
                  <a:cubicBezTo>
                    <a:pt x="62364" y="84804"/>
                    <a:pt x="89528" y="105971"/>
                    <a:pt x="99053" y="109146"/>
                  </a:cubicBezTo>
                  <a:cubicBezTo>
                    <a:pt x="108578" y="112321"/>
                    <a:pt x="101169" y="102090"/>
                    <a:pt x="103286" y="90096"/>
                  </a:cubicBezTo>
                  <a:cubicBezTo>
                    <a:pt x="105403" y="78102"/>
                    <a:pt x="138211" y="24127"/>
                    <a:pt x="124453" y="9663"/>
                  </a:cubicBez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A1148484-056F-4986-BF13-86284181487B}"/>
                </a:ext>
              </a:extLst>
            </p:cNvPr>
            <p:cNvSpPr/>
            <p:nvPr/>
          </p:nvSpPr>
          <p:spPr>
            <a:xfrm>
              <a:off x="5333741" y="2285700"/>
              <a:ext cx="509345" cy="188095"/>
            </a:xfrm>
            <a:custGeom>
              <a:avLst/>
              <a:gdLst>
                <a:gd name="connsiteX0" fmla="*/ 508259 w 509345"/>
                <a:gd name="connsiteY0" fmla="*/ 140000 h 188095"/>
                <a:gd name="connsiteX1" fmla="*/ 459576 w 509345"/>
                <a:gd name="connsiteY1" fmla="*/ 186567 h 188095"/>
                <a:gd name="connsiteX2" fmla="*/ 425709 w 509345"/>
                <a:gd name="connsiteY2" fmla="*/ 173867 h 188095"/>
                <a:gd name="connsiteX3" fmla="*/ 298709 w 509345"/>
                <a:gd name="connsiteY3" fmla="*/ 144233 h 188095"/>
                <a:gd name="connsiteX4" fmla="*/ 205576 w 509345"/>
                <a:gd name="connsiteY4" fmla="*/ 123067 h 188095"/>
                <a:gd name="connsiteX5" fmla="*/ 108209 w 509345"/>
                <a:gd name="connsiteY5" fmla="*/ 106133 h 188095"/>
                <a:gd name="connsiteX6" fmla="*/ 74342 w 509345"/>
                <a:gd name="connsiteY6" fmla="*/ 82850 h 188095"/>
                <a:gd name="connsiteX7" fmla="*/ 36242 w 509345"/>
                <a:gd name="connsiteY7" fmla="*/ 32050 h 188095"/>
                <a:gd name="connsiteX8" fmla="*/ 259 w 509345"/>
                <a:gd name="connsiteY8" fmla="*/ 300 h 188095"/>
                <a:gd name="connsiteX9" fmla="*/ 55292 w 509345"/>
                <a:gd name="connsiteY9" fmla="*/ 17233 h 188095"/>
                <a:gd name="connsiteX10" fmla="*/ 131492 w 509345"/>
                <a:gd name="connsiteY10" fmla="*/ 36283 h 188095"/>
                <a:gd name="connsiteX11" fmla="*/ 199226 w 509345"/>
                <a:gd name="connsiteY11" fmla="*/ 74383 h 188095"/>
                <a:gd name="connsiteX12" fmla="*/ 366442 w 509345"/>
                <a:gd name="connsiteY12" fmla="*/ 129417 h 188095"/>
                <a:gd name="connsiteX13" fmla="*/ 408776 w 509345"/>
                <a:gd name="connsiteY13" fmla="*/ 142117 h 188095"/>
                <a:gd name="connsiteX14" fmla="*/ 508259 w 509345"/>
                <a:gd name="connsiteY14" fmla="*/ 140000 h 188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9345" h="188095">
                  <a:moveTo>
                    <a:pt x="508259" y="140000"/>
                  </a:moveTo>
                  <a:cubicBezTo>
                    <a:pt x="516726" y="147408"/>
                    <a:pt x="473334" y="180923"/>
                    <a:pt x="459576" y="186567"/>
                  </a:cubicBezTo>
                  <a:cubicBezTo>
                    <a:pt x="445818" y="192211"/>
                    <a:pt x="452520" y="180923"/>
                    <a:pt x="425709" y="173867"/>
                  </a:cubicBezTo>
                  <a:cubicBezTo>
                    <a:pt x="398898" y="166811"/>
                    <a:pt x="298709" y="144233"/>
                    <a:pt x="298709" y="144233"/>
                  </a:cubicBezTo>
                  <a:cubicBezTo>
                    <a:pt x="262020" y="135766"/>
                    <a:pt x="237326" y="129417"/>
                    <a:pt x="205576" y="123067"/>
                  </a:cubicBezTo>
                  <a:cubicBezTo>
                    <a:pt x="173826" y="116717"/>
                    <a:pt x="130081" y="112836"/>
                    <a:pt x="108209" y="106133"/>
                  </a:cubicBezTo>
                  <a:cubicBezTo>
                    <a:pt x="86337" y="99430"/>
                    <a:pt x="86336" y="95197"/>
                    <a:pt x="74342" y="82850"/>
                  </a:cubicBezTo>
                  <a:cubicBezTo>
                    <a:pt x="62347" y="70503"/>
                    <a:pt x="48589" y="45808"/>
                    <a:pt x="36242" y="32050"/>
                  </a:cubicBezTo>
                  <a:cubicBezTo>
                    <a:pt x="23895" y="18292"/>
                    <a:pt x="-2916" y="2769"/>
                    <a:pt x="259" y="300"/>
                  </a:cubicBezTo>
                  <a:cubicBezTo>
                    <a:pt x="3434" y="-2170"/>
                    <a:pt x="33420" y="11236"/>
                    <a:pt x="55292" y="17233"/>
                  </a:cubicBezTo>
                  <a:cubicBezTo>
                    <a:pt x="77164" y="23230"/>
                    <a:pt x="107503" y="26758"/>
                    <a:pt x="131492" y="36283"/>
                  </a:cubicBezTo>
                  <a:cubicBezTo>
                    <a:pt x="155481" y="45808"/>
                    <a:pt x="160068" y="58861"/>
                    <a:pt x="199226" y="74383"/>
                  </a:cubicBezTo>
                  <a:cubicBezTo>
                    <a:pt x="238384" y="89905"/>
                    <a:pt x="331517" y="118128"/>
                    <a:pt x="366442" y="129417"/>
                  </a:cubicBezTo>
                  <a:cubicBezTo>
                    <a:pt x="401367" y="140706"/>
                    <a:pt x="387962" y="141412"/>
                    <a:pt x="408776" y="142117"/>
                  </a:cubicBezTo>
                  <a:cubicBezTo>
                    <a:pt x="429590" y="142822"/>
                    <a:pt x="499792" y="132592"/>
                    <a:pt x="508259" y="140000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D03032E8-8C31-4BD6-8497-3DDF047EA898}"/>
                </a:ext>
              </a:extLst>
            </p:cNvPr>
            <p:cNvSpPr/>
            <p:nvPr/>
          </p:nvSpPr>
          <p:spPr>
            <a:xfrm>
              <a:off x="5929628" y="1891208"/>
              <a:ext cx="305022" cy="515517"/>
            </a:xfrm>
            <a:custGeom>
              <a:avLst/>
              <a:gdLst>
                <a:gd name="connsiteX0" fmla="*/ 3389 w 305022"/>
                <a:gd name="connsiteY0" fmla="*/ 1092 h 515517"/>
                <a:gd name="connsiteX1" fmla="*/ 104989 w 305022"/>
                <a:gd name="connsiteY1" fmla="*/ 85759 h 515517"/>
                <a:gd name="connsiteX2" fmla="*/ 263739 w 305022"/>
                <a:gd name="connsiteY2" fmla="*/ 157725 h 515517"/>
                <a:gd name="connsiteX3" fmla="*/ 303955 w 305022"/>
                <a:gd name="connsiteY3" fmla="*/ 252975 h 515517"/>
                <a:gd name="connsiteX4" fmla="*/ 234105 w 305022"/>
                <a:gd name="connsiteY4" fmla="*/ 430775 h 515517"/>
                <a:gd name="connsiteX5" fmla="*/ 104989 w 305022"/>
                <a:gd name="connsiteY5" fmla="*/ 515442 h 515517"/>
                <a:gd name="connsiteX6" fmla="*/ 121922 w 305022"/>
                <a:gd name="connsiteY6" fmla="*/ 418075 h 515517"/>
                <a:gd name="connsiteX7" fmla="*/ 164255 w 305022"/>
                <a:gd name="connsiteY7" fmla="*/ 229692 h 515517"/>
                <a:gd name="connsiteX8" fmla="*/ 37255 w 305022"/>
                <a:gd name="connsiteY8" fmla="*/ 149259 h 515517"/>
                <a:gd name="connsiteX9" fmla="*/ 3389 w 305022"/>
                <a:gd name="connsiteY9" fmla="*/ 1092 h 515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5022" h="515517">
                  <a:moveTo>
                    <a:pt x="3389" y="1092"/>
                  </a:moveTo>
                  <a:cubicBezTo>
                    <a:pt x="14678" y="-9491"/>
                    <a:pt x="61597" y="59654"/>
                    <a:pt x="104989" y="85759"/>
                  </a:cubicBezTo>
                  <a:cubicBezTo>
                    <a:pt x="148381" y="111864"/>
                    <a:pt x="230578" y="129856"/>
                    <a:pt x="263739" y="157725"/>
                  </a:cubicBezTo>
                  <a:cubicBezTo>
                    <a:pt x="296900" y="185594"/>
                    <a:pt x="308894" y="207467"/>
                    <a:pt x="303955" y="252975"/>
                  </a:cubicBezTo>
                  <a:cubicBezTo>
                    <a:pt x="299016" y="298483"/>
                    <a:pt x="267266" y="387031"/>
                    <a:pt x="234105" y="430775"/>
                  </a:cubicBezTo>
                  <a:cubicBezTo>
                    <a:pt x="200944" y="474520"/>
                    <a:pt x="123686" y="517559"/>
                    <a:pt x="104989" y="515442"/>
                  </a:cubicBezTo>
                  <a:cubicBezTo>
                    <a:pt x="86292" y="513325"/>
                    <a:pt x="112044" y="465700"/>
                    <a:pt x="121922" y="418075"/>
                  </a:cubicBezTo>
                  <a:cubicBezTo>
                    <a:pt x="131800" y="370450"/>
                    <a:pt x="178366" y="274495"/>
                    <a:pt x="164255" y="229692"/>
                  </a:cubicBezTo>
                  <a:cubicBezTo>
                    <a:pt x="150144" y="184889"/>
                    <a:pt x="64066" y="183126"/>
                    <a:pt x="37255" y="149259"/>
                  </a:cubicBezTo>
                  <a:cubicBezTo>
                    <a:pt x="10444" y="115392"/>
                    <a:pt x="-7900" y="11675"/>
                    <a:pt x="3389" y="1092"/>
                  </a:cubicBez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7A1A908E-CDCC-466B-B64C-070C8F30E743}"/>
                </a:ext>
              </a:extLst>
            </p:cNvPr>
            <p:cNvSpPr/>
            <p:nvPr/>
          </p:nvSpPr>
          <p:spPr>
            <a:xfrm>
              <a:off x="6599699" y="2713038"/>
              <a:ext cx="613327" cy="428728"/>
            </a:xfrm>
            <a:custGeom>
              <a:avLst/>
              <a:gdLst>
                <a:gd name="connsiteX0" fmla="*/ 47164 w 613327"/>
                <a:gd name="connsiteY0" fmla="*/ 76200 h 428728"/>
                <a:gd name="connsiteX1" fmla="*/ 45576 w 613327"/>
                <a:gd name="connsiteY1" fmla="*/ 25400 h 428728"/>
                <a:gd name="connsiteX2" fmla="*/ 91614 w 613327"/>
                <a:gd name="connsiteY2" fmla="*/ 15875 h 428728"/>
                <a:gd name="connsiteX3" fmla="*/ 191626 w 613327"/>
                <a:gd name="connsiteY3" fmla="*/ 33337 h 428728"/>
                <a:gd name="connsiteX4" fmla="*/ 369426 w 613327"/>
                <a:gd name="connsiteY4" fmla="*/ 92075 h 428728"/>
                <a:gd name="connsiteX5" fmla="*/ 440864 w 613327"/>
                <a:gd name="connsiteY5" fmla="*/ 190500 h 428728"/>
                <a:gd name="connsiteX6" fmla="*/ 459914 w 613327"/>
                <a:gd name="connsiteY6" fmla="*/ 265112 h 428728"/>
                <a:gd name="connsiteX7" fmla="*/ 471026 w 613327"/>
                <a:gd name="connsiteY7" fmla="*/ 309562 h 428728"/>
                <a:gd name="connsiteX8" fmla="*/ 534526 w 613327"/>
                <a:gd name="connsiteY8" fmla="*/ 387350 h 428728"/>
                <a:gd name="connsiteX9" fmla="*/ 612314 w 613327"/>
                <a:gd name="connsiteY9" fmla="*/ 428625 h 428728"/>
                <a:gd name="connsiteX10" fmla="*/ 580564 w 613327"/>
                <a:gd name="connsiteY10" fmla="*/ 398462 h 428728"/>
                <a:gd name="connsiteX11" fmla="*/ 605964 w 613327"/>
                <a:gd name="connsiteY11" fmla="*/ 377825 h 428728"/>
                <a:gd name="connsiteX12" fmla="*/ 588501 w 613327"/>
                <a:gd name="connsiteY12" fmla="*/ 306387 h 428728"/>
                <a:gd name="connsiteX13" fmla="*/ 472614 w 613327"/>
                <a:gd name="connsiteY13" fmla="*/ 130175 h 428728"/>
                <a:gd name="connsiteX14" fmla="*/ 285289 w 613327"/>
                <a:gd name="connsiteY14" fmla="*/ 28575 h 428728"/>
                <a:gd name="connsiteX15" fmla="*/ 69389 w 613327"/>
                <a:gd name="connsiteY15" fmla="*/ 0 h 428728"/>
                <a:gd name="connsiteX16" fmla="*/ 1126 w 613327"/>
                <a:gd name="connsiteY16" fmla="*/ 28575 h 428728"/>
                <a:gd name="connsiteX17" fmla="*/ 47164 w 613327"/>
                <a:gd name="connsiteY17" fmla="*/ 76200 h 428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13327" h="428728">
                  <a:moveTo>
                    <a:pt x="47164" y="76200"/>
                  </a:moveTo>
                  <a:cubicBezTo>
                    <a:pt x="54572" y="75671"/>
                    <a:pt x="38168" y="35454"/>
                    <a:pt x="45576" y="25400"/>
                  </a:cubicBezTo>
                  <a:cubicBezTo>
                    <a:pt x="52984" y="15346"/>
                    <a:pt x="67272" y="14552"/>
                    <a:pt x="91614" y="15875"/>
                  </a:cubicBezTo>
                  <a:cubicBezTo>
                    <a:pt x="115956" y="17198"/>
                    <a:pt x="145324" y="20637"/>
                    <a:pt x="191626" y="33337"/>
                  </a:cubicBezTo>
                  <a:cubicBezTo>
                    <a:pt x="237928" y="46037"/>
                    <a:pt x="327886" y="65881"/>
                    <a:pt x="369426" y="92075"/>
                  </a:cubicBezTo>
                  <a:cubicBezTo>
                    <a:pt x="410966" y="118269"/>
                    <a:pt x="425783" y="161661"/>
                    <a:pt x="440864" y="190500"/>
                  </a:cubicBezTo>
                  <a:cubicBezTo>
                    <a:pt x="455945" y="219340"/>
                    <a:pt x="454887" y="245268"/>
                    <a:pt x="459914" y="265112"/>
                  </a:cubicBezTo>
                  <a:cubicBezTo>
                    <a:pt x="464941" y="284956"/>
                    <a:pt x="458591" y="289189"/>
                    <a:pt x="471026" y="309562"/>
                  </a:cubicBezTo>
                  <a:cubicBezTo>
                    <a:pt x="483461" y="329935"/>
                    <a:pt x="510978" y="367506"/>
                    <a:pt x="534526" y="387350"/>
                  </a:cubicBezTo>
                  <a:cubicBezTo>
                    <a:pt x="558074" y="407194"/>
                    <a:pt x="604641" y="426773"/>
                    <a:pt x="612314" y="428625"/>
                  </a:cubicBezTo>
                  <a:cubicBezTo>
                    <a:pt x="619987" y="430477"/>
                    <a:pt x="581622" y="406929"/>
                    <a:pt x="580564" y="398462"/>
                  </a:cubicBezTo>
                  <a:cubicBezTo>
                    <a:pt x="579506" y="389995"/>
                    <a:pt x="604641" y="393171"/>
                    <a:pt x="605964" y="377825"/>
                  </a:cubicBezTo>
                  <a:cubicBezTo>
                    <a:pt x="607287" y="362479"/>
                    <a:pt x="610726" y="347662"/>
                    <a:pt x="588501" y="306387"/>
                  </a:cubicBezTo>
                  <a:cubicBezTo>
                    <a:pt x="566276" y="265112"/>
                    <a:pt x="523149" y="176477"/>
                    <a:pt x="472614" y="130175"/>
                  </a:cubicBezTo>
                  <a:cubicBezTo>
                    <a:pt x="422079" y="83873"/>
                    <a:pt x="352493" y="50271"/>
                    <a:pt x="285289" y="28575"/>
                  </a:cubicBezTo>
                  <a:cubicBezTo>
                    <a:pt x="218085" y="6879"/>
                    <a:pt x="116749" y="0"/>
                    <a:pt x="69389" y="0"/>
                  </a:cubicBezTo>
                  <a:cubicBezTo>
                    <a:pt x="22029" y="0"/>
                    <a:pt x="10122" y="18256"/>
                    <a:pt x="1126" y="28575"/>
                  </a:cubicBezTo>
                  <a:cubicBezTo>
                    <a:pt x="-7870" y="38894"/>
                    <a:pt x="39756" y="76729"/>
                    <a:pt x="47164" y="76200"/>
                  </a:cubicBezTo>
                  <a:close/>
                </a:path>
              </a:pathLst>
            </a:custGeom>
            <a:solidFill>
              <a:srgbClr val="FF0000">
                <a:alpha val="9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69EBD34E-3312-4646-9513-815334E2595D}"/>
                </a:ext>
              </a:extLst>
            </p:cNvPr>
            <p:cNvSpPr/>
            <p:nvPr/>
          </p:nvSpPr>
          <p:spPr>
            <a:xfrm>
              <a:off x="6647445" y="2720943"/>
              <a:ext cx="129596" cy="43535"/>
            </a:xfrm>
            <a:custGeom>
              <a:avLst/>
              <a:gdLst>
                <a:gd name="connsiteX0" fmla="*/ 129593 w 129596"/>
                <a:gd name="connsiteY0" fmla="*/ 42895 h 43535"/>
                <a:gd name="connsiteX1" fmla="*/ 45455 w 129596"/>
                <a:gd name="connsiteY1" fmla="*/ 25432 h 43535"/>
                <a:gd name="connsiteX2" fmla="*/ 18468 w 129596"/>
                <a:gd name="connsiteY2" fmla="*/ 20670 h 43535"/>
                <a:gd name="connsiteX3" fmla="*/ 1005 w 129596"/>
                <a:gd name="connsiteY3" fmla="*/ 11145 h 43535"/>
                <a:gd name="connsiteX4" fmla="*/ 48630 w 129596"/>
                <a:gd name="connsiteY4" fmla="*/ 32 h 43535"/>
                <a:gd name="connsiteX5" fmla="*/ 129593 w 129596"/>
                <a:gd name="connsiteY5" fmla="*/ 42895 h 43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596" h="43535">
                  <a:moveTo>
                    <a:pt x="129593" y="42895"/>
                  </a:moveTo>
                  <a:cubicBezTo>
                    <a:pt x="129064" y="47128"/>
                    <a:pt x="63976" y="29136"/>
                    <a:pt x="45455" y="25432"/>
                  </a:cubicBezTo>
                  <a:cubicBezTo>
                    <a:pt x="26934" y="21728"/>
                    <a:pt x="25876" y="23051"/>
                    <a:pt x="18468" y="20670"/>
                  </a:cubicBezTo>
                  <a:cubicBezTo>
                    <a:pt x="11060" y="18289"/>
                    <a:pt x="-4022" y="14585"/>
                    <a:pt x="1005" y="11145"/>
                  </a:cubicBezTo>
                  <a:cubicBezTo>
                    <a:pt x="6032" y="7705"/>
                    <a:pt x="29315" y="1355"/>
                    <a:pt x="48630" y="32"/>
                  </a:cubicBezTo>
                  <a:cubicBezTo>
                    <a:pt x="67945" y="-1291"/>
                    <a:pt x="130122" y="38662"/>
                    <a:pt x="129593" y="42895"/>
                  </a:cubicBezTo>
                  <a:close/>
                </a:path>
              </a:pathLst>
            </a:custGeom>
            <a:solidFill>
              <a:srgbClr val="FF0000">
                <a:alpha val="9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824B7E6E-B1CA-44D9-9937-7B9E9251FC6D}"/>
                </a:ext>
              </a:extLst>
            </p:cNvPr>
            <p:cNvSpPr/>
            <p:nvPr/>
          </p:nvSpPr>
          <p:spPr>
            <a:xfrm>
              <a:off x="6744990" y="2741190"/>
              <a:ext cx="299839" cy="196689"/>
            </a:xfrm>
            <a:custGeom>
              <a:avLst/>
              <a:gdLst>
                <a:gd name="connsiteX0" fmla="*/ 46335 w 299839"/>
                <a:gd name="connsiteY0" fmla="*/ 6773 h 196689"/>
                <a:gd name="connsiteX1" fmla="*/ 5060 w 299839"/>
                <a:gd name="connsiteY1" fmla="*/ 68685 h 196689"/>
                <a:gd name="connsiteX2" fmla="*/ 5060 w 299839"/>
                <a:gd name="connsiteY2" fmla="*/ 100435 h 196689"/>
                <a:gd name="connsiteX3" fmla="*/ 44748 w 299839"/>
                <a:gd name="connsiteY3" fmla="*/ 138535 h 196689"/>
                <a:gd name="connsiteX4" fmla="*/ 108248 w 299839"/>
                <a:gd name="connsiteY4" fmla="*/ 167110 h 196689"/>
                <a:gd name="connsiteX5" fmla="*/ 133648 w 299839"/>
                <a:gd name="connsiteY5" fmla="*/ 167110 h 196689"/>
                <a:gd name="connsiteX6" fmla="*/ 100310 w 299839"/>
                <a:gd name="connsiteY6" fmla="*/ 182985 h 196689"/>
                <a:gd name="connsiteX7" fmla="*/ 192385 w 299839"/>
                <a:gd name="connsiteY7" fmla="*/ 194098 h 196689"/>
                <a:gd name="connsiteX8" fmla="*/ 247948 w 299839"/>
                <a:gd name="connsiteY8" fmla="*/ 194098 h 196689"/>
                <a:gd name="connsiteX9" fmla="*/ 282873 w 299839"/>
                <a:gd name="connsiteY9" fmla="*/ 165523 h 196689"/>
                <a:gd name="connsiteX10" fmla="*/ 295573 w 299839"/>
                <a:gd name="connsiteY10" fmla="*/ 114723 h 196689"/>
                <a:gd name="connsiteX11" fmla="*/ 209848 w 299839"/>
                <a:gd name="connsiteY11" fmla="*/ 35348 h 196689"/>
                <a:gd name="connsiteX12" fmla="*/ 116185 w 299839"/>
                <a:gd name="connsiteY12" fmla="*/ 5185 h 196689"/>
                <a:gd name="connsiteX13" fmla="*/ 46335 w 299839"/>
                <a:gd name="connsiteY13" fmla="*/ 6773 h 19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9839" h="196689">
                  <a:moveTo>
                    <a:pt x="46335" y="6773"/>
                  </a:moveTo>
                  <a:cubicBezTo>
                    <a:pt x="27814" y="17356"/>
                    <a:pt x="11939" y="53075"/>
                    <a:pt x="5060" y="68685"/>
                  </a:cubicBezTo>
                  <a:cubicBezTo>
                    <a:pt x="-1819" y="84295"/>
                    <a:pt x="-1555" y="88793"/>
                    <a:pt x="5060" y="100435"/>
                  </a:cubicBezTo>
                  <a:cubicBezTo>
                    <a:pt x="11675" y="112077"/>
                    <a:pt x="27550" y="127423"/>
                    <a:pt x="44748" y="138535"/>
                  </a:cubicBezTo>
                  <a:cubicBezTo>
                    <a:pt x="61946" y="149647"/>
                    <a:pt x="93431" y="162347"/>
                    <a:pt x="108248" y="167110"/>
                  </a:cubicBezTo>
                  <a:cubicBezTo>
                    <a:pt x="123065" y="171873"/>
                    <a:pt x="134971" y="164464"/>
                    <a:pt x="133648" y="167110"/>
                  </a:cubicBezTo>
                  <a:cubicBezTo>
                    <a:pt x="132325" y="169756"/>
                    <a:pt x="90521" y="178487"/>
                    <a:pt x="100310" y="182985"/>
                  </a:cubicBezTo>
                  <a:cubicBezTo>
                    <a:pt x="110100" y="187483"/>
                    <a:pt x="167779" y="192246"/>
                    <a:pt x="192385" y="194098"/>
                  </a:cubicBezTo>
                  <a:cubicBezTo>
                    <a:pt x="216991" y="195950"/>
                    <a:pt x="232867" y="198861"/>
                    <a:pt x="247948" y="194098"/>
                  </a:cubicBezTo>
                  <a:cubicBezTo>
                    <a:pt x="263029" y="189336"/>
                    <a:pt x="274936" y="178752"/>
                    <a:pt x="282873" y="165523"/>
                  </a:cubicBezTo>
                  <a:cubicBezTo>
                    <a:pt x="290810" y="152294"/>
                    <a:pt x="307744" y="136419"/>
                    <a:pt x="295573" y="114723"/>
                  </a:cubicBezTo>
                  <a:cubicBezTo>
                    <a:pt x="283402" y="93027"/>
                    <a:pt x="239746" y="53604"/>
                    <a:pt x="209848" y="35348"/>
                  </a:cubicBezTo>
                  <a:cubicBezTo>
                    <a:pt x="179950" y="17092"/>
                    <a:pt x="139204" y="10477"/>
                    <a:pt x="116185" y="5185"/>
                  </a:cubicBezTo>
                  <a:cubicBezTo>
                    <a:pt x="93166" y="-107"/>
                    <a:pt x="64856" y="-3810"/>
                    <a:pt x="46335" y="6773"/>
                  </a:cubicBezTo>
                  <a:close/>
                </a:path>
              </a:pathLst>
            </a:custGeom>
            <a:solidFill>
              <a:srgbClr val="FF0000">
                <a:alpha val="9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9A2843AD-526F-4989-8803-0E6F993D3732}"/>
                </a:ext>
              </a:extLst>
            </p:cNvPr>
            <p:cNvSpPr/>
            <p:nvPr/>
          </p:nvSpPr>
          <p:spPr>
            <a:xfrm>
              <a:off x="6861158" y="2816674"/>
              <a:ext cx="45719" cy="45719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3B3D234A-DA33-41C5-81CB-099243E27EA0}"/>
                </a:ext>
              </a:extLst>
            </p:cNvPr>
            <p:cNvSpPr/>
            <p:nvPr/>
          </p:nvSpPr>
          <p:spPr>
            <a:xfrm>
              <a:off x="6678320" y="2752606"/>
              <a:ext cx="68560" cy="84303"/>
            </a:xfrm>
            <a:custGeom>
              <a:avLst/>
              <a:gdLst>
                <a:gd name="connsiteX0" fmla="*/ 32043 w 68560"/>
                <a:gd name="connsiteY0" fmla="*/ 119 h 84303"/>
                <a:gd name="connsiteX1" fmla="*/ 17755 w 68560"/>
                <a:gd name="connsiteY1" fmla="*/ 54094 h 84303"/>
                <a:gd name="connsiteX2" fmla="*/ 68555 w 68560"/>
                <a:gd name="connsiteY2" fmla="*/ 84257 h 84303"/>
                <a:gd name="connsiteX3" fmla="*/ 20930 w 68560"/>
                <a:gd name="connsiteY3" fmla="*/ 60444 h 84303"/>
                <a:gd name="connsiteX4" fmla="*/ 293 w 68560"/>
                <a:gd name="connsiteY4" fmla="*/ 39807 h 84303"/>
                <a:gd name="connsiteX5" fmla="*/ 32043 w 68560"/>
                <a:gd name="connsiteY5" fmla="*/ 119 h 8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60" h="84303">
                  <a:moveTo>
                    <a:pt x="32043" y="119"/>
                  </a:moveTo>
                  <a:cubicBezTo>
                    <a:pt x="34953" y="2500"/>
                    <a:pt x="11670" y="40071"/>
                    <a:pt x="17755" y="54094"/>
                  </a:cubicBezTo>
                  <a:cubicBezTo>
                    <a:pt x="23840" y="68117"/>
                    <a:pt x="68026" y="83199"/>
                    <a:pt x="68555" y="84257"/>
                  </a:cubicBezTo>
                  <a:cubicBezTo>
                    <a:pt x="69084" y="85315"/>
                    <a:pt x="32307" y="67852"/>
                    <a:pt x="20930" y="60444"/>
                  </a:cubicBezTo>
                  <a:cubicBezTo>
                    <a:pt x="9553" y="53036"/>
                    <a:pt x="3997" y="48009"/>
                    <a:pt x="293" y="39807"/>
                  </a:cubicBezTo>
                  <a:cubicBezTo>
                    <a:pt x="-3411" y="31605"/>
                    <a:pt x="29133" y="-2262"/>
                    <a:pt x="32043" y="119"/>
                  </a:cubicBezTo>
                  <a:close/>
                </a:path>
              </a:pathLst>
            </a:custGeom>
            <a:solidFill>
              <a:srgbClr val="FF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3515FB38-B101-4DCB-9BD7-C175E837942A}"/>
                </a:ext>
              </a:extLst>
            </p:cNvPr>
            <p:cNvSpPr/>
            <p:nvPr/>
          </p:nvSpPr>
          <p:spPr>
            <a:xfrm>
              <a:off x="6611965" y="2755771"/>
              <a:ext cx="438844" cy="230317"/>
            </a:xfrm>
            <a:custGeom>
              <a:avLst/>
              <a:gdLst>
                <a:gd name="connsiteX0" fmla="*/ 3148 w 438844"/>
                <a:gd name="connsiteY0" fmla="*/ 3304 h 230317"/>
                <a:gd name="connsiteX1" fmla="*/ 79348 w 438844"/>
                <a:gd name="connsiteY1" fmla="*/ 62042 h 230317"/>
                <a:gd name="connsiteX2" fmla="*/ 150785 w 438844"/>
                <a:gd name="connsiteY2" fmla="*/ 100142 h 230317"/>
                <a:gd name="connsiteX3" fmla="*/ 252385 w 438844"/>
                <a:gd name="connsiteY3" fmla="*/ 166817 h 230317"/>
                <a:gd name="connsiteX4" fmla="*/ 357160 w 438844"/>
                <a:gd name="connsiteY4" fmla="*/ 195392 h 230317"/>
                <a:gd name="connsiteX5" fmla="*/ 430185 w 438844"/>
                <a:gd name="connsiteY5" fmla="*/ 204917 h 230317"/>
                <a:gd name="connsiteX6" fmla="*/ 425423 w 438844"/>
                <a:gd name="connsiteY6" fmla="*/ 227142 h 230317"/>
                <a:gd name="connsiteX7" fmla="*/ 322235 w 438844"/>
                <a:gd name="connsiteY7" fmla="*/ 223967 h 230317"/>
                <a:gd name="connsiteX8" fmla="*/ 192060 w 438844"/>
                <a:gd name="connsiteY8" fmla="*/ 169992 h 230317"/>
                <a:gd name="connsiteX9" fmla="*/ 3148 w 438844"/>
                <a:gd name="connsiteY9" fmla="*/ 3304 h 230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844" h="230317">
                  <a:moveTo>
                    <a:pt x="3148" y="3304"/>
                  </a:moveTo>
                  <a:cubicBezTo>
                    <a:pt x="-15637" y="-14688"/>
                    <a:pt x="54742" y="45902"/>
                    <a:pt x="79348" y="62042"/>
                  </a:cubicBezTo>
                  <a:cubicBezTo>
                    <a:pt x="103954" y="78182"/>
                    <a:pt x="121946" y="82680"/>
                    <a:pt x="150785" y="100142"/>
                  </a:cubicBezTo>
                  <a:cubicBezTo>
                    <a:pt x="179624" y="117604"/>
                    <a:pt x="217989" y="150942"/>
                    <a:pt x="252385" y="166817"/>
                  </a:cubicBezTo>
                  <a:cubicBezTo>
                    <a:pt x="286781" y="182692"/>
                    <a:pt x="327527" y="189042"/>
                    <a:pt x="357160" y="195392"/>
                  </a:cubicBezTo>
                  <a:cubicBezTo>
                    <a:pt x="386793" y="201742"/>
                    <a:pt x="418808" y="199625"/>
                    <a:pt x="430185" y="204917"/>
                  </a:cubicBezTo>
                  <a:cubicBezTo>
                    <a:pt x="441562" y="210209"/>
                    <a:pt x="443415" y="223967"/>
                    <a:pt x="425423" y="227142"/>
                  </a:cubicBezTo>
                  <a:cubicBezTo>
                    <a:pt x="407431" y="230317"/>
                    <a:pt x="361129" y="233492"/>
                    <a:pt x="322235" y="223967"/>
                  </a:cubicBezTo>
                  <a:cubicBezTo>
                    <a:pt x="283341" y="214442"/>
                    <a:pt x="242595" y="202271"/>
                    <a:pt x="192060" y="169992"/>
                  </a:cubicBezTo>
                  <a:cubicBezTo>
                    <a:pt x="141525" y="137713"/>
                    <a:pt x="21933" y="21296"/>
                    <a:pt x="3148" y="3304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754DBE42-905F-413A-8E0C-B2F55A734ED9}"/>
                </a:ext>
              </a:extLst>
            </p:cNvPr>
            <p:cNvSpPr/>
            <p:nvPr/>
          </p:nvSpPr>
          <p:spPr>
            <a:xfrm>
              <a:off x="6575424" y="2813056"/>
              <a:ext cx="454743" cy="360466"/>
            </a:xfrm>
            <a:custGeom>
              <a:avLst/>
              <a:gdLst>
                <a:gd name="connsiteX0" fmla="*/ 1 w 454743"/>
                <a:gd name="connsiteY0" fmla="*/ 3169 h 360466"/>
                <a:gd name="connsiteX1" fmla="*/ 52389 w 454743"/>
                <a:gd name="connsiteY1" fmla="*/ 33332 h 360466"/>
                <a:gd name="connsiteX2" fmla="*/ 95251 w 454743"/>
                <a:gd name="connsiteY2" fmla="*/ 80957 h 360466"/>
                <a:gd name="connsiteX3" fmla="*/ 166689 w 454743"/>
                <a:gd name="connsiteY3" fmla="*/ 168269 h 360466"/>
                <a:gd name="connsiteX4" fmla="*/ 304801 w 454743"/>
                <a:gd name="connsiteY4" fmla="*/ 238119 h 360466"/>
                <a:gd name="connsiteX5" fmla="*/ 427039 w 454743"/>
                <a:gd name="connsiteY5" fmla="*/ 304794 h 360466"/>
                <a:gd name="connsiteX6" fmla="*/ 446089 w 454743"/>
                <a:gd name="connsiteY6" fmla="*/ 360357 h 360466"/>
                <a:gd name="connsiteX7" fmla="*/ 314326 w 454743"/>
                <a:gd name="connsiteY7" fmla="*/ 315907 h 360466"/>
                <a:gd name="connsiteX8" fmla="*/ 150814 w 454743"/>
                <a:gd name="connsiteY8" fmla="*/ 214307 h 360466"/>
                <a:gd name="connsiteX9" fmla="*/ 61914 w 454743"/>
                <a:gd name="connsiteY9" fmla="*/ 150807 h 360466"/>
                <a:gd name="connsiteX10" fmla="*/ 50801 w 454743"/>
                <a:gd name="connsiteY10" fmla="*/ 111119 h 360466"/>
                <a:gd name="connsiteX11" fmla="*/ 1 w 454743"/>
                <a:gd name="connsiteY11" fmla="*/ 3169 h 360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4743" h="360466">
                  <a:moveTo>
                    <a:pt x="1" y="3169"/>
                  </a:moveTo>
                  <a:cubicBezTo>
                    <a:pt x="266" y="-9795"/>
                    <a:pt x="36514" y="20367"/>
                    <a:pt x="52389" y="33332"/>
                  </a:cubicBezTo>
                  <a:cubicBezTo>
                    <a:pt x="68264" y="46297"/>
                    <a:pt x="76201" y="58468"/>
                    <a:pt x="95251" y="80957"/>
                  </a:cubicBezTo>
                  <a:cubicBezTo>
                    <a:pt x="114301" y="103447"/>
                    <a:pt x="131764" y="142075"/>
                    <a:pt x="166689" y="168269"/>
                  </a:cubicBezTo>
                  <a:cubicBezTo>
                    <a:pt x="201614" y="194463"/>
                    <a:pt x="261409" y="215365"/>
                    <a:pt x="304801" y="238119"/>
                  </a:cubicBezTo>
                  <a:cubicBezTo>
                    <a:pt x="348193" y="260873"/>
                    <a:pt x="403491" y="284421"/>
                    <a:pt x="427039" y="304794"/>
                  </a:cubicBezTo>
                  <a:cubicBezTo>
                    <a:pt x="450587" y="325167"/>
                    <a:pt x="464875" y="358505"/>
                    <a:pt x="446089" y="360357"/>
                  </a:cubicBezTo>
                  <a:cubicBezTo>
                    <a:pt x="427304" y="362209"/>
                    <a:pt x="363538" y="340249"/>
                    <a:pt x="314326" y="315907"/>
                  </a:cubicBezTo>
                  <a:cubicBezTo>
                    <a:pt x="265114" y="291565"/>
                    <a:pt x="192883" y="241824"/>
                    <a:pt x="150814" y="214307"/>
                  </a:cubicBezTo>
                  <a:cubicBezTo>
                    <a:pt x="108745" y="186790"/>
                    <a:pt x="78583" y="168005"/>
                    <a:pt x="61914" y="150807"/>
                  </a:cubicBezTo>
                  <a:cubicBezTo>
                    <a:pt x="45245" y="133609"/>
                    <a:pt x="56622" y="132286"/>
                    <a:pt x="50801" y="111119"/>
                  </a:cubicBezTo>
                  <a:cubicBezTo>
                    <a:pt x="44980" y="89952"/>
                    <a:pt x="-264" y="16133"/>
                    <a:pt x="1" y="3169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E473AB57-DED9-42AD-95EF-E0C96C5D4DC1}"/>
                </a:ext>
              </a:extLst>
            </p:cNvPr>
            <p:cNvSpPr/>
            <p:nvPr/>
          </p:nvSpPr>
          <p:spPr>
            <a:xfrm>
              <a:off x="6282092" y="3213006"/>
              <a:ext cx="316844" cy="942839"/>
            </a:xfrm>
            <a:custGeom>
              <a:avLst/>
              <a:gdLst>
                <a:gd name="connsiteX0" fmla="*/ 84841 w 316844"/>
                <a:gd name="connsiteY0" fmla="*/ 94 h 942839"/>
                <a:gd name="connsiteX1" fmla="*/ 144108 w 316844"/>
                <a:gd name="connsiteY1" fmla="*/ 114394 h 942839"/>
                <a:gd name="connsiteX2" fmla="*/ 192791 w 316844"/>
                <a:gd name="connsiteY2" fmla="*/ 237161 h 942839"/>
                <a:gd name="connsiteX3" fmla="*/ 222425 w 316844"/>
                <a:gd name="connsiteY3" fmla="*/ 376861 h 942839"/>
                <a:gd name="connsiteX4" fmla="*/ 313441 w 316844"/>
                <a:gd name="connsiteY4" fmla="*/ 569477 h 942839"/>
                <a:gd name="connsiteX5" fmla="*/ 288041 w 316844"/>
                <a:gd name="connsiteY5" fmla="*/ 692244 h 942839"/>
                <a:gd name="connsiteX6" fmla="*/ 199141 w 316844"/>
                <a:gd name="connsiteY6" fmla="*/ 599111 h 942839"/>
                <a:gd name="connsiteX7" fmla="*/ 192791 w 316844"/>
                <a:gd name="connsiteY7" fmla="*/ 639327 h 942839"/>
                <a:gd name="connsiteX8" fmla="*/ 192791 w 316844"/>
                <a:gd name="connsiteY8" fmla="*/ 757861 h 942839"/>
                <a:gd name="connsiteX9" fmla="*/ 55208 w 316844"/>
                <a:gd name="connsiteY9" fmla="*/ 893327 h 942839"/>
                <a:gd name="connsiteX10" fmla="*/ 2291 w 316844"/>
                <a:gd name="connsiteY10" fmla="*/ 939894 h 942839"/>
                <a:gd name="connsiteX11" fmla="*/ 122941 w 316844"/>
                <a:gd name="connsiteY11" fmla="*/ 819244 h 942839"/>
                <a:gd name="connsiteX12" fmla="*/ 76375 w 316844"/>
                <a:gd name="connsiteY12" fmla="*/ 738811 h 942839"/>
                <a:gd name="connsiteX13" fmla="*/ 55208 w 316844"/>
                <a:gd name="connsiteY13" fmla="*/ 554661 h 942839"/>
                <a:gd name="connsiteX14" fmla="*/ 116591 w 316844"/>
                <a:gd name="connsiteY14" fmla="*/ 398027 h 942839"/>
                <a:gd name="connsiteX15" fmla="*/ 144108 w 316844"/>
                <a:gd name="connsiteY15" fmla="*/ 264677 h 942839"/>
                <a:gd name="connsiteX16" fmla="*/ 129291 w 316844"/>
                <a:gd name="connsiteY16" fmla="*/ 133444 h 942839"/>
                <a:gd name="connsiteX17" fmla="*/ 84841 w 316844"/>
                <a:gd name="connsiteY17" fmla="*/ 94 h 942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6844" h="942839">
                  <a:moveTo>
                    <a:pt x="84841" y="94"/>
                  </a:moveTo>
                  <a:cubicBezTo>
                    <a:pt x="87311" y="-3081"/>
                    <a:pt x="126116" y="74883"/>
                    <a:pt x="144108" y="114394"/>
                  </a:cubicBezTo>
                  <a:cubicBezTo>
                    <a:pt x="162100" y="153905"/>
                    <a:pt x="179738" y="193417"/>
                    <a:pt x="192791" y="237161"/>
                  </a:cubicBezTo>
                  <a:cubicBezTo>
                    <a:pt x="205844" y="280906"/>
                    <a:pt x="202317" y="321475"/>
                    <a:pt x="222425" y="376861"/>
                  </a:cubicBezTo>
                  <a:cubicBezTo>
                    <a:pt x="242533" y="432247"/>
                    <a:pt x="302505" y="516913"/>
                    <a:pt x="313441" y="569477"/>
                  </a:cubicBezTo>
                  <a:cubicBezTo>
                    <a:pt x="324377" y="622041"/>
                    <a:pt x="307091" y="687305"/>
                    <a:pt x="288041" y="692244"/>
                  </a:cubicBezTo>
                  <a:cubicBezTo>
                    <a:pt x="268991" y="697183"/>
                    <a:pt x="215016" y="607930"/>
                    <a:pt x="199141" y="599111"/>
                  </a:cubicBezTo>
                  <a:cubicBezTo>
                    <a:pt x="183266" y="590292"/>
                    <a:pt x="193849" y="612869"/>
                    <a:pt x="192791" y="639327"/>
                  </a:cubicBezTo>
                  <a:cubicBezTo>
                    <a:pt x="191733" y="665785"/>
                    <a:pt x="215721" y="715528"/>
                    <a:pt x="192791" y="757861"/>
                  </a:cubicBezTo>
                  <a:cubicBezTo>
                    <a:pt x="169861" y="800194"/>
                    <a:pt x="86958" y="862988"/>
                    <a:pt x="55208" y="893327"/>
                  </a:cubicBezTo>
                  <a:cubicBezTo>
                    <a:pt x="23458" y="923666"/>
                    <a:pt x="-8998" y="952241"/>
                    <a:pt x="2291" y="939894"/>
                  </a:cubicBezTo>
                  <a:cubicBezTo>
                    <a:pt x="13580" y="927547"/>
                    <a:pt x="110594" y="852758"/>
                    <a:pt x="122941" y="819244"/>
                  </a:cubicBezTo>
                  <a:cubicBezTo>
                    <a:pt x="135288" y="785730"/>
                    <a:pt x="87664" y="782908"/>
                    <a:pt x="76375" y="738811"/>
                  </a:cubicBezTo>
                  <a:cubicBezTo>
                    <a:pt x="65086" y="694714"/>
                    <a:pt x="48505" y="611458"/>
                    <a:pt x="55208" y="554661"/>
                  </a:cubicBezTo>
                  <a:cubicBezTo>
                    <a:pt x="61911" y="497864"/>
                    <a:pt x="101774" y="446358"/>
                    <a:pt x="116591" y="398027"/>
                  </a:cubicBezTo>
                  <a:cubicBezTo>
                    <a:pt x="131408" y="349696"/>
                    <a:pt x="141991" y="308774"/>
                    <a:pt x="144108" y="264677"/>
                  </a:cubicBezTo>
                  <a:cubicBezTo>
                    <a:pt x="146225" y="220580"/>
                    <a:pt x="136699" y="171897"/>
                    <a:pt x="129291" y="133444"/>
                  </a:cubicBezTo>
                  <a:cubicBezTo>
                    <a:pt x="121883" y="94991"/>
                    <a:pt x="82371" y="3269"/>
                    <a:pt x="84841" y="94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8FC88E7B-70B0-4B83-90DC-EDAB8C526078}"/>
                </a:ext>
              </a:extLst>
            </p:cNvPr>
            <p:cNvSpPr/>
            <p:nvPr/>
          </p:nvSpPr>
          <p:spPr>
            <a:xfrm>
              <a:off x="5597951" y="3065566"/>
              <a:ext cx="193437" cy="115943"/>
            </a:xfrm>
            <a:custGeom>
              <a:avLst/>
              <a:gdLst>
                <a:gd name="connsiteX0" fmla="*/ 632 w 193437"/>
                <a:gd name="connsiteY0" fmla="*/ 26884 h 115943"/>
                <a:gd name="connsiteX1" fmla="*/ 85299 w 193437"/>
                <a:gd name="connsiteY1" fmla="*/ 3601 h 115943"/>
                <a:gd name="connsiteX2" fmla="*/ 123399 w 193437"/>
                <a:gd name="connsiteY2" fmla="*/ 3601 h 115943"/>
                <a:gd name="connsiteX3" fmla="*/ 163616 w 193437"/>
                <a:gd name="connsiteY3" fmla="*/ 37467 h 115943"/>
                <a:gd name="connsiteX4" fmla="*/ 193249 w 193437"/>
                <a:gd name="connsiteY4" fmla="*/ 115784 h 115943"/>
                <a:gd name="connsiteX5" fmla="*/ 174199 w 193437"/>
                <a:gd name="connsiteY5" fmla="*/ 56517 h 115943"/>
                <a:gd name="connsiteX6" fmla="*/ 133982 w 193437"/>
                <a:gd name="connsiteY6" fmla="*/ 12067 h 115943"/>
                <a:gd name="connsiteX7" fmla="*/ 632 w 193437"/>
                <a:gd name="connsiteY7" fmla="*/ 26884 h 11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3437" h="115943">
                  <a:moveTo>
                    <a:pt x="632" y="26884"/>
                  </a:moveTo>
                  <a:cubicBezTo>
                    <a:pt x="-7482" y="25473"/>
                    <a:pt x="64838" y="7482"/>
                    <a:pt x="85299" y="3601"/>
                  </a:cubicBezTo>
                  <a:cubicBezTo>
                    <a:pt x="105760" y="-280"/>
                    <a:pt x="110346" y="-2043"/>
                    <a:pt x="123399" y="3601"/>
                  </a:cubicBezTo>
                  <a:cubicBezTo>
                    <a:pt x="136452" y="9245"/>
                    <a:pt x="151974" y="18770"/>
                    <a:pt x="163616" y="37467"/>
                  </a:cubicBezTo>
                  <a:cubicBezTo>
                    <a:pt x="175258" y="56164"/>
                    <a:pt x="191485" y="112609"/>
                    <a:pt x="193249" y="115784"/>
                  </a:cubicBezTo>
                  <a:cubicBezTo>
                    <a:pt x="195013" y="118959"/>
                    <a:pt x="184077" y="73803"/>
                    <a:pt x="174199" y="56517"/>
                  </a:cubicBezTo>
                  <a:cubicBezTo>
                    <a:pt x="164321" y="39231"/>
                    <a:pt x="158324" y="19475"/>
                    <a:pt x="133982" y="12067"/>
                  </a:cubicBezTo>
                  <a:cubicBezTo>
                    <a:pt x="109640" y="4659"/>
                    <a:pt x="8746" y="28295"/>
                    <a:pt x="632" y="26884"/>
                  </a:cubicBezTo>
                  <a:close/>
                </a:path>
              </a:pathLst>
            </a:custGeom>
            <a:solidFill>
              <a:srgbClr val="FF0000">
                <a:alpha val="9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E36DDAEC-39C0-4E3A-973A-ED6ABCA0ECCA}"/>
                </a:ext>
              </a:extLst>
            </p:cNvPr>
            <p:cNvSpPr/>
            <p:nvPr/>
          </p:nvSpPr>
          <p:spPr>
            <a:xfrm>
              <a:off x="5936632" y="3241665"/>
              <a:ext cx="208393" cy="131530"/>
            </a:xfrm>
            <a:custGeom>
              <a:avLst/>
              <a:gdLst>
                <a:gd name="connsiteX0" fmla="*/ 618 w 208393"/>
                <a:gd name="connsiteY0" fmla="*/ 77268 h 131530"/>
                <a:gd name="connsiteX1" fmla="*/ 34485 w 208393"/>
                <a:gd name="connsiteY1" fmla="*/ 28585 h 131530"/>
                <a:gd name="connsiteX2" fmla="*/ 100101 w 208393"/>
                <a:gd name="connsiteY2" fmla="*/ 22235 h 131530"/>
                <a:gd name="connsiteX3" fmla="*/ 150901 w 208393"/>
                <a:gd name="connsiteY3" fmla="*/ 22235 h 131530"/>
                <a:gd name="connsiteX4" fmla="*/ 182651 w 208393"/>
                <a:gd name="connsiteY4" fmla="*/ 45518 h 131530"/>
                <a:gd name="connsiteX5" fmla="*/ 208051 w 208393"/>
                <a:gd name="connsiteY5" fmla="*/ 106902 h 131530"/>
                <a:gd name="connsiteX6" fmla="*/ 197468 w 208393"/>
                <a:gd name="connsiteY6" fmla="*/ 130185 h 131530"/>
                <a:gd name="connsiteX7" fmla="*/ 199585 w 208393"/>
                <a:gd name="connsiteY7" fmla="*/ 70918 h 131530"/>
                <a:gd name="connsiteX8" fmla="*/ 180535 w 208393"/>
                <a:gd name="connsiteY8" fmla="*/ 32818 h 131530"/>
                <a:gd name="connsiteX9" fmla="*/ 153018 w 208393"/>
                <a:gd name="connsiteY9" fmla="*/ 1068 h 131530"/>
                <a:gd name="connsiteX10" fmla="*/ 62001 w 208393"/>
                <a:gd name="connsiteY10" fmla="*/ 11652 h 131530"/>
                <a:gd name="connsiteX11" fmla="*/ 618 w 208393"/>
                <a:gd name="connsiteY11" fmla="*/ 77268 h 131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8393" h="131530">
                  <a:moveTo>
                    <a:pt x="618" y="77268"/>
                  </a:moveTo>
                  <a:cubicBezTo>
                    <a:pt x="-3968" y="80090"/>
                    <a:pt x="17904" y="37757"/>
                    <a:pt x="34485" y="28585"/>
                  </a:cubicBezTo>
                  <a:cubicBezTo>
                    <a:pt x="51066" y="19413"/>
                    <a:pt x="80698" y="23293"/>
                    <a:pt x="100101" y="22235"/>
                  </a:cubicBezTo>
                  <a:cubicBezTo>
                    <a:pt x="119504" y="21177"/>
                    <a:pt x="137143" y="18354"/>
                    <a:pt x="150901" y="22235"/>
                  </a:cubicBezTo>
                  <a:cubicBezTo>
                    <a:pt x="164659" y="26115"/>
                    <a:pt x="173126" y="31407"/>
                    <a:pt x="182651" y="45518"/>
                  </a:cubicBezTo>
                  <a:cubicBezTo>
                    <a:pt x="192176" y="59629"/>
                    <a:pt x="205581" y="92791"/>
                    <a:pt x="208051" y="106902"/>
                  </a:cubicBezTo>
                  <a:cubicBezTo>
                    <a:pt x="210521" y="121013"/>
                    <a:pt x="198879" y="136182"/>
                    <a:pt x="197468" y="130185"/>
                  </a:cubicBezTo>
                  <a:cubicBezTo>
                    <a:pt x="196057" y="124188"/>
                    <a:pt x="202407" y="87146"/>
                    <a:pt x="199585" y="70918"/>
                  </a:cubicBezTo>
                  <a:cubicBezTo>
                    <a:pt x="196763" y="54690"/>
                    <a:pt x="188296" y="44460"/>
                    <a:pt x="180535" y="32818"/>
                  </a:cubicBezTo>
                  <a:cubicBezTo>
                    <a:pt x="172774" y="21176"/>
                    <a:pt x="172774" y="4596"/>
                    <a:pt x="153018" y="1068"/>
                  </a:cubicBezTo>
                  <a:cubicBezTo>
                    <a:pt x="133262" y="-2460"/>
                    <a:pt x="84932" y="3185"/>
                    <a:pt x="62001" y="11652"/>
                  </a:cubicBezTo>
                  <a:cubicBezTo>
                    <a:pt x="39071" y="20119"/>
                    <a:pt x="5204" y="74446"/>
                    <a:pt x="618" y="77268"/>
                  </a:cubicBezTo>
                  <a:close/>
                </a:path>
              </a:pathLst>
            </a:custGeom>
            <a:solidFill>
              <a:srgbClr val="FF0000">
                <a:alpha val="9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CF96DA2C-250D-46AF-ABE9-47E98D0EFC44}"/>
                </a:ext>
              </a:extLst>
            </p:cNvPr>
            <p:cNvSpPr/>
            <p:nvPr/>
          </p:nvSpPr>
          <p:spPr>
            <a:xfrm>
              <a:off x="6070459" y="3380144"/>
              <a:ext cx="237211" cy="72429"/>
            </a:xfrm>
            <a:custGeom>
              <a:avLst/>
              <a:gdLst>
                <a:gd name="connsiteX0" fmla="*/ 237208 w 237211"/>
                <a:gd name="connsiteY0" fmla="*/ 173 h 72429"/>
                <a:gd name="connsiteX1" fmla="*/ 188524 w 237211"/>
                <a:gd name="connsiteY1" fmla="*/ 48856 h 72429"/>
                <a:gd name="connsiteX2" fmla="*/ 91158 w 237211"/>
                <a:gd name="connsiteY2" fmla="*/ 63673 h 72429"/>
                <a:gd name="connsiteX3" fmla="*/ 141 w 237211"/>
                <a:gd name="connsiteY3" fmla="*/ 46739 h 72429"/>
                <a:gd name="connsiteX4" fmla="*/ 112324 w 237211"/>
                <a:gd name="connsiteY4" fmla="*/ 67906 h 72429"/>
                <a:gd name="connsiteX5" fmla="*/ 186408 w 237211"/>
                <a:gd name="connsiteY5" fmla="*/ 67906 h 72429"/>
                <a:gd name="connsiteX6" fmla="*/ 237208 w 237211"/>
                <a:gd name="connsiteY6" fmla="*/ 173 h 72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211" h="72429">
                  <a:moveTo>
                    <a:pt x="237208" y="173"/>
                  </a:moveTo>
                  <a:cubicBezTo>
                    <a:pt x="237561" y="-3002"/>
                    <a:pt x="212866" y="38273"/>
                    <a:pt x="188524" y="48856"/>
                  </a:cubicBezTo>
                  <a:cubicBezTo>
                    <a:pt x="164182" y="59439"/>
                    <a:pt x="122555" y="64026"/>
                    <a:pt x="91158" y="63673"/>
                  </a:cubicBezTo>
                  <a:cubicBezTo>
                    <a:pt x="59761" y="63320"/>
                    <a:pt x="-3387" y="46034"/>
                    <a:pt x="141" y="46739"/>
                  </a:cubicBezTo>
                  <a:cubicBezTo>
                    <a:pt x="3669" y="47444"/>
                    <a:pt x="81279" y="64378"/>
                    <a:pt x="112324" y="67906"/>
                  </a:cubicBezTo>
                  <a:cubicBezTo>
                    <a:pt x="143369" y="71434"/>
                    <a:pt x="164536" y="76020"/>
                    <a:pt x="186408" y="67906"/>
                  </a:cubicBezTo>
                  <a:cubicBezTo>
                    <a:pt x="208280" y="59792"/>
                    <a:pt x="236855" y="3348"/>
                    <a:pt x="237208" y="173"/>
                  </a:cubicBezTo>
                  <a:close/>
                </a:path>
              </a:pathLst>
            </a:custGeom>
            <a:solidFill>
              <a:srgbClr val="FF0000">
                <a:alpha val="9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75BA131F-B4BD-4D1E-89E0-ECB75C4C3831}"/>
                </a:ext>
              </a:extLst>
            </p:cNvPr>
            <p:cNvSpPr/>
            <p:nvPr/>
          </p:nvSpPr>
          <p:spPr>
            <a:xfrm>
              <a:off x="4819487" y="3733518"/>
              <a:ext cx="35096" cy="318248"/>
            </a:xfrm>
            <a:custGeom>
              <a:avLst/>
              <a:gdLst>
                <a:gd name="connsiteX0" fmla="*/ 163 w 35096"/>
                <a:gd name="connsiteY0" fmla="*/ 282 h 318248"/>
                <a:gd name="connsiteX1" fmla="*/ 22388 w 35096"/>
                <a:gd name="connsiteY1" fmla="*/ 92357 h 318248"/>
                <a:gd name="connsiteX2" fmla="*/ 31913 w 35096"/>
                <a:gd name="connsiteY2" fmla="*/ 314607 h 318248"/>
                <a:gd name="connsiteX3" fmla="*/ 9688 w 35096"/>
                <a:gd name="connsiteY3" fmla="*/ 222532 h 318248"/>
                <a:gd name="connsiteX4" fmla="*/ 35088 w 35096"/>
                <a:gd name="connsiteY4" fmla="*/ 117757 h 318248"/>
                <a:gd name="connsiteX5" fmla="*/ 163 w 35096"/>
                <a:gd name="connsiteY5" fmla="*/ 282 h 31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96" h="318248">
                  <a:moveTo>
                    <a:pt x="163" y="282"/>
                  </a:moveTo>
                  <a:cubicBezTo>
                    <a:pt x="-1954" y="-3951"/>
                    <a:pt x="17096" y="39970"/>
                    <a:pt x="22388" y="92357"/>
                  </a:cubicBezTo>
                  <a:cubicBezTo>
                    <a:pt x="27680" y="144744"/>
                    <a:pt x="34030" y="292911"/>
                    <a:pt x="31913" y="314607"/>
                  </a:cubicBezTo>
                  <a:cubicBezTo>
                    <a:pt x="29796" y="336303"/>
                    <a:pt x="9159" y="255340"/>
                    <a:pt x="9688" y="222532"/>
                  </a:cubicBezTo>
                  <a:cubicBezTo>
                    <a:pt x="10217" y="189724"/>
                    <a:pt x="35617" y="147920"/>
                    <a:pt x="35088" y="117757"/>
                  </a:cubicBezTo>
                  <a:cubicBezTo>
                    <a:pt x="34559" y="87595"/>
                    <a:pt x="2280" y="4515"/>
                    <a:pt x="163" y="282"/>
                  </a:cubicBez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26D8741F-40B5-4C34-BDCC-F1DC1C1C789A}"/>
                </a:ext>
              </a:extLst>
            </p:cNvPr>
            <p:cNvSpPr/>
            <p:nvPr/>
          </p:nvSpPr>
          <p:spPr>
            <a:xfrm>
              <a:off x="6213475" y="4580279"/>
              <a:ext cx="644549" cy="339892"/>
            </a:xfrm>
            <a:custGeom>
              <a:avLst/>
              <a:gdLst>
                <a:gd name="connsiteX0" fmla="*/ 644525 w 644549"/>
                <a:gd name="connsiteY0" fmla="*/ 1246 h 339892"/>
                <a:gd name="connsiteX1" fmla="*/ 514350 w 644549"/>
                <a:gd name="connsiteY1" fmla="*/ 90146 h 339892"/>
                <a:gd name="connsiteX2" fmla="*/ 454025 w 644549"/>
                <a:gd name="connsiteY2" fmla="*/ 166346 h 339892"/>
                <a:gd name="connsiteX3" fmla="*/ 349250 w 644549"/>
                <a:gd name="connsiteY3" fmla="*/ 236196 h 339892"/>
                <a:gd name="connsiteX4" fmla="*/ 0 w 644549"/>
                <a:gd name="connsiteY4" fmla="*/ 337796 h 339892"/>
                <a:gd name="connsiteX5" fmla="*/ 349250 w 644549"/>
                <a:gd name="connsiteY5" fmla="*/ 293346 h 339892"/>
                <a:gd name="connsiteX6" fmla="*/ 523875 w 644549"/>
                <a:gd name="connsiteY6" fmla="*/ 159996 h 339892"/>
                <a:gd name="connsiteX7" fmla="*/ 644525 w 644549"/>
                <a:gd name="connsiteY7" fmla="*/ 1246 h 339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4549" h="339892">
                  <a:moveTo>
                    <a:pt x="644525" y="1246"/>
                  </a:moveTo>
                  <a:cubicBezTo>
                    <a:pt x="642938" y="-10396"/>
                    <a:pt x="546100" y="62629"/>
                    <a:pt x="514350" y="90146"/>
                  </a:cubicBezTo>
                  <a:cubicBezTo>
                    <a:pt x="482600" y="117663"/>
                    <a:pt x="481542" y="142004"/>
                    <a:pt x="454025" y="166346"/>
                  </a:cubicBezTo>
                  <a:cubicBezTo>
                    <a:pt x="426508" y="190688"/>
                    <a:pt x="424921" y="207621"/>
                    <a:pt x="349250" y="236196"/>
                  </a:cubicBezTo>
                  <a:cubicBezTo>
                    <a:pt x="273579" y="264771"/>
                    <a:pt x="0" y="328271"/>
                    <a:pt x="0" y="337796"/>
                  </a:cubicBezTo>
                  <a:cubicBezTo>
                    <a:pt x="0" y="347321"/>
                    <a:pt x="261938" y="322979"/>
                    <a:pt x="349250" y="293346"/>
                  </a:cubicBezTo>
                  <a:cubicBezTo>
                    <a:pt x="436562" y="263713"/>
                    <a:pt x="476779" y="204446"/>
                    <a:pt x="523875" y="159996"/>
                  </a:cubicBezTo>
                  <a:cubicBezTo>
                    <a:pt x="570971" y="115546"/>
                    <a:pt x="646112" y="12888"/>
                    <a:pt x="644525" y="1246"/>
                  </a:cubicBezTo>
                  <a:close/>
                </a:path>
              </a:pathLst>
            </a:custGeom>
            <a:solidFill>
              <a:srgbClr val="FF0000">
                <a:alpha val="9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3BF67567-634F-4477-A31E-1CDEF98DEB18}"/>
                </a:ext>
              </a:extLst>
            </p:cNvPr>
            <p:cNvSpPr/>
            <p:nvPr/>
          </p:nvSpPr>
          <p:spPr>
            <a:xfrm>
              <a:off x="6390819" y="3368435"/>
              <a:ext cx="1105768" cy="1455790"/>
            </a:xfrm>
            <a:custGeom>
              <a:avLst/>
              <a:gdLst>
                <a:gd name="connsiteX0" fmla="*/ 1105356 w 1105768"/>
                <a:gd name="connsiteY0" fmla="*/ 240 h 1455790"/>
                <a:gd name="connsiteX1" fmla="*/ 1003756 w 1105768"/>
                <a:gd name="connsiteY1" fmla="*/ 301865 h 1455790"/>
                <a:gd name="connsiteX2" fmla="*/ 749756 w 1105768"/>
                <a:gd name="connsiteY2" fmla="*/ 717790 h 1455790"/>
                <a:gd name="connsiteX3" fmla="*/ 568781 w 1105768"/>
                <a:gd name="connsiteY3" fmla="*/ 905115 h 1455790"/>
                <a:gd name="connsiteX4" fmla="*/ 432256 w 1105768"/>
                <a:gd name="connsiteY4" fmla="*/ 1079740 h 1455790"/>
                <a:gd name="connsiteX5" fmla="*/ 175081 w 1105768"/>
                <a:gd name="connsiteY5" fmla="*/ 1301990 h 1455790"/>
                <a:gd name="connsiteX6" fmla="*/ 456 w 1105768"/>
                <a:gd name="connsiteY6" fmla="*/ 1454390 h 1455790"/>
                <a:gd name="connsiteX7" fmla="*/ 225881 w 1105768"/>
                <a:gd name="connsiteY7" fmla="*/ 1365490 h 1455790"/>
                <a:gd name="connsiteX8" fmla="*/ 464006 w 1105768"/>
                <a:gd name="connsiteY8" fmla="*/ 1165465 h 1455790"/>
                <a:gd name="connsiteX9" fmla="*/ 692606 w 1105768"/>
                <a:gd name="connsiteY9" fmla="*/ 892415 h 1455790"/>
                <a:gd name="connsiteX10" fmla="*/ 816431 w 1105768"/>
                <a:gd name="connsiteY10" fmla="*/ 755890 h 1455790"/>
                <a:gd name="connsiteX11" fmla="*/ 1029156 w 1105768"/>
                <a:gd name="connsiteY11" fmla="*/ 349490 h 1455790"/>
                <a:gd name="connsiteX12" fmla="*/ 1105356 w 1105768"/>
                <a:gd name="connsiteY12" fmla="*/ 240 h 1455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05768" h="1455790">
                  <a:moveTo>
                    <a:pt x="1105356" y="240"/>
                  </a:moveTo>
                  <a:cubicBezTo>
                    <a:pt x="1101123" y="-7697"/>
                    <a:pt x="1063023" y="182273"/>
                    <a:pt x="1003756" y="301865"/>
                  </a:cubicBezTo>
                  <a:cubicBezTo>
                    <a:pt x="944489" y="421457"/>
                    <a:pt x="822252" y="617248"/>
                    <a:pt x="749756" y="717790"/>
                  </a:cubicBezTo>
                  <a:cubicBezTo>
                    <a:pt x="677260" y="818332"/>
                    <a:pt x="621698" y="844790"/>
                    <a:pt x="568781" y="905115"/>
                  </a:cubicBezTo>
                  <a:cubicBezTo>
                    <a:pt x="515864" y="965440"/>
                    <a:pt x="497873" y="1013594"/>
                    <a:pt x="432256" y="1079740"/>
                  </a:cubicBezTo>
                  <a:cubicBezTo>
                    <a:pt x="366639" y="1145886"/>
                    <a:pt x="175081" y="1301990"/>
                    <a:pt x="175081" y="1301990"/>
                  </a:cubicBezTo>
                  <a:cubicBezTo>
                    <a:pt x="103114" y="1364432"/>
                    <a:pt x="-8011" y="1443807"/>
                    <a:pt x="456" y="1454390"/>
                  </a:cubicBezTo>
                  <a:cubicBezTo>
                    <a:pt x="8923" y="1464973"/>
                    <a:pt x="148623" y="1413644"/>
                    <a:pt x="225881" y="1365490"/>
                  </a:cubicBezTo>
                  <a:cubicBezTo>
                    <a:pt x="303139" y="1317336"/>
                    <a:pt x="386219" y="1244311"/>
                    <a:pt x="464006" y="1165465"/>
                  </a:cubicBezTo>
                  <a:cubicBezTo>
                    <a:pt x="541793" y="1086619"/>
                    <a:pt x="633868" y="960678"/>
                    <a:pt x="692606" y="892415"/>
                  </a:cubicBezTo>
                  <a:cubicBezTo>
                    <a:pt x="751343" y="824153"/>
                    <a:pt x="760339" y="846378"/>
                    <a:pt x="816431" y="755890"/>
                  </a:cubicBezTo>
                  <a:cubicBezTo>
                    <a:pt x="872523" y="665402"/>
                    <a:pt x="977298" y="472786"/>
                    <a:pt x="1029156" y="349490"/>
                  </a:cubicBezTo>
                  <a:cubicBezTo>
                    <a:pt x="1081014" y="226194"/>
                    <a:pt x="1109589" y="8177"/>
                    <a:pt x="1105356" y="240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5FDCB001-A815-436A-B920-52E9726CA5BA}"/>
                </a:ext>
              </a:extLst>
            </p:cNvPr>
            <p:cNvSpPr/>
            <p:nvPr/>
          </p:nvSpPr>
          <p:spPr>
            <a:xfrm>
              <a:off x="6130919" y="3355221"/>
              <a:ext cx="1369494" cy="1513134"/>
            </a:xfrm>
            <a:custGeom>
              <a:avLst/>
              <a:gdLst>
                <a:gd name="connsiteX0" fmla="*/ 1365256 w 1369494"/>
                <a:gd name="connsiteY0" fmla="*/ 48379 h 1513134"/>
                <a:gd name="connsiteX1" fmla="*/ 1111256 w 1369494"/>
                <a:gd name="connsiteY1" fmla="*/ 550029 h 1513134"/>
                <a:gd name="connsiteX2" fmla="*/ 781056 w 1369494"/>
                <a:gd name="connsiteY2" fmla="*/ 931029 h 1513134"/>
                <a:gd name="connsiteX3" fmla="*/ 488956 w 1369494"/>
                <a:gd name="connsiteY3" fmla="*/ 1248529 h 1513134"/>
                <a:gd name="connsiteX4" fmla="*/ 215906 w 1369494"/>
                <a:gd name="connsiteY4" fmla="*/ 1448554 h 1513134"/>
                <a:gd name="connsiteX5" fmla="*/ 6 w 1369494"/>
                <a:gd name="connsiteY5" fmla="*/ 1508879 h 1513134"/>
                <a:gd name="connsiteX6" fmla="*/ 222256 w 1369494"/>
                <a:gd name="connsiteY6" fmla="*/ 1350129 h 1513134"/>
                <a:gd name="connsiteX7" fmla="*/ 682631 w 1369494"/>
                <a:gd name="connsiteY7" fmla="*/ 965954 h 1513134"/>
                <a:gd name="connsiteX8" fmla="*/ 901706 w 1369494"/>
                <a:gd name="connsiteY8" fmla="*/ 743704 h 1513134"/>
                <a:gd name="connsiteX9" fmla="*/ 1104906 w 1369494"/>
                <a:gd name="connsiteY9" fmla="*/ 461129 h 1513134"/>
                <a:gd name="connsiteX10" fmla="*/ 1200156 w 1369494"/>
                <a:gd name="connsiteY10" fmla="*/ 223004 h 1513134"/>
                <a:gd name="connsiteX11" fmla="*/ 1266831 w 1369494"/>
                <a:gd name="connsiteY11" fmla="*/ 42029 h 1513134"/>
                <a:gd name="connsiteX12" fmla="*/ 1365256 w 1369494"/>
                <a:gd name="connsiteY12" fmla="*/ 48379 h 151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9494" h="1513134">
                  <a:moveTo>
                    <a:pt x="1365256" y="48379"/>
                  </a:moveTo>
                  <a:cubicBezTo>
                    <a:pt x="1339327" y="133046"/>
                    <a:pt x="1208623" y="402921"/>
                    <a:pt x="1111256" y="550029"/>
                  </a:cubicBezTo>
                  <a:cubicBezTo>
                    <a:pt x="1013889" y="697137"/>
                    <a:pt x="884773" y="814612"/>
                    <a:pt x="781056" y="931029"/>
                  </a:cubicBezTo>
                  <a:cubicBezTo>
                    <a:pt x="677339" y="1047446"/>
                    <a:pt x="583148" y="1162275"/>
                    <a:pt x="488956" y="1248529"/>
                  </a:cubicBezTo>
                  <a:cubicBezTo>
                    <a:pt x="394764" y="1334783"/>
                    <a:pt x="297398" y="1405162"/>
                    <a:pt x="215906" y="1448554"/>
                  </a:cubicBezTo>
                  <a:cubicBezTo>
                    <a:pt x="134414" y="1491946"/>
                    <a:pt x="-1052" y="1525283"/>
                    <a:pt x="6" y="1508879"/>
                  </a:cubicBezTo>
                  <a:cubicBezTo>
                    <a:pt x="1064" y="1492475"/>
                    <a:pt x="108485" y="1440616"/>
                    <a:pt x="222256" y="1350129"/>
                  </a:cubicBezTo>
                  <a:cubicBezTo>
                    <a:pt x="336027" y="1259642"/>
                    <a:pt x="569389" y="1067025"/>
                    <a:pt x="682631" y="965954"/>
                  </a:cubicBezTo>
                  <a:cubicBezTo>
                    <a:pt x="795873" y="864883"/>
                    <a:pt x="831327" y="827841"/>
                    <a:pt x="901706" y="743704"/>
                  </a:cubicBezTo>
                  <a:cubicBezTo>
                    <a:pt x="972085" y="659567"/>
                    <a:pt x="1055164" y="547912"/>
                    <a:pt x="1104906" y="461129"/>
                  </a:cubicBezTo>
                  <a:cubicBezTo>
                    <a:pt x="1154648" y="374346"/>
                    <a:pt x="1173168" y="292854"/>
                    <a:pt x="1200156" y="223004"/>
                  </a:cubicBezTo>
                  <a:cubicBezTo>
                    <a:pt x="1227143" y="153154"/>
                    <a:pt x="1243018" y="74837"/>
                    <a:pt x="1266831" y="42029"/>
                  </a:cubicBezTo>
                  <a:cubicBezTo>
                    <a:pt x="1290644" y="9221"/>
                    <a:pt x="1391185" y="-36288"/>
                    <a:pt x="1365256" y="48379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4F675C8F-E4FC-4169-BA73-B58E49D580BB}"/>
                </a:ext>
              </a:extLst>
            </p:cNvPr>
            <p:cNvSpPr/>
            <p:nvPr/>
          </p:nvSpPr>
          <p:spPr>
            <a:xfrm>
              <a:off x="5734035" y="4682941"/>
              <a:ext cx="995542" cy="248621"/>
            </a:xfrm>
            <a:custGeom>
              <a:avLst/>
              <a:gdLst>
                <a:gd name="connsiteX0" fmla="*/ 993790 w 995542"/>
                <a:gd name="connsiteY0" fmla="*/ 184 h 248621"/>
                <a:gd name="connsiteX1" fmla="*/ 892190 w 995542"/>
                <a:gd name="connsiteY1" fmla="*/ 101784 h 248621"/>
                <a:gd name="connsiteX2" fmla="*/ 723915 w 995542"/>
                <a:gd name="connsiteY2" fmla="*/ 168459 h 248621"/>
                <a:gd name="connsiteX3" fmla="*/ 444515 w 995542"/>
                <a:gd name="connsiteY3" fmla="*/ 241484 h 248621"/>
                <a:gd name="connsiteX4" fmla="*/ 15 w 995542"/>
                <a:gd name="connsiteY4" fmla="*/ 238309 h 248621"/>
                <a:gd name="connsiteX5" fmla="*/ 460390 w 995542"/>
                <a:gd name="connsiteY5" fmla="*/ 174809 h 248621"/>
                <a:gd name="connsiteX6" fmla="*/ 809640 w 995542"/>
                <a:gd name="connsiteY6" fmla="*/ 79559 h 248621"/>
                <a:gd name="connsiteX7" fmla="*/ 993790 w 995542"/>
                <a:gd name="connsiteY7" fmla="*/ 184 h 24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5542" h="248621">
                  <a:moveTo>
                    <a:pt x="993790" y="184"/>
                  </a:moveTo>
                  <a:cubicBezTo>
                    <a:pt x="1007548" y="3888"/>
                    <a:pt x="937169" y="73738"/>
                    <a:pt x="892190" y="101784"/>
                  </a:cubicBezTo>
                  <a:cubicBezTo>
                    <a:pt x="847211" y="129830"/>
                    <a:pt x="798527" y="145176"/>
                    <a:pt x="723915" y="168459"/>
                  </a:cubicBezTo>
                  <a:cubicBezTo>
                    <a:pt x="649303" y="191742"/>
                    <a:pt x="565165" y="229842"/>
                    <a:pt x="444515" y="241484"/>
                  </a:cubicBezTo>
                  <a:cubicBezTo>
                    <a:pt x="323865" y="253126"/>
                    <a:pt x="-2631" y="249422"/>
                    <a:pt x="15" y="238309"/>
                  </a:cubicBezTo>
                  <a:cubicBezTo>
                    <a:pt x="2661" y="227196"/>
                    <a:pt x="325453" y="201267"/>
                    <a:pt x="460390" y="174809"/>
                  </a:cubicBezTo>
                  <a:cubicBezTo>
                    <a:pt x="595327" y="148351"/>
                    <a:pt x="723915" y="109722"/>
                    <a:pt x="809640" y="79559"/>
                  </a:cubicBezTo>
                  <a:cubicBezTo>
                    <a:pt x="895365" y="49397"/>
                    <a:pt x="980032" y="-3520"/>
                    <a:pt x="993790" y="184"/>
                  </a:cubicBezTo>
                  <a:close/>
                </a:path>
              </a:pathLst>
            </a:custGeom>
            <a:solidFill>
              <a:srgbClr val="FF0000">
                <a:alpha val="9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3CC150FB-0934-4E86-92E6-DC9EBC03B639}"/>
                </a:ext>
              </a:extLst>
            </p:cNvPr>
            <p:cNvSpPr/>
            <p:nvPr/>
          </p:nvSpPr>
          <p:spPr>
            <a:xfrm>
              <a:off x="5427211" y="4628974"/>
              <a:ext cx="602144" cy="263754"/>
            </a:xfrm>
            <a:custGeom>
              <a:avLst/>
              <a:gdLst>
                <a:gd name="connsiteX0" fmla="*/ 5214 w 602144"/>
                <a:gd name="connsiteY0" fmla="*/ 187501 h 263754"/>
                <a:gd name="connsiteX1" fmla="*/ 344939 w 602144"/>
                <a:gd name="connsiteY1" fmla="*/ 165276 h 263754"/>
                <a:gd name="connsiteX2" fmla="*/ 602114 w 602144"/>
                <a:gd name="connsiteY2" fmla="*/ 176 h 263754"/>
                <a:gd name="connsiteX3" fmla="*/ 360814 w 602144"/>
                <a:gd name="connsiteY3" fmla="*/ 200201 h 263754"/>
                <a:gd name="connsiteX4" fmla="*/ 154439 w 602144"/>
                <a:gd name="connsiteY4" fmla="*/ 263701 h 263754"/>
                <a:gd name="connsiteX5" fmla="*/ 5214 w 602144"/>
                <a:gd name="connsiteY5" fmla="*/ 187501 h 263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2144" h="263754">
                  <a:moveTo>
                    <a:pt x="5214" y="187501"/>
                  </a:moveTo>
                  <a:cubicBezTo>
                    <a:pt x="36964" y="171097"/>
                    <a:pt x="245456" y="196497"/>
                    <a:pt x="344939" y="165276"/>
                  </a:cubicBezTo>
                  <a:cubicBezTo>
                    <a:pt x="444422" y="134055"/>
                    <a:pt x="599468" y="-5645"/>
                    <a:pt x="602114" y="176"/>
                  </a:cubicBezTo>
                  <a:cubicBezTo>
                    <a:pt x="604760" y="5997"/>
                    <a:pt x="435427" y="156280"/>
                    <a:pt x="360814" y="200201"/>
                  </a:cubicBezTo>
                  <a:cubicBezTo>
                    <a:pt x="286202" y="244122"/>
                    <a:pt x="214235" y="261584"/>
                    <a:pt x="154439" y="263701"/>
                  </a:cubicBezTo>
                  <a:cubicBezTo>
                    <a:pt x="94643" y="265818"/>
                    <a:pt x="-26536" y="203905"/>
                    <a:pt x="5214" y="187501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51D7B672-D8B8-4FC0-801F-48177C7C0C55}"/>
                </a:ext>
              </a:extLst>
            </p:cNvPr>
            <p:cNvSpPr/>
            <p:nvPr/>
          </p:nvSpPr>
          <p:spPr>
            <a:xfrm>
              <a:off x="6307353" y="3992658"/>
              <a:ext cx="73266" cy="145962"/>
            </a:xfrm>
            <a:custGeom>
              <a:avLst/>
              <a:gdLst>
                <a:gd name="connsiteX0" fmla="*/ 53230 w 73266"/>
                <a:gd name="connsiteY0" fmla="*/ 1492 h 145962"/>
                <a:gd name="connsiteX1" fmla="*/ 10897 w 73266"/>
                <a:gd name="connsiteY1" fmla="*/ 113675 h 145962"/>
                <a:gd name="connsiteX2" fmla="*/ 4547 w 73266"/>
                <a:gd name="connsiteY2" fmla="*/ 145425 h 145962"/>
                <a:gd name="connsiteX3" fmla="*/ 70164 w 73266"/>
                <a:gd name="connsiteY3" fmla="*/ 94625 h 145962"/>
                <a:gd name="connsiteX4" fmla="*/ 63814 w 73266"/>
                <a:gd name="connsiteY4" fmla="*/ 52292 h 145962"/>
                <a:gd name="connsiteX5" fmla="*/ 53230 w 73266"/>
                <a:gd name="connsiteY5" fmla="*/ 1492 h 14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266" h="145962">
                  <a:moveTo>
                    <a:pt x="53230" y="1492"/>
                  </a:moveTo>
                  <a:cubicBezTo>
                    <a:pt x="44411" y="11722"/>
                    <a:pt x="19011" y="89686"/>
                    <a:pt x="10897" y="113675"/>
                  </a:cubicBezTo>
                  <a:cubicBezTo>
                    <a:pt x="2783" y="137664"/>
                    <a:pt x="-5331" y="148600"/>
                    <a:pt x="4547" y="145425"/>
                  </a:cubicBezTo>
                  <a:cubicBezTo>
                    <a:pt x="14425" y="142250"/>
                    <a:pt x="60286" y="110147"/>
                    <a:pt x="70164" y="94625"/>
                  </a:cubicBezTo>
                  <a:cubicBezTo>
                    <a:pt x="80042" y="79103"/>
                    <a:pt x="63109" y="68167"/>
                    <a:pt x="63814" y="52292"/>
                  </a:cubicBezTo>
                  <a:cubicBezTo>
                    <a:pt x="64520" y="36417"/>
                    <a:pt x="62049" y="-8738"/>
                    <a:pt x="53230" y="1492"/>
                  </a:cubicBez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98C807FF-CDE2-47EC-970B-DF938D8E0D06}"/>
                </a:ext>
              </a:extLst>
            </p:cNvPr>
            <p:cNvSpPr/>
            <p:nvPr/>
          </p:nvSpPr>
          <p:spPr>
            <a:xfrm>
              <a:off x="5045143" y="3302706"/>
              <a:ext cx="1213857" cy="685656"/>
            </a:xfrm>
            <a:custGeom>
              <a:avLst/>
              <a:gdLst>
                <a:gd name="connsiteX0" fmla="*/ 990 w 1213857"/>
                <a:gd name="connsiteY0" fmla="*/ 79727 h 685656"/>
                <a:gd name="connsiteX1" fmla="*/ 96240 w 1213857"/>
                <a:gd name="connsiteY1" fmla="*/ 41627 h 685656"/>
                <a:gd name="connsiteX2" fmla="*/ 246524 w 1213857"/>
                <a:gd name="connsiteY2" fmla="*/ 56444 h 685656"/>
                <a:gd name="connsiteX3" fmla="*/ 392574 w 1213857"/>
                <a:gd name="connsiteY3" fmla="*/ 128411 h 685656"/>
                <a:gd name="connsiteX4" fmla="*/ 587307 w 1213857"/>
                <a:gd name="connsiteY4" fmla="*/ 236361 h 685656"/>
                <a:gd name="connsiteX5" fmla="*/ 625407 w 1213857"/>
                <a:gd name="connsiteY5" fmla="*/ 272344 h 685656"/>
                <a:gd name="connsiteX6" fmla="*/ 714307 w 1213857"/>
                <a:gd name="connsiteY6" fmla="*/ 304094 h 685656"/>
                <a:gd name="connsiteX7" fmla="*/ 826490 w 1213857"/>
                <a:gd name="connsiteY7" fmla="*/ 357011 h 685656"/>
                <a:gd name="connsiteX8" fmla="*/ 955607 w 1213857"/>
                <a:gd name="connsiteY8" fmla="*/ 462844 h 685656"/>
                <a:gd name="connsiteX9" fmla="*/ 1110124 w 1213857"/>
                <a:gd name="connsiteY9" fmla="*/ 562327 h 685656"/>
                <a:gd name="connsiteX10" fmla="*/ 1186324 w 1213857"/>
                <a:gd name="connsiteY10" fmla="*/ 644877 h 685656"/>
                <a:gd name="connsiteX11" fmla="*/ 1205374 w 1213857"/>
                <a:gd name="connsiteY11" fmla="*/ 685094 h 685656"/>
                <a:gd name="connsiteX12" fmla="*/ 1201140 w 1213857"/>
                <a:gd name="connsiteY12" fmla="*/ 617361 h 685656"/>
                <a:gd name="connsiteX13" fmla="*/ 1059324 w 1213857"/>
                <a:gd name="connsiteY13" fmla="*/ 422627 h 685656"/>
                <a:gd name="connsiteX14" fmla="*/ 930207 w 1213857"/>
                <a:gd name="connsiteY14" fmla="*/ 312561 h 685656"/>
                <a:gd name="connsiteX15" fmla="*/ 849774 w 1213857"/>
                <a:gd name="connsiteY15" fmla="*/ 272344 h 685656"/>
                <a:gd name="connsiteX16" fmla="*/ 756640 w 1213857"/>
                <a:gd name="connsiteY16" fmla="*/ 272344 h 685656"/>
                <a:gd name="connsiteX17" fmla="*/ 701607 w 1213857"/>
                <a:gd name="connsiteY17" fmla="*/ 187677 h 685656"/>
                <a:gd name="connsiteX18" fmla="*/ 578840 w 1213857"/>
                <a:gd name="connsiteY18" fmla="*/ 128411 h 685656"/>
                <a:gd name="connsiteX19" fmla="*/ 394690 w 1213857"/>
                <a:gd name="connsiteY19" fmla="*/ 52211 h 685656"/>
                <a:gd name="connsiteX20" fmla="*/ 214774 w 1213857"/>
                <a:gd name="connsiteY20" fmla="*/ 3527 h 685656"/>
                <a:gd name="connsiteX21" fmla="*/ 113174 w 1213857"/>
                <a:gd name="connsiteY21" fmla="*/ 5644 h 685656"/>
                <a:gd name="connsiteX22" fmla="*/ 49674 w 1213857"/>
                <a:gd name="connsiteY22" fmla="*/ 20461 h 685656"/>
                <a:gd name="connsiteX23" fmla="*/ 990 w 1213857"/>
                <a:gd name="connsiteY23" fmla="*/ 79727 h 68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13857" h="685656">
                  <a:moveTo>
                    <a:pt x="990" y="79727"/>
                  </a:moveTo>
                  <a:cubicBezTo>
                    <a:pt x="8751" y="83255"/>
                    <a:pt x="55318" y="45507"/>
                    <a:pt x="96240" y="41627"/>
                  </a:cubicBezTo>
                  <a:cubicBezTo>
                    <a:pt x="137162" y="37747"/>
                    <a:pt x="197135" y="41980"/>
                    <a:pt x="246524" y="56444"/>
                  </a:cubicBezTo>
                  <a:cubicBezTo>
                    <a:pt x="295913" y="70908"/>
                    <a:pt x="335777" y="98425"/>
                    <a:pt x="392574" y="128411"/>
                  </a:cubicBezTo>
                  <a:cubicBezTo>
                    <a:pt x="449371" y="158397"/>
                    <a:pt x="548502" y="212372"/>
                    <a:pt x="587307" y="236361"/>
                  </a:cubicBezTo>
                  <a:cubicBezTo>
                    <a:pt x="626112" y="260350"/>
                    <a:pt x="604240" y="261055"/>
                    <a:pt x="625407" y="272344"/>
                  </a:cubicBezTo>
                  <a:cubicBezTo>
                    <a:pt x="646574" y="283633"/>
                    <a:pt x="680793" y="289983"/>
                    <a:pt x="714307" y="304094"/>
                  </a:cubicBezTo>
                  <a:cubicBezTo>
                    <a:pt x="747821" y="318205"/>
                    <a:pt x="786273" y="330553"/>
                    <a:pt x="826490" y="357011"/>
                  </a:cubicBezTo>
                  <a:cubicBezTo>
                    <a:pt x="866707" y="383469"/>
                    <a:pt x="908335" y="428625"/>
                    <a:pt x="955607" y="462844"/>
                  </a:cubicBezTo>
                  <a:cubicBezTo>
                    <a:pt x="1002879" y="497063"/>
                    <a:pt x="1071671" y="531988"/>
                    <a:pt x="1110124" y="562327"/>
                  </a:cubicBezTo>
                  <a:cubicBezTo>
                    <a:pt x="1148577" y="592666"/>
                    <a:pt x="1170449" y="624416"/>
                    <a:pt x="1186324" y="644877"/>
                  </a:cubicBezTo>
                  <a:cubicBezTo>
                    <a:pt x="1202199" y="665338"/>
                    <a:pt x="1202905" y="689680"/>
                    <a:pt x="1205374" y="685094"/>
                  </a:cubicBezTo>
                  <a:cubicBezTo>
                    <a:pt x="1207843" y="680508"/>
                    <a:pt x="1225482" y="661105"/>
                    <a:pt x="1201140" y="617361"/>
                  </a:cubicBezTo>
                  <a:cubicBezTo>
                    <a:pt x="1176798" y="573617"/>
                    <a:pt x="1104479" y="473427"/>
                    <a:pt x="1059324" y="422627"/>
                  </a:cubicBezTo>
                  <a:cubicBezTo>
                    <a:pt x="1014169" y="371827"/>
                    <a:pt x="965132" y="337608"/>
                    <a:pt x="930207" y="312561"/>
                  </a:cubicBezTo>
                  <a:cubicBezTo>
                    <a:pt x="895282" y="287514"/>
                    <a:pt x="878702" y="279047"/>
                    <a:pt x="849774" y="272344"/>
                  </a:cubicBezTo>
                  <a:cubicBezTo>
                    <a:pt x="820846" y="265641"/>
                    <a:pt x="781334" y="286455"/>
                    <a:pt x="756640" y="272344"/>
                  </a:cubicBezTo>
                  <a:cubicBezTo>
                    <a:pt x="731946" y="258233"/>
                    <a:pt x="731240" y="211666"/>
                    <a:pt x="701607" y="187677"/>
                  </a:cubicBezTo>
                  <a:cubicBezTo>
                    <a:pt x="671974" y="163688"/>
                    <a:pt x="629993" y="150989"/>
                    <a:pt x="578840" y="128411"/>
                  </a:cubicBezTo>
                  <a:cubicBezTo>
                    <a:pt x="527687" y="105833"/>
                    <a:pt x="455368" y="73025"/>
                    <a:pt x="394690" y="52211"/>
                  </a:cubicBezTo>
                  <a:cubicBezTo>
                    <a:pt x="334012" y="31397"/>
                    <a:pt x="261693" y="11288"/>
                    <a:pt x="214774" y="3527"/>
                  </a:cubicBezTo>
                  <a:cubicBezTo>
                    <a:pt x="167855" y="-4234"/>
                    <a:pt x="140691" y="2822"/>
                    <a:pt x="113174" y="5644"/>
                  </a:cubicBezTo>
                  <a:cubicBezTo>
                    <a:pt x="85657" y="8466"/>
                    <a:pt x="66255" y="13406"/>
                    <a:pt x="49674" y="20461"/>
                  </a:cubicBezTo>
                  <a:cubicBezTo>
                    <a:pt x="33093" y="27516"/>
                    <a:pt x="-6771" y="76199"/>
                    <a:pt x="990" y="79727"/>
                  </a:cubicBezTo>
                  <a:close/>
                </a:path>
              </a:pathLst>
            </a:custGeom>
            <a:solidFill>
              <a:srgbClr val="FF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37CADB26-74F4-4A9C-8883-A0F8413581AC}"/>
                </a:ext>
              </a:extLst>
            </p:cNvPr>
            <p:cNvSpPr/>
            <p:nvPr/>
          </p:nvSpPr>
          <p:spPr>
            <a:xfrm>
              <a:off x="5044472" y="3383704"/>
              <a:ext cx="1015277" cy="786015"/>
            </a:xfrm>
            <a:custGeom>
              <a:avLst/>
              <a:gdLst>
                <a:gd name="connsiteX0" fmla="*/ 1015016 w 1015277"/>
                <a:gd name="connsiteY0" fmla="*/ 748559 h 786015"/>
                <a:gd name="connsiteX1" fmla="*/ 897541 w 1015277"/>
                <a:gd name="connsiteY1" fmla="*/ 778721 h 786015"/>
                <a:gd name="connsiteX2" fmla="*/ 741966 w 1015277"/>
                <a:gd name="connsiteY2" fmla="*/ 783484 h 786015"/>
                <a:gd name="connsiteX3" fmla="*/ 549878 w 1015277"/>
                <a:gd name="connsiteY3" fmla="*/ 745384 h 786015"/>
                <a:gd name="connsiteX4" fmla="*/ 327628 w 1015277"/>
                <a:gd name="connsiteY4" fmla="*/ 670771 h 786015"/>
                <a:gd name="connsiteX5" fmla="*/ 199041 w 1015277"/>
                <a:gd name="connsiteY5" fmla="*/ 570759 h 786015"/>
                <a:gd name="connsiteX6" fmla="*/ 108553 w 1015277"/>
                <a:gd name="connsiteY6" fmla="*/ 513609 h 786015"/>
                <a:gd name="connsiteX7" fmla="*/ 38703 w 1015277"/>
                <a:gd name="connsiteY7" fmla="*/ 412009 h 786015"/>
                <a:gd name="connsiteX8" fmla="*/ 24416 w 1015277"/>
                <a:gd name="connsiteY8" fmla="*/ 288184 h 786015"/>
                <a:gd name="connsiteX9" fmla="*/ 5366 w 1015277"/>
                <a:gd name="connsiteY9" fmla="*/ 145309 h 786015"/>
                <a:gd name="connsiteX10" fmla="*/ 603 w 1015277"/>
                <a:gd name="connsiteY10" fmla="*/ 54821 h 786015"/>
                <a:gd name="connsiteX11" fmla="*/ 16478 w 1015277"/>
                <a:gd name="connsiteY11" fmla="*/ 8784 h 786015"/>
                <a:gd name="connsiteX12" fmla="*/ 37116 w 1015277"/>
                <a:gd name="connsiteY12" fmla="*/ 846 h 786015"/>
                <a:gd name="connsiteX13" fmla="*/ 67278 w 1015277"/>
                <a:gd name="connsiteY13" fmla="*/ 5609 h 786015"/>
                <a:gd name="connsiteX14" fmla="*/ 87916 w 1015277"/>
                <a:gd name="connsiteY14" fmla="*/ 48471 h 786015"/>
                <a:gd name="connsiteX15" fmla="*/ 62516 w 1015277"/>
                <a:gd name="connsiteY15" fmla="*/ 184996 h 786015"/>
                <a:gd name="connsiteX16" fmla="*/ 94266 w 1015277"/>
                <a:gd name="connsiteY16" fmla="*/ 350096 h 786015"/>
                <a:gd name="connsiteX17" fmla="*/ 276828 w 1015277"/>
                <a:gd name="connsiteY17" fmla="*/ 445346 h 786015"/>
                <a:gd name="connsiteX18" fmla="*/ 495903 w 1015277"/>
                <a:gd name="connsiteY18" fmla="*/ 515196 h 786015"/>
                <a:gd name="connsiteX19" fmla="*/ 678466 w 1015277"/>
                <a:gd name="connsiteY19" fmla="*/ 577109 h 786015"/>
                <a:gd name="connsiteX20" fmla="*/ 749903 w 1015277"/>
                <a:gd name="connsiteY20" fmla="*/ 635846 h 786015"/>
                <a:gd name="connsiteX21" fmla="*/ 791178 w 1015277"/>
                <a:gd name="connsiteY21" fmla="*/ 654896 h 786015"/>
                <a:gd name="connsiteX22" fmla="*/ 924528 w 1015277"/>
                <a:gd name="connsiteY22" fmla="*/ 708871 h 786015"/>
                <a:gd name="connsiteX23" fmla="*/ 1015016 w 1015277"/>
                <a:gd name="connsiteY23" fmla="*/ 748559 h 786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5277" h="786015">
                  <a:moveTo>
                    <a:pt x="1015016" y="748559"/>
                  </a:moveTo>
                  <a:cubicBezTo>
                    <a:pt x="1010518" y="760201"/>
                    <a:pt x="943049" y="772900"/>
                    <a:pt x="897541" y="778721"/>
                  </a:cubicBezTo>
                  <a:cubicBezTo>
                    <a:pt x="852033" y="784542"/>
                    <a:pt x="799910" y="789040"/>
                    <a:pt x="741966" y="783484"/>
                  </a:cubicBezTo>
                  <a:cubicBezTo>
                    <a:pt x="684022" y="777928"/>
                    <a:pt x="618934" y="764170"/>
                    <a:pt x="549878" y="745384"/>
                  </a:cubicBezTo>
                  <a:cubicBezTo>
                    <a:pt x="480822" y="726598"/>
                    <a:pt x="386101" y="699875"/>
                    <a:pt x="327628" y="670771"/>
                  </a:cubicBezTo>
                  <a:cubicBezTo>
                    <a:pt x="269155" y="641667"/>
                    <a:pt x="235553" y="596953"/>
                    <a:pt x="199041" y="570759"/>
                  </a:cubicBezTo>
                  <a:cubicBezTo>
                    <a:pt x="162528" y="544565"/>
                    <a:pt x="135276" y="540067"/>
                    <a:pt x="108553" y="513609"/>
                  </a:cubicBezTo>
                  <a:cubicBezTo>
                    <a:pt x="81830" y="487151"/>
                    <a:pt x="52726" y="449580"/>
                    <a:pt x="38703" y="412009"/>
                  </a:cubicBezTo>
                  <a:cubicBezTo>
                    <a:pt x="24680" y="374438"/>
                    <a:pt x="29972" y="332634"/>
                    <a:pt x="24416" y="288184"/>
                  </a:cubicBezTo>
                  <a:cubicBezTo>
                    <a:pt x="18860" y="243734"/>
                    <a:pt x="9335" y="184203"/>
                    <a:pt x="5366" y="145309"/>
                  </a:cubicBezTo>
                  <a:cubicBezTo>
                    <a:pt x="1397" y="106415"/>
                    <a:pt x="-1249" y="77575"/>
                    <a:pt x="603" y="54821"/>
                  </a:cubicBezTo>
                  <a:cubicBezTo>
                    <a:pt x="2455" y="32067"/>
                    <a:pt x="10393" y="17780"/>
                    <a:pt x="16478" y="8784"/>
                  </a:cubicBezTo>
                  <a:cubicBezTo>
                    <a:pt x="22563" y="-212"/>
                    <a:pt x="28649" y="1375"/>
                    <a:pt x="37116" y="846"/>
                  </a:cubicBezTo>
                  <a:cubicBezTo>
                    <a:pt x="45583" y="317"/>
                    <a:pt x="58811" y="-2329"/>
                    <a:pt x="67278" y="5609"/>
                  </a:cubicBezTo>
                  <a:cubicBezTo>
                    <a:pt x="75745" y="13546"/>
                    <a:pt x="88710" y="18573"/>
                    <a:pt x="87916" y="48471"/>
                  </a:cubicBezTo>
                  <a:cubicBezTo>
                    <a:pt x="87122" y="78369"/>
                    <a:pt x="61458" y="134725"/>
                    <a:pt x="62516" y="184996"/>
                  </a:cubicBezTo>
                  <a:cubicBezTo>
                    <a:pt x="63574" y="235267"/>
                    <a:pt x="58547" y="306704"/>
                    <a:pt x="94266" y="350096"/>
                  </a:cubicBezTo>
                  <a:cubicBezTo>
                    <a:pt x="129985" y="393488"/>
                    <a:pt x="209889" y="417829"/>
                    <a:pt x="276828" y="445346"/>
                  </a:cubicBezTo>
                  <a:cubicBezTo>
                    <a:pt x="343767" y="472863"/>
                    <a:pt x="428963" y="493236"/>
                    <a:pt x="495903" y="515196"/>
                  </a:cubicBezTo>
                  <a:cubicBezTo>
                    <a:pt x="562843" y="537156"/>
                    <a:pt x="636133" y="557001"/>
                    <a:pt x="678466" y="577109"/>
                  </a:cubicBezTo>
                  <a:cubicBezTo>
                    <a:pt x="720799" y="597217"/>
                    <a:pt x="731118" y="622882"/>
                    <a:pt x="749903" y="635846"/>
                  </a:cubicBezTo>
                  <a:cubicBezTo>
                    <a:pt x="768688" y="648810"/>
                    <a:pt x="762074" y="642725"/>
                    <a:pt x="791178" y="654896"/>
                  </a:cubicBezTo>
                  <a:cubicBezTo>
                    <a:pt x="820282" y="667067"/>
                    <a:pt x="884047" y="697494"/>
                    <a:pt x="924528" y="708871"/>
                  </a:cubicBezTo>
                  <a:cubicBezTo>
                    <a:pt x="965009" y="720248"/>
                    <a:pt x="1019514" y="736917"/>
                    <a:pt x="1015016" y="748559"/>
                  </a:cubicBezTo>
                  <a:close/>
                </a:path>
              </a:pathLst>
            </a:custGeom>
            <a:solidFill>
              <a:srgbClr val="FF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23CB8B3B-A033-425F-9D8D-5DC4A233220C}"/>
                </a:ext>
              </a:extLst>
            </p:cNvPr>
            <p:cNvSpPr/>
            <p:nvPr/>
          </p:nvSpPr>
          <p:spPr>
            <a:xfrm>
              <a:off x="5899774" y="3933825"/>
              <a:ext cx="347056" cy="141597"/>
            </a:xfrm>
            <a:custGeom>
              <a:avLst/>
              <a:gdLst>
                <a:gd name="connsiteX0" fmla="*/ 301001 w 347056"/>
                <a:gd name="connsiteY0" fmla="*/ 0 h 141597"/>
                <a:gd name="connsiteX1" fmla="*/ 347039 w 347056"/>
                <a:gd name="connsiteY1" fmla="*/ 73025 h 141597"/>
                <a:gd name="connsiteX2" fmla="*/ 304176 w 347056"/>
                <a:gd name="connsiteY2" fmla="*/ 106363 h 141597"/>
                <a:gd name="connsiteX3" fmla="*/ 156539 w 347056"/>
                <a:gd name="connsiteY3" fmla="*/ 141288 h 141597"/>
                <a:gd name="connsiteX4" fmla="*/ 964 w 347056"/>
                <a:gd name="connsiteY4" fmla="*/ 123825 h 141597"/>
                <a:gd name="connsiteX5" fmla="*/ 91451 w 347056"/>
                <a:gd name="connsiteY5" fmla="*/ 130175 h 141597"/>
                <a:gd name="connsiteX6" fmla="*/ 105739 w 347056"/>
                <a:gd name="connsiteY6" fmla="*/ 100013 h 141597"/>
                <a:gd name="connsiteX7" fmla="*/ 116851 w 347056"/>
                <a:gd name="connsiteY7" fmla="*/ 85725 h 141597"/>
                <a:gd name="connsiteX8" fmla="*/ 143839 w 347056"/>
                <a:gd name="connsiteY8" fmla="*/ 92075 h 141597"/>
                <a:gd name="connsiteX9" fmla="*/ 178764 w 347056"/>
                <a:gd name="connsiteY9" fmla="*/ 100013 h 141597"/>
                <a:gd name="connsiteX10" fmla="*/ 199401 w 347056"/>
                <a:gd name="connsiteY10" fmla="*/ 111125 h 141597"/>
                <a:gd name="connsiteX11" fmla="*/ 247026 w 347056"/>
                <a:gd name="connsiteY11" fmla="*/ 112713 h 141597"/>
                <a:gd name="connsiteX12" fmla="*/ 283539 w 347056"/>
                <a:gd name="connsiteY12" fmla="*/ 107950 h 141597"/>
                <a:gd name="connsiteX13" fmla="*/ 304176 w 347056"/>
                <a:gd name="connsiteY13" fmla="*/ 74613 h 141597"/>
                <a:gd name="connsiteX14" fmla="*/ 301001 w 347056"/>
                <a:gd name="connsiteY14" fmla="*/ 0 h 14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7056" h="141597">
                  <a:moveTo>
                    <a:pt x="301001" y="0"/>
                  </a:moveTo>
                  <a:cubicBezTo>
                    <a:pt x="308145" y="-265"/>
                    <a:pt x="346510" y="55298"/>
                    <a:pt x="347039" y="73025"/>
                  </a:cubicBezTo>
                  <a:cubicBezTo>
                    <a:pt x="347568" y="90752"/>
                    <a:pt x="335926" y="94986"/>
                    <a:pt x="304176" y="106363"/>
                  </a:cubicBezTo>
                  <a:cubicBezTo>
                    <a:pt x="272426" y="117740"/>
                    <a:pt x="207074" y="138378"/>
                    <a:pt x="156539" y="141288"/>
                  </a:cubicBezTo>
                  <a:cubicBezTo>
                    <a:pt x="106004" y="144198"/>
                    <a:pt x="11812" y="125677"/>
                    <a:pt x="964" y="123825"/>
                  </a:cubicBezTo>
                  <a:cubicBezTo>
                    <a:pt x="-9884" y="121973"/>
                    <a:pt x="73988" y="134144"/>
                    <a:pt x="91451" y="130175"/>
                  </a:cubicBezTo>
                  <a:cubicBezTo>
                    <a:pt x="108914" y="126206"/>
                    <a:pt x="101506" y="107421"/>
                    <a:pt x="105739" y="100013"/>
                  </a:cubicBezTo>
                  <a:cubicBezTo>
                    <a:pt x="109972" y="92605"/>
                    <a:pt x="110501" y="87048"/>
                    <a:pt x="116851" y="85725"/>
                  </a:cubicBezTo>
                  <a:cubicBezTo>
                    <a:pt x="123201" y="84402"/>
                    <a:pt x="143839" y="92075"/>
                    <a:pt x="143839" y="92075"/>
                  </a:cubicBezTo>
                  <a:cubicBezTo>
                    <a:pt x="154158" y="94456"/>
                    <a:pt x="169504" y="96838"/>
                    <a:pt x="178764" y="100013"/>
                  </a:cubicBezTo>
                  <a:cubicBezTo>
                    <a:pt x="188024" y="103188"/>
                    <a:pt x="188024" y="109008"/>
                    <a:pt x="199401" y="111125"/>
                  </a:cubicBezTo>
                  <a:cubicBezTo>
                    <a:pt x="210778" y="113242"/>
                    <a:pt x="233003" y="113242"/>
                    <a:pt x="247026" y="112713"/>
                  </a:cubicBezTo>
                  <a:cubicBezTo>
                    <a:pt x="261049" y="112184"/>
                    <a:pt x="274014" y="114300"/>
                    <a:pt x="283539" y="107950"/>
                  </a:cubicBezTo>
                  <a:cubicBezTo>
                    <a:pt x="293064" y="101600"/>
                    <a:pt x="300472" y="88371"/>
                    <a:pt x="304176" y="74613"/>
                  </a:cubicBezTo>
                  <a:cubicBezTo>
                    <a:pt x="307880" y="60855"/>
                    <a:pt x="293857" y="265"/>
                    <a:pt x="301001" y="0"/>
                  </a:cubicBezTo>
                  <a:close/>
                </a:path>
              </a:pathLst>
            </a:custGeom>
            <a:solidFill>
              <a:srgbClr val="FF0000">
                <a:alpha val="9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: 図形 57">
              <a:extLst>
                <a:ext uri="{FF2B5EF4-FFF2-40B4-BE49-F238E27FC236}">
                  <a16:creationId xmlns:a16="http://schemas.microsoft.com/office/drawing/2014/main" id="{00B156D0-5592-4C79-92B3-01FA92E2D753}"/>
                </a:ext>
              </a:extLst>
            </p:cNvPr>
            <p:cNvSpPr/>
            <p:nvPr/>
          </p:nvSpPr>
          <p:spPr>
            <a:xfrm>
              <a:off x="4749800" y="938222"/>
              <a:ext cx="2327275" cy="1284278"/>
            </a:xfrm>
            <a:custGeom>
              <a:avLst/>
              <a:gdLst>
                <a:gd name="connsiteX0" fmla="*/ 2327275 w 2327275"/>
                <a:gd name="connsiteY0" fmla="*/ 185728 h 1284278"/>
                <a:gd name="connsiteX1" fmla="*/ 1974850 w 2327275"/>
                <a:gd name="connsiteY1" fmla="*/ 36503 h 1284278"/>
                <a:gd name="connsiteX2" fmla="*/ 1565275 w 2327275"/>
                <a:gd name="connsiteY2" fmla="*/ 39678 h 1284278"/>
                <a:gd name="connsiteX3" fmla="*/ 539750 w 2327275"/>
                <a:gd name="connsiteY3" fmla="*/ 474653 h 1284278"/>
                <a:gd name="connsiteX4" fmla="*/ 330200 w 2327275"/>
                <a:gd name="connsiteY4" fmla="*/ 719128 h 1284278"/>
                <a:gd name="connsiteX5" fmla="*/ 0 w 2327275"/>
                <a:gd name="connsiteY5" fmla="*/ 1284278 h 1284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7275" h="1284278">
                  <a:moveTo>
                    <a:pt x="2327275" y="185728"/>
                  </a:moveTo>
                  <a:cubicBezTo>
                    <a:pt x="2214562" y="123286"/>
                    <a:pt x="2101850" y="60845"/>
                    <a:pt x="1974850" y="36503"/>
                  </a:cubicBezTo>
                  <a:cubicBezTo>
                    <a:pt x="1847850" y="12161"/>
                    <a:pt x="1804458" y="-33347"/>
                    <a:pt x="1565275" y="39678"/>
                  </a:cubicBezTo>
                  <a:cubicBezTo>
                    <a:pt x="1326092" y="112703"/>
                    <a:pt x="745596" y="361411"/>
                    <a:pt x="539750" y="474653"/>
                  </a:cubicBezTo>
                  <a:cubicBezTo>
                    <a:pt x="333904" y="587895"/>
                    <a:pt x="420158" y="584190"/>
                    <a:pt x="330200" y="719128"/>
                  </a:cubicBezTo>
                  <a:cubicBezTo>
                    <a:pt x="240242" y="854066"/>
                    <a:pt x="120121" y="1069172"/>
                    <a:pt x="0" y="1284278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: 図形 58">
              <a:extLst>
                <a:ext uri="{FF2B5EF4-FFF2-40B4-BE49-F238E27FC236}">
                  <a16:creationId xmlns:a16="http://schemas.microsoft.com/office/drawing/2014/main" id="{EFA66E8E-967F-4C8A-BE9E-E8A6CAC08B33}"/>
                </a:ext>
              </a:extLst>
            </p:cNvPr>
            <p:cNvSpPr/>
            <p:nvPr/>
          </p:nvSpPr>
          <p:spPr>
            <a:xfrm>
              <a:off x="4770967" y="977862"/>
              <a:ext cx="2891612" cy="2273338"/>
            </a:xfrm>
            <a:custGeom>
              <a:avLst/>
              <a:gdLst>
                <a:gd name="connsiteX0" fmla="*/ 0 w 2891612"/>
                <a:gd name="connsiteY0" fmla="*/ 1291205 h 2273338"/>
                <a:gd name="connsiteX1" fmla="*/ 80433 w 2891612"/>
                <a:gd name="connsiteY1" fmla="*/ 1109171 h 2273338"/>
                <a:gd name="connsiteX2" fmla="*/ 482600 w 2891612"/>
                <a:gd name="connsiteY2" fmla="*/ 613871 h 2273338"/>
                <a:gd name="connsiteX3" fmla="*/ 1058333 w 2891612"/>
                <a:gd name="connsiteY3" fmla="*/ 177838 h 2273338"/>
                <a:gd name="connsiteX4" fmla="*/ 1718733 w 2891612"/>
                <a:gd name="connsiteY4" fmla="*/ 38 h 2273338"/>
                <a:gd name="connsiteX5" fmla="*/ 2413000 w 2891612"/>
                <a:gd name="connsiteY5" fmla="*/ 169371 h 2273338"/>
                <a:gd name="connsiteX6" fmla="*/ 2849033 w 2891612"/>
                <a:gd name="connsiteY6" fmla="*/ 804371 h 2273338"/>
                <a:gd name="connsiteX7" fmla="*/ 2865966 w 2891612"/>
                <a:gd name="connsiteY7" fmla="*/ 1346238 h 2273338"/>
                <a:gd name="connsiteX8" fmla="*/ 2768600 w 2891612"/>
                <a:gd name="connsiteY8" fmla="*/ 1871171 h 2273338"/>
                <a:gd name="connsiteX9" fmla="*/ 2713566 w 2891612"/>
                <a:gd name="connsiteY9" fmla="*/ 2273338 h 227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1612" h="2273338">
                  <a:moveTo>
                    <a:pt x="0" y="1291205"/>
                  </a:moveTo>
                  <a:cubicBezTo>
                    <a:pt x="0" y="1256632"/>
                    <a:pt x="0" y="1222060"/>
                    <a:pt x="80433" y="1109171"/>
                  </a:cubicBezTo>
                  <a:cubicBezTo>
                    <a:pt x="160866" y="996282"/>
                    <a:pt x="319617" y="769093"/>
                    <a:pt x="482600" y="613871"/>
                  </a:cubicBezTo>
                  <a:cubicBezTo>
                    <a:pt x="645583" y="458649"/>
                    <a:pt x="852311" y="280143"/>
                    <a:pt x="1058333" y="177838"/>
                  </a:cubicBezTo>
                  <a:cubicBezTo>
                    <a:pt x="1264355" y="75533"/>
                    <a:pt x="1492955" y="1449"/>
                    <a:pt x="1718733" y="38"/>
                  </a:cubicBezTo>
                  <a:cubicBezTo>
                    <a:pt x="1944511" y="-1373"/>
                    <a:pt x="2224617" y="35315"/>
                    <a:pt x="2413000" y="169371"/>
                  </a:cubicBezTo>
                  <a:cubicBezTo>
                    <a:pt x="2601383" y="303426"/>
                    <a:pt x="2773539" y="608226"/>
                    <a:pt x="2849033" y="804371"/>
                  </a:cubicBezTo>
                  <a:cubicBezTo>
                    <a:pt x="2924527" y="1000515"/>
                    <a:pt x="2879371" y="1168438"/>
                    <a:pt x="2865966" y="1346238"/>
                  </a:cubicBezTo>
                  <a:cubicBezTo>
                    <a:pt x="2852561" y="1524038"/>
                    <a:pt x="2794000" y="1716654"/>
                    <a:pt x="2768600" y="1871171"/>
                  </a:cubicBezTo>
                  <a:cubicBezTo>
                    <a:pt x="2743200" y="2025688"/>
                    <a:pt x="2718505" y="2207721"/>
                    <a:pt x="2713566" y="2273338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: 図形 61">
              <a:extLst>
                <a:ext uri="{FF2B5EF4-FFF2-40B4-BE49-F238E27FC236}">
                  <a16:creationId xmlns:a16="http://schemas.microsoft.com/office/drawing/2014/main" id="{A5C66F12-DBF1-4016-9D28-46EB36AAD3E3}"/>
                </a:ext>
              </a:extLst>
            </p:cNvPr>
            <p:cNvSpPr/>
            <p:nvPr/>
          </p:nvSpPr>
          <p:spPr>
            <a:xfrm>
              <a:off x="5293554" y="2239724"/>
              <a:ext cx="453289" cy="158498"/>
            </a:xfrm>
            <a:custGeom>
              <a:avLst/>
              <a:gdLst>
                <a:gd name="connsiteX0" fmla="*/ 2346 w 453289"/>
                <a:gd name="connsiteY0" fmla="*/ 1826 h 158498"/>
                <a:gd name="connsiteX1" fmla="*/ 127229 w 453289"/>
                <a:gd name="connsiteY1" fmla="*/ 37809 h 158498"/>
                <a:gd name="connsiteX2" fmla="*/ 254229 w 453289"/>
                <a:gd name="connsiteY2" fmla="*/ 80143 h 158498"/>
                <a:gd name="connsiteX3" fmla="*/ 412979 w 453289"/>
                <a:gd name="connsiteY3" fmla="*/ 122476 h 158498"/>
                <a:gd name="connsiteX4" fmla="*/ 448963 w 453289"/>
                <a:gd name="connsiteY4" fmla="*/ 158459 h 158498"/>
                <a:gd name="connsiteX5" fmla="*/ 336779 w 453289"/>
                <a:gd name="connsiteY5" fmla="*/ 128826 h 158498"/>
                <a:gd name="connsiteX6" fmla="*/ 241529 w 453289"/>
                <a:gd name="connsiteY6" fmla="*/ 97076 h 158498"/>
                <a:gd name="connsiteX7" fmla="*/ 2346 w 453289"/>
                <a:gd name="connsiteY7" fmla="*/ 1826 h 15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3289" h="158498">
                  <a:moveTo>
                    <a:pt x="2346" y="1826"/>
                  </a:moveTo>
                  <a:cubicBezTo>
                    <a:pt x="-16704" y="-8052"/>
                    <a:pt x="85249" y="24756"/>
                    <a:pt x="127229" y="37809"/>
                  </a:cubicBezTo>
                  <a:cubicBezTo>
                    <a:pt x="169209" y="50862"/>
                    <a:pt x="206604" y="66032"/>
                    <a:pt x="254229" y="80143"/>
                  </a:cubicBezTo>
                  <a:cubicBezTo>
                    <a:pt x="301854" y="94254"/>
                    <a:pt x="380523" y="109423"/>
                    <a:pt x="412979" y="122476"/>
                  </a:cubicBezTo>
                  <a:cubicBezTo>
                    <a:pt x="445435" y="135529"/>
                    <a:pt x="461663" y="157401"/>
                    <a:pt x="448963" y="158459"/>
                  </a:cubicBezTo>
                  <a:cubicBezTo>
                    <a:pt x="436263" y="159517"/>
                    <a:pt x="371351" y="139056"/>
                    <a:pt x="336779" y="128826"/>
                  </a:cubicBezTo>
                  <a:cubicBezTo>
                    <a:pt x="302207" y="118596"/>
                    <a:pt x="291976" y="116126"/>
                    <a:pt x="241529" y="97076"/>
                  </a:cubicBezTo>
                  <a:cubicBezTo>
                    <a:pt x="191082" y="78026"/>
                    <a:pt x="21396" y="11704"/>
                    <a:pt x="2346" y="1826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: 図形 65">
              <a:extLst>
                <a:ext uri="{FF2B5EF4-FFF2-40B4-BE49-F238E27FC236}">
                  <a16:creationId xmlns:a16="http://schemas.microsoft.com/office/drawing/2014/main" id="{AFD89875-EFCE-4204-A00D-70E684A152FB}"/>
                </a:ext>
              </a:extLst>
            </p:cNvPr>
            <p:cNvSpPr/>
            <p:nvPr/>
          </p:nvSpPr>
          <p:spPr>
            <a:xfrm>
              <a:off x="6465570" y="2278194"/>
              <a:ext cx="354612" cy="593161"/>
            </a:xfrm>
            <a:custGeom>
              <a:avLst/>
              <a:gdLst>
                <a:gd name="connsiteX0" fmla="*/ 276013 w 354612"/>
                <a:gd name="connsiteY0" fmla="*/ 12039 h 593161"/>
                <a:gd name="connsiteX1" fmla="*/ 123613 w 354612"/>
                <a:gd name="connsiteY1" fmla="*/ 5689 h 593161"/>
                <a:gd name="connsiteX2" fmla="*/ 117263 w 354612"/>
                <a:gd name="connsiteY2" fmla="*/ 45906 h 593161"/>
                <a:gd name="connsiteX3" fmla="*/ 163830 w 354612"/>
                <a:gd name="connsiteY3" fmla="*/ 130573 h 593161"/>
                <a:gd name="connsiteX4" fmla="*/ 119380 w 354612"/>
                <a:gd name="connsiteY4" fmla="*/ 202539 h 593161"/>
                <a:gd name="connsiteX5" fmla="*/ 36830 w 354612"/>
                <a:gd name="connsiteY5" fmla="*/ 308373 h 593161"/>
                <a:gd name="connsiteX6" fmla="*/ 19897 w 354612"/>
                <a:gd name="connsiteY6" fmla="*/ 399389 h 593161"/>
                <a:gd name="connsiteX7" fmla="*/ 847 w 354612"/>
                <a:gd name="connsiteY7" fmla="*/ 543323 h 593161"/>
                <a:gd name="connsiteX8" fmla="*/ 49530 w 354612"/>
                <a:gd name="connsiteY8" fmla="*/ 592006 h 593161"/>
                <a:gd name="connsiteX9" fmla="*/ 85513 w 354612"/>
                <a:gd name="connsiteY9" fmla="*/ 503106 h 593161"/>
                <a:gd name="connsiteX10" fmla="*/ 206163 w 354612"/>
                <a:gd name="connsiteY10" fmla="*/ 357056 h 593161"/>
                <a:gd name="connsiteX11" fmla="*/ 244263 w 354612"/>
                <a:gd name="connsiteY11" fmla="*/ 276623 h 593161"/>
                <a:gd name="connsiteX12" fmla="*/ 354330 w 354612"/>
                <a:gd name="connsiteY12" fmla="*/ 219473 h 593161"/>
                <a:gd name="connsiteX13" fmla="*/ 208280 w 354612"/>
                <a:gd name="connsiteY13" fmla="*/ 225823 h 593161"/>
                <a:gd name="connsiteX14" fmla="*/ 290830 w 354612"/>
                <a:gd name="connsiteY14" fmla="*/ 113639 h 593161"/>
                <a:gd name="connsiteX15" fmla="*/ 276013 w 354612"/>
                <a:gd name="connsiteY15" fmla="*/ 12039 h 59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4612" h="593161">
                  <a:moveTo>
                    <a:pt x="276013" y="12039"/>
                  </a:moveTo>
                  <a:cubicBezTo>
                    <a:pt x="248143" y="-5953"/>
                    <a:pt x="150071" y="44"/>
                    <a:pt x="123613" y="5689"/>
                  </a:cubicBezTo>
                  <a:cubicBezTo>
                    <a:pt x="97155" y="11333"/>
                    <a:pt x="110560" y="25092"/>
                    <a:pt x="117263" y="45906"/>
                  </a:cubicBezTo>
                  <a:cubicBezTo>
                    <a:pt x="123966" y="66720"/>
                    <a:pt x="163477" y="104468"/>
                    <a:pt x="163830" y="130573"/>
                  </a:cubicBezTo>
                  <a:cubicBezTo>
                    <a:pt x="164183" y="156678"/>
                    <a:pt x="140547" y="172906"/>
                    <a:pt x="119380" y="202539"/>
                  </a:cubicBezTo>
                  <a:cubicBezTo>
                    <a:pt x="98213" y="232172"/>
                    <a:pt x="53410" y="275565"/>
                    <a:pt x="36830" y="308373"/>
                  </a:cubicBezTo>
                  <a:cubicBezTo>
                    <a:pt x="20250" y="341181"/>
                    <a:pt x="25894" y="360231"/>
                    <a:pt x="19897" y="399389"/>
                  </a:cubicBezTo>
                  <a:cubicBezTo>
                    <a:pt x="13900" y="438547"/>
                    <a:pt x="-4092" y="511220"/>
                    <a:pt x="847" y="543323"/>
                  </a:cubicBezTo>
                  <a:cubicBezTo>
                    <a:pt x="5786" y="575426"/>
                    <a:pt x="35419" y="598709"/>
                    <a:pt x="49530" y="592006"/>
                  </a:cubicBezTo>
                  <a:cubicBezTo>
                    <a:pt x="63641" y="585303"/>
                    <a:pt x="59408" y="542264"/>
                    <a:pt x="85513" y="503106"/>
                  </a:cubicBezTo>
                  <a:cubicBezTo>
                    <a:pt x="111618" y="463948"/>
                    <a:pt x="179705" y="394803"/>
                    <a:pt x="206163" y="357056"/>
                  </a:cubicBezTo>
                  <a:cubicBezTo>
                    <a:pt x="232621" y="319309"/>
                    <a:pt x="219569" y="299553"/>
                    <a:pt x="244263" y="276623"/>
                  </a:cubicBezTo>
                  <a:cubicBezTo>
                    <a:pt x="268957" y="253693"/>
                    <a:pt x="360327" y="227940"/>
                    <a:pt x="354330" y="219473"/>
                  </a:cubicBezTo>
                  <a:cubicBezTo>
                    <a:pt x="348333" y="211006"/>
                    <a:pt x="218863" y="243462"/>
                    <a:pt x="208280" y="225823"/>
                  </a:cubicBezTo>
                  <a:cubicBezTo>
                    <a:pt x="197697" y="208184"/>
                    <a:pt x="279894" y="143272"/>
                    <a:pt x="290830" y="113639"/>
                  </a:cubicBezTo>
                  <a:cubicBezTo>
                    <a:pt x="301766" y="84006"/>
                    <a:pt x="303883" y="30031"/>
                    <a:pt x="276013" y="12039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: 図形 66">
              <a:extLst>
                <a:ext uri="{FF2B5EF4-FFF2-40B4-BE49-F238E27FC236}">
                  <a16:creationId xmlns:a16="http://schemas.microsoft.com/office/drawing/2014/main" id="{5D3E4610-AFEF-407E-9C17-9337CD181151}"/>
                </a:ext>
              </a:extLst>
            </p:cNvPr>
            <p:cNvSpPr/>
            <p:nvPr/>
          </p:nvSpPr>
          <p:spPr>
            <a:xfrm>
              <a:off x="6280724" y="2420847"/>
              <a:ext cx="343604" cy="227190"/>
            </a:xfrm>
            <a:custGeom>
              <a:avLst/>
              <a:gdLst>
                <a:gd name="connsiteX0" fmla="*/ 339151 w 343604"/>
                <a:gd name="connsiteY0" fmla="*/ 91 h 227190"/>
                <a:gd name="connsiteX1" fmla="*/ 123251 w 343604"/>
                <a:gd name="connsiteY1" fmla="*/ 69941 h 227190"/>
                <a:gd name="connsiteX2" fmla="*/ 24826 w 343604"/>
                <a:gd name="connsiteY2" fmla="*/ 166778 h 227190"/>
                <a:gd name="connsiteX3" fmla="*/ 8951 w 343604"/>
                <a:gd name="connsiteY3" fmla="*/ 219166 h 227190"/>
                <a:gd name="connsiteX4" fmla="*/ 143889 w 343604"/>
                <a:gd name="connsiteY4" fmla="*/ 220753 h 227190"/>
                <a:gd name="connsiteX5" fmla="*/ 204214 w 343604"/>
                <a:gd name="connsiteY5" fmla="*/ 158841 h 227190"/>
                <a:gd name="connsiteX6" fmla="*/ 266126 w 343604"/>
                <a:gd name="connsiteY6" fmla="*/ 84228 h 227190"/>
                <a:gd name="connsiteX7" fmla="*/ 339151 w 343604"/>
                <a:gd name="connsiteY7" fmla="*/ 91 h 22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3604" h="227190">
                  <a:moveTo>
                    <a:pt x="339151" y="91"/>
                  </a:moveTo>
                  <a:cubicBezTo>
                    <a:pt x="315338" y="-2290"/>
                    <a:pt x="175638" y="42160"/>
                    <a:pt x="123251" y="69941"/>
                  </a:cubicBezTo>
                  <a:cubicBezTo>
                    <a:pt x="70864" y="97722"/>
                    <a:pt x="43876" y="141907"/>
                    <a:pt x="24826" y="166778"/>
                  </a:cubicBezTo>
                  <a:cubicBezTo>
                    <a:pt x="5776" y="191649"/>
                    <a:pt x="-10893" y="210170"/>
                    <a:pt x="8951" y="219166"/>
                  </a:cubicBezTo>
                  <a:cubicBezTo>
                    <a:pt x="28795" y="228162"/>
                    <a:pt x="111345" y="230807"/>
                    <a:pt x="143889" y="220753"/>
                  </a:cubicBezTo>
                  <a:cubicBezTo>
                    <a:pt x="176433" y="210699"/>
                    <a:pt x="183841" y="181595"/>
                    <a:pt x="204214" y="158841"/>
                  </a:cubicBezTo>
                  <a:cubicBezTo>
                    <a:pt x="224587" y="136087"/>
                    <a:pt x="247870" y="107776"/>
                    <a:pt x="266126" y="84228"/>
                  </a:cubicBezTo>
                  <a:cubicBezTo>
                    <a:pt x="284382" y="60680"/>
                    <a:pt x="362964" y="2472"/>
                    <a:pt x="339151" y="91"/>
                  </a:cubicBezTo>
                  <a:close/>
                </a:path>
              </a:pathLst>
            </a:custGeom>
            <a:solidFill>
              <a:srgbClr val="FF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: 図形 67">
              <a:extLst>
                <a:ext uri="{FF2B5EF4-FFF2-40B4-BE49-F238E27FC236}">
                  <a16:creationId xmlns:a16="http://schemas.microsoft.com/office/drawing/2014/main" id="{787CE933-ACC4-41E9-A28D-7E7A2647B9E2}"/>
                </a:ext>
              </a:extLst>
            </p:cNvPr>
            <p:cNvSpPr/>
            <p:nvPr/>
          </p:nvSpPr>
          <p:spPr>
            <a:xfrm>
              <a:off x="5839061" y="2418535"/>
              <a:ext cx="505078" cy="859348"/>
            </a:xfrm>
            <a:custGeom>
              <a:avLst/>
              <a:gdLst>
                <a:gd name="connsiteX0" fmla="*/ 485539 w 505078"/>
                <a:gd name="connsiteY0" fmla="*/ 815 h 859348"/>
                <a:gd name="connsiteX1" fmla="*/ 380764 w 505078"/>
                <a:gd name="connsiteY1" fmla="*/ 191315 h 859348"/>
                <a:gd name="connsiteX2" fmla="*/ 307739 w 505078"/>
                <a:gd name="connsiteY2" fmla="*/ 315140 h 859348"/>
                <a:gd name="connsiteX3" fmla="*/ 336314 w 505078"/>
                <a:gd name="connsiteY3" fmla="*/ 416740 h 859348"/>
                <a:gd name="connsiteX4" fmla="*/ 336314 w 505078"/>
                <a:gd name="connsiteY4" fmla="*/ 521515 h 859348"/>
                <a:gd name="connsiteX5" fmla="*/ 342664 w 505078"/>
                <a:gd name="connsiteY5" fmla="*/ 585015 h 859348"/>
                <a:gd name="connsiteX6" fmla="*/ 139464 w 505078"/>
                <a:gd name="connsiteY6" fmla="*/ 581840 h 859348"/>
                <a:gd name="connsiteX7" fmla="*/ 31514 w 505078"/>
                <a:gd name="connsiteY7" fmla="*/ 591365 h 859348"/>
                <a:gd name="connsiteX8" fmla="*/ 12464 w 505078"/>
                <a:gd name="connsiteY8" fmla="*/ 654865 h 859348"/>
                <a:gd name="connsiteX9" fmla="*/ 12464 w 505078"/>
                <a:gd name="connsiteY9" fmla="*/ 797740 h 859348"/>
                <a:gd name="connsiteX10" fmla="*/ 12464 w 505078"/>
                <a:gd name="connsiteY10" fmla="*/ 858065 h 859348"/>
                <a:gd name="connsiteX11" fmla="*/ 180739 w 505078"/>
                <a:gd name="connsiteY11" fmla="*/ 746940 h 859348"/>
                <a:gd name="connsiteX12" fmla="*/ 323614 w 505078"/>
                <a:gd name="connsiteY12" fmla="*/ 689790 h 859348"/>
                <a:gd name="connsiteX13" fmla="*/ 472839 w 505078"/>
                <a:gd name="connsiteY13" fmla="*/ 705665 h 859348"/>
                <a:gd name="connsiteX14" fmla="*/ 504589 w 505078"/>
                <a:gd name="connsiteY14" fmla="*/ 448490 h 859348"/>
                <a:gd name="connsiteX15" fmla="*/ 488714 w 505078"/>
                <a:gd name="connsiteY15" fmla="*/ 331015 h 859348"/>
                <a:gd name="connsiteX16" fmla="*/ 444264 w 505078"/>
                <a:gd name="connsiteY16" fmla="*/ 270690 h 859348"/>
                <a:gd name="connsiteX17" fmla="*/ 485539 w 505078"/>
                <a:gd name="connsiteY17" fmla="*/ 815 h 859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05078" h="859348">
                  <a:moveTo>
                    <a:pt x="485539" y="815"/>
                  </a:moveTo>
                  <a:cubicBezTo>
                    <a:pt x="474956" y="-12414"/>
                    <a:pt x="410397" y="138928"/>
                    <a:pt x="380764" y="191315"/>
                  </a:cubicBezTo>
                  <a:cubicBezTo>
                    <a:pt x="351131" y="243702"/>
                    <a:pt x="315147" y="277569"/>
                    <a:pt x="307739" y="315140"/>
                  </a:cubicBezTo>
                  <a:cubicBezTo>
                    <a:pt x="300331" y="352711"/>
                    <a:pt x="331552" y="382344"/>
                    <a:pt x="336314" y="416740"/>
                  </a:cubicBezTo>
                  <a:cubicBezTo>
                    <a:pt x="341076" y="451136"/>
                    <a:pt x="335256" y="493469"/>
                    <a:pt x="336314" y="521515"/>
                  </a:cubicBezTo>
                  <a:cubicBezTo>
                    <a:pt x="337372" y="549561"/>
                    <a:pt x="375472" y="574961"/>
                    <a:pt x="342664" y="585015"/>
                  </a:cubicBezTo>
                  <a:cubicBezTo>
                    <a:pt x="309856" y="595069"/>
                    <a:pt x="191322" y="580782"/>
                    <a:pt x="139464" y="581840"/>
                  </a:cubicBezTo>
                  <a:cubicBezTo>
                    <a:pt x="87606" y="582898"/>
                    <a:pt x="52681" y="579194"/>
                    <a:pt x="31514" y="591365"/>
                  </a:cubicBezTo>
                  <a:cubicBezTo>
                    <a:pt x="10347" y="603536"/>
                    <a:pt x="15639" y="620469"/>
                    <a:pt x="12464" y="654865"/>
                  </a:cubicBezTo>
                  <a:cubicBezTo>
                    <a:pt x="9289" y="689261"/>
                    <a:pt x="12464" y="797740"/>
                    <a:pt x="12464" y="797740"/>
                  </a:cubicBezTo>
                  <a:cubicBezTo>
                    <a:pt x="12464" y="831607"/>
                    <a:pt x="-15582" y="866532"/>
                    <a:pt x="12464" y="858065"/>
                  </a:cubicBezTo>
                  <a:cubicBezTo>
                    <a:pt x="40510" y="849598"/>
                    <a:pt x="128881" y="774986"/>
                    <a:pt x="180739" y="746940"/>
                  </a:cubicBezTo>
                  <a:cubicBezTo>
                    <a:pt x="232597" y="718894"/>
                    <a:pt x="274931" y="696669"/>
                    <a:pt x="323614" y="689790"/>
                  </a:cubicBezTo>
                  <a:cubicBezTo>
                    <a:pt x="372297" y="682911"/>
                    <a:pt x="442677" y="745882"/>
                    <a:pt x="472839" y="705665"/>
                  </a:cubicBezTo>
                  <a:cubicBezTo>
                    <a:pt x="503001" y="665448"/>
                    <a:pt x="501943" y="510932"/>
                    <a:pt x="504589" y="448490"/>
                  </a:cubicBezTo>
                  <a:cubicBezTo>
                    <a:pt x="507235" y="386048"/>
                    <a:pt x="498768" y="360648"/>
                    <a:pt x="488714" y="331015"/>
                  </a:cubicBezTo>
                  <a:cubicBezTo>
                    <a:pt x="478660" y="301382"/>
                    <a:pt x="445851" y="319373"/>
                    <a:pt x="444264" y="270690"/>
                  </a:cubicBezTo>
                  <a:cubicBezTo>
                    <a:pt x="442677" y="222007"/>
                    <a:pt x="496122" y="14044"/>
                    <a:pt x="485539" y="815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: 図形 68">
              <a:extLst>
                <a:ext uri="{FF2B5EF4-FFF2-40B4-BE49-F238E27FC236}">
                  <a16:creationId xmlns:a16="http://schemas.microsoft.com/office/drawing/2014/main" id="{F030C952-600A-4414-B049-5129EBD86B88}"/>
                </a:ext>
              </a:extLst>
            </p:cNvPr>
            <p:cNvSpPr/>
            <p:nvPr/>
          </p:nvSpPr>
          <p:spPr>
            <a:xfrm>
              <a:off x="5624359" y="2411723"/>
              <a:ext cx="577030" cy="519172"/>
            </a:xfrm>
            <a:custGeom>
              <a:avLst/>
              <a:gdLst>
                <a:gd name="connsiteX0" fmla="*/ 576416 w 577030"/>
                <a:gd name="connsiteY0" fmla="*/ 52077 h 519172"/>
                <a:gd name="connsiteX1" fmla="*/ 424016 w 577030"/>
                <a:gd name="connsiteY1" fmla="*/ 277502 h 519172"/>
                <a:gd name="connsiteX2" fmla="*/ 373216 w 577030"/>
                <a:gd name="connsiteY2" fmla="*/ 385452 h 519172"/>
                <a:gd name="connsiteX3" fmla="*/ 287491 w 577030"/>
                <a:gd name="connsiteY3" fmla="*/ 487052 h 519172"/>
                <a:gd name="connsiteX4" fmla="*/ 119216 w 577030"/>
                <a:gd name="connsiteY4" fmla="*/ 518802 h 519172"/>
                <a:gd name="connsiteX5" fmla="*/ 20791 w 577030"/>
                <a:gd name="connsiteY5" fmla="*/ 502927 h 519172"/>
                <a:gd name="connsiteX6" fmla="*/ 11266 w 577030"/>
                <a:gd name="connsiteY6" fmla="*/ 480702 h 519172"/>
                <a:gd name="connsiteX7" fmla="*/ 150966 w 577030"/>
                <a:gd name="connsiteY7" fmla="*/ 458477 h 519172"/>
                <a:gd name="connsiteX8" fmla="*/ 233516 w 577030"/>
                <a:gd name="connsiteY8" fmla="*/ 379102 h 519172"/>
                <a:gd name="connsiteX9" fmla="*/ 176366 w 577030"/>
                <a:gd name="connsiteY9" fmla="*/ 350527 h 519172"/>
                <a:gd name="connsiteX10" fmla="*/ 198591 w 577030"/>
                <a:gd name="connsiteY10" fmla="*/ 264802 h 519172"/>
                <a:gd name="connsiteX11" fmla="*/ 166841 w 577030"/>
                <a:gd name="connsiteY11" fmla="*/ 166377 h 519172"/>
                <a:gd name="connsiteX12" fmla="*/ 290666 w 577030"/>
                <a:gd name="connsiteY12" fmla="*/ 61602 h 519172"/>
                <a:gd name="connsiteX13" fmla="*/ 360516 w 577030"/>
                <a:gd name="connsiteY13" fmla="*/ 1277 h 519172"/>
                <a:gd name="connsiteX14" fmla="*/ 576416 w 577030"/>
                <a:gd name="connsiteY14" fmla="*/ 52077 h 519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7030" h="519172">
                  <a:moveTo>
                    <a:pt x="576416" y="52077"/>
                  </a:moveTo>
                  <a:cubicBezTo>
                    <a:pt x="586999" y="98114"/>
                    <a:pt x="457883" y="221940"/>
                    <a:pt x="424016" y="277502"/>
                  </a:cubicBezTo>
                  <a:cubicBezTo>
                    <a:pt x="390149" y="333064"/>
                    <a:pt x="395970" y="350527"/>
                    <a:pt x="373216" y="385452"/>
                  </a:cubicBezTo>
                  <a:cubicBezTo>
                    <a:pt x="350462" y="420377"/>
                    <a:pt x="329824" y="464827"/>
                    <a:pt x="287491" y="487052"/>
                  </a:cubicBezTo>
                  <a:cubicBezTo>
                    <a:pt x="245158" y="509277"/>
                    <a:pt x="163666" y="516156"/>
                    <a:pt x="119216" y="518802"/>
                  </a:cubicBezTo>
                  <a:cubicBezTo>
                    <a:pt x="74766" y="521448"/>
                    <a:pt x="38783" y="509277"/>
                    <a:pt x="20791" y="502927"/>
                  </a:cubicBezTo>
                  <a:cubicBezTo>
                    <a:pt x="2799" y="496577"/>
                    <a:pt x="-10430" y="488110"/>
                    <a:pt x="11266" y="480702"/>
                  </a:cubicBezTo>
                  <a:cubicBezTo>
                    <a:pt x="32962" y="473294"/>
                    <a:pt x="113924" y="475410"/>
                    <a:pt x="150966" y="458477"/>
                  </a:cubicBezTo>
                  <a:cubicBezTo>
                    <a:pt x="188008" y="441544"/>
                    <a:pt x="229283" y="397094"/>
                    <a:pt x="233516" y="379102"/>
                  </a:cubicBezTo>
                  <a:cubicBezTo>
                    <a:pt x="237749" y="361110"/>
                    <a:pt x="182187" y="369577"/>
                    <a:pt x="176366" y="350527"/>
                  </a:cubicBezTo>
                  <a:cubicBezTo>
                    <a:pt x="170545" y="331477"/>
                    <a:pt x="200178" y="295494"/>
                    <a:pt x="198591" y="264802"/>
                  </a:cubicBezTo>
                  <a:cubicBezTo>
                    <a:pt x="197003" y="234110"/>
                    <a:pt x="151495" y="200244"/>
                    <a:pt x="166841" y="166377"/>
                  </a:cubicBezTo>
                  <a:cubicBezTo>
                    <a:pt x="182187" y="132510"/>
                    <a:pt x="258387" y="89119"/>
                    <a:pt x="290666" y="61602"/>
                  </a:cubicBezTo>
                  <a:cubicBezTo>
                    <a:pt x="322945" y="34085"/>
                    <a:pt x="318712" y="6569"/>
                    <a:pt x="360516" y="1277"/>
                  </a:cubicBezTo>
                  <a:cubicBezTo>
                    <a:pt x="402320" y="-4015"/>
                    <a:pt x="565833" y="6040"/>
                    <a:pt x="576416" y="52077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: 図形 69">
              <a:extLst>
                <a:ext uri="{FF2B5EF4-FFF2-40B4-BE49-F238E27FC236}">
                  <a16:creationId xmlns:a16="http://schemas.microsoft.com/office/drawing/2014/main" id="{FA8D8FAC-5B37-42B4-85CA-1357F217924E}"/>
                </a:ext>
              </a:extLst>
            </p:cNvPr>
            <p:cNvSpPr/>
            <p:nvPr/>
          </p:nvSpPr>
          <p:spPr>
            <a:xfrm>
              <a:off x="5466186" y="2643413"/>
              <a:ext cx="352706" cy="466084"/>
            </a:xfrm>
            <a:custGeom>
              <a:avLst/>
              <a:gdLst>
                <a:gd name="connsiteX0" fmla="*/ 352531 w 352706"/>
                <a:gd name="connsiteY0" fmla="*/ 2420 h 466084"/>
                <a:gd name="connsiteX1" fmla="*/ 210714 w 352706"/>
                <a:gd name="connsiteY1" fmla="*/ 114604 h 466084"/>
                <a:gd name="connsiteX2" fmla="*/ 166264 w 352706"/>
                <a:gd name="connsiteY2" fmla="*/ 180220 h 466084"/>
                <a:gd name="connsiteX3" fmla="*/ 94297 w 352706"/>
                <a:gd name="connsiteY3" fmla="*/ 264887 h 466084"/>
                <a:gd name="connsiteX4" fmla="*/ 45614 w 352706"/>
                <a:gd name="connsiteY4" fmla="*/ 394004 h 466084"/>
                <a:gd name="connsiteX5" fmla="*/ 71014 w 352706"/>
                <a:gd name="connsiteY5" fmla="*/ 465970 h 466084"/>
                <a:gd name="connsiteX6" fmla="*/ 37147 w 352706"/>
                <a:gd name="connsiteY6" fmla="*/ 408820 h 466084"/>
                <a:gd name="connsiteX7" fmla="*/ 37147 w 352706"/>
                <a:gd name="connsiteY7" fmla="*/ 336854 h 466084"/>
                <a:gd name="connsiteX8" fmla="*/ 15981 w 352706"/>
                <a:gd name="connsiteY8" fmla="*/ 309337 h 466084"/>
                <a:gd name="connsiteX9" fmla="*/ 1164 w 352706"/>
                <a:gd name="connsiteY9" fmla="*/ 252187 h 466084"/>
                <a:gd name="connsiteX10" fmla="*/ 47731 w 352706"/>
                <a:gd name="connsiteY10" fmla="*/ 159054 h 466084"/>
                <a:gd name="connsiteX11" fmla="*/ 138747 w 352706"/>
                <a:gd name="connsiteY11" fmla="*/ 97670 h 466084"/>
                <a:gd name="connsiteX12" fmla="*/ 178964 w 352706"/>
                <a:gd name="connsiteY12" fmla="*/ 42637 h 466084"/>
                <a:gd name="connsiteX13" fmla="*/ 352531 w 352706"/>
                <a:gd name="connsiteY13" fmla="*/ 2420 h 46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2706" h="466084">
                  <a:moveTo>
                    <a:pt x="352531" y="2420"/>
                  </a:moveTo>
                  <a:cubicBezTo>
                    <a:pt x="357823" y="14414"/>
                    <a:pt x="241758" y="84971"/>
                    <a:pt x="210714" y="114604"/>
                  </a:cubicBezTo>
                  <a:cubicBezTo>
                    <a:pt x="179670" y="144237"/>
                    <a:pt x="185667" y="155173"/>
                    <a:pt x="166264" y="180220"/>
                  </a:cubicBezTo>
                  <a:cubicBezTo>
                    <a:pt x="146861" y="205267"/>
                    <a:pt x="114405" y="229256"/>
                    <a:pt x="94297" y="264887"/>
                  </a:cubicBezTo>
                  <a:cubicBezTo>
                    <a:pt x="74189" y="300518"/>
                    <a:pt x="49494" y="360490"/>
                    <a:pt x="45614" y="394004"/>
                  </a:cubicBezTo>
                  <a:cubicBezTo>
                    <a:pt x="41734" y="427518"/>
                    <a:pt x="72425" y="463501"/>
                    <a:pt x="71014" y="465970"/>
                  </a:cubicBezTo>
                  <a:cubicBezTo>
                    <a:pt x="69603" y="468439"/>
                    <a:pt x="42791" y="430339"/>
                    <a:pt x="37147" y="408820"/>
                  </a:cubicBezTo>
                  <a:cubicBezTo>
                    <a:pt x="31503" y="387301"/>
                    <a:pt x="40675" y="353435"/>
                    <a:pt x="37147" y="336854"/>
                  </a:cubicBezTo>
                  <a:cubicBezTo>
                    <a:pt x="33619" y="320274"/>
                    <a:pt x="21978" y="323448"/>
                    <a:pt x="15981" y="309337"/>
                  </a:cubicBezTo>
                  <a:cubicBezTo>
                    <a:pt x="9984" y="295226"/>
                    <a:pt x="-4128" y="277234"/>
                    <a:pt x="1164" y="252187"/>
                  </a:cubicBezTo>
                  <a:cubicBezTo>
                    <a:pt x="6456" y="227140"/>
                    <a:pt x="24800" y="184807"/>
                    <a:pt x="47731" y="159054"/>
                  </a:cubicBezTo>
                  <a:cubicBezTo>
                    <a:pt x="70661" y="133301"/>
                    <a:pt x="116875" y="117073"/>
                    <a:pt x="138747" y="97670"/>
                  </a:cubicBezTo>
                  <a:cubicBezTo>
                    <a:pt x="160619" y="78267"/>
                    <a:pt x="145450" y="59217"/>
                    <a:pt x="178964" y="42637"/>
                  </a:cubicBezTo>
                  <a:cubicBezTo>
                    <a:pt x="212478" y="26057"/>
                    <a:pt x="347239" y="-9574"/>
                    <a:pt x="352531" y="2420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: 図形 1024">
              <a:extLst>
                <a:ext uri="{FF2B5EF4-FFF2-40B4-BE49-F238E27FC236}">
                  <a16:creationId xmlns:a16="http://schemas.microsoft.com/office/drawing/2014/main" id="{AF7DB137-63CD-409D-A1C1-18C6291D57AD}"/>
                </a:ext>
              </a:extLst>
            </p:cNvPr>
            <p:cNvSpPr/>
            <p:nvPr/>
          </p:nvSpPr>
          <p:spPr>
            <a:xfrm>
              <a:off x="5009211" y="2943930"/>
              <a:ext cx="397633" cy="173767"/>
            </a:xfrm>
            <a:custGeom>
              <a:avLst/>
              <a:gdLst>
                <a:gd name="connsiteX0" fmla="*/ 386172 w 397633"/>
                <a:gd name="connsiteY0" fmla="*/ 353 h 173767"/>
                <a:gd name="connsiteX1" fmla="*/ 352306 w 397633"/>
                <a:gd name="connsiteY1" fmla="*/ 68087 h 173767"/>
                <a:gd name="connsiteX2" fmla="*/ 191439 w 397633"/>
                <a:gd name="connsiteY2" fmla="*/ 72320 h 173767"/>
                <a:gd name="connsiteX3" fmla="*/ 70789 w 397633"/>
                <a:gd name="connsiteY3" fmla="*/ 150637 h 173767"/>
                <a:gd name="connsiteX4" fmla="*/ 939 w 397633"/>
                <a:gd name="connsiteY4" fmla="*/ 171803 h 173767"/>
                <a:gd name="connsiteX5" fmla="*/ 119472 w 397633"/>
                <a:gd name="connsiteY5" fmla="*/ 110420 h 173767"/>
                <a:gd name="connsiteX6" fmla="*/ 180856 w 397633"/>
                <a:gd name="connsiteY6" fmla="*/ 44803 h 173767"/>
                <a:gd name="connsiteX7" fmla="*/ 386172 w 397633"/>
                <a:gd name="connsiteY7" fmla="*/ 353 h 17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7633" h="173767">
                  <a:moveTo>
                    <a:pt x="386172" y="353"/>
                  </a:moveTo>
                  <a:cubicBezTo>
                    <a:pt x="414747" y="4234"/>
                    <a:pt x="384761" y="56093"/>
                    <a:pt x="352306" y="68087"/>
                  </a:cubicBezTo>
                  <a:cubicBezTo>
                    <a:pt x="319850" y="80082"/>
                    <a:pt x="238358" y="58562"/>
                    <a:pt x="191439" y="72320"/>
                  </a:cubicBezTo>
                  <a:cubicBezTo>
                    <a:pt x="144520" y="86078"/>
                    <a:pt x="102539" y="134057"/>
                    <a:pt x="70789" y="150637"/>
                  </a:cubicBezTo>
                  <a:cubicBezTo>
                    <a:pt x="39039" y="167217"/>
                    <a:pt x="-7175" y="178506"/>
                    <a:pt x="939" y="171803"/>
                  </a:cubicBezTo>
                  <a:cubicBezTo>
                    <a:pt x="9053" y="165100"/>
                    <a:pt x="89486" y="131587"/>
                    <a:pt x="119472" y="110420"/>
                  </a:cubicBezTo>
                  <a:cubicBezTo>
                    <a:pt x="149458" y="89253"/>
                    <a:pt x="138875" y="64206"/>
                    <a:pt x="180856" y="44803"/>
                  </a:cubicBezTo>
                  <a:cubicBezTo>
                    <a:pt x="222837" y="25400"/>
                    <a:pt x="357597" y="-3528"/>
                    <a:pt x="386172" y="353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: 図形 1026">
              <a:extLst>
                <a:ext uri="{FF2B5EF4-FFF2-40B4-BE49-F238E27FC236}">
                  <a16:creationId xmlns:a16="http://schemas.microsoft.com/office/drawing/2014/main" id="{5F66360E-C3D8-4375-900B-7F1E73FC0534}"/>
                </a:ext>
              </a:extLst>
            </p:cNvPr>
            <p:cNvSpPr/>
            <p:nvPr/>
          </p:nvSpPr>
          <p:spPr>
            <a:xfrm>
              <a:off x="5188220" y="1993611"/>
              <a:ext cx="163029" cy="67013"/>
            </a:xfrm>
            <a:custGeom>
              <a:avLst/>
              <a:gdLst>
                <a:gd name="connsiteX0" fmla="*/ 162713 w 163029"/>
                <a:gd name="connsiteY0" fmla="*/ 46856 h 67013"/>
                <a:gd name="connsiteX1" fmla="*/ 61113 w 163029"/>
                <a:gd name="connsiteY1" fmla="*/ 40506 h 67013"/>
                <a:gd name="connsiteX2" fmla="*/ 1847 w 163029"/>
                <a:gd name="connsiteY2" fmla="*/ 289 h 67013"/>
                <a:gd name="connsiteX3" fmla="*/ 25130 w 163029"/>
                <a:gd name="connsiteY3" fmla="*/ 63789 h 67013"/>
                <a:gd name="connsiteX4" fmla="*/ 162713 w 163029"/>
                <a:gd name="connsiteY4" fmla="*/ 46856 h 6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029" h="67013">
                  <a:moveTo>
                    <a:pt x="162713" y="46856"/>
                  </a:moveTo>
                  <a:cubicBezTo>
                    <a:pt x="168710" y="42975"/>
                    <a:pt x="87924" y="48267"/>
                    <a:pt x="61113" y="40506"/>
                  </a:cubicBezTo>
                  <a:cubicBezTo>
                    <a:pt x="34302" y="32745"/>
                    <a:pt x="7844" y="-3592"/>
                    <a:pt x="1847" y="289"/>
                  </a:cubicBezTo>
                  <a:cubicBezTo>
                    <a:pt x="-4150" y="4169"/>
                    <a:pt x="4669" y="51795"/>
                    <a:pt x="25130" y="63789"/>
                  </a:cubicBezTo>
                  <a:cubicBezTo>
                    <a:pt x="45591" y="75783"/>
                    <a:pt x="156716" y="50737"/>
                    <a:pt x="162713" y="46856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フリーフォーム: 図形 1027">
              <a:extLst>
                <a:ext uri="{FF2B5EF4-FFF2-40B4-BE49-F238E27FC236}">
                  <a16:creationId xmlns:a16="http://schemas.microsoft.com/office/drawing/2014/main" id="{CDF287F8-62BD-4376-8366-FE1CB2E8013A}"/>
                </a:ext>
              </a:extLst>
            </p:cNvPr>
            <p:cNvSpPr/>
            <p:nvPr/>
          </p:nvSpPr>
          <p:spPr>
            <a:xfrm>
              <a:off x="5260306" y="2183135"/>
              <a:ext cx="145740" cy="104488"/>
            </a:xfrm>
            <a:custGeom>
              <a:avLst/>
              <a:gdLst>
                <a:gd name="connsiteX0" fmla="*/ 145661 w 145740"/>
                <a:gd name="connsiteY0" fmla="*/ 73232 h 104488"/>
                <a:gd name="connsiteX1" fmla="*/ 52527 w 145740"/>
                <a:gd name="connsiteY1" fmla="*/ 9732 h 104488"/>
                <a:gd name="connsiteX2" fmla="*/ 5961 w 145740"/>
                <a:gd name="connsiteY2" fmla="*/ 9732 h 104488"/>
                <a:gd name="connsiteX3" fmla="*/ 3844 w 145740"/>
                <a:gd name="connsiteY3" fmla="*/ 100748 h 104488"/>
                <a:gd name="connsiteX4" fmla="*/ 35594 w 145740"/>
                <a:gd name="connsiteY4" fmla="*/ 83815 h 104488"/>
                <a:gd name="connsiteX5" fmla="*/ 145661 w 145740"/>
                <a:gd name="connsiteY5" fmla="*/ 73232 h 104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740" h="104488">
                  <a:moveTo>
                    <a:pt x="145661" y="73232"/>
                  </a:moveTo>
                  <a:cubicBezTo>
                    <a:pt x="148483" y="60885"/>
                    <a:pt x="75810" y="20315"/>
                    <a:pt x="52527" y="9732"/>
                  </a:cubicBezTo>
                  <a:cubicBezTo>
                    <a:pt x="29244" y="-851"/>
                    <a:pt x="14075" y="-5437"/>
                    <a:pt x="5961" y="9732"/>
                  </a:cubicBezTo>
                  <a:cubicBezTo>
                    <a:pt x="-2153" y="24901"/>
                    <a:pt x="-1095" y="88401"/>
                    <a:pt x="3844" y="100748"/>
                  </a:cubicBezTo>
                  <a:cubicBezTo>
                    <a:pt x="8783" y="113095"/>
                    <a:pt x="16191" y="91576"/>
                    <a:pt x="35594" y="83815"/>
                  </a:cubicBezTo>
                  <a:cubicBezTo>
                    <a:pt x="54997" y="76054"/>
                    <a:pt x="142839" y="85579"/>
                    <a:pt x="145661" y="73232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: 図形 1028">
              <a:extLst>
                <a:ext uri="{FF2B5EF4-FFF2-40B4-BE49-F238E27FC236}">
                  <a16:creationId xmlns:a16="http://schemas.microsoft.com/office/drawing/2014/main" id="{1E6969CE-72B8-4581-867E-19D9D6880E77}"/>
                </a:ext>
              </a:extLst>
            </p:cNvPr>
            <p:cNvSpPr/>
            <p:nvPr/>
          </p:nvSpPr>
          <p:spPr>
            <a:xfrm>
              <a:off x="7433533" y="2863837"/>
              <a:ext cx="88580" cy="321761"/>
            </a:xfrm>
            <a:custGeom>
              <a:avLst/>
              <a:gdLst>
                <a:gd name="connsiteX0" fmla="*/ 70050 w 88580"/>
                <a:gd name="connsiteY0" fmla="*/ 13 h 321761"/>
                <a:gd name="connsiteX1" fmla="*/ 61584 w 88580"/>
                <a:gd name="connsiteY1" fmla="*/ 171463 h 321761"/>
                <a:gd name="connsiteX2" fmla="*/ 200 w 88580"/>
                <a:gd name="connsiteY2" fmla="*/ 321746 h 321761"/>
                <a:gd name="connsiteX3" fmla="*/ 84867 w 88580"/>
                <a:gd name="connsiteY3" fmla="*/ 162996 h 321761"/>
                <a:gd name="connsiteX4" fmla="*/ 70050 w 88580"/>
                <a:gd name="connsiteY4" fmla="*/ 13 h 321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80" h="321761">
                  <a:moveTo>
                    <a:pt x="70050" y="13"/>
                  </a:moveTo>
                  <a:cubicBezTo>
                    <a:pt x="66170" y="1424"/>
                    <a:pt x="73226" y="117841"/>
                    <a:pt x="61584" y="171463"/>
                  </a:cubicBezTo>
                  <a:cubicBezTo>
                    <a:pt x="49942" y="225085"/>
                    <a:pt x="-3680" y="323157"/>
                    <a:pt x="200" y="321746"/>
                  </a:cubicBezTo>
                  <a:cubicBezTo>
                    <a:pt x="4080" y="320335"/>
                    <a:pt x="72167" y="218029"/>
                    <a:pt x="84867" y="162996"/>
                  </a:cubicBezTo>
                  <a:cubicBezTo>
                    <a:pt x="97567" y="107963"/>
                    <a:pt x="73930" y="-1398"/>
                    <a:pt x="70050" y="13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: 図形 1031">
              <a:extLst>
                <a:ext uri="{FF2B5EF4-FFF2-40B4-BE49-F238E27FC236}">
                  <a16:creationId xmlns:a16="http://schemas.microsoft.com/office/drawing/2014/main" id="{B99581FB-4D34-4F39-9FB3-427C8E680480}"/>
                </a:ext>
              </a:extLst>
            </p:cNvPr>
            <p:cNvSpPr/>
            <p:nvPr/>
          </p:nvSpPr>
          <p:spPr>
            <a:xfrm>
              <a:off x="5601847" y="4636883"/>
              <a:ext cx="815952" cy="265215"/>
            </a:xfrm>
            <a:custGeom>
              <a:avLst/>
              <a:gdLst>
                <a:gd name="connsiteX0" fmla="*/ 970 w 815952"/>
                <a:gd name="connsiteY0" fmla="*/ 235684 h 265215"/>
                <a:gd name="connsiteX1" fmla="*/ 193586 w 815952"/>
                <a:gd name="connsiteY1" fmla="*/ 263200 h 265215"/>
                <a:gd name="connsiteX2" fmla="*/ 614803 w 815952"/>
                <a:gd name="connsiteY2" fmla="*/ 174300 h 265215"/>
                <a:gd name="connsiteX3" fmla="*/ 815886 w 815952"/>
                <a:gd name="connsiteY3" fmla="*/ 734 h 265215"/>
                <a:gd name="connsiteX4" fmla="*/ 635970 w 815952"/>
                <a:gd name="connsiteY4" fmla="*/ 115034 h 265215"/>
                <a:gd name="connsiteX5" fmla="*/ 547070 w 815952"/>
                <a:gd name="connsiteY5" fmla="*/ 191234 h 265215"/>
                <a:gd name="connsiteX6" fmla="*/ 318470 w 815952"/>
                <a:gd name="connsiteY6" fmla="*/ 248384 h 265215"/>
                <a:gd name="connsiteX7" fmla="*/ 125853 w 815952"/>
                <a:gd name="connsiteY7" fmla="*/ 227217 h 265215"/>
                <a:gd name="connsiteX8" fmla="*/ 970 w 815952"/>
                <a:gd name="connsiteY8" fmla="*/ 235684 h 265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5952" h="265215">
                  <a:moveTo>
                    <a:pt x="970" y="235684"/>
                  </a:moveTo>
                  <a:cubicBezTo>
                    <a:pt x="12259" y="241681"/>
                    <a:pt x="91281" y="273431"/>
                    <a:pt x="193586" y="263200"/>
                  </a:cubicBezTo>
                  <a:cubicBezTo>
                    <a:pt x="295891" y="252969"/>
                    <a:pt x="511086" y="218044"/>
                    <a:pt x="614803" y="174300"/>
                  </a:cubicBezTo>
                  <a:cubicBezTo>
                    <a:pt x="718520" y="130556"/>
                    <a:pt x="812358" y="10612"/>
                    <a:pt x="815886" y="734"/>
                  </a:cubicBezTo>
                  <a:cubicBezTo>
                    <a:pt x="819414" y="-9144"/>
                    <a:pt x="680773" y="83284"/>
                    <a:pt x="635970" y="115034"/>
                  </a:cubicBezTo>
                  <a:cubicBezTo>
                    <a:pt x="591167" y="146784"/>
                    <a:pt x="599987" y="169009"/>
                    <a:pt x="547070" y="191234"/>
                  </a:cubicBezTo>
                  <a:cubicBezTo>
                    <a:pt x="494153" y="213459"/>
                    <a:pt x="388673" y="242387"/>
                    <a:pt x="318470" y="248384"/>
                  </a:cubicBezTo>
                  <a:cubicBezTo>
                    <a:pt x="248267" y="254381"/>
                    <a:pt x="172067" y="230745"/>
                    <a:pt x="125853" y="227217"/>
                  </a:cubicBezTo>
                  <a:cubicBezTo>
                    <a:pt x="79639" y="223689"/>
                    <a:pt x="-10319" y="229687"/>
                    <a:pt x="970" y="235684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: 図形 1032">
              <a:extLst>
                <a:ext uri="{FF2B5EF4-FFF2-40B4-BE49-F238E27FC236}">
                  <a16:creationId xmlns:a16="http://schemas.microsoft.com/office/drawing/2014/main" id="{DDAEBA52-DCA9-4EE5-BC64-BC2484DF7DB1}"/>
                </a:ext>
              </a:extLst>
            </p:cNvPr>
            <p:cNvSpPr/>
            <p:nvPr/>
          </p:nvSpPr>
          <p:spPr>
            <a:xfrm>
              <a:off x="4791126" y="4375555"/>
              <a:ext cx="549583" cy="401850"/>
            </a:xfrm>
            <a:custGeom>
              <a:avLst/>
              <a:gdLst>
                <a:gd name="connsiteX0" fmla="*/ 9474 w 549583"/>
                <a:gd name="connsiteY0" fmla="*/ 3828 h 401850"/>
                <a:gd name="connsiteX1" fmla="*/ 125891 w 549583"/>
                <a:gd name="connsiteY1" fmla="*/ 24995 h 401850"/>
                <a:gd name="connsiteX2" fmla="*/ 223257 w 549583"/>
                <a:gd name="connsiteY2" fmla="*/ 41928 h 401850"/>
                <a:gd name="connsiteX3" fmla="*/ 295224 w 549583"/>
                <a:gd name="connsiteY3" fmla="*/ 20762 h 401850"/>
                <a:gd name="connsiteX4" fmla="*/ 365074 w 549583"/>
                <a:gd name="connsiteY4" fmla="*/ 151995 h 401850"/>
                <a:gd name="connsiteX5" fmla="*/ 504774 w 549583"/>
                <a:gd name="connsiteY5" fmla="*/ 234545 h 401850"/>
                <a:gd name="connsiteX6" fmla="*/ 538641 w 549583"/>
                <a:gd name="connsiteY6" fmla="*/ 365778 h 401850"/>
                <a:gd name="connsiteX7" fmla="*/ 540757 w 549583"/>
                <a:gd name="connsiteY7" fmla="*/ 401762 h 401850"/>
                <a:gd name="connsiteX8" fmla="*/ 430691 w 549583"/>
                <a:gd name="connsiteY8" fmla="*/ 361545 h 401850"/>
                <a:gd name="connsiteX9" fmla="*/ 56041 w 549583"/>
                <a:gd name="connsiteY9" fmla="*/ 118128 h 401850"/>
                <a:gd name="connsiteX10" fmla="*/ 9474 w 549583"/>
                <a:gd name="connsiteY10" fmla="*/ 3828 h 40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9583" h="401850">
                  <a:moveTo>
                    <a:pt x="9474" y="3828"/>
                  </a:moveTo>
                  <a:cubicBezTo>
                    <a:pt x="21116" y="-11694"/>
                    <a:pt x="125891" y="24995"/>
                    <a:pt x="125891" y="24995"/>
                  </a:cubicBezTo>
                  <a:cubicBezTo>
                    <a:pt x="161521" y="31345"/>
                    <a:pt x="195035" y="42633"/>
                    <a:pt x="223257" y="41928"/>
                  </a:cubicBezTo>
                  <a:cubicBezTo>
                    <a:pt x="251479" y="41223"/>
                    <a:pt x="271588" y="2417"/>
                    <a:pt x="295224" y="20762"/>
                  </a:cubicBezTo>
                  <a:cubicBezTo>
                    <a:pt x="318860" y="39107"/>
                    <a:pt x="330149" y="116364"/>
                    <a:pt x="365074" y="151995"/>
                  </a:cubicBezTo>
                  <a:cubicBezTo>
                    <a:pt x="399999" y="187626"/>
                    <a:pt x="475846" y="198915"/>
                    <a:pt x="504774" y="234545"/>
                  </a:cubicBezTo>
                  <a:cubicBezTo>
                    <a:pt x="533702" y="270175"/>
                    <a:pt x="532644" y="337909"/>
                    <a:pt x="538641" y="365778"/>
                  </a:cubicBezTo>
                  <a:cubicBezTo>
                    <a:pt x="544638" y="393647"/>
                    <a:pt x="558749" y="402467"/>
                    <a:pt x="540757" y="401762"/>
                  </a:cubicBezTo>
                  <a:cubicBezTo>
                    <a:pt x="522765" y="401057"/>
                    <a:pt x="511477" y="408817"/>
                    <a:pt x="430691" y="361545"/>
                  </a:cubicBezTo>
                  <a:cubicBezTo>
                    <a:pt x="349905" y="314273"/>
                    <a:pt x="128360" y="172103"/>
                    <a:pt x="56041" y="118128"/>
                  </a:cubicBezTo>
                  <a:cubicBezTo>
                    <a:pt x="-16278" y="64153"/>
                    <a:pt x="-2168" y="19350"/>
                    <a:pt x="9474" y="3828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: 図形 1033">
              <a:extLst>
                <a:ext uri="{FF2B5EF4-FFF2-40B4-BE49-F238E27FC236}">
                  <a16:creationId xmlns:a16="http://schemas.microsoft.com/office/drawing/2014/main" id="{591A92E6-5B7A-491E-AE07-6BE8EAE54B01}"/>
                </a:ext>
              </a:extLst>
            </p:cNvPr>
            <p:cNvSpPr/>
            <p:nvPr/>
          </p:nvSpPr>
          <p:spPr>
            <a:xfrm>
              <a:off x="5239025" y="4752950"/>
              <a:ext cx="503228" cy="153723"/>
            </a:xfrm>
            <a:custGeom>
              <a:avLst/>
              <a:gdLst>
                <a:gd name="connsiteX0" fmla="*/ 1842 w 503228"/>
                <a:gd name="connsiteY0" fmla="*/ 1083 h 153723"/>
                <a:gd name="connsiteX1" fmla="*/ 135192 w 503228"/>
                <a:gd name="connsiteY1" fmla="*/ 51883 h 153723"/>
                <a:gd name="connsiteX2" fmla="*/ 196575 w 503228"/>
                <a:gd name="connsiteY2" fmla="*/ 49767 h 153723"/>
                <a:gd name="connsiteX3" fmla="*/ 384958 w 503228"/>
                <a:gd name="connsiteY3" fmla="*/ 121733 h 153723"/>
                <a:gd name="connsiteX4" fmla="*/ 499258 w 503228"/>
                <a:gd name="connsiteY4" fmla="*/ 153483 h 153723"/>
                <a:gd name="connsiteX5" fmla="*/ 243142 w 503228"/>
                <a:gd name="connsiteY5" fmla="*/ 106917 h 153723"/>
                <a:gd name="connsiteX6" fmla="*/ 1842 w 503228"/>
                <a:gd name="connsiteY6" fmla="*/ 1083 h 15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3228" h="153723">
                  <a:moveTo>
                    <a:pt x="1842" y="1083"/>
                  </a:moveTo>
                  <a:cubicBezTo>
                    <a:pt x="-16150" y="-8089"/>
                    <a:pt x="102737" y="43769"/>
                    <a:pt x="135192" y="51883"/>
                  </a:cubicBezTo>
                  <a:cubicBezTo>
                    <a:pt x="167647" y="59997"/>
                    <a:pt x="154947" y="38125"/>
                    <a:pt x="196575" y="49767"/>
                  </a:cubicBezTo>
                  <a:cubicBezTo>
                    <a:pt x="238203" y="61409"/>
                    <a:pt x="334511" y="104447"/>
                    <a:pt x="384958" y="121733"/>
                  </a:cubicBezTo>
                  <a:cubicBezTo>
                    <a:pt x="435405" y="139019"/>
                    <a:pt x="522894" y="155952"/>
                    <a:pt x="499258" y="153483"/>
                  </a:cubicBezTo>
                  <a:cubicBezTo>
                    <a:pt x="475622" y="151014"/>
                    <a:pt x="320048" y="129142"/>
                    <a:pt x="243142" y="106917"/>
                  </a:cubicBezTo>
                  <a:cubicBezTo>
                    <a:pt x="166237" y="84692"/>
                    <a:pt x="19834" y="10255"/>
                    <a:pt x="1842" y="10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: 図形 1035">
              <a:extLst>
                <a:ext uri="{FF2B5EF4-FFF2-40B4-BE49-F238E27FC236}">
                  <a16:creationId xmlns:a16="http://schemas.microsoft.com/office/drawing/2014/main" id="{066891A8-FA2C-4C9E-BB9C-D9C4DDC131C3}"/>
                </a:ext>
              </a:extLst>
            </p:cNvPr>
            <p:cNvSpPr/>
            <p:nvPr/>
          </p:nvSpPr>
          <p:spPr>
            <a:xfrm>
              <a:off x="4879693" y="3123847"/>
              <a:ext cx="187758" cy="463338"/>
            </a:xfrm>
            <a:custGeom>
              <a:avLst/>
              <a:gdLst>
                <a:gd name="connsiteX0" fmla="*/ 187607 w 187758"/>
                <a:gd name="connsiteY0" fmla="*/ 353 h 463338"/>
                <a:gd name="connsiteX1" fmla="*/ 62724 w 187758"/>
                <a:gd name="connsiteY1" fmla="*/ 68086 h 463338"/>
                <a:gd name="connsiteX2" fmla="*/ 86007 w 187758"/>
                <a:gd name="connsiteY2" fmla="*/ 137936 h 463338"/>
                <a:gd name="connsiteX3" fmla="*/ 58490 w 187758"/>
                <a:gd name="connsiteY3" fmla="*/ 250120 h 463338"/>
                <a:gd name="connsiteX4" fmla="*/ 20390 w 187758"/>
                <a:gd name="connsiteY4" fmla="*/ 336903 h 463338"/>
                <a:gd name="connsiteX5" fmla="*/ 1340 w 187758"/>
                <a:gd name="connsiteY5" fmla="*/ 461786 h 463338"/>
                <a:gd name="connsiteX6" fmla="*/ 56374 w 187758"/>
                <a:gd name="connsiteY6" fmla="*/ 243770 h 463338"/>
                <a:gd name="connsiteX7" fmla="*/ 64840 w 187758"/>
                <a:gd name="connsiteY7" fmla="*/ 131586 h 463338"/>
                <a:gd name="connsiteX8" fmla="*/ 88124 w 187758"/>
                <a:gd name="connsiteY8" fmla="*/ 44803 h 463338"/>
                <a:gd name="connsiteX9" fmla="*/ 187607 w 187758"/>
                <a:gd name="connsiteY9" fmla="*/ 353 h 46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758" h="463338">
                  <a:moveTo>
                    <a:pt x="187607" y="353"/>
                  </a:moveTo>
                  <a:cubicBezTo>
                    <a:pt x="183374" y="4233"/>
                    <a:pt x="79657" y="45156"/>
                    <a:pt x="62724" y="68086"/>
                  </a:cubicBezTo>
                  <a:cubicBezTo>
                    <a:pt x="45791" y="91017"/>
                    <a:pt x="86713" y="107597"/>
                    <a:pt x="86007" y="137936"/>
                  </a:cubicBezTo>
                  <a:cubicBezTo>
                    <a:pt x="85301" y="168275"/>
                    <a:pt x="69426" y="216959"/>
                    <a:pt x="58490" y="250120"/>
                  </a:cubicBezTo>
                  <a:cubicBezTo>
                    <a:pt x="47554" y="283281"/>
                    <a:pt x="29915" y="301625"/>
                    <a:pt x="20390" y="336903"/>
                  </a:cubicBezTo>
                  <a:cubicBezTo>
                    <a:pt x="10865" y="372181"/>
                    <a:pt x="-4657" y="477308"/>
                    <a:pt x="1340" y="461786"/>
                  </a:cubicBezTo>
                  <a:cubicBezTo>
                    <a:pt x="7337" y="446264"/>
                    <a:pt x="45791" y="298803"/>
                    <a:pt x="56374" y="243770"/>
                  </a:cubicBezTo>
                  <a:cubicBezTo>
                    <a:pt x="66957" y="188737"/>
                    <a:pt x="59548" y="164747"/>
                    <a:pt x="64840" y="131586"/>
                  </a:cubicBezTo>
                  <a:cubicBezTo>
                    <a:pt x="70132" y="98425"/>
                    <a:pt x="70132" y="64206"/>
                    <a:pt x="88124" y="44803"/>
                  </a:cubicBezTo>
                  <a:cubicBezTo>
                    <a:pt x="106116" y="25400"/>
                    <a:pt x="191840" y="-3527"/>
                    <a:pt x="187607" y="353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: 図形 1036">
              <a:extLst>
                <a:ext uri="{FF2B5EF4-FFF2-40B4-BE49-F238E27FC236}">
                  <a16:creationId xmlns:a16="http://schemas.microsoft.com/office/drawing/2014/main" id="{80A67C12-F57C-4BD6-9C8D-1E75FC68D4B7}"/>
                </a:ext>
              </a:extLst>
            </p:cNvPr>
            <p:cNvSpPr/>
            <p:nvPr/>
          </p:nvSpPr>
          <p:spPr>
            <a:xfrm>
              <a:off x="4987803" y="3130549"/>
              <a:ext cx="119856" cy="281529"/>
            </a:xfrm>
            <a:custGeom>
              <a:avLst/>
              <a:gdLst>
                <a:gd name="connsiteX0" fmla="*/ 119714 w 119856"/>
                <a:gd name="connsiteY0" fmla="*/ 1 h 281529"/>
                <a:gd name="connsiteX1" fmla="*/ 22347 w 119856"/>
                <a:gd name="connsiteY1" fmla="*/ 101601 h 281529"/>
                <a:gd name="connsiteX2" fmla="*/ 11764 w 119856"/>
                <a:gd name="connsiteY2" fmla="*/ 215901 h 281529"/>
                <a:gd name="connsiteX3" fmla="*/ 11764 w 119856"/>
                <a:gd name="connsiteY3" fmla="*/ 281518 h 281529"/>
                <a:gd name="connsiteX4" fmla="*/ 1180 w 119856"/>
                <a:gd name="connsiteY4" fmla="*/ 220134 h 281529"/>
                <a:gd name="connsiteX5" fmla="*/ 43514 w 119856"/>
                <a:gd name="connsiteY5" fmla="*/ 99484 h 281529"/>
                <a:gd name="connsiteX6" fmla="*/ 119714 w 119856"/>
                <a:gd name="connsiteY6" fmla="*/ 1 h 28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856" h="281529">
                  <a:moveTo>
                    <a:pt x="119714" y="1"/>
                  </a:moveTo>
                  <a:cubicBezTo>
                    <a:pt x="116186" y="354"/>
                    <a:pt x="40339" y="65618"/>
                    <a:pt x="22347" y="101601"/>
                  </a:cubicBezTo>
                  <a:cubicBezTo>
                    <a:pt x="4355" y="137584"/>
                    <a:pt x="13528" y="185915"/>
                    <a:pt x="11764" y="215901"/>
                  </a:cubicBezTo>
                  <a:cubicBezTo>
                    <a:pt x="10000" y="245887"/>
                    <a:pt x="13528" y="280812"/>
                    <a:pt x="11764" y="281518"/>
                  </a:cubicBezTo>
                  <a:cubicBezTo>
                    <a:pt x="10000" y="282224"/>
                    <a:pt x="-4112" y="250473"/>
                    <a:pt x="1180" y="220134"/>
                  </a:cubicBezTo>
                  <a:cubicBezTo>
                    <a:pt x="6472" y="189795"/>
                    <a:pt x="26933" y="131234"/>
                    <a:pt x="43514" y="99484"/>
                  </a:cubicBezTo>
                  <a:cubicBezTo>
                    <a:pt x="60095" y="67734"/>
                    <a:pt x="123242" y="-352"/>
                    <a:pt x="119714" y="1"/>
                  </a:cubicBezTo>
                  <a:close/>
                </a:path>
              </a:pathLst>
            </a:custGeom>
            <a:solidFill>
              <a:srgbClr val="FF0000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: 図形 1037">
              <a:extLst>
                <a:ext uri="{FF2B5EF4-FFF2-40B4-BE49-F238E27FC236}">
                  <a16:creationId xmlns:a16="http://schemas.microsoft.com/office/drawing/2014/main" id="{3A047232-195B-4D6F-BDD9-D4E7385ADAB1}"/>
                </a:ext>
              </a:extLst>
            </p:cNvPr>
            <p:cNvSpPr/>
            <p:nvPr/>
          </p:nvSpPr>
          <p:spPr>
            <a:xfrm>
              <a:off x="5292789" y="4156917"/>
              <a:ext cx="559584" cy="80933"/>
            </a:xfrm>
            <a:custGeom>
              <a:avLst/>
              <a:gdLst>
                <a:gd name="connsiteX0" fmla="*/ 557678 w 559584"/>
                <a:gd name="connsiteY0" fmla="*/ 40433 h 80933"/>
                <a:gd name="connsiteX1" fmla="*/ 394694 w 559584"/>
                <a:gd name="connsiteY1" fmla="*/ 80650 h 80933"/>
                <a:gd name="connsiteX2" fmla="*/ 153394 w 559584"/>
                <a:gd name="connsiteY2" fmla="*/ 19266 h 80933"/>
                <a:gd name="connsiteX3" fmla="*/ 39094 w 559584"/>
                <a:gd name="connsiteY3" fmla="*/ 17150 h 80933"/>
                <a:gd name="connsiteX4" fmla="*/ 17928 w 559584"/>
                <a:gd name="connsiteY4" fmla="*/ 10800 h 80933"/>
                <a:gd name="connsiteX5" fmla="*/ 286744 w 559584"/>
                <a:gd name="connsiteY5" fmla="*/ 216 h 80933"/>
                <a:gd name="connsiteX6" fmla="*/ 557678 w 559584"/>
                <a:gd name="connsiteY6" fmla="*/ 40433 h 80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9584" h="80933">
                  <a:moveTo>
                    <a:pt x="557678" y="40433"/>
                  </a:moveTo>
                  <a:cubicBezTo>
                    <a:pt x="575670" y="53839"/>
                    <a:pt x="462075" y="84178"/>
                    <a:pt x="394694" y="80650"/>
                  </a:cubicBezTo>
                  <a:cubicBezTo>
                    <a:pt x="327313" y="77122"/>
                    <a:pt x="212661" y="29849"/>
                    <a:pt x="153394" y="19266"/>
                  </a:cubicBezTo>
                  <a:cubicBezTo>
                    <a:pt x="94127" y="8683"/>
                    <a:pt x="61672" y="18561"/>
                    <a:pt x="39094" y="17150"/>
                  </a:cubicBezTo>
                  <a:cubicBezTo>
                    <a:pt x="16516" y="15739"/>
                    <a:pt x="-23347" y="13622"/>
                    <a:pt x="17928" y="10800"/>
                  </a:cubicBezTo>
                  <a:cubicBezTo>
                    <a:pt x="59203" y="7978"/>
                    <a:pt x="198902" y="-1548"/>
                    <a:pt x="286744" y="216"/>
                  </a:cubicBezTo>
                  <a:cubicBezTo>
                    <a:pt x="374586" y="1980"/>
                    <a:pt x="539686" y="27027"/>
                    <a:pt x="557678" y="40433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: 図形 1038">
              <a:extLst>
                <a:ext uri="{FF2B5EF4-FFF2-40B4-BE49-F238E27FC236}">
                  <a16:creationId xmlns:a16="http://schemas.microsoft.com/office/drawing/2014/main" id="{B179E23E-EEA9-4F2E-BAD3-75E3C46560B4}"/>
                </a:ext>
              </a:extLst>
            </p:cNvPr>
            <p:cNvSpPr/>
            <p:nvPr/>
          </p:nvSpPr>
          <p:spPr>
            <a:xfrm>
              <a:off x="4549028" y="3786591"/>
              <a:ext cx="235864" cy="596438"/>
            </a:xfrm>
            <a:custGeom>
              <a:avLst/>
              <a:gdLst>
                <a:gd name="connsiteX0" fmla="*/ 22972 w 235864"/>
                <a:gd name="connsiteY0" fmla="*/ 126 h 596438"/>
                <a:gd name="connsiteX1" fmla="*/ 90705 w 235864"/>
                <a:gd name="connsiteY1" fmla="*/ 190626 h 596438"/>
                <a:gd name="connsiteX2" fmla="*/ 141505 w 235864"/>
                <a:gd name="connsiteY2" fmla="*/ 235076 h 596438"/>
                <a:gd name="connsiteX3" fmla="*/ 213472 w 235864"/>
                <a:gd name="connsiteY3" fmla="*/ 459442 h 596438"/>
                <a:gd name="connsiteX4" fmla="*/ 234639 w 235864"/>
                <a:gd name="connsiteY4" fmla="*/ 592792 h 596438"/>
                <a:gd name="connsiteX5" fmla="*/ 183839 w 235864"/>
                <a:gd name="connsiteY5" fmla="*/ 535642 h 596438"/>
                <a:gd name="connsiteX6" fmla="*/ 65305 w 235864"/>
                <a:gd name="connsiteY6" fmla="*/ 298576 h 596438"/>
                <a:gd name="connsiteX7" fmla="*/ 1805 w 235864"/>
                <a:gd name="connsiteY7" fmla="*/ 163109 h 596438"/>
                <a:gd name="connsiteX8" fmla="*/ 22972 w 235864"/>
                <a:gd name="connsiteY8" fmla="*/ 126 h 596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864" h="596438">
                  <a:moveTo>
                    <a:pt x="22972" y="126"/>
                  </a:moveTo>
                  <a:cubicBezTo>
                    <a:pt x="37789" y="4712"/>
                    <a:pt x="70950" y="151468"/>
                    <a:pt x="90705" y="190626"/>
                  </a:cubicBezTo>
                  <a:cubicBezTo>
                    <a:pt x="110461" y="229784"/>
                    <a:pt x="121044" y="190273"/>
                    <a:pt x="141505" y="235076"/>
                  </a:cubicBezTo>
                  <a:cubicBezTo>
                    <a:pt x="161966" y="279879"/>
                    <a:pt x="197950" y="399823"/>
                    <a:pt x="213472" y="459442"/>
                  </a:cubicBezTo>
                  <a:cubicBezTo>
                    <a:pt x="228994" y="519061"/>
                    <a:pt x="239578" y="580092"/>
                    <a:pt x="234639" y="592792"/>
                  </a:cubicBezTo>
                  <a:cubicBezTo>
                    <a:pt x="229700" y="605492"/>
                    <a:pt x="212061" y="584678"/>
                    <a:pt x="183839" y="535642"/>
                  </a:cubicBezTo>
                  <a:cubicBezTo>
                    <a:pt x="155617" y="486606"/>
                    <a:pt x="95644" y="360665"/>
                    <a:pt x="65305" y="298576"/>
                  </a:cubicBezTo>
                  <a:cubicBezTo>
                    <a:pt x="34966" y="236487"/>
                    <a:pt x="8508" y="209323"/>
                    <a:pt x="1805" y="163109"/>
                  </a:cubicBezTo>
                  <a:cubicBezTo>
                    <a:pt x="-4898" y="116895"/>
                    <a:pt x="8155" y="-4460"/>
                    <a:pt x="22972" y="126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: 図形 1039">
              <a:extLst>
                <a:ext uri="{FF2B5EF4-FFF2-40B4-BE49-F238E27FC236}">
                  <a16:creationId xmlns:a16="http://schemas.microsoft.com/office/drawing/2014/main" id="{707AE5B3-7D2E-4601-988E-594070CC1F83}"/>
                </a:ext>
              </a:extLst>
            </p:cNvPr>
            <p:cNvSpPr/>
            <p:nvPr/>
          </p:nvSpPr>
          <p:spPr>
            <a:xfrm>
              <a:off x="4866985" y="1334633"/>
              <a:ext cx="1073433" cy="1172329"/>
            </a:xfrm>
            <a:custGeom>
              <a:avLst/>
              <a:gdLst>
                <a:gd name="connsiteX0" fmla="*/ 698790 w 1073433"/>
                <a:gd name="connsiteY0" fmla="*/ 14742 h 1172329"/>
                <a:gd name="connsiteX1" fmla="*/ 1041690 w 1073433"/>
                <a:gd name="connsiteY1" fmla="*/ 68717 h 1172329"/>
                <a:gd name="connsiteX2" fmla="*/ 1019465 w 1073433"/>
                <a:gd name="connsiteY2" fmla="*/ 148092 h 1172329"/>
                <a:gd name="connsiteX3" fmla="*/ 698790 w 1073433"/>
                <a:gd name="connsiteY3" fmla="*/ 243342 h 1172329"/>
                <a:gd name="connsiteX4" fmla="*/ 460665 w 1073433"/>
                <a:gd name="connsiteY4" fmla="*/ 440192 h 1172329"/>
                <a:gd name="connsiteX5" fmla="*/ 435265 w 1073433"/>
                <a:gd name="connsiteY5" fmla="*/ 576717 h 1172329"/>
                <a:gd name="connsiteX6" fmla="*/ 279690 w 1073433"/>
                <a:gd name="connsiteY6" fmla="*/ 678317 h 1172329"/>
                <a:gd name="connsiteX7" fmla="*/ 270165 w 1073433"/>
                <a:gd name="connsiteY7" fmla="*/ 878342 h 1172329"/>
                <a:gd name="connsiteX8" fmla="*/ 159040 w 1073433"/>
                <a:gd name="connsiteY8" fmla="*/ 1024392 h 1172329"/>
                <a:gd name="connsiteX9" fmla="*/ 22515 w 1073433"/>
                <a:gd name="connsiteY9" fmla="*/ 1170442 h 1172329"/>
                <a:gd name="connsiteX10" fmla="*/ 38390 w 1073433"/>
                <a:gd name="connsiteY10" fmla="*/ 916442 h 1172329"/>
                <a:gd name="connsiteX11" fmla="*/ 387640 w 1073433"/>
                <a:gd name="connsiteY11" fmla="*/ 351292 h 1172329"/>
                <a:gd name="connsiteX12" fmla="*/ 698790 w 1073433"/>
                <a:gd name="connsiteY12" fmla="*/ 14742 h 117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3433" h="1172329">
                  <a:moveTo>
                    <a:pt x="698790" y="14742"/>
                  </a:moveTo>
                  <a:cubicBezTo>
                    <a:pt x="807798" y="-32354"/>
                    <a:pt x="988244" y="46492"/>
                    <a:pt x="1041690" y="68717"/>
                  </a:cubicBezTo>
                  <a:cubicBezTo>
                    <a:pt x="1095136" y="90942"/>
                    <a:pt x="1076615" y="118988"/>
                    <a:pt x="1019465" y="148092"/>
                  </a:cubicBezTo>
                  <a:cubicBezTo>
                    <a:pt x="962315" y="177196"/>
                    <a:pt x="791923" y="194659"/>
                    <a:pt x="698790" y="243342"/>
                  </a:cubicBezTo>
                  <a:cubicBezTo>
                    <a:pt x="605657" y="292025"/>
                    <a:pt x="504586" y="384630"/>
                    <a:pt x="460665" y="440192"/>
                  </a:cubicBezTo>
                  <a:cubicBezTo>
                    <a:pt x="416744" y="495754"/>
                    <a:pt x="465427" y="537030"/>
                    <a:pt x="435265" y="576717"/>
                  </a:cubicBezTo>
                  <a:cubicBezTo>
                    <a:pt x="405102" y="616405"/>
                    <a:pt x="307207" y="628046"/>
                    <a:pt x="279690" y="678317"/>
                  </a:cubicBezTo>
                  <a:cubicBezTo>
                    <a:pt x="252173" y="728588"/>
                    <a:pt x="290273" y="820663"/>
                    <a:pt x="270165" y="878342"/>
                  </a:cubicBezTo>
                  <a:cubicBezTo>
                    <a:pt x="250057" y="936021"/>
                    <a:pt x="200315" y="975709"/>
                    <a:pt x="159040" y="1024392"/>
                  </a:cubicBezTo>
                  <a:cubicBezTo>
                    <a:pt x="117765" y="1073075"/>
                    <a:pt x="42623" y="1188434"/>
                    <a:pt x="22515" y="1170442"/>
                  </a:cubicBezTo>
                  <a:cubicBezTo>
                    <a:pt x="2407" y="1152450"/>
                    <a:pt x="-22464" y="1052967"/>
                    <a:pt x="38390" y="916442"/>
                  </a:cubicBezTo>
                  <a:cubicBezTo>
                    <a:pt x="99244" y="779917"/>
                    <a:pt x="275986" y="499459"/>
                    <a:pt x="387640" y="351292"/>
                  </a:cubicBezTo>
                  <a:cubicBezTo>
                    <a:pt x="499294" y="203125"/>
                    <a:pt x="589782" y="61838"/>
                    <a:pt x="698790" y="14742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: 図形 1040">
              <a:extLst>
                <a:ext uri="{FF2B5EF4-FFF2-40B4-BE49-F238E27FC236}">
                  <a16:creationId xmlns:a16="http://schemas.microsoft.com/office/drawing/2014/main" id="{95352F67-6DA7-4318-AFAF-6ED111BF06EB}"/>
                </a:ext>
              </a:extLst>
            </p:cNvPr>
            <p:cNvSpPr/>
            <p:nvPr/>
          </p:nvSpPr>
          <p:spPr>
            <a:xfrm>
              <a:off x="5465198" y="2024036"/>
              <a:ext cx="356227" cy="119093"/>
            </a:xfrm>
            <a:custGeom>
              <a:avLst/>
              <a:gdLst>
                <a:gd name="connsiteX0" fmla="*/ 565 w 356227"/>
                <a:gd name="connsiteY0" fmla="*/ 31777 h 119093"/>
                <a:gd name="connsiteX1" fmla="*/ 64065 w 356227"/>
                <a:gd name="connsiteY1" fmla="*/ 17489 h 119093"/>
                <a:gd name="connsiteX2" fmla="*/ 151377 w 356227"/>
                <a:gd name="connsiteY2" fmla="*/ 23839 h 119093"/>
                <a:gd name="connsiteX3" fmla="*/ 210115 w 356227"/>
                <a:gd name="connsiteY3" fmla="*/ 34952 h 119093"/>
                <a:gd name="connsiteX4" fmla="*/ 279965 w 356227"/>
                <a:gd name="connsiteY4" fmla="*/ 61939 h 119093"/>
                <a:gd name="connsiteX5" fmla="*/ 356165 w 356227"/>
                <a:gd name="connsiteY5" fmla="*/ 119089 h 119093"/>
                <a:gd name="connsiteX6" fmla="*/ 291077 w 356227"/>
                <a:gd name="connsiteY6" fmla="*/ 58764 h 119093"/>
                <a:gd name="connsiteX7" fmla="*/ 194240 w 356227"/>
                <a:gd name="connsiteY7" fmla="*/ 23839 h 119093"/>
                <a:gd name="connsiteX8" fmla="*/ 100577 w 356227"/>
                <a:gd name="connsiteY8" fmla="*/ 27 h 119093"/>
                <a:gd name="connsiteX9" fmla="*/ 565 w 356227"/>
                <a:gd name="connsiteY9" fmla="*/ 31777 h 119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6227" h="119093">
                  <a:moveTo>
                    <a:pt x="565" y="31777"/>
                  </a:moveTo>
                  <a:cubicBezTo>
                    <a:pt x="-5520" y="34687"/>
                    <a:pt x="38930" y="18812"/>
                    <a:pt x="64065" y="17489"/>
                  </a:cubicBezTo>
                  <a:cubicBezTo>
                    <a:pt x="89200" y="16166"/>
                    <a:pt x="127035" y="20929"/>
                    <a:pt x="151377" y="23839"/>
                  </a:cubicBezTo>
                  <a:cubicBezTo>
                    <a:pt x="175719" y="26749"/>
                    <a:pt x="188684" y="28602"/>
                    <a:pt x="210115" y="34952"/>
                  </a:cubicBezTo>
                  <a:cubicBezTo>
                    <a:pt x="231546" y="41302"/>
                    <a:pt x="255623" y="47916"/>
                    <a:pt x="279965" y="61939"/>
                  </a:cubicBezTo>
                  <a:cubicBezTo>
                    <a:pt x="304307" y="75962"/>
                    <a:pt x="354313" y="119618"/>
                    <a:pt x="356165" y="119089"/>
                  </a:cubicBezTo>
                  <a:cubicBezTo>
                    <a:pt x="358017" y="118560"/>
                    <a:pt x="318065" y="74639"/>
                    <a:pt x="291077" y="58764"/>
                  </a:cubicBezTo>
                  <a:cubicBezTo>
                    <a:pt x="264090" y="42889"/>
                    <a:pt x="225990" y="33628"/>
                    <a:pt x="194240" y="23839"/>
                  </a:cubicBezTo>
                  <a:cubicBezTo>
                    <a:pt x="162490" y="14050"/>
                    <a:pt x="127829" y="1085"/>
                    <a:pt x="100577" y="27"/>
                  </a:cubicBezTo>
                  <a:cubicBezTo>
                    <a:pt x="73325" y="-1031"/>
                    <a:pt x="6650" y="28867"/>
                    <a:pt x="565" y="31777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: 図形 1041">
              <a:extLst>
                <a:ext uri="{FF2B5EF4-FFF2-40B4-BE49-F238E27FC236}">
                  <a16:creationId xmlns:a16="http://schemas.microsoft.com/office/drawing/2014/main" id="{A1AC0805-6DA3-4529-9DEE-6E7C344162B3}"/>
                </a:ext>
              </a:extLst>
            </p:cNvPr>
            <p:cNvSpPr/>
            <p:nvPr/>
          </p:nvSpPr>
          <p:spPr>
            <a:xfrm>
              <a:off x="5616575" y="2228631"/>
              <a:ext cx="73737" cy="63362"/>
            </a:xfrm>
            <a:custGeom>
              <a:avLst/>
              <a:gdLst>
                <a:gd name="connsiteX0" fmla="*/ 0 w 73737"/>
                <a:gd name="connsiteY0" fmla="*/ 1807 h 63362"/>
                <a:gd name="connsiteX1" fmla="*/ 65088 w 73737"/>
                <a:gd name="connsiteY1" fmla="*/ 57369 h 63362"/>
                <a:gd name="connsiteX2" fmla="*/ 73025 w 73737"/>
                <a:gd name="connsiteY2" fmla="*/ 57369 h 63362"/>
                <a:gd name="connsiteX3" fmla="*/ 65088 w 73737"/>
                <a:gd name="connsiteY3" fmla="*/ 17682 h 63362"/>
                <a:gd name="connsiteX4" fmla="*/ 0 w 73737"/>
                <a:gd name="connsiteY4" fmla="*/ 1807 h 6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37" h="63362">
                  <a:moveTo>
                    <a:pt x="0" y="1807"/>
                  </a:moveTo>
                  <a:cubicBezTo>
                    <a:pt x="0" y="8421"/>
                    <a:pt x="52917" y="48109"/>
                    <a:pt x="65088" y="57369"/>
                  </a:cubicBezTo>
                  <a:cubicBezTo>
                    <a:pt x="77259" y="66629"/>
                    <a:pt x="73025" y="63983"/>
                    <a:pt x="73025" y="57369"/>
                  </a:cubicBezTo>
                  <a:cubicBezTo>
                    <a:pt x="73025" y="50755"/>
                    <a:pt x="71967" y="27207"/>
                    <a:pt x="65088" y="17682"/>
                  </a:cubicBezTo>
                  <a:cubicBezTo>
                    <a:pt x="58209" y="8157"/>
                    <a:pt x="0" y="-4807"/>
                    <a:pt x="0" y="1807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: 図形 1042">
              <a:extLst>
                <a:ext uri="{FF2B5EF4-FFF2-40B4-BE49-F238E27FC236}">
                  <a16:creationId xmlns:a16="http://schemas.microsoft.com/office/drawing/2014/main" id="{99F7F217-C662-41AD-94DD-76C9A7B1FFF1}"/>
                </a:ext>
              </a:extLst>
            </p:cNvPr>
            <p:cNvSpPr/>
            <p:nvPr/>
          </p:nvSpPr>
          <p:spPr>
            <a:xfrm>
              <a:off x="6688680" y="2776436"/>
              <a:ext cx="72955" cy="62960"/>
            </a:xfrm>
            <a:custGeom>
              <a:avLst/>
              <a:gdLst>
                <a:gd name="connsiteX0" fmla="*/ 1045 w 72955"/>
                <a:gd name="connsiteY0" fmla="*/ 102 h 62960"/>
                <a:gd name="connsiteX1" fmla="*/ 32795 w 72955"/>
                <a:gd name="connsiteY1" fmla="*/ 47727 h 62960"/>
                <a:gd name="connsiteX2" fmla="*/ 72483 w 72955"/>
                <a:gd name="connsiteY2" fmla="*/ 62014 h 62960"/>
                <a:gd name="connsiteX3" fmla="*/ 1045 w 72955"/>
                <a:gd name="connsiteY3" fmla="*/ 102 h 6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955" h="62960">
                  <a:moveTo>
                    <a:pt x="1045" y="102"/>
                  </a:moveTo>
                  <a:cubicBezTo>
                    <a:pt x="-5570" y="-2279"/>
                    <a:pt x="20889" y="37408"/>
                    <a:pt x="32795" y="47727"/>
                  </a:cubicBezTo>
                  <a:cubicBezTo>
                    <a:pt x="44701" y="58046"/>
                    <a:pt x="77245" y="65718"/>
                    <a:pt x="72483" y="62014"/>
                  </a:cubicBezTo>
                  <a:cubicBezTo>
                    <a:pt x="67721" y="58310"/>
                    <a:pt x="7660" y="2483"/>
                    <a:pt x="1045" y="1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: 図形 1043">
              <a:extLst>
                <a:ext uri="{FF2B5EF4-FFF2-40B4-BE49-F238E27FC236}">
                  <a16:creationId xmlns:a16="http://schemas.microsoft.com/office/drawing/2014/main" id="{6A610E06-05DD-4EA3-9B31-61B3571B8A86}"/>
                </a:ext>
              </a:extLst>
            </p:cNvPr>
            <p:cNvSpPr/>
            <p:nvPr/>
          </p:nvSpPr>
          <p:spPr>
            <a:xfrm>
              <a:off x="7060423" y="2816366"/>
              <a:ext cx="122036" cy="151545"/>
            </a:xfrm>
            <a:custGeom>
              <a:avLst/>
              <a:gdLst>
                <a:gd name="connsiteX0" fmla="*/ 777 w 122036"/>
                <a:gd name="connsiteY0" fmla="*/ 1447 h 151545"/>
                <a:gd name="connsiteX1" fmla="*/ 46815 w 122036"/>
                <a:gd name="connsiteY1" fmla="*/ 57009 h 151545"/>
                <a:gd name="connsiteX2" fmla="*/ 92852 w 122036"/>
                <a:gd name="connsiteY2" fmla="*/ 120509 h 151545"/>
                <a:gd name="connsiteX3" fmla="*/ 115077 w 122036"/>
                <a:gd name="connsiteY3" fmla="*/ 150672 h 151545"/>
                <a:gd name="connsiteX4" fmla="*/ 121427 w 122036"/>
                <a:gd name="connsiteY4" fmla="*/ 88759 h 151545"/>
                <a:gd name="connsiteX5" fmla="*/ 102377 w 122036"/>
                <a:gd name="connsiteY5" fmla="*/ 53834 h 151545"/>
                <a:gd name="connsiteX6" fmla="*/ 86502 w 122036"/>
                <a:gd name="connsiteY6" fmla="*/ 18909 h 151545"/>
                <a:gd name="connsiteX7" fmla="*/ 777 w 122036"/>
                <a:gd name="connsiteY7" fmla="*/ 1447 h 15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036" h="151545">
                  <a:moveTo>
                    <a:pt x="777" y="1447"/>
                  </a:moveTo>
                  <a:cubicBezTo>
                    <a:pt x="-5837" y="7797"/>
                    <a:pt x="31469" y="37165"/>
                    <a:pt x="46815" y="57009"/>
                  </a:cubicBezTo>
                  <a:cubicBezTo>
                    <a:pt x="62161" y="76853"/>
                    <a:pt x="81475" y="104899"/>
                    <a:pt x="92852" y="120509"/>
                  </a:cubicBezTo>
                  <a:cubicBezTo>
                    <a:pt x="104229" y="136119"/>
                    <a:pt x="110315" y="155964"/>
                    <a:pt x="115077" y="150672"/>
                  </a:cubicBezTo>
                  <a:cubicBezTo>
                    <a:pt x="119840" y="145380"/>
                    <a:pt x="123544" y="104899"/>
                    <a:pt x="121427" y="88759"/>
                  </a:cubicBezTo>
                  <a:cubicBezTo>
                    <a:pt x="119310" y="72619"/>
                    <a:pt x="108198" y="65476"/>
                    <a:pt x="102377" y="53834"/>
                  </a:cubicBezTo>
                  <a:cubicBezTo>
                    <a:pt x="96556" y="42192"/>
                    <a:pt x="99996" y="26582"/>
                    <a:pt x="86502" y="18909"/>
                  </a:cubicBezTo>
                  <a:cubicBezTo>
                    <a:pt x="73008" y="11236"/>
                    <a:pt x="7391" y="-4903"/>
                    <a:pt x="777" y="1447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: 図形 1044">
              <a:extLst>
                <a:ext uri="{FF2B5EF4-FFF2-40B4-BE49-F238E27FC236}">
                  <a16:creationId xmlns:a16="http://schemas.microsoft.com/office/drawing/2014/main" id="{059DEE4E-0EDE-4449-8CE9-27058F2E3038}"/>
                </a:ext>
              </a:extLst>
            </p:cNvPr>
            <p:cNvSpPr/>
            <p:nvPr/>
          </p:nvSpPr>
          <p:spPr>
            <a:xfrm>
              <a:off x="7202090" y="3052600"/>
              <a:ext cx="75506" cy="83209"/>
            </a:xfrm>
            <a:custGeom>
              <a:avLst/>
              <a:gdLst>
                <a:gd name="connsiteX0" fmla="*/ 1985 w 75506"/>
                <a:gd name="connsiteY0" fmla="*/ 163 h 83209"/>
                <a:gd name="connsiteX1" fmla="*/ 40085 w 75506"/>
                <a:gd name="connsiteY1" fmla="*/ 60488 h 83209"/>
                <a:gd name="connsiteX2" fmla="*/ 75010 w 75506"/>
                <a:gd name="connsiteY2" fmla="*/ 71600 h 83209"/>
                <a:gd name="connsiteX3" fmla="*/ 13098 w 75506"/>
                <a:gd name="connsiteY3" fmla="*/ 81125 h 83209"/>
                <a:gd name="connsiteX4" fmla="*/ 1985 w 75506"/>
                <a:gd name="connsiteY4" fmla="*/ 163 h 83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06" h="83209">
                  <a:moveTo>
                    <a:pt x="1985" y="163"/>
                  </a:moveTo>
                  <a:cubicBezTo>
                    <a:pt x="6483" y="-3276"/>
                    <a:pt x="27914" y="48582"/>
                    <a:pt x="40085" y="60488"/>
                  </a:cubicBezTo>
                  <a:cubicBezTo>
                    <a:pt x="52256" y="72394"/>
                    <a:pt x="79508" y="68161"/>
                    <a:pt x="75010" y="71600"/>
                  </a:cubicBezTo>
                  <a:cubicBezTo>
                    <a:pt x="70512" y="75039"/>
                    <a:pt x="25798" y="88269"/>
                    <a:pt x="13098" y="81125"/>
                  </a:cubicBezTo>
                  <a:cubicBezTo>
                    <a:pt x="398" y="73981"/>
                    <a:pt x="-2513" y="3602"/>
                    <a:pt x="1985" y="163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: 図形 1046">
              <a:extLst>
                <a:ext uri="{FF2B5EF4-FFF2-40B4-BE49-F238E27FC236}">
                  <a16:creationId xmlns:a16="http://schemas.microsoft.com/office/drawing/2014/main" id="{A770132B-08D3-453A-9DF9-B396E4D702E5}"/>
                </a:ext>
              </a:extLst>
            </p:cNvPr>
            <p:cNvSpPr/>
            <p:nvPr/>
          </p:nvSpPr>
          <p:spPr>
            <a:xfrm>
              <a:off x="6613525" y="2767013"/>
              <a:ext cx="47626" cy="47746"/>
            </a:xfrm>
            <a:custGeom>
              <a:avLst/>
              <a:gdLst>
                <a:gd name="connsiteX0" fmla="*/ 0 w 47626"/>
                <a:gd name="connsiteY0" fmla="*/ 0 h 47746"/>
                <a:gd name="connsiteX1" fmla="*/ 47625 w 47626"/>
                <a:gd name="connsiteY1" fmla="*/ 47625 h 47746"/>
                <a:gd name="connsiteX2" fmla="*/ 0 w 47626"/>
                <a:gd name="connsiteY2" fmla="*/ 0 h 4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6" h="47746">
                  <a:moveTo>
                    <a:pt x="0" y="0"/>
                  </a:moveTo>
                  <a:cubicBezTo>
                    <a:pt x="0" y="0"/>
                    <a:pt x="47360" y="44715"/>
                    <a:pt x="47625" y="47625"/>
                  </a:cubicBezTo>
                  <a:cubicBezTo>
                    <a:pt x="47890" y="5053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: 図形 1047">
              <a:extLst>
                <a:ext uri="{FF2B5EF4-FFF2-40B4-BE49-F238E27FC236}">
                  <a16:creationId xmlns:a16="http://schemas.microsoft.com/office/drawing/2014/main" id="{CECAE8EB-A722-452A-A9B4-9A0917B8C593}"/>
                </a:ext>
              </a:extLst>
            </p:cNvPr>
            <p:cNvSpPr/>
            <p:nvPr/>
          </p:nvSpPr>
          <p:spPr>
            <a:xfrm>
              <a:off x="6618581" y="2783067"/>
              <a:ext cx="345913" cy="288480"/>
            </a:xfrm>
            <a:custGeom>
              <a:avLst/>
              <a:gdLst>
                <a:gd name="connsiteX0" fmla="*/ 2882 w 345913"/>
                <a:gd name="connsiteY0" fmla="*/ 2996 h 288480"/>
                <a:gd name="connsiteX1" fmla="*/ 66382 w 345913"/>
                <a:gd name="connsiteY1" fmla="*/ 85546 h 288480"/>
                <a:gd name="connsiteX2" fmla="*/ 167982 w 345913"/>
                <a:gd name="connsiteY2" fmla="*/ 176033 h 288480"/>
                <a:gd name="connsiteX3" fmla="*/ 336257 w 345913"/>
                <a:gd name="connsiteY3" fmla="*/ 258583 h 288480"/>
                <a:gd name="connsiteX4" fmla="*/ 307682 w 345913"/>
                <a:gd name="connsiteY4" fmla="*/ 285571 h 288480"/>
                <a:gd name="connsiteX5" fmla="*/ 160044 w 345913"/>
                <a:gd name="connsiteY5" fmla="*/ 196671 h 288480"/>
                <a:gd name="connsiteX6" fmla="*/ 2882 w 345913"/>
                <a:gd name="connsiteY6" fmla="*/ 2996 h 288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5913" h="288480">
                  <a:moveTo>
                    <a:pt x="2882" y="2996"/>
                  </a:moveTo>
                  <a:cubicBezTo>
                    <a:pt x="-12728" y="-15525"/>
                    <a:pt x="38865" y="56707"/>
                    <a:pt x="66382" y="85546"/>
                  </a:cubicBezTo>
                  <a:cubicBezTo>
                    <a:pt x="93899" y="114385"/>
                    <a:pt x="123003" y="147194"/>
                    <a:pt x="167982" y="176033"/>
                  </a:cubicBezTo>
                  <a:cubicBezTo>
                    <a:pt x="212961" y="204872"/>
                    <a:pt x="312974" y="240327"/>
                    <a:pt x="336257" y="258583"/>
                  </a:cubicBezTo>
                  <a:cubicBezTo>
                    <a:pt x="359540" y="276839"/>
                    <a:pt x="337051" y="295890"/>
                    <a:pt x="307682" y="285571"/>
                  </a:cubicBezTo>
                  <a:cubicBezTo>
                    <a:pt x="278313" y="275252"/>
                    <a:pt x="207404" y="239004"/>
                    <a:pt x="160044" y="196671"/>
                  </a:cubicBezTo>
                  <a:cubicBezTo>
                    <a:pt x="112684" y="154338"/>
                    <a:pt x="18492" y="21517"/>
                    <a:pt x="2882" y="2996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: 図形 1048">
              <a:extLst>
                <a:ext uri="{FF2B5EF4-FFF2-40B4-BE49-F238E27FC236}">
                  <a16:creationId xmlns:a16="http://schemas.microsoft.com/office/drawing/2014/main" id="{89BA0728-ABE9-48ED-8BEE-BCFDE0819594}"/>
                </a:ext>
              </a:extLst>
            </p:cNvPr>
            <p:cNvSpPr/>
            <p:nvPr/>
          </p:nvSpPr>
          <p:spPr>
            <a:xfrm>
              <a:off x="5654498" y="1003038"/>
              <a:ext cx="1134907" cy="258951"/>
            </a:xfrm>
            <a:custGeom>
              <a:avLst/>
              <a:gdLst>
                <a:gd name="connsiteX0" fmla="*/ 1130477 w 1134907"/>
                <a:gd name="connsiteY0" fmla="*/ 127262 h 258951"/>
                <a:gd name="connsiteX1" fmla="*/ 1006652 w 1134907"/>
                <a:gd name="connsiteY1" fmla="*/ 124087 h 258951"/>
                <a:gd name="connsiteX2" fmla="*/ 682802 w 1134907"/>
                <a:gd name="connsiteY2" fmla="*/ 136787 h 258951"/>
                <a:gd name="connsiteX3" fmla="*/ 397052 w 1134907"/>
                <a:gd name="connsiteY3" fmla="*/ 200287 h 258951"/>
                <a:gd name="connsiteX4" fmla="*/ 177 w 1134907"/>
                <a:gd name="connsiteY4" fmla="*/ 257437 h 258951"/>
                <a:gd name="connsiteX5" fmla="*/ 349427 w 1134907"/>
                <a:gd name="connsiteY5" fmla="*/ 136787 h 258951"/>
                <a:gd name="connsiteX6" fmla="*/ 578027 w 1134907"/>
                <a:gd name="connsiteY6" fmla="*/ 79637 h 258951"/>
                <a:gd name="connsiteX7" fmla="*/ 866952 w 1134907"/>
                <a:gd name="connsiteY7" fmla="*/ 262 h 258951"/>
                <a:gd name="connsiteX8" fmla="*/ 1130477 w 1134907"/>
                <a:gd name="connsiteY8" fmla="*/ 127262 h 25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4907" h="258951">
                  <a:moveTo>
                    <a:pt x="1130477" y="127262"/>
                  </a:moveTo>
                  <a:cubicBezTo>
                    <a:pt x="1153760" y="147899"/>
                    <a:pt x="1081264" y="122500"/>
                    <a:pt x="1006652" y="124087"/>
                  </a:cubicBezTo>
                  <a:cubicBezTo>
                    <a:pt x="932040" y="125674"/>
                    <a:pt x="784402" y="124087"/>
                    <a:pt x="682802" y="136787"/>
                  </a:cubicBezTo>
                  <a:cubicBezTo>
                    <a:pt x="581202" y="149487"/>
                    <a:pt x="510823" y="180179"/>
                    <a:pt x="397052" y="200287"/>
                  </a:cubicBezTo>
                  <a:cubicBezTo>
                    <a:pt x="283281" y="220395"/>
                    <a:pt x="8114" y="268020"/>
                    <a:pt x="177" y="257437"/>
                  </a:cubicBezTo>
                  <a:cubicBezTo>
                    <a:pt x="-7760" y="246854"/>
                    <a:pt x="253119" y="166420"/>
                    <a:pt x="349427" y="136787"/>
                  </a:cubicBezTo>
                  <a:cubicBezTo>
                    <a:pt x="445735" y="107154"/>
                    <a:pt x="491773" y="102391"/>
                    <a:pt x="578027" y="79637"/>
                  </a:cubicBezTo>
                  <a:cubicBezTo>
                    <a:pt x="664281" y="56883"/>
                    <a:pt x="775406" y="-4500"/>
                    <a:pt x="866952" y="262"/>
                  </a:cubicBezTo>
                  <a:cubicBezTo>
                    <a:pt x="958498" y="5024"/>
                    <a:pt x="1107194" y="106625"/>
                    <a:pt x="1130477" y="127262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: 図形 1049">
              <a:extLst>
                <a:ext uri="{FF2B5EF4-FFF2-40B4-BE49-F238E27FC236}">
                  <a16:creationId xmlns:a16="http://schemas.microsoft.com/office/drawing/2014/main" id="{FC470297-F3CF-4989-82F8-53450EB23F07}"/>
                </a:ext>
              </a:extLst>
            </p:cNvPr>
            <p:cNvSpPr/>
            <p:nvPr/>
          </p:nvSpPr>
          <p:spPr>
            <a:xfrm>
              <a:off x="6416675" y="2222500"/>
              <a:ext cx="521070" cy="216090"/>
            </a:xfrm>
            <a:custGeom>
              <a:avLst/>
              <a:gdLst>
                <a:gd name="connsiteX0" fmla="*/ 520700 w 521070"/>
                <a:gd name="connsiteY0" fmla="*/ 25400 h 216090"/>
                <a:gd name="connsiteX1" fmla="*/ 203200 w 521070"/>
                <a:gd name="connsiteY1" fmla="*/ 9525 h 216090"/>
                <a:gd name="connsiteX2" fmla="*/ 142875 w 521070"/>
                <a:gd name="connsiteY2" fmla="*/ 101600 h 216090"/>
                <a:gd name="connsiteX3" fmla="*/ 177800 w 521070"/>
                <a:gd name="connsiteY3" fmla="*/ 158750 h 216090"/>
                <a:gd name="connsiteX4" fmla="*/ 73025 w 521070"/>
                <a:gd name="connsiteY4" fmla="*/ 203200 h 216090"/>
                <a:gd name="connsiteX5" fmla="*/ 0 w 521070"/>
                <a:gd name="connsiteY5" fmla="*/ 203200 h 216090"/>
                <a:gd name="connsiteX6" fmla="*/ 73025 w 521070"/>
                <a:gd name="connsiteY6" fmla="*/ 53975 h 216090"/>
                <a:gd name="connsiteX7" fmla="*/ 133350 w 521070"/>
                <a:gd name="connsiteY7" fmla="*/ 0 h 216090"/>
                <a:gd name="connsiteX8" fmla="*/ 520700 w 521070"/>
                <a:gd name="connsiteY8" fmla="*/ 25400 h 216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1070" h="216090">
                  <a:moveTo>
                    <a:pt x="520700" y="25400"/>
                  </a:moveTo>
                  <a:cubicBezTo>
                    <a:pt x="532342" y="26987"/>
                    <a:pt x="266171" y="-3175"/>
                    <a:pt x="203200" y="9525"/>
                  </a:cubicBezTo>
                  <a:cubicBezTo>
                    <a:pt x="140229" y="22225"/>
                    <a:pt x="147108" y="76729"/>
                    <a:pt x="142875" y="101600"/>
                  </a:cubicBezTo>
                  <a:cubicBezTo>
                    <a:pt x="138642" y="126471"/>
                    <a:pt x="189442" y="141817"/>
                    <a:pt x="177800" y="158750"/>
                  </a:cubicBezTo>
                  <a:cubicBezTo>
                    <a:pt x="166158" y="175683"/>
                    <a:pt x="102658" y="195792"/>
                    <a:pt x="73025" y="203200"/>
                  </a:cubicBezTo>
                  <a:cubicBezTo>
                    <a:pt x="43392" y="210608"/>
                    <a:pt x="0" y="228071"/>
                    <a:pt x="0" y="203200"/>
                  </a:cubicBezTo>
                  <a:cubicBezTo>
                    <a:pt x="0" y="178329"/>
                    <a:pt x="50800" y="87842"/>
                    <a:pt x="73025" y="53975"/>
                  </a:cubicBezTo>
                  <a:cubicBezTo>
                    <a:pt x="95250" y="20108"/>
                    <a:pt x="64029" y="4762"/>
                    <a:pt x="133350" y="0"/>
                  </a:cubicBezTo>
                  <a:lnTo>
                    <a:pt x="520700" y="2540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: 図形 1050">
              <a:extLst>
                <a:ext uri="{FF2B5EF4-FFF2-40B4-BE49-F238E27FC236}">
                  <a16:creationId xmlns:a16="http://schemas.microsoft.com/office/drawing/2014/main" id="{25C0B5A0-0B4F-451E-BD32-4AFD8786BCDF}"/>
                </a:ext>
              </a:extLst>
            </p:cNvPr>
            <p:cNvSpPr/>
            <p:nvPr/>
          </p:nvSpPr>
          <p:spPr>
            <a:xfrm>
              <a:off x="6771774" y="1133401"/>
              <a:ext cx="830477" cy="1475128"/>
            </a:xfrm>
            <a:custGeom>
              <a:avLst/>
              <a:gdLst>
                <a:gd name="connsiteX0" fmla="*/ 501 w 830477"/>
                <a:gd name="connsiteY0" fmla="*/ 9599 h 1475128"/>
                <a:gd name="connsiteX1" fmla="*/ 375151 w 830477"/>
                <a:gd name="connsiteY1" fmla="*/ 168349 h 1475128"/>
                <a:gd name="connsiteX2" fmla="*/ 543426 w 830477"/>
                <a:gd name="connsiteY2" fmla="*/ 473149 h 1475128"/>
                <a:gd name="connsiteX3" fmla="*/ 705351 w 830477"/>
                <a:gd name="connsiteY3" fmla="*/ 838274 h 1475128"/>
                <a:gd name="connsiteX4" fmla="*/ 721226 w 830477"/>
                <a:gd name="connsiteY4" fmla="*/ 1089099 h 1475128"/>
                <a:gd name="connsiteX5" fmla="*/ 622801 w 830477"/>
                <a:gd name="connsiteY5" fmla="*/ 1254199 h 1475128"/>
                <a:gd name="connsiteX6" fmla="*/ 689476 w 830477"/>
                <a:gd name="connsiteY6" fmla="*/ 1473274 h 1475128"/>
                <a:gd name="connsiteX7" fmla="*/ 784726 w 830477"/>
                <a:gd name="connsiteY7" fmla="*/ 1327224 h 1475128"/>
                <a:gd name="connsiteX8" fmla="*/ 800601 w 830477"/>
                <a:gd name="connsiteY8" fmla="*/ 809699 h 1475128"/>
                <a:gd name="connsiteX9" fmla="*/ 381501 w 830477"/>
                <a:gd name="connsiteY9" fmla="*/ 222324 h 1475128"/>
                <a:gd name="connsiteX10" fmla="*/ 295776 w 830477"/>
                <a:gd name="connsiteY10" fmla="*/ 38174 h 1475128"/>
                <a:gd name="connsiteX11" fmla="*/ 501 w 830477"/>
                <a:gd name="connsiteY11" fmla="*/ 9599 h 147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477" h="1475128">
                  <a:moveTo>
                    <a:pt x="501" y="9599"/>
                  </a:moveTo>
                  <a:cubicBezTo>
                    <a:pt x="13730" y="31295"/>
                    <a:pt x="284664" y="91091"/>
                    <a:pt x="375151" y="168349"/>
                  </a:cubicBezTo>
                  <a:cubicBezTo>
                    <a:pt x="465638" y="245607"/>
                    <a:pt x="488393" y="361495"/>
                    <a:pt x="543426" y="473149"/>
                  </a:cubicBezTo>
                  <a:cubicBezTo>
                    <a:pt x="598459" y="584803"/>
                    <a:pt x="675718" y="735616"/>
                    <a:pt x="705351" y="838274"/>
                  </a:cubicBezTo>
                  <a:cubicBezTo>
                    <a:pt x="734984" y="940932"/>
                    <a:pt x="734984" y="1019778"/>
                    <a:pt x="721226" y="1089099"/>
                  </a:cubicBezTo>
                  <a:cubicBezTo>
                    <a:pt x="707468" y="1158420"/>
                    <a:pt x="628093" y="1190170"/>
                    <a:pt x="622801" y="1254199"/>
                  </a:cubicBezTo>
                  <a:cubicBezTo>
                    <a:pt x="617509" y="1318228"/>
                    <a:pt x="662489" y="1461103"/>
                    <a:pt x="689476" y="1473274"/>
                  </a:cubicBezTo>
                  <a:cubicBezTo>
                    <a:pt x="716464" y="1485445"/>
                    <a:pt x="766205" y="1437820"/>
                    <a:pt x="784726" y="1327224"/>
                  </a:cubicBezTo>
                  <a:cubicBezTo>
                    <a:pt x="803247" y="1216628"/>
                    <a:pt x="867805" y="993849"/>
                    <a:pt x="800601" y="809699"/>
                  </a:cubicBezTo>
                  <a:cubicBezTo>
                    <a:pt x="733397" y="625549"/>
                    <a:pt x="465638" y="350911"/>
                    <a:pt x="381501" y="222324"/>
                  </a:cubicBezTo>
                  <a:cubicBezTo>
                    <a:pt x="297364" y="93737"/>
                    <a:pt x="351868" y="70982"/>
                    <a:pt x="295776" y="38174"/>
                  </a:cubicBezTo>
                  <a:cubicBezTo>
                    <a:pt x="239684" y="5366"/>
                    <a:pt x="-12728" y="-12097"/>
                    <a:pt x="501" y="9599"/>
                  </a:cubicBez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: 図形 1051">
              <a:extLst>
                <a:ext uri="{FF2B5EF4-FFF2-40B4-BE49-F238E27FC236}">
                  <a16:creationId xmlns:a16="http://schemas.microsoft.com/office/drawing/2014/main" id="{4C738055-5DC5-4752-BAF3-1B4BA71C77C9}"/>
                </a:ext>
              </a:extLst>
            </p:cNvPr>
            <p:cNvSpPr/>
            <p:nvPr/>
          </p:nvSpPr>
          <p:spPr>
            <a:xfrm>
              <a:off x="5122672" y="3113876"/>
              <a:ext cx="607212" cy="224431"/>
            </a:xfrm>
            <a:custGeom>
              <a:avLst/>
              <a:gdLst>
                <a:gd name="connsiteX0" fmla="*/ 4953 w 607212"/>
                <a:gd name="connsiteY0" fmla="*/ 67474 h 224431"/>
                <a:gd name="connsiteX1" fmla="*/ 243078 w 607212"/>
                <a:gd name="connsiteY1" fmla="*/ 7149 h 224431"/>
                <a:gd name="connsiteX2" fmla="*/ 335153 w 607212"/>
                <a:gd name="connsiteY2" fmla="*/ 7149 h 224431"/>
                <a:gd name="connsiteX3" fmla="*/ 417703 w 607212"/>
                <a:gd name="connsiteY3" fmla="*/ 61124 h 224431"/>
                <a:gd name="connsiteX4" fmla="*/ 512953 w 607212"/>
                <a:gd name="connsiteY4" fmla="*/ 137324 h 224431"/>
                <a:gd name="connsiteX5" fmla="*/ 589153 w 607212"/>
                <a:gd name="connsiteY5" fmla="*/ 162724 h 224431"/>
                <a:gd name="connsiteX6" fmla="*/ 589153 w 607212"/>
                <a:gd name="connsiteY6" fmla="*/ 223049 h 224431"/>
                <a:gd name="connsiteX7" fmla="*/ 389128 w 607212"/>
                <a:gd name="connsiteY7" fmla="*/ 200824 h 224431"/>
                <a:gd name="connsiteX8" fmla="*/ 198628 w 607212"/>
                <a:gd name="connsiteY8" fmla="*/ 153199 h 224431"/>
                <a:gd name="connsiteX9" fmla="*/ 87503 w 607212"/>
                <a:gd name="connsiteY9" fmla="*/ 140499 h 224431"/>
                <a:gd name="connsiteX10" fmla="*/ 4953 w 607212"/>
                <a:gd name="connsiteY10" fmla="*/ 67474 h 224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7212" h="224431">
                  <a:moveTo>
                    <a:pt x="4953" y="67474"/>
                  </a:moveTo>
                  <a:cubicBezTo>
                    <a:pt x="30882" y="45249"/>
                    <a:pt x="188045" y="17203"/>
                    <a:pt x="243078" y="7149"/>
                  </a:cubicBezTo>
                  <a:cubicBezTo>
                    <a:pt x="298111" y="-2905"/>
                    <a:pt x="306049" y="-1847"/>
                    <a:pt x="335153" y="7149"/>
                  </a:cubicBezTo>
                  <a:cubicBezTo>
                    <a:pt x="364257" y="16145"/>
                    <a:pt x="388070" y="39428"/>
                    <a:pt x="417703" y="61124"/>
                  </a:cubicBezTo>
                  <a:cubicBezTo>
                    <a:pt x="447336" y="82820"/>
                    <a:pt x="484378" y="120391"/>
                    <a:pt x="512953" y="137324"/>
                  </a:cubicBezTo>
                  <a:cubicBezTo>
                    <a:pt x="541528" y="154257"/>
                    <a:pt x="576453" y="148437"/>
                    <a:pt x="589153" y="162724"/>
                  </a:cubicBezTo>
                  <a:cubicBezTo>
                    <a:pt x="601853" y="177012"/>
                    <a:pt x="622491" y="216699"/>
                    <a:pt x="589153" y="223049"/>
                  </a:cubicBezTo>
                  <a:cubicBezTo>
                    <a:pt x="555816" y="229399"/>
                    <a:pt x="454215" y="212466"/>
                    <a:pt x="389128" y="200824"/>
                  </a:cubicBezTo>
                  <a:cubicBezTo>
                    <a:pt x="324041" y="189182"/>
                    <a:pt x="248899" y="163253"/>
                    <a:pt x="198628" y="153199"/>
                  </a:cubicBezTo>
                  <a:cubicBezTo>
                    <a:pt x="148357" y="143145"/>
                    <a:pt x="112903" y="152670"/>
                    <a:pt x="87503" y="140499"/>
                  </a:cubicBezTo>
                  <a:cubicBezTo>
                    <a:pt x="62103" y="128328"/>
                    <a:pt x="-20976" y="89699"/>
                    <a:pt x="4953" y="67474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: 図形 1052">
              <a:extLst>
                <a:ext uri="{FF2B5EF4-FFF2-40B4-BE49-F238E27FC236}">
                  <a16:creationId xmlns:a16="http://schemas.microsoft.com/office/drawing/2014/main" id="{491D91CF-5878-4FF7-835C-8AC9FAB1DED9}"/>
                </a:ext>
              </a:extLst>
            </p:cNvPr>
            <p:cNvSpPr/>
            <p:nvPr/>
          </p:nvSpPr>
          <p:spPr>
            <a:xfrm>
              <a:off x="5822453" y="3324226"/>
              <a:ext cx="99326" cy="67113"/>
            </a:xfrm>
            <a:custGeom>
              <a:avLst/>
              <a:gdLst>
                <a:gd name="connsiteX0" fmla="*/ 497 w 99326"/>
                <a:gd name="connsiteY0" fmla="*/ 3174 h 67113"/>
                <a:gd name="connsiteX1" fmla="*/ 67172 w 99326"/>
                <a:gd name="connsiteY1" fmla="*/ 6349 h 67113"/>
                <a:gd name="connsiteX2" fmla="*/ 95747 w 99326"/>
                <a:gd name="connsiteY2" fmla="*/ 28574 h 67113"/>
                <a:gd name="connsiteX3" fmla="*/ 92572 w 99326"/>
                <a:gd name="connsiteY3" fmla="*/ 66674 h 67113"/>
                <a:gd name="connsiteX4" fmla="*/ 38597 w 99326"/>
                <a:gd name="connsiteY4" fmla="*/ 47624 h 67113"/>
                <a:gd name="connsiteX5" fmla="*/ 497 w 99326"/>
                <a:gd name="connsiteY5" fmla="*/ 3174 h 67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326" h="67113">
                  <a:moveTo>
                    <a:pt x="497" y="3174"/>
                  </a:moveTo>
                  <a:cubicBezTo>
                    <a:pt x="5259" y="-3705"/>
                    <a:pt x="51297" y="2116"/>
                    <a:pt x="67172" y="6349"/>
                  </a:cubicBezTo>
                  <a:cubicBezTo>
                    <a:pt x="83047" y="10582"/>
                    <a:pt x="91514" y="18520"/>
                    <a:pt x="95747" y="28574"/>
                  </a:cubicBezTo>
                  <a:cubicBezTo>
                    <a:pt x="99980" y="38628"/>
                    <a:pt x="102097" y="63499"/>
                    <a:pt x="92572" y="66674"/>
                  </a:cubicBezTo>
                  <a:cubicBezTo>
                    <a:pt x="83047" y="69849"/>
                    <a:pt x="50768" y="55032"/>
                    <a:pt x="38597" y="47624"/>
                  </a:cubicBezTo>
                  <a:cubicBezTo>
                    <a:pt x="26426" y="40216"/>
                    <a:pt x="-4265" y="10053"/>
                    <a:pt x="497" y="3174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: 図形 1053">
              <a:extLst>
                <a:ext uri="{FF2B5EF4-FFF2-40B4-BE49-F238E27FC236}">
                  <a16:creationId xmlns:a16="http://schemas.microsoft.com/office/drawing/2014/main" id="{DCBA1CFF-20C5-4274-9923-876D4C0517F6}"/>
                </a:ext>
              </a:extLst>
            </p:cNvPr>
            <p:cNvSpPr/>
            <p:nvPr/>
          </p:nvSpPr>
          <p:spPr>
            <a:xfrm>
              <a:off x="4716580" y="3336928"/>
              <a:ext cx="176151" cy="574678"/>
            </a:xfrm>
            <a:custGeom>
              <a:avLst/>
              <a:gdLst>
                <a:gd name="connsiteX0" fmla="*/ 176095 w 176151"/>
                <a:gd name="connsiteY0" fmla="*/ 3172 h 574678"/>
                <a:gd name="connsiteX1" fmla="*/ 128470 w 176151"/>
                <a:gd name="connsiteY1" fmla="*/ 317497 h 574678"/>
                <a:gd name="connsiteX2" fmla="*/ 103070 w 176151"/>
                <a:gd name="connsiteY2" fmla="*/ 396872 h 574678"/>
                <a:gd name="connsiteX3" fmla="*/ 87195 w 176151"/>
                <a:gd name="connsiteY3" fmla="*/ 574672 h 574678"/>
                <a:gd name="connsiteX4" fmla="*/ 64970 w 176151"/>
                <a:gd name="connsiteY4" fmla="*/ 403222 h 574678"/>
                <a:gd name="connsiteX5" fmla="*/ 1470 w 176151"/>
                <a:gd name="connsiteY5" fmla="*/ 295272 h 574678"/>
                <a:gd name="connsiteX6" fmla="*/ 134820 w 176151"/>
                <a:gd name="connsiteY6" fmla="*/ 161922 h 574678"/>
                <a:gd name="connsiteX7" fmla="*/ 176095 w 176151"/>
                <a:gd name="connsiteY7" fmla="*/ 3172 h 574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51" h="574678">
                  <a:moveTo>
                    <a:pt x="176095" y="3172"/>
                  </a:moveTo>
                  <a:cubicBezTo>
                    <a:pt x="175037" y="29101"/>
                    <a:pt x="140641" y="251880"/>
                    <a:pt x="128470" y="317497"/>
                  </a:cubicBezTo>
                  <a:cubicBezTo>
                    <a:pt x="116299" y="383114"/>
                    <a:pt x="109949" y="354010"/>
                    <a:pt x="103070" y="396872"/>
                  </a:cubicBezTo>
                  <a:cubicBezTo>
                    <a:pt x="96191" y="439735"/>
                    <a:pt x="93545" y="573614"/>
                    <a:pt x="87195" y="574672"/>
                  </a:cubicBezTo>
                  <a:cubicBezTo>
                    <a:pt x="80845" y="575730"/>
                    <a:pt x="79257" y="449789"/>
                    <a:pt x="64970" y="403222"/>
                  </a:cubicBezTo>
                  <a:cubicBezTo>
                    <a:pt x="50682" y="356655"/>
                    <a:pt x="-10172" y="335489"/>
                    <a:pt x="1470" y="295272"/>
                  </a:cubicBezTo>
                  <a:cubicBezTo>
                    <a:pt x="13112" y="255055"/>
                    <a:pt x="106245" y="206372"/>
                    <a:pt x="134820" y="161922"/>
                  </a:cubicBezTo>
                  <a:cubicBezTo>
                    <a:pt x="163395" y="117472"/>
                    <a:pt x="177153" y="-22757"/>
                    <a:pt x="176095" y="3172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: 図形 1057">
              <a:extLst>
                <a:ext uri="{FF2B5EF4-FFF2-40B4-BE49-F238E27FC236}">
                  <a16:creationId xmlns:a16="http://schemas.microsoft.com/office/drawing/2014/main" id="{0F976C8D-F18B-4A72-8A70-0A3C2175C78E}"/>
                </a:ext>
              </a:extLst>
            </p:cNvPr>
            <p:cNvSpPr/>
            <p:nvPr/>
          </p:nvSpPr>
          <p:spPr>
            <a:xfrm>
              <a:off x="7102662" y="1061718"/>
              <a:ext cx="804499" cy="1684191"/>
            </a:xfrm>
            <a:custGeom>
              <a:avLst/>
              <a:gdLst>
                <a:gd name="connsiteX0" fmla="*/ 30505 w 804499"/>
                <a:gd name="connsiteY0" fmla="*/ 30482 h 1684191"/>
                <a:gd name="connsiteX1" fmla="*/ 98238 w 804499"/>
                <a:gd name="connsiteY1" fmla="*/ 30482 h 1684191"/>
                <a:gd name="connsiteX2" fmla="*/ 305671 w 804499"/>
                <a:gd name="connsiteY2" fmla="*/ 72815 h 1684191"/>
                <a:gd name="connsiteX3" fmla="*/ 606238 w 804499"/>
                <a:gd name="connsiteY3" fmla="*/ 288715 h 1684191"/>
                <a:gd name="connsiteX4" fmla="*/ 707838 w 804499"/>
                <a:gd name="connsiteY4" fmla="*/ 631615 h 1684191"/>
                <a:gd name="connsiteX5" fmla="*/ 792505 w 804499"/>
                <a:gd name="connsiteY5" fmla="*/ 970282 h 1684191"/>
                <a:gd name="connsiteX6" fmla="*/ 796738 w 804499"/>
                <a:gd name="connsiteY6" fmla="*/ 1660315 h 1684191"/>
                <a:gd name="connsiteX7" fmla="*/ 724771 w 804499"/>
                <a:gd name="connsiteY7" fmla="*/ 1469815 h 1684191"/>
                <a:gd name="connsiteX8" fmla="*/ 703605 w 804499"/>
                <a:gd name="connsiteY8" fmla="*/ 927949 h 1684191"/>
                <a:gd name="connsiteX9" fmla="*/ 589305 w 804499"/>
                <a:gd name="connsiteY9" fmla="*/ 419949 h 1684191"/>
                <a:gd name="connsiteX10" fmla="*/ 30505 w 804499"/>
                <a:gd name="connsiteY10" fmla="*/ 30482 h 168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4499" h="1684191">
                  <a:moveTo>
                    <a:pt x="30505" y="30482"/>
                  </a:moveTo>
                  <a:cubicBezTo>
                    <a:pt x="-51340" y="-34429"/>
                    <a:pt x="52377" y="23426"/>
                    <a:pt x="98238" y="30482"/>
                  </a:cubicBezTo>
                  <a:cubicBezTo>
                    <a:pt x="144099" y="37538"/>
                    <a:pt x="221004" y="29776"/>
                    <a:pt x="305671" y="72815"/>
                  </a:cubicBezTo>
                  <a:cubicBezTo>
                    <a:pt x="390338" y="115854"/>
                    <a:pt x="539210" y="195582"/>
                    <a:pt x="606238" y="288715"/>
                  </a:cubicBezTo>
                  <a:cubicBezTo>
                    <a:pt x="673266" y="381848"/>
                    <a:pt x="676794" y="518021"/>
                    <a:pt x="707838" y="631615"/>
                  </a:cubicBezTo>
                  <a:cubicBezTo>
                    <a:pt x="738882" y="745209"/>
                    <a:pt x="777688" y="798832"/>
                    <a:pt x="792505" y="970282"/>
                  </a:cubicBezTo>
                  <a:cubicBezTo>
                    <a:pt x="807322" y="1141732"/>
                    <a:pt x="808027" y="1577060"/>
                    <a:pt x="796738" y="1660315"/>
                  </a:cubicBezTo>
                  <a:cubicBezTo>
                    <a:pt x="785449" y="1743571"/>
                    <a:pt x="740293" y="1591876"/>
                    <a:pt x="724771" y="1469815"/>
                  </a:cubicBezTo>
                  <a:cubicBezTo>
                    <a:pt x="709249" y="1347754"/>
                    <a:pt x="726183" y="1102927"/>
                    <a:pt x="703605" y="927949"/>
                  </a:cubicBezTo>
                  <a:cubicBezTo>
                    <a:pt x="681027" y="752971"/>
                    <a:pt x="703605" y="572349"/>
                    <a:pt x="589305" y="419949"/>
                  </a:cubicBezTo>
                  <a:cubicBezTo>
                    <a:pt x="475005" y="267549"/>
                    <a:pt x="112350" y="95393"/>
                    <a:pt x="30505" y="304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: 図形 1058">
              <a:extLst>
                <a:ext uri="{FF2B5EF4-FFF2-40B4-BE49-F238E27FC236}">
                  <a16:creationId xmlns:a16="http://schemas.microsoft.com/office/drawing/2014/main" id="{20680E44-7684-4844-B766-D7EF805D5E7E}"/>
                </a:ext>
              </a:extLst>
            </p:cNvPr>
            <p:cNvSpPr/>
            <p:nvPr/>
          </p:nvSpPr>
          <p:spPr>
            <a:xfrm>
              <a:off x="4698638" y="712820"/>
              <a:ext cx="1783055" cy="1328129"/>
            </a:xfrm>
            <a:custGeom>
              <a:avLst/>
              <a:gdLst>
                <a:gd name="connsiteX0" fmla="*/ 1770664 w 1783055"/>
                <a:gd name="connsiteY0" fmla="*/ 121629 h 1328129"/>
                <a:gd name="connsiteX1" fmla="*/ 1584397 w 1783055"/>
                <a:gd name="connsiteY1" fmla="*/ 91996 h 1328129"/>
                <a:gd name="connsiteX2" fmla="*/ 1118730 w 1783055"/>
                <a:gd name="connsiteY2" fmla="*/ 193596 h 1328129"/>
                <a:gd name="connsiteX3" fmla="*/ 720797 w 1783055"/>
                <a:gd name="connsiteY3" fmla="*/ 498396 h 1328129"/>
                <a:gd name="connsiteX4" fmla="*/ 420230 w 1783055"/>
                <a:gd name="connsiteY4" fmla="*/ 676196 h 1328129"/>
                <a:gd name="connsiteX5" fmla="*/ 178930 w 1783055"/>
                <a:gd name="connsiteY5" fmla="*/ 1091063 h 1328129"/>
                <a:gd name="connsiteX6" fmla="*/ 26530 w 1783055"/>
                <a:gd name="connsiteY6" fmla="*/ 1328129 h 1328129"/>
                <a:gd name="connsiteX7" fmla="*/ 22297 w 1783055"/>
                <a:gd name="connsiteY7" fmla="*/ 1091063 h 1328129"/>
                <a:gd name="connsiteX8" fmla="*/ 18064 w 1783055"/>
                <a:gd name="connsiteY8" fmla="*/ 887863 h 1328129"/>
                <a:gd name="connsiteX9" fmla="*/ 276297 w 1783055"/>
                <a:gd name="connsiteY9" fmla="*/ 536496 h 1328129"/>
                <a:gd name="connsiteX10" fmla="*/ 682697 w 1783055"/>
                <a:gd name="connsiteY10" fmla="*/ 214763 h 1328129"/>
                <a:gd name="connsiteX11" fmla="*/ 1038297 w 1783055"/>
                <a:gd name="connsiteY11" fmla="*/ 53896 h 1328129"/>
                <a:gd name="connsiteX12" fmla="*/ 1262664 w 1783055"/>
                <a:gd name="connsiteY12" fmla="*/ 3096 h 1328129"/>
                <a:gd name="connsiteX13" fmla="*/ 1770664 w 1783055"/>
                <a:gd name="connsiteY13" fmla="*/ 121629 h 132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83055" h="1328129">
                  <a:moveTo>
                    <a:pt x="1770664" y="121629"/>
                  </a:moveTo>
                  <a:cubicBezTo>
                    <a:pt x="1824286" y="136446"/>
                    <a:pt x="1693053" y="80001"/>
                    <a:pt x="1584397" y="91996"/>
                  </a:cubicBezTo>
                  <a:cubicBezTo>
                    <a:pt x="1475741" y="103990"/>
                    <a:pt x="1262663" y="125863"/>
                    <a:pt x="1118730" y="193596"/>
                  </a:cubicBezTo>
                  <a:cubicBezTo>
                    <a:pt x="974797" y="261329"/>
                    <a:pt x="837214" y="417963"/>
                    <a:pt x="720797" y="498396"/>
                  </a:cubicBezTo>
                  <a:cubicBezTo>
                    <a:pt x="604380" y="578829"/>
                    <a:pt x="510541" y="577418"/>
                    <a:pt x="420230" y="676196"/>
                  </a:cubicBezTo>
                  <a:cubicBezTo>
                    <a:pt x="329919" y="774974"/>
                    <a:pt x="244547" y="982408"/>
                    <a:pt x="178930" y="1091063"/>
                  </a:cubicBezTo>
                  <a:cubicBezTo>
                    <a:pt x="113313" y="1199718"/>
                    <a:pt x="52635" y="1328129"/>
                    <a:pt x="26530" y="1328129"/>
                  </a:cubicBezTo>
                  <a:cubicBezTo>
                    <a:pt x="425" y="1328129"/>
                    <a:pt x="23708" y="1164441"/>
                    <a:pt x="22297" y="1091063"/>
                  </a:cubicBezTo>
                  <a:cubicBezTo>
                    <a:pt x="20886" y="1017685"/>
                    <a:pt x="-24269" y="980291"/>
                    <a:pt x="18064" y="887863"/>
                  </a:cubicBezTo>
                  <a:cubicBezTo>
                    <a:pt x="60397" y="795435"/>
                    <a:pt x="165525" y="648679"/>
                    <a:pt x="276297" y="536496"/>
                  </a:cubicBezTo>
                  <a:cubicBezTo>
                    <a:pt x="387069" y="424313"/>
                    <a:pt x="555697" y="295196"/>
                    <a:pt x="682697" y="214763"/>
                  </a:cubicBezTo>
                  <a:cubicBezTo>
                    <a:pt x="809697" y="134330"/>
                    <a:pt x="941636" y="89174"/>
                    <a:pt x="1038297" y="53896"/>
                  </a:cubicBezTo>
                  <a:cubicBezTo>
                    <a:pt x="1134958" y="18618"/>
                    <a:pt x="1143425" y="-9604"/>
                    <a:pt x="1262664" y="3096"/>
                  </a:cubicBezTo>
                  <a:cubicBezTo>
                    <a:pt x="1381903" y="15796"/>
                    <a:pt x="1717042" y="106812"/>
                    <a:pt x="1770664" y="1216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: 図形 1059">
              <a:extLst>
                <a:ext uri="{FF2B5EF4-FFF2-40B4-BE49-F238E27FC236}">
                  <a16:creationId xmlns:a16="http://schemas.microsoft.com/office/drawing/2014/main" id="{C841B5FD-9CEE-408D-8946-4AD1A7731CAF}"/>
                </a:ext>
              </a:extLst>
            </p:cNvPr>
            <p:cNvSpPr/>
            <p:nvPr/>
          </p:nvSpPr>
          <p:spPr>
            <a:xfrm>
              <a:off x="7975887" y="2257247"/>
              <a:ext cx="126879" cy="1144992"/>
            </a:xfrm>
            <a:custGeom>
              <a:avLst/>
              <a:gdLst>
                <a:gd name="connsiteX0" fmla="*/ 71680 w 126879"/>
                <a:gd name="connsiteY0" fmla="*/ 16053 h 1144992"/>
                <a:gd name="connsiteX1" fmla="*/ 71680 w 126879"/>
                <a:gd name="connsiteY1" fmla="*/ 79553 h 1144992"/>
                <a:gd name="connsiteX2" fmla="*/ 3946 w 126879"/>
                <a:gd name="connsiteY2" fmla="*/ 485953 h 1144992"/>
                <a:gd name="connsiteX3" fmla="*/ 20880 w 126879"/>
                <a:gd name="connsiteY3" fmla="*/ 888120 h 1144992"/>
                <a:gd name="connsiteX4" fmla="*/ 126713 w 126879"/>
                <a:gd name="connsiteY4" fmla="*/ 1137886 h 1144992"/>
                <a:gd name="connsiteX5" fmla="*/ 46280 w 126879"/>
                <a:gd name="connsiteY5" fmla="*/ 612953 h 1144992"/>
                <a:gd name="connsiteX6" fmla="*/ 84380 w 126879"/>
                <a:gd name="connsiteY6" fmla="*/ 282753 h 1144992"/>
                <a:gd name="connsiteX7" fmla="*/ 71680 w 126879"/>
                <a:gd name="connsiteY7" fmla="*/ 16053 h 1144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879" h="1144992">
                  <a:moveTo>
                    <a:pt x="71680" y="16053"/>
                  </a:moveTo>
                  <a:cubicBezTo>
                    <a:pt x="69563" y="-17814"/>
                    <a:pt x="82969" y="1236"/>
                    <a:pt x="71680" y="79553"/>
                  </a:cubicBezTo>
                  <a:cubicBezTo>
                    <a:pt x="60391" y="157870"/>
                    <a:pt x="12413" y="351192"/>
                    <a:pt x="3946" y="485953"/>
                  </a:cubicBezTo>
                  <a:cubicBezTo>
                    <a:pt x="-4521" y="620714"/>
                    <a:pt x="419" y="779465"/>
                    <a:pt x="20880" y="888120"/>
                  </a:cubicBezTo>
                  <a:cubicBezTo>
                    <a:pt x="41341" y="996775"/>
                    <a:pt x="122480" y="1183747"/>
                    <a:pt x="126713" y="1137886"/>
                  </a:cubicBezTo>
                  <a:cubicBezTo>
                    <a:pt x="130946" y="1092025"/>
                    <a:pt x="53335" y="755475"/>
                    <a:pt x="46280" y="612953"/>
                  </a:cubicBezTo>
                  <a:cubicBezTo>
                    <a:pt x="39225" y="470431"/>
                    <a:pt x="78030" y="375886"/>
                    <a:pt x="84380" y="282753"/>
                  </a:cubicBezTo>
                  <a:cubicBezTo>
                    <a:pt x="90730" y="189620"/>
                    <a:pt x="73797" y="49920"/>
                    <a:pt x="71680" y="1605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: 図形 1060">
              <a:extLst>
                <a:ext uri="{FF2B5EF4-FFF2-40B4-BE49-F238E27FC236}">
                  <a16:creationId xmlns:a16="http://schemas.microsoft.com/office/drawing/2014/main" id="{71F7461D-B6BF-4F38-B483-49225162CE2B}"/>
                </a:ext>
              </a:extLst>
            </p:cNvPr>
            <p:cNvSpPr/>
            <p:nvPr/>
          </p:nvSpPr>
          <p:spPr>
            <a:xfrm>
              <a:off x="7461317" y="830824"/>
              <a:ext cx="444467" cy="606728"/>
            </a:xfrm>
            <a:custGeom>
              <a:avLst/>
              <a:gdLst>
                <a:gd name="connsiteX0" fmla="*/ 23216 w 444467"/>
                <a:gd name="connsiteY0" fmla="*/ 15843 h 606728"/>
                <a:gd name="connsiteX1" fmla="*/ 57083 w 444467"/>
                <a:gd name="connsiteY1" fmla="*/ 75109 h 606728"/>
                <a:gd name="connsiteX2" fmla="*/ 311083 w 444467"/>
                <a:gd name="connsiteY2" fmla="*/ 274076 h 606728"/>
                <a:gd name="connsiteX3" fmla="*/ 404216 w 444467"/>
                <a:gd name="connsiteY3" fmla="*/ 464576 h 606728"/>
                <a:gd name="connsiteX4" fmla="*/ 442316 w 444467"/>
                <a:gd name="connsiteY4" fmla="*/ 604276 h 606728"/>
                <a:gd name="connsiteX5" fmla="*/ 344950 w 444467"/>
                <a:gd name="connsiteY5" fmla="*/ 346043 h 606728"/>
                <a:gd name="connsiteX6" fmla="*/ 23216 w 444467"/>
                <a:gd name="connsiteY6" fmla="*/ 15843 h 606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4467" h="606728">
                  <a:moveTo>
                    <a:pt x="23216" y="15843"/>
                  </a:moveTo>
                  <a:cubicBezTo>
                    <a:pt x="-24762" y="-29313"/>
                    <a:pt x="9105" y="32070"/>
                    <a:pt x="57083" y="75109"/>
                  </a:cubicBezTo>
                  <a:cubicBezTo>
                    <a:pt x="105061" y="118148"/>
                    <a:pt x="253228" y="209165"/>
                    <a:pt x="311083" y="274076"/>
                  </a:cubicBezTo>
                  <a:cubicBezTo>
                    <a:pt x="368938" y="338987"/>
                    <a:pt x="382344" y="409543"/>
                    <a:pt x="404216" y="464576"/>
                  </a:cubicBezTo>
                  <a:cubicBezTo>
                    <a:pt x="426088" y="519609"/>
                    <a:pt x="452194" y="624032"/>
                    <a:pt x="442316" y="604276"/>
                  </a:cubicBezTo>
                  <a:cubicBezTo>
                    <a:pt x="432438" y="584521"/>
                    <a:pt x="412683" y="437060"/>
                    <a:pt x="344950" y="346043"/>
                  </a:cubicBezTo>
                  <a:cubicBezTo>
                    <a:pt x="277217" y="255026"/>
                    <a:pt x="71194" y="60999"/>
                    <a:pt x="23216" y="158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: 図形 1061">
              <a:extLst>
                <a:ext uri="{FF2B5EF4-FFF2-40B4-BE49-F238E27FC236}">
                  <a16:creationId xmlns:a16="http://schemas.microsoft.com/office/drawing/2014/main" id="{E4CF2A06-0F49-4F08-96FA-6AC45CA8642F}"/>
                </a:ext>
              </a:extLst>
            </p:cNvPr>
            <p:cNvSpPr/>
            <p:nvPr/>
          </p:nvSpPr>
          <p:spPr>
            <a:xfrm>
              <a:off x="5884219" y="673070"/>
              <a:ext cx="1049209" cy="310723"/>
            </a:xfrm>
            <a:custGeom>
              <a:avLst/>
              <a:gdLst>
                <a:gd name="connsiteX0" fmla="*/ 1045748 w 1049209"/>
                <a:gd name="connsiteY0" fmla="*/ 296363 h 310723"/>
                <a:gd name="connsiteX1" fmla="*/ 986481 w 1049209"/>
                <a:gd name="connsiteY1" fmla="*/ 287897 h 310723"/>
                <a:gd name="connsiteX2" fmla="*/ 677448 w 1049209"/>
                <a:gd name="connsiteY2" fmla="*/ 165130 h 310723"/>
                <a:gd name="connsiteX3" fmla="*/ 376881 w 1049209"/>
                <a:gd name="connsiteY3" fmla="*/ 84697 h 310723"/>
                <a:gd name="connsiteX4" fmla="*/ 97481 w 1049209"/>
                <a:gd name="connsiteY4" fmla="*/ 55063 h 310723"/>
                <a:gd name="connsiteX5" fmla="*/ 12814 w 1049209"/>
                <a:gd name="connsiteY5" fmla="*/ 55063 h 310723"/>
                <a:gd name="connsiteX6" fmla="*/ 343014 w 1049209"/>
                <a:gd name="connsiteY6" fmla="*/ 30 h 310723"/>
                <a:gd name="connsiteX7" fmla="*/ 393814 w 1049209"/>
                <a:gd name="connsiteY7" fmla="*/ 63530 h 310723"/>
                <a:gd name="connsiteX8" fmla="*/ 973781 w 1049209"/>
                <a:gd name="connsiteY8" fmla="*/ 292130 h 310723"/>
                <a:gd name="connsiteX9" fmla="*/ 1045748 w 1049209"/>
                <a:gd name="connsiteY9" fmla="*/ 296363 h 31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9209" h="310723">
                  <a:moveTo>
                    <a:pt x="1045748" y="296363"/>
                  </a:moveTo>
                  <a:cubicBezTo>
                    <a:pt x="1047865" y="295657"/>
                    <a:pt x="1047864" y="309769"/>
                    <a:pt x="986481" y="287897"/>
                  </a:cubicBezTo>
                  <a:cubicBezTo>
                    <a:pt x="925098" y="266025"/>
                    <a:pt x="779048" y="198997"/>
                    <a:pt x="677448" y="165130"/>
                  </a:cubicBezTo>
                  <a:cubicBezTo>
                    <a:pt x="575848" y="131263"/>
                    <a:pt x="473542" y="103041"/>
                    <a:pt x="376881" y="84697"/>
                  </a:cubicBezTo>
                  <a:cubicBezTo>
                    <a:pt x="280220" y="66353"/>
                    <a:pt x="158159" y="60002"/>
                    <a:pt x="97481" y="55063"/>
                  </a:cubicBezTo>
                  <a:cubicBezTo>
                    <a:pt x="36803" y="50124"/>
                    <a:pt x="-28108" y="64235"/>
                    <a:pt x="12814" y="55063"/>
                  </a:cubicBezTo>
                  <a:cubicBezTo>
                    <a:pt x="53736" y="45891"/>
                    <a:pt x="279514" y="-1381"/>
                    <a:pt x="343014" y="30"/>
                  </a:cubicBezTo>
                  <a:cubicBezTo>
                    <a:pt x="406514" y="1441"/>
                    <a:pt x="288686" y="14847"/>
                    <a:pt x="393814" y="63530"/>
                  </a:cubicBezTo>
                  <a:cubicBezTo>
                    <a:pt x="498942" y="112213"/>
                    <a:pt x="870770" y="253324"/>
                    <a:pt x="973781" y="292130"/>
                  </a:cubicBezTo>
                  <a:cubicBezTo>
                    <a:pt x="1076792" y="330936"/>
                    <a:pt x="1043631" y="297069"/>
                    <a:pt x="1045748" y="2963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: 図形 1062">
              <a:extLst>
                <a:ext uri="{FF2B5EF4-FFF2-40B4-BE49-F238E27FC236}">
                  <a16:creationId xmlns:a16="http://schemas.microsoft.com/office/drawing/2014/main" id="{4EB41C94-4CA5-4542-9F7F-637FA422A282}"/>
                </a:ext>
              </a:extLst>
            </p:cNvPr>
            <p:cNvSpPr/>
            <p:nvPr/>
          </p:nvSpPr>
          <p:spPr>
            <a:xfrm>
              <a:off x="6069224" y="544597"/>
              <a:ext cx="835987" cy="280924"/>
            </a:xfrm>
            <a:custGeom>
              <a:avLst/>
              <a:gdLst>
                <a:gd name="connsiteX0" fmla="*/ 835343 w 835987"/>
                <a:gd name="connsiteY0" fmla="*/ 280903 h 280924"/>
                <a:gd name="connsiteX1" fmla="*/ 627909 w 835987"/>
                <a:gd name="connsiteY1" fmla="*/ 179303 h 280924"/>
                <a:gd name="connsiteX2" fmla="*/ 471276 w 835987"/>
                <a:gd name="connsiteY2" fmla="*/ 77703 h 280924"/>
                <a:gd name="connsiteX3" fmla="*/ 1376 w 835987"/>
                <a:gd name="connsiteY3" fmla="*/ 103103 h 280924"/>
                <a:gd name="connsiteX4" fmla="*/ 331576 w 835987"/>
                <a:gd name="connsiteY4" fmla="*/ 43836 h 280924"/>
                <a:gd name="connsiteX5" fmla="*/ 450109 w 835987"/>
                <a:gd name="connsiteY5" fmla="*/ 5736 h 280924"/>
                <a:gd name="connsiteX6" fmla="*/ 555943 w 835987"/>
                <a:gd name="connsiteY6" fmla="*/ 170836 h 280924"/>
                <a:gd name="connsiteX7" fmla="*/ 835343 w 835987"/>
                <a:gd name="connsiteY7" fmla="*/ 280903 h 28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5987" h="280924">
                  <a:moveTo>
                    <a:pt x="835343" y="280903"/>
                  </a:moveTo>
                  <a:cubicBezTo>
                    <a:pt x="847337" y="282314"/>
                    <a:pt x="688587" y="213170"/>
                    <a:pt x="627909" y="179303"/>
                  </a:cubicBezTo>
                  <a:cubicBezTo>
                    <a:pt x="567231" y="145436"/>
                    <a:pt x="575698" y="90403"/>
                    <a:pt x="471276" y="77703"/>
                  </a:cubicBezTo>
                  <a:cubicBezTo>
                    <a:pt x="366854" y="65003"/>
                    <a:pt x="24659" y="108747"/>
                    <a:pt x="1376" y="103103"/>
                  </a:cubicBezTo>
                  <a:cubicBezTo>
                    <a:pt x="-21907" y="97459"/>
                    <a:pt x="256787" y="60064"/>
                    <a:pt x="331576" y="43836"/>
                  </a:cubicBezTo>
                  <a:cubicBezTo>
                    <a:pt x="406365" y="27608"/>
                    <a:pt x="412715" y="-15431"/>
                    <a:pt x="450109" y="5736"/>
                  </a:cubicBezTo>
                  <a:cubicBezTo>
                    <a:pt x="487503" y="26903"/>
                    <a:pt x="497382" y="127797"/>
                    <a:pt x="555943" y="170836"/>
                  </a:cubicBezTo>
                  <a:cubicBezTo>
                    <a:pt x="614504" y="213875"/>
                    <a:pt x="823349" y="279492"/>
                    <a:pt x="835343" y="28090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: 図形 1063">
              <a:extLst>
                <a:ext uri="{FF2B5EF4-FFF2-40B4-BE49-F238E27FC236}">
                  <a16:creationId xmlns:a16="http://schemas.microsoft.com/office/drawing/2014/main" id="{A003C092-BEC6-4971-9760-69D6006E140C}"/>
                </a:ext>
              </a:extLst>
            </p:cNvPr>
            <p:cNvSpPr/>
            <p:nvPr/>
          </p:nvSpPr>
          <p:spPr>
            <a:xfrm>
              <a:off x="7300018" y="882052"/>
              <a:ext cx="703055" cy="673428"/>
            </a:xfrm>
            <a:custGeom>
              <a:avLst/>
              <a:gdLst>
                <a:gd name="connsiteX0" fmla="*/ 4190 w 703055"/>
                <a:gd name="connsiteY0" fmla="*/ 4105 h 673428"/>
                <a:gd name="connsiteX1" fmla="*/ 160823 w 703055"/>
                <a:gd name="connsiteY1" fmla="*/ 59138 h 673428"/>
                <a:gd name="connsiteX2" fmla="*/ 308990 w 703055"/>
                <a:gd name="connsiteY2" fmla="*/ 203072 h 673428"/>
                <a:gd name="connsiteX3" fmla="*/ 486790 w 703055"/>
                <a:gd name="connsiteY3" fmla="*/ 376638 h 673428"/>
                <a:gd name="connsiteX4" fmla="*/ 702690 w 703055"/>
                <a:gd name="connsiteY4" fmla="*/ 672972 h 673428"/>
                <a:gd name="connsiteX5" fmla="*/ 533357 w 703055"/>
                <a:gd name="connsiteY5" fmla="*/ 440138 h 673428"/>
                <a:gd name="connsiteX6" fmla="*/ 347090 w 703055"/>
                <a:gd name="connsiteY6" fmla="*/ 270805 h 673428"/>
                <a:gd name="connsiteX7" fmla="*/ 338623 w 703055"/>
                <a:gd name="connsiteY7" fmla="*/ 160738 h 673428"/>
                <a:gd name="connsiteX8" fmla="*/ 4190 w 703055"/>
                <a:gd name="connsiteY8" fmla="*/ 4105 h 673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3055" h="673428">
                  <a:moveTo>
                    <a:pt x="4190" y="4105"/>
                  </a:moveTo>
                  <a:cubicBezTo>
                    <a:pt x="-25443" y="-12828"/>
                    <a:pt x="110023" y="25977"/>
                    <a:pt x="160823" y="59138"/>
                  </a:cubicBezTo>
                  <a:cubicBezTo>
                    <a:pt x="211623" y="92299"/>
                    <a:pt x="308990" y="203072"/>
                    <a:pt x="308990" y="203072"/>
                  </a:cubicBezTo>
                  <a:cubicBezTo>
                    <a:pt x="363318" y="255989"/>
                    <a:pt x="421173" y="298321"/>
                    <a:pt x="486790" y="376638"/>
                  </a:cubicBezTo>
                  <a:cubicBezTo>
                    <a:pt x="552407" y="454955"/>
                    <a:pt x="694929" y="662389"/>
                    <a:pt x="702690" y="672972"/>
                  </a:cubicBezTo>
                  <a:cubicBezTo>
                    <a:pt x="710451" y="683555"/>
                    <a:pt x="592624" y="507166"/>
                    <a:pt x="533357" y="440138"/>
                  </a:cubicBezTo>
                  <a:cubicBezTo>
                    <a:pt x="474090" y="373110"/>
                    <a:pt x="379546" y="317372"/>
                    <a:pt x="347090" y="270805"/>
                  </a:cubicBezTo>
                  <a:cubicBezTo>
                    <a:pt x="314634" y="224238"/>
                    <a:pt x="393656" y="208716"/>
                    <a:pt x="338623" y="160738"/>
                  </a:cubicBezTo>
                  <a:cubicBezTo>
                    <a:pt x="283590" y="112760"/>
                    <a:pt x="33823" y="21038"/>
                    <a:pt x="4190" y="41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: 図形 1064">
              <a:extLst>
                <a:ext uri="{FF2B5EF4-FFF2-40B4-BE49-F238E27FC236}">
                  <a16:creationId xmlns:a16="http://schemas.microsoft.com/office/drawing/2014/main" id="{053340A4-B145-4C0D-9178-28D644A65A87}"/>
                </a:ext>
              </a:extLst>
            </p:cNvPr>
            <p:cNvSpPr/>
            <p:nvPr/>
          </p:nvSpPr>
          <p:spPr>
            <a:xfrm>
              <a:off x="6354043" y="509255"/>
              <a:ext cx="851877" cy="292741"/>
            </a:xfrm>
            <a:custGeom>
              <a:avLst/>
              <a:gdLst>
                <a:gd name="connsiteX0" fmla="*/ 838390 w 851877"/>
                <a:gd name="connsiteY0" fmla="*/ 286612 h 292741"/>
                <a:gd name="connsiteX1" fmla="*/ 791824 w 851877"/>
                <a:gd name="connsiteY1" fmla="*/ 231578 h 292741"/>
                <a:gd name="connsiteX2" fmla="*/ 567457 w 851877"/>
                <a:gd name="connsiteY2" fmla="*/ 53778 h 292741"/>
                <a:gd name="connsiteX3" fmla="*/ 368490 w 851877"/>
                <a:gd name="connsiteY3" fmla="*/ 7212 h 292741"/>
                <a:gd name="connsiteX4" fmla="*/ 190 w 851877"/>
                <a:gd name="connsiteY4" fmla="*/ 7212 h 292741"/>
                <a:gd name="connsiteX5" fmla="*/ 321924 w 851877"/>
                <a:gd name="connsiteY5" fmla="*/ 7212 h 292741"/>
                <a:gd name="connsiteX6" fmla="*/ 588624 w 851877"/>
                <a:gd name="connsiteY6" fmla="*/ 104578 h 292741"/>
                <a:gd name="connsiteX7" fmla="*/ 838390 w 851877"/>
                <a:gd name="connsiteY7" fmla="*/ 286612 h 29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1877" h="292741">
                  <a:moveTo>
                    <a:pt x="838390" y="286612"/>
                  </a:moveTo>
                  <a:cubicBezTo>
                    <a:pt x="872257" y="307779"/>
                    <a:pt x="836980" y="270384"/>
                    <a:pt x="791824" y="231578"/>
                  </a:cubicBezTo>
                  <a:cubicBezTo>
                    <a:pt x="746668" y="192772"/>
                    <a:pt x="638013" y="91172"/>
                    <a:pt x="567457" y="53778"/>
                  </a:cubicBezTo>
                  <a:cubicBezTo>
                    <a:pt x="496901" y="16384"/>
                    <a:pt x="463034" y="14973"/>
                    <a:pt x="368490" y="7212"/>
                  </a:cubicBezTo>
                  <a:cubicBezTo>
                    <a:pt x="273946" y="-549"/>
                    <a:pt x="190" y="7212"/>
                    <a:pt x="190" y="7212"/>
                  </a:cubicBezTo>
                  <a:cubicBezTo>
                    <a:pt x="-7571" y="7212"/>
                    <a:pt x="223852" y="-9016"/>
                    <a:pt x="321924" y="7212"/>
                  </a:cubicBezTo>
                  <a:cubicBezTo>
                    <a:pt x="419996" y="23440"/>
                    <a:pt x="503252" y="59423"/>
                    <a:pt x="588624" y="104578"/>
                  </a:cubicBezTo>
                  <a:cubicBezTo>
                    <a:pt x="673996" y="149733"/>
                    <a:pt x="804523" y="265445"/>
                    <a:pt x="838390" y="2866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: 図形 1065">
              <a:extLst>
                <a:ext uri="{FF2B5EF4-FFF2-40B4-BE49-F238E27FC236}">
                  <a16:creationId xmlns:a16="http://schemas.microsoft.com/office/drawing/2014/main" id="{3A6637CF-ABD6-4620-AC6C-4B3FBEA5EC5E}"/>
                </a:ext>
              </a:extLst>
            </p:cNvPr>
            <p:cNvSpPr/>
            <p:nvPr/>
          </p:nvSpPr>
          <p:spPr>
            <a:xfrm>
              <a:off x="7543738" y="1343545"/>
              <a:ext cx="338974" cy="1815081"/>
            </a:xfrm>
            <a:custGeom>
              <a:avLst/>
              <a:gdLst>
                <a:gd name="connsiteX0" fmla="*/ 4295 w 338974"/>
                <a:gd name="connsiteY0" fmla="*/ 15355 h 1815081"/>
                <a:gd name="connsiteX1" fmla="*/ 199029 w 338974"/>
                <a:gd name="connsiteY1" fmla="*/ 502188 h 1815081"/>
                <a:gd name="connsiteX2" fmla="*/ 203262 w 338974"/>
                <a:gd name="connsiteY2" fmla="*/ 946688 h 1815081"/>
                <a:gd name="connsiteX3" fmla="*/ 228662 w 338974"/>
                <a:gd name="connsiteY3" fmla="*/ 1433522 h 1815081"/>
                <a:gd name="connsiteX4" fmla="*/ 338729 w 338974"/>
                <a:gd name="connsiteY4" fmla="*/ 1814522 h 1815081"/>
                <a:gd name="connsiteX5" fmla="*/ 194795 w 338974"/>
                <a:gd name="connsiteY5" fmla="*/ 1501255 h 1815081"/>
                <a:gd name="connsiteX6" fmla="*/ 241362 w 338974"/>
                <a:gd name="connsiteY6" fmla="*/ 836622 h 1815081"/>
                <a:gd name="connsiteX7" fmla="*/ 72029 w 338974"/>
                <a:gd name="connsiteY7" fmla="*/ 383655 h 1815081"/>
                <a:gd name="connsiteX8" fmla="*/ 63562 w 338974"/>
                <a:gd name="connsiteY8" fmla="*/ 142355 h 1815081"/>
                <a:gd name="connsiteX9" fmla="*/ 4295 w 338974"/>
                <a:gd name="connsiteY9" fmla="*/ 15355 h 1815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8974" h="1815081">
                  <a:moveTo>
                    <a:pt x="4295" y="15355"/>
                  </a:moveTo>
                  <a:cubicBezTo>
                    <a:pt x="26873" y="75327"/>
                    <a:pt x="165868" y="346966"/>
                    <a:pt x="199029" y="502188"/>
                  </a:cubicBezTo>
                  <a:cubicBezTo>
                    <a:pt x="232190" y="657410"/>
                    <a:pt x="198323" y="791466"/>
                    <a:pt x="203262" y="946688"/>
                  </a:cubicBezTo>
                  <a:cubicBezTo>
                    <a:pt x="208201" y="1101910"/>
                    <a:pt x="206084" y="1288883"/>
                    <a:pt x="228662" y="1433522"/>
                  </a:cubicBezTo>
                  <a:cubicBezTo>
                    <a:pt x="251240" y="1578161"/>
                    <a:pt x="344373" y="1803233"/>
                    <a:pt x="338729" y="1814522"/>
                  </a:cubicBezTo>
                  <a:cubicBezTo>
                    <a:pt x="333085" y="1825811"/>
                    <a:pt x="211023" y="1664238"/>
                    <a:pt x="194795" y="1501255"/>
                  </a:cubicBezTo>
                  <a:cubicBezTo>
                    <a:pt x="178567" y="1338272"/>
                    <a:pt x="261823" y="1022889"/>
                    <a:pt x="241362" y="836622"/>
                  </a:cubicBezTo>
                  <a:cubicBezTo>
                    <a:pt x="220901" y="650355"/>
                    <a:pt x="101662" y="499366"/>
                    <a:pt x="72029" y="383655"/>
                  </a:cubicBezTo>
                  <a:cubicBezTo>
                    <a:pt x="42396" y="267944"/>
                    <a:pt x="72029" y="198094"/>
                    <a:pt x="63562" y="142355"/>
                  </a:cubicBezTo>
                  <a:cubicBezTo>
                    <a:pt x="55095" y="86616"/>
                    <a:pt x="-18283" y="-44617"/>
                    <a:pt x="4295" y="153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: 図形 1066">
              <a:extLst>
                <a:ext uri="{FF2B5EF4-FFF2-40B4-BE49-F238E27FC236}">
                  <a16:creationId xmlns:a16="http://schemas.microsoft.com/office/drawing/2014/main" id="{C454F5E6-C6EC-40EE-8B22-B03DC201BE17}"/>
                </a:ext>
              </a:extLst>
            </p:cNvPr>
            <p:cNvSpPr/>
            <p:nvPr/>
          </p:nvSpPr>
          <p:spPr>
            <a:xfrm>
              <a:off x="7471793" y="2937906"/>
              <a:ext cx="371537" cy="1462050"/>
            </a:xfrm>
            <a:custGeom>
              <a:avLst/>
              <a:gdLst>
                <a:gd name="connsiteX0" fmla="*/ 266740 w 371537"/>
                <a:gd name="connsiteY0" fmla="*/ 27 h 1462050"/>
                <a:gd name="connsiteX1" fmla="*/ 313307 w 371537"/>
                <a:gd name="connsiteY1" fmla="*/ 419127 h 1462050"/>
                <a:gd name="connsiteX2" fmla="*/ 368340 w 371537"/>
                <a:gd name="connsiteY2" fmla="*/ 812827 h 1462050"/>
                <a:gd name="connsiteX3" fmla="*/ 211707 w 371537"/>
                <a:gd name="connsiteY3" fmla="*/ 1460527 h 1462050"/>
                <a:gd name="connsiteX4" fmla="*/ 262507 w 371537"/>
                <a:gd name="connsiteY4" fmla="*/ 990627 h 1462050"/>
                <a:gd name="connsiteX5" fmla="*/ 122807 w 371537"/>
                <a:gd name="connsiteY5" fmla="*/ 931361 h 1462050"/>
                <a:gd name="connsiteX6" fmla="*/ 40 w 371537"/>
                <a:gd name="connsiteY6" fmla="*/ 969461 h 1462050"/>
                <a:gd name="connsiteX7" fmla="*/ 135507 w 371537"/>
                <a:gd name="connsiteY7" fmla="*/ 635027 h 1462050"/>
                <a:gd name="connsiteX8" fmla="*/ 177840 w 371537"/>
                <a:gd name="connsiteY8" fmla="*/ 440294 h 1462050"/>
                <a:gd name="connsiteX9" fmla="*/ 169374 w 371537"/>
                <a:gd name="connsiteY9" fmla="*/ 397961 h 1462050"/>
                <a:gd name="connsiteX10" fmla="*/ 266740 w 371537"/>
                <a:gd name="connsiteY10" fmla="*/ 27 h 14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1537" h="1462050">
                  <a:moveTo>
                    <a:pt x="266740" y="27"/>
                  </a:moveTo>
                  <a:cubicBezTo>
                    <a:pt x="290729" y="3555"/>
                    <a:pt x="296374" y="283660"/>
                    <a:pt x="313307" y="419127"/>
                  </a:cubicBezTo>
                  <a:cubicBezTo>
                    <a:pt x="330240" y="554594"/>
                    <a:pt x="385273" y="639260"/>
                    <a:pt x="368340" y="812827"/>
                  </a:cubicBezTo>
                  <a:cubicBezTo>
                    <a:pt x="351407" y="986394"/>
                    <a:pt x="229346" y="1430894"/>
                    <a:pt x="211707" y="1460527"/>
                  </a:cubicBezTo>
                  <a:cubicBezTo>
                    <a:pt x="194068" y="1490160"/>
                    <a:pt x="277324" y="1078821"/>
                    <a:pt x="262507" y="990627"/>
                  </a:cubicBezTo>
                  <a:cubicBezTo>
                    <a:pt x="247690" y="902433"/>
                    <a:pt x="166551" y="934889"/>
                    <a:pt x="122807" y="931361"/>
                  </a:cubicBezTo>
                  <a:cubicBezTo>
                    <a:pt x="79063" y="927833"/>
                    <a:pt x="-2077" y="1018850"/>
                    <a:pt x="40" y="969461"/>
                  </a:cubicBezTo>
                  <a:cubicBezTo>
                    <a:pt x="2157" y="920072"/>
                    <a:pt x="105874" y="723222"/>
                    <a:pt x="135507" y="635027"/>
                  </a:cubicBezTo>
                  <a:cubicBezTo>
                    <a:pt x="165140" y="546832"/>
                    <a:pt x="172196" y="479805"/>
                    <a:pt x="177840" y="440294"/>
                  </a:cubicBezTo>
                  <a:cubicBezTo>
                    <a:pt x="183484" y="400783"/>
                    <a:pt x="152441" y="464283"/>
                    <a:pt x="169374" y="397961"/>
                  </a:cubicBezTo>
                  <a:cubicBezTo>
                    <a:pt x="186307" y="331639"/>
                    <a:pt x="242751" y="-3501"/>
                    <a:pt x="266740" y="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: 図形 1">
              <a:extLst>
                <a:ext uri="{FF2B5EF4-FFF2-40B4-BE49-F238E27FC236}">
                  <a16:creationId xmlns:a16="http://schemas.microsoft.com/office/drawing/2014/main" id="{2B82D10C-A3E2-47B5-9292-A2D79766BCAC}"/>
                </a:ext>
              </a:extLst>
            </p:cNvPr>
            <p:cNvSpPr/>
            <p:nvPr/>
          </p:nvSpPr>
          <p:spPr>
            <a:xfrm>
              <a:off x="5602671" y="4246018"/>
              <a:ext cx="617453" cy="235315"/>
            </a:xfrm>
            <a:custGeom>
              <a:avLst/>
              <a:gdLst>
                <a:gd name="connsiteX0" fmla="*/ 616096 w 617453"/>
                <a:gd name="connsiteY0" fmla="*/ 15 h 235315"/>
                <a:gd name="connsiteX1" fmla="*/ 434062 w 617453"/>
                <a:gd name="connsiteY1" fmla="*/ 114315 h 235315"/>
                <a:gd name="connsiteX2" fmla="*/ 298596 w 617453"/>
                <a:gd name="connsiteY2" fmla="*/ 186282 h 235315"/>
                <a:gd name="connsiteX3" fmla="*/ 120796 w 617453"/>
                <a:gd name="connsiteY3" fmla="*/ 232849 h 235315"/>
                <a:gd name="connsiteX4" fmla="*/ 2262 w 617453"/>
                <a:gd name="connsiteY4" fmla="*/ 110082 h 235315"/>
                <a:gd name="connsiteX5" fmla="*/ 53062 w 617453"/>
                <a:gd name="connsiteY5" fmla="*/ 88915 h 235315"/>
                <a:gd name="connsiteX6" fmla="*/ 175829 w 617453"/>
                <a:gd name="connsiteY6" fmla="*/ 93149 h 235315"/>
                <a:gd name="connsiteX7" fmla="*/ 332462 w 617453"/>
                <a:gd name="connsiteY7" fmla="*/ 105849 h 235315"/>
                <a:gd name="connsiteX8" fmla="*/ 616096 w 617453"/>
                <a:gd name="connsiteY8" fmla="*/ 15 h 23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7453" h="235315">
                  <a:moveTo>
                    <a:pt x="616096" y="15"/>
                  </a:moveTo>
                  <a:cubicBezTo>
                    <a:pt x="633029" y="1426"/>
                    <a:pt x="486979" y="83270"/>
                    <a:pt x="434062" y="114315"/>
                  </a:cubicBezTo>
                  <a:cubicBezTo>
                    <a:pt x="381145" y="145360"/>
                    <a:pt x="350807" y="166526"/>
                    <a:pt x="298596" y="186282"/>
                  </a:cubicBezTo>
                  <a:cubicBezTo>
                    <a:pt x="246385" y="206038"/>
                    <a:pt x="170185" y="245549"/>
                    <a:pt x="120796" y="232849"/>
                  </a:cubicBezTo>
                  <a:cubicBezTo>
                    <a:pt x="71407" y="220149"/>
                    <a:pt x="13551" y="134071"/>
                    <a:pt x="2262" y="110082"/>
                  </a:cubicBezTo>
                  <a:cubicBezTo>
                    <a:pt x="-9027" y="86093"/>
                    <a:pt x="24134" y="91737"/>
                    <a:pt x="53062" y="88915"/>
                  </a:cubicBezTo>
                  <a:cubicBezTo>
                    <a:pt x="81990" y="86093"/>
                    <a:pt x="129262" y="90327"/>
                    <a:pt x="175829" y="93149"/>
                  </a:cubicBezTo>
                  <a:cubicBezTo>
                    <a:pt x="222396" y="95971"/>
                    <a:pt x="263318" y="119960"/>
                    <a:pt x="332462" y="105849"/>
                  </a:cubicBezTo>
                  <a:cubicBezTo>
                    <a:pt x="401606" y="91738"/>
                    <a:pt x="599163" y="-1396"/>
                    <a:pt x="616096" y="15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284B5704-8152-41D0-BB7A-132D8EC36290}"/>
                </a:ext>
              </a:extLst>
            </p:cNvPr>
            <p:cNvSpPr/>
            <p:nvPr/>
          </p:nvSpPr>
          <p:spPr>
            <a:xfrm>
              <a:off x="5282438" y="3578215"/>
              <a:ext cx="180326" cy="136535"/>
            </a:xfrm>
            <a:custGeom>
              <a:avLst/>
              <a:gdLst>
                <a:gd name="connsiteX0" fmla="*/ 762 w 180326"/>
                <a:gd name="connsiteY0" fmla="*/ 10 h 136535"/>
                <a:gd name="connsiteX1" fmla="*/ 15050 w 180326"/>
                <a:gd name="connsiteY1" fmla="*/ 55573 h 136535"/>
                <a:gd name="connsiteX2" fmla="*/ 70612 w 180326"/>
                <a:gd name="connsiteY2" fmla="*/ 80973 h 136535"/>
                <a:gd name="connsiteX3" fmla="*/ 84900 w 180326"/>
                <a:gd name="connsiteY3" fmla="*/ 106373 h 136535"/>
                <a:gd name="connsiteX4" fmla="*/ 99187 w 180326"/>
                <a:gd name="connsiteY4" fmla="*/ 122248 h 136535"/>
                <a:gd name="connsiteX5" fmla="*/ 146812 w 180326"/>
                <a:gd name="connsiteY5" fmla="*/ 134948 h 136535"/>
                <a:gd name="connsiteX6" fmla="*/ 180150 w 180326"/>
                <a:gd name="connsiteY6" fmla="*/ 134948 h 136535"/>
                <a:gd name="connsiteX7" fmla="*/ 132525 w 180326"/>
                <a:gd name="connsiteY7" fmla="*/ 122248 h 136535"/>
                <a:gd name="connsiteX8" fmla="*/ 107125 w 180326"/>
                <a:gd name="connsiteY8" fmla="*/ 115898 h 136535"/>
                <a:gd name="connsiteX9" fmla="*/ 89662 w 180326"/>
                <a:gd name="connsiteY9" fmla="*/ 100023 h 136535"/>
                <a:gd name="connsiteX10" fmla="*/ 73787 w 180326"/>
                <a:gd name="connsiteY10" fmla="*/ 68273 h 136535"/>
                <a:gd name="connsiteX11" fmla="*/ 54737 w 180326"/>
                <a:gd name="connsiteY11" fmla="*/ 61923 h 136535"/>
                <a:gd name="connsiteX12" fmla="*/ 32512 w 180326"/>
                <a:gd name="connsiteY12" fmla="*/ 60335 h 136535"/>
                <a:gd name="connsiteX13" fmla="*/ 762 w 180326"/>
                <a:gd name="connsiteY13" fmla="*/ 10 h 13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326" h="136535">
                  <a:moveTo>
                    <a:pt x="762" y="10"/>
                  </a:moveTo>
                  <a:cubicBezTo>
                    <a:pt x="-2148" y="-784"/>
                    <a:pt x="3408" y="42079"/>
                    <a:pt x="15050" y="55573"/>
                  </a:cubicBezTo>
                  <a:cubicBezTo>
                    <a:pt x="26692" y="69067"/>
                    <a:pt x="58970" y="72506"/>
                    <a:pt x="70612" y="80973"/>
                  </a:cubicBezTo>
                  <a:cubicBezTo>
                    <a:pt x="82254" y="89440"/>
                    <a:pt x="80138" y="99494"/>
                    <a:pt x="84900" y="106373"/>
                  </a:cubicBezTo>
                  <a:cubicBezTo>
                    <a:pt x="89662" y="113252"/>
                    <a:pt x="88868" y="117486"/>
                    <a:pt x="99187" y="122248"/>
                  </a:cubicBezTo>
                  <a:cubicBezTo>
                    <a:pt x="109506" y="127010"/>
                    <a:pt x="133318" y="132831"/>
                    <a:pt x="146812" y="134948"/>
                  </a:cubicBezTo>
                  <a:cubicBezTo>
                    <a:pt x="160306" y="137065"/>
                    <a:pt x="182531" y="137065"/>
                    <a:pt x="180150" y="134948"/>
                  </a:cubicBezTo>
                  <a:cubicBezTo>
                    <a:pt x="177769" y="132831"/>
                    <a:pt x="144696" y="125423"/>
                    <a:pt x="132525" y="122248"/>
                  </a:cubicBezTo>
                  <a:cubicBezTo>
                    <a:pt x="120354" y="119073"/>
                    <a:pt x="114269" y="119602"/>
                    <a:pt x="107125" y="115898"/>
                  </a:cubicBezTo>
                  <a:cubicBezTo>
                    <a:pt x="99981" y="112194"/>
                    <a:pt x="95218" y="107961"/>
                    <a:pt x="89662" y="100023"/>
                  </a:cubicBezTo>
                  <a:cubicBezTo>
                    <a:pt x="84106" y="92086"/>
                    <a:pt x="79608" y="74623"/>
                    <a:pt x="73787" y="68273"/>
                  </a:cubicBezTo>
                  <a:cubicBezTo>
                    <a:pt x="67966" y="61923"/>
                    <a:pt x="61616" y="63246"/>
                    <a:pt x="54737" y="61923"/>
                  </a:cubicBezTo>
                  <a:cubicBezTo>
                    <a:pt x="47858" y="60600"/>
                    <a:pt x="39391" y="62716"/>
                    <a:pt x="32512" y="60335"/>
                  </a:cubicBezTo>
                  <a:cubicBezTo>
                    <a:pt x="25633" y="57954"/>
                    <a:pt x="3672" y="804"/>
                    <a:pt x="762" y="1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01E1555F-CED8-452A-8C6C-7AB4B4933C83}"/>
                </a:ext>
              </a:extLst>
            </p:cNvPr>
            <p:cNvSpPr/>
            <p:nvPr/>
          </p:nvSpPr>
          <p:spPr>
            <a:xfrm>
              <a:off x="5458826" y="3723186"/>
              <a:ext cx="297008" cy="157165"/>
            </a:xfrm>
            <a:custGeom>
              <a:avLst/>
              <a:gdLst>
                <a:gd name="connsiteX0" fmla="*/ 57 w 297008"/>
                <a:gd name="connsiteY0" fmla="*/ 32 h 157165"/>
                <a:gd name="connsiteX1" fmla="*/ 19107 w 297008"/>
                <a:gd name="connsiteY1" fmla="*/ 57182 h 157165"/>
                <a:gd name="connsiteX2" fmla="*/ 38157 w 297008"/>
                <a:gd name="connsiteY2" fmla="*/ 69882 h 157165"/>
                <a:gd name="connsiteX3" fmla="*/ 97423 w 297008"/>
                <a:gd name="connsiteY3" fmla="*/ 99515 h 157165"/>
                <a:gd name="connsiteX4" fmla="*/ 135523 w 297008"/>
                <a:gd name="connsiteY4" fmla="*/ 76232 h 157165"/>
                <a:gd name="connsiteX5" fmla="*/ 137640 w 297008"/>
                <a:gd name="connsiteY5" fmla="*/ 105865 h 157165"/>
                <a:gd name="connsiteX6" fmla="*/ 171507 w 297008"/>
                <a:gd name="connsiteY6" fmla="*/ 122798 h 157165"/>
                <a:gd name="connsiteX7" fmla="*/ 241357 w 297008"/>
                <a:gd name="connsiteY7" fmla="*/ 148198 h 157165"/>
                <a:gd name="connsiteX8" fmla="*/ 268873 w 297008"/>
                <a:gd name="connsiteY8" fmla="*/ 156665 h 157165"/>
                <a:gd name="connsiteX9" fmla="*/ 296390 w 297008"/>
                <a:gd name="connsiteY9" fmla="*/ 135498 h 157165"/>
                <a:gd name="connsiteX10" fmla="*/ 285807 w 297008"/>
                <a:gd name="connsiteY10" fmla="*/ 139732 h 157165"/>
                <a:gd name="connsiteX11" fmla="*/ 260407 w 297008"/>
                <a:gd name="connsiteY11" fmla="*/ 139732 h 157165"/>
                <a:gd name="connsiteX12" fmla="*/ 207490 w 297008"/>
                <a:gd name="connsiteY12" fmla="*/ 127032 h 157165"/>
                <a:gd name="connsiteX13" fmla="*/ 167273 w 297008"/>
                <a:gd name="connsiteY13" fmla="*/ 107982 h 157165"/>
                <a:gd name="connsiteX14" fmla="*/ 148223 w 297008"/>
                <a:gd name="connsiteY14" fmla="*/ 91048 h 157165"/>
                <a:gd name="connsiteX15" fmla="*/ 139757 w 297008"/>
                <a:gd name="connsiteY15" fmla="*/ 74115 h 157165"/>
                <a:gd name="connsiteX16" fmla="*/ 110123 w 297008"/>
                <a:gd name="connsiteY16" fmla="*/ 84698 h 157165"/>
                <a:gd name="connsiteX17" fmla="*/ 57207 w 297008"/>
                <a:gd name="connsiteY17" fmla="*/ 63532 h 157165"/>
                <a:gd name="connsiteX18" fmla="*/ 25457 w 297008"/>
                <a:gd name="connsiteY18" fmla="*/ 48715 h 157165"/>
                <a:gd name="connsiteX19" fmla="*/ 57 w 297008"/>
                <a:gd name="connsiteY19" fmla="*/ 32 h 157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7008" h="157165">
                  <a:moveTo>
                    <a:pt x="57" y="32"/>
                  </a:moveTo>
                  <a:cubicBezTo>
                    <a:pt x="-1001" y="1443"/>
                    <a:pt x="12757" y="45540"/>
                    <a:pt x="19107" y="57182"/>
                  </a:cubicBezTo>
                  <a:cubicBezTo>
                    <a:pt x="25457" y="68824"/>
                    <a:pt x="25104" y="62827"/>
                    <a:pt x="38157" y="69882"/>
                  </a:cubicBezTo>
                  <a:cubicBezTo>
                    <a:pt x="51210" y="76937"/>
                    <a:pt x="81196" y="98457"/>
                    <a:pt x="97423" y="99515"/>
                  </a:cubicBezTo>
                  <a:cubicBezTo>
                    <a:pt x="113650" y="100573"/>
                    <a:pt x="128820" y="75174"/>
                    <a:pt x="135523" y="76232"/>
                  </a:cubicBezTo>
                  <a:cubicBezTo>
                    <a:pt x="142226" y="77290"/>
                    <a:pt x="131643" y="98104"/>
                    <a:pt x="137640" y="105865"/>
                  </a:cubicBezTo>
                  <a:cubicBezTo>
                    <a:pt x="143637" y="113626"/>
                    <a:pt x="154221" y="115743"/>
                    <a:pt x="171507" y="122798"/>
                  </a:cubicBezTo>
                  <a:cubicBezTo>
                    <a:pt x="188793" y="129853"/>
                    <a:pt x="225129" y="142554"/>
                    <a:pt x="241357" y="148198"/>
                  </a:cubicBezTo>
                  <a:cubicBezTo>
                    <a:pt x="257585" y="153843"/>
                    <a:pt x="259701" y="158782"/>
                    <a:pt x="268873" y="156665"/>
                  </a:cubicBezTo>
                  <a:cubicBezTo>
                    <a:pt x="278045" y="154548"/>
                    <a:pt x="293568" y="138320"/>
                    <a:pt x="296390" y="135498"/>
                  </a:cubicBezTo>
                  <a:cubicBezTo>
                    <a:pt x="299212" y="132676"/>
                    <a:pt x="291804" y="139026"/>
                    <a:pt x="285807" y="139732"/>
                  </a:cubicBezTo>
                  <a:cubicBezTo>
                    <a:pt x="279810" y="140438"/>
                    <a:pt x="273460" y="141849"/>
                    <a:pt x="260407" y="139732"/>
                  </a:cubicBezTo>
                  <a:cubicBezTo>
                    <a:pt x="247354" y="137615"/>
                    <a:pt x="223012" y="132324"/>
                    <a:pt x="207490" y="127032"/>
                  </a:cubicBezTo>
                  <a:cubicBezTo>
                    <a:pt x="191968" y="121740"/>
                    <a:pt x="177151" y="113979"/>
                    <a:pt x="167273" y="107982"/>
                  </a:cubicBezTo>
                  <a:cubicBezTo>
                    <a:pt x="157395" y="101985"/>
                    <a:pt x="152809" y="96692"/>
                    <a:pt x="148223" y="91048"/>
                  </a:cubicBezTo>
                  <a:cubicBezTo>
                    <a:pt x="143637" y="85404"/>
                    <a:pt x="146107" y="75173"/>
                    <a:pt x="139757" y="74115"/>
                  </a:cubicBezTo>
                  <a:cubicBezTo>
                    <a:pt x="133407" y="73057"/>
                    <a:pt x="123881" y="86462"/>
                    <a:pt x="110123" y="84698"/>
                  </a:cubicBezTo>
                  <a:cubicBezTo>
                    <a:pt x="96365" y="82934"/>
                    <a:pt x="71318" y="69529"/>
                    <a:pt x="57207" y="63532"/>
                  </a:cubicBezTo>
                  <a:cubicBezTo>
                    <a:pt x="43096" y="57535"/>
                    <a:pt x="31807" y="53654"/>
                    <a:pt x="25457" y="48715"/>
                  </a:cubicBezTo>
                  <a:cubicBezTo>
                    <a:pt x="19107" y="43776"/>
                    <a:pt x="1115" y="-1379"/>
                    <a:pt x="57" y="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E70B9286-66CC-4A4D-8809-118A54640BDE}"/>
                </a:ext>
              </a:extLst>
            </p:cNvPr>
            <p:cNvSpPr/>
            <p:nvPr/>
          </p:nvSpPr>
          <p:spPr>
            <a:xfrm>
              <a:off x="5768975" y="3849504"/>
              <a:ext cx="187693" cy="102025"/>
            </a:xfrm>
            <a:custGeom>
              <a:avLst/>
              <a:gdLst>
                <a:gd name="connsiteX0" fmla="*/ 0 w 187693"/>
                <a:gd name="connsiteY0" fmla="*/ 184 h 102025"/>
                <a:gd name="connsiteX1" fmla="*/ 36513 w 187693"/>
                <a:gd name="connsiteY1" fmla="*/ 58921 h 102025"/>
                <a:gd name="connsiteX2" fmla="*/ 87313 w 187693"/>
                <a:gd name="connsiteY2" fmla="*/ 65271 h 102025"/>
                <a:gd name="connsiteX3" fmla="*/ 103188 w 187693"/>
                <a:gd name="connsiteY3" fmla="*/ 92259 h 102025"/>
                <a:gd name="connsiteX4" fmla="*/ 120650 w 187693"/>
                <a:gd name="connsiteY4" fmla="*/ 98609 h 102025"/>
                <a:gd name="connsiteX5" fmla="*/ 187325 w 187693"/>
                <a:gd name="connsiteY5" fmla="*/ 101784 h 102025"/>
                <a:gd name="connsiteX6" fmla="*/ 146050 w 187693"/>
                <a:gd name="connsiteY6" fmla="*/ 100196 h 102025"/>
                <a:gd name="connsiteX7" fmla="*/ 114300 w 187693"/>
                <a:gd name="connsiteY7" fmla="*/ 87496 h 102025"/>
                <a:gd name="connsiteX8" fmla="*/ 95250 w 187693"/>
                <a:gd name="connsiteY8" fmla="*/ 68446 h 102025"/>
                <a:gd name="connsiteX9" fmla="*/ 80963 w 187693"/>
                <a:gd name="connsiteY9" fmla="*/ 55746 h 102025"/>
                <a:gd name="connsiteX10" fmla="*/ 63500 w 187693"/>
                <a:gd name="connsiteY10" fmla="*/ 52571 h 102025"/>
                <a:gd name="connsiteX11" fmla="*/ 36513 w 187693"/>
                <a:gd name="connsiteY11" fmla="*/ 39871 h 102025"/>
                <a:gd name="connsiteX12" fmla="*/ 0 w 187693"/>
                <a:gd name="connsiteY12" fmla="*/ 184 h 10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7693" h="102025">
                  <a:moveTo>
                    <a:pt x="0" y="184"/>
                  </a:moveTo>
                  <a:cubicBezTo>
                    <a:pt x="0" y="3359"/>
                    <a:pt x="21961" y="48073"/>
                    <a:pt x="36513" y="58921"/>
                  </a:cubicBezTo>
                  <a:cubicBezTo>
                    <a:pt x="51065" y="69769"/>
                    <a:pt x="76201" y="59715"/>
                    <a:pt x="87313" y="65271"/>
                  </a:cubicBezTo>
                  <a:cubicBezTo>
                    <a:pt x="98426" y="70827"/>
                    <a:pt x="97632" y="86703"/>
                    <a:pt x="103188" y="92259"/>
                  </a:cubicBezTo>
                  <a:cubicBezTo>
                    <a:pt x="108744" y="97815"/>
                    <a:pt x="106627" y="97022"/>
                    <a:pt x="120650" y="98609"/>
                  </a:cubicBezTo>
                  <a:cubicBezTo>
                    <a:pt x="134673" y="100196"/>
                    <a:pt x="183092" y="101520"/>
                    <a:pt x="187325" y="101784"/>
                  </a:cubicBezTo>
                  <a:cubicBezTo>
                    <a:pt x="191558" y="102048"/>
                    <a:pt x="158221" y="102577"/>
                    <a:pt x="146050" y="100196"/>
                  </a:cubicBezTo>
                  <a:cubicBezTo>
                    <a:pt x="133879" y="97815"/>
                    <a:pt x="122767" y="92788"/>
                    <a:pt x="114300" y="87496"/>
                  </a:cubicBezTo>
                  <a:cubicBezTo>
                    <a:pt x="105833" y="82204"/>
                    <a:pt x="100806" y="73738"/>
                    <a:pt x="95250" y="68446"/>
                  </a:cubicBezTo>
                  <a:cubicBezTo>
                    <a:pt x="89694" y="63154"/>
                    <a:pt x="86255" y="58392"/>
                    <a:pt x="80963" y="55746"/>
                  </a:cubicBezTo>
                  <a:cubicBezTo>
                    <a:pt x="75671" y="53100"/>
                    <a:pt x="70908" y="55217"/>
                    <a:pt x="63500" y="52571"/>
                  </a:cubicBezTo>
                  <a:cubicBezTo>
                    <a:pt x="56092" y="49925"/>
                    <a:pt x="44186" y="43840"/>
                    <a:pt x="36513" y="39871"/>
                  </a:cubicBezTo>
                  <a:cubicBezTo>
                    <a:pt x="28840" y="35902"/>
                    <a:pt x="0" y="-2991"/>
                    <a:pt x="0" y="18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2E193595-DD46-42C4-9863-6CF4AE37DDC6}"/>
                </a:ext>
              </a:extLst>
            </p:cNvPr>
            <p:cNvSpPr/>
            <p:nvPr/>
          </p:nvSpPr>
          <p:spPr>
            <a:xfrm>
              <a:off x="5953082" y="3957622"/>
              <a:ext cx="112756" cy="66161"/>
            </a:xfrm>
            <a:custGeom>
              <a:avLst/>
              <a:gdLst>
                <a:gd name="connsiteX0" fmla="*/ 43 w 112756"/>
                <a:gd name="connsiteY0" fmla="*/ 16 h 66161"/>
                <a:gd name="connsiteX1" fmla="*/ 36556 w 112756"/>
                <a:gd name="connsiteY1" fmla="*/ 34941 h 66161"/>
                <a:gd name="connsiteX2" fmla="*/ 52431 w 112756"/>
                <a:gd name="connsiteY2" fmla="*/ 34941 h 66161"/>
                <a:gd name="connsiteX3" fmla="*/ 74656 w 112756"/>
                <a:gd name="connsiteY3" fmla="*/ 50816 h 66161"/>
                <a:gd name="connsiteX4" fmla="*/ 103231 w 112756"/>
                <a:gd name="connsiteY4" fmla="*/ 65103 h 66161"/>
                <a:gd name="connsiteX5" fmla="*/ 112756 w 112756"/>
                <a:gd name="connsiteY5" fmla="*/ 65103 h 66161"/>
                <a:gd name="connsiteX6" fmla="*/ 112756 w 112756"/>
                <a:gd name="connsiteY6" fmla="*/ 65103 h 66161"/>
                <a:gd name="connsiteX7" fmla="*/ 84181 w 112756"/>
                <a:gd name="connsiteY7" fmla="*/ 52403 h 66161"/>
                <a:gd name="connsiteX8" fmla="*/ 69893 w 112756"/>
                <a:gd name="connsiteY8" fmla="*/ 38116 h 66161"/>
                <a:gd name="connsiteX9" fmla="*/ 44493 w 112756"/>
                <a:gd name="connsiteY9" fmla="*/ 30178 h 66161"/>
                <a:gd name="connsiteX10" fmla="*/ 43 w 112756"/>
                <a:gd name="connsiteY10" fmla="*/ 16 h 6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2756" h="66161">
                  <a:moveTo>
                    <a:pt x="43" y="16"/>
                  </a:moveTo>
                  <a:cubicBezTo>
                    <a:pt x="-1280" y="810"/>
                    <a:pt x="27825" y="29120"/>
                    <a:pt x="36556" y="34941"/>
                  </a:cubicBezTo>
                  <a:cubicBezTo>
                    <a:pt x="45287" y="40762"/>
                    <a:pt x="46081" y="32295"/>
                    <a:pt x="52431" y="34941"/>
                  </a:cubicBezTo>
                  <a:cubicBezTo>
                    <a:pt x="58781" y="37587"/>
                    <a:pt x="66189" y="45789"/>
                    <a:pt x="74656" y="50816"/>
                  </a:cubicBezTo>
                  <a:cubicBezTo>
                    <a:pt x="83123" y="55843"/>
                    <a:pt x="96881" y="62722"/>
                    <a:pt x="103231" y="65103"/>
                  </a:cubicBezTo>
                  <a:cubicBezTo>
                    <a:pt x="109581" y="67484"/>
                    <a:pt x="112756" y="65103"/>
                    <a:pt x="112756" y="65103"/>
                  </a:cubicBezTo>
                  <a:lnTo>
                    <a:pt x="112756" y="65103"/>
                  </a:lnTo>
                  <a:cubicBezTo>
                    <a:pt x="107994" y="62986"/>
                    <a:pt x="91325" y="56901"/>
                    <a:pt x="84181" y="52403"/>
                  </a:cubicBezTo>
                  <a:cubicBezTo>
                    <a:pt x="77037" y="47905"/>
                    <a:pt x="76508" y="41820"/>
                    <a:pt x="69893" y="38116"/>
                  </a:cubicBezTo>
                  <a:cubicBezTo>
                    <a:pt x="63278" y="34412"/>
                    <a:pt x="52431" y="33618"/>
                    <a:pt x="44493" y="30178"/>
                  </a:cubicBezTo>
                  <a:cubicBezTo>
                    <a:pt x="36556" y="26738"/>
                    <a:pt x="1366" y="-778"/>
                    <a:pt x="43" y="1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5148D0FF-9B21-4E10-82F9-709C21ED4355}"/>
                </a:ext>
              </a:extLst>
            </p:cNvPr>
            <p:cNvSpPr/>
            <p:nvPr/>
          </p:nvSpPr>
          <p:spPr>
            <a:xfrm>
              <a:off x="5154580" y="3513137"/>
              <a:ext cx="124624" cy="91736"/>
            </a:xfrm>
            <a:custGeom>
              <a:avLst/>
              <a:gdLst>
                <a:gd name="connsiteX0" fmla="*/ 31 w 124624"/>
                <a:gd name="connsiteY0" fmla="*/ 1 h 91736"/>
                <a:gd name="connsiteX1" fmla="*/ 23844 w 124624"/>
                <a:gd name="connsiteY1" fmla="*/ 49214 h 91736"/>
                <a:gd name="connsiteX2" fmla="*/ 52419 w 124624"/>
                <a:gd name="connsiteY2" fmla="*/ 50801 h 91736"/>
                <a:gd name="connsiteX3" fmla="*/ 65119 w 124624"/>
                <a:gd name="connsiteY3" fmla="*/ 66676 h 91736"/>
                <a:gd name="connsiteX4" fmla="*/ 79406 w 124624"/>
                <a:gd name="connsiteY4" fmla="*/ 79376 h 91736"/>
                <a:gd name="connsiteX5" fmla="*/ 106394 w 124624"/>
                <a:gd name="connsiteY5" fmla="*/ 77789 h 91736"/>
                <a:gd name="connsiteX6" fmla="*/ 123856 w 124624"/>
                <a:gd name="connsiteY6" fmla="*/ 69851 h 91736"/>
                <a:gd name="connsiteX7" fmla="*/ 80994 w 124624"/>
                <a:gd name="connsiteY7" fmla="*/ 87314 h 91736"/>
                <a:gd name="connsiteX8" fmla="*/ 69881 w 124624"/>
                <a:gd name="connsiteY8" fmla="*/ 90489 h 91736"/>
                <a:gd name="connsiteX9" fmla="*/ 55594 w 124624"/>
                <a:gd name="connsiteY9" fmla="*/ 69851 h 91736"/>
                <a:gd name="connsiteX10" fmla="*/ 38131 w 124624"/>
                <a:gd name="connsiteY10" fmla="*/ 66676 h 91736"/>
                <a:gd name="connsiteX11" fmla="*/ 19081 w 124624"/>
                <a:gd name="connsiteY11" fmla="*/ 50801 h 91736"/>
                <a:gd name="connsiteX12" fmla="*/ 31 w 124624"/>
                <a:gd name="connsiteY12" fmla="*/ 1 h 91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624" h="91736">
                  <a:moveTo>
                    <a:pt x="31" y="1"/>
                  </a:moveTo>
                  <a:cubicBezTo>
                    <a:pt x="825" y="-264"/>
                    <a:pt x="15113" y="40747"/>
                    <a:pt x="23844" y="49214"/>
                  </a:cubicBezTo>
                  <a:cubicBezTo>
                    <a:pt x="32575" y="57681"/>
                    <a:pt x="45540" y="47891"/>
                    <a:pt x="52419" y="50801"/>
                  </a:cubicBezTo>
                  <a:cubicBezTo>
                    <a:pt x="59298" y="53711"/>
                    <a:pt x="60621" y="61914"/>
                    <a:pt x="65119" y="66676"/>
                  </a:cubicBezTo>
                  <a:cubicBezTo>
                    <a:pt x="69617" y="71438"/>
                    <a:pt x="72527" y="77524"/>
                    <a:pt x="79406" y="79376"/>
                  </a:cubicBezTo>
                  <a:cubicBezTo>
                    <a:pt x="86285" y="81228"/>
                    <a:pt x="98986" y="79376"/>
                    <a:pt x="106394" y="77789"/>
                  </a:cubicBezTo>
                  <a:cubicBezTo>
                    <a:pt x="113802" y="76202"/>
                    <a:pt x="128089" y="68264"/>
                    <a:pt x="123856" y="69851"/>
                  </a:cubicBezTo>
                  <a:cubicBezTo>
                    <a:pt x="119623" y="71438"/>
                    <a:pt x="89990" y="83874"/>
                    <a:pt x="80994" y="87314"/>
                  </a:cubicBezTo>
                  <a:cubicBezTo>
                    <a:pt x="71998" y="90754"/>
                    <a:pt x="74114" y="93399"/>
                    <a:pt x="69881" y="90489"/>
                  </a:cubicBezTo>
                  <a:cubicBezTo>
                    <a:pt x="65648" y="87579"/>
                    <a:pt x="60886" y="73820"/>
                    <a:pt x="55594" y="69851"/>
                  </a:cubicBezTo>
                  <a:cubicBezTo>
                    <a:pt x="50302" y="65882"/>
                    <a:pt x="44216" y="69851"/>
                    <a:pt x="38131" y="66676"/>
                  </a:cubicBezTo>
                  <a:cubicBezTo>
                    <a:pt x="32046" y="63501"/>
                    <a:pt x="24637" y="57680"/>
                    <a:pt x="19081" y="50801"/>
                  </a:cubicBezTo>
                  <a:cubicBezTo>
                    <a:pt x="13525" y="43922"/>
                    <a:pt x="-763" y="266"/>
                    <a:pt x="3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021ACFC0-83AA-4AA9-B2E1-D2DB81080BF5}"/>
                </a:ext>
              </a:extLst>
            </p:cNvPr>
            <p:cNvSpPr/>
            <p:nvPr/>
          </p:nvSpPr>
          <p:spPr>
            <a:xfrm>
              <a:off x="5103275" y="3619147"/>
              <a:ext cx="199787" cy="100287"/>
            </a:xfrm>
            <a:custGeom>
              <a:avLst/>
              <a:gdLst>
                <a:gd name="connsiteX0" fmla="*/ 8 w 199787"/>
                <a:gd name="connsiteY0" fmla="*/ 353 h 100287"/>
                <a:gd name="connsiteX1" fmla="*/ 59275 w 199787"/>
                <a:gd name="connsiteY1" fmla="*/ 82903 h 100287"/>
                <a:gd name="connsiteX2" fmla="*/ 103725 w 199787"/>
                <a:gd name="connsiteY2" fmla="*/ 99836 h 100287"/>
                <a:gd name="connsiteX3" fmla="*/ 146058 w 199787"/>
                <a:gd name="connsiteY3" fmla="*/ 95603 h 100287"/>
                <a:gd name="connsiteX4" fmla="*/ 196858 w 199787"/>
                <a:gd name="connsiteY4" fmla="*/ 97720 h 100287"/>
                <a:gd name="connsiteX5" fmla="*/ 192625 w 199787"/>
                <a:gd name="connsiteY5" fmla="*/ 55386 h 100287"/>
                <a:gd name="connsiteX6" fmla="*/ 184158 w 199787"/>
                <a:gd name="connsiteY6" fmla="*/ 23636 h 100287"/>
                <a:gd name="connsiteX7" fmla="*/ 177808 w 199787"/>
                <a:gd name="connsiteY7" fmla="*/ 53270 h 100287"/>
                <a:gd name="connsiteX8" fmla="*/ 182042 w 199787"/>
                <a:gd name="connsiteY8" fmla="*/ 72320 h 100287"/>
                <a:gd name="connsiteX9" fmla="*/ 154525 w 199787"/>
                <a:gd name="connsiteY9" fmla="*/ 76553 h 100287"/>
                <a:gd name="connsiteX10" fmla="*/ 105842 w 199787"/>
                <a:gd name="connsiteY10" fmla="*/ 78670 h 100287"/>
                <a:gd name="connsiteX11" fmla="*/ 63508 w 199787"/>
                <a:gd name="connsiteY11" fmla="*/ 53270 h 100287"/>
                <a:gd name="connsiteX12" fmla="*/ 8 w 199787"/>
                <a:gd name="connsiteY12" fmla="*/ 353 h 10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9787" h="100287">
                  <a:moveTo>
                    <a:pt x="8" y="353"/>
                  </a:moveTo>
                  <a:cubicBezTo>
                    <a:pt x="-697" y="5292"/>
                    <a:pt x="41989" y="66323"/>
                    <a:pt x="59275" y="82903"/>
                  </a:cubicBezTo>
                  <a:cubicBezTo>
                    <a:pt x="76561" y="99483"/>
                    <a:pt x="89261" y="97719"/>
                    <a:pt x="103725" y="99836"/>
                  </a:cubicBezTo>
                  <a:cubicBezTo>
                    <a:pt x="118189" y="101953"/>
                    <a:pt x="130536" y="95956"/>
                    <a:pt x="146058" y="95603"/>
                  </a:cubicBezTo>
                  <a:cubicBezTo>
                    <a:pt x="161580" y="95250"/>
                    <a:pt x="189097" y="104423"/>
                    <a:pt x="196858" y="97720"/>
                  </a:cubicBezTo>
                  <a:cubicBezTo>
                    <a:pt x="204619" y="91017"/>
                    <a:pt x="194742" y="67733"/>
                    <a:pt x="192625" y="55386"/>
                  </a:cubicBezTo>
                  <a:cubicBezTo>
                    <a:pt x="190508" y="43039"/>
                    <a:pt x="186627" y="23989"/>
                    <a:pt x="184158" y="23636"/>
                  </a:cubicBezTo>
                  <a:cubicBezTo>
                    <a:pt x="181689" y="23283"/>
                    <a:pt x="178161" y="45156"/>
                    <a:pt x="177808" y="53270"/>
                  </a:cubicBezTo>
                  <a:cubicBezTo>
                    <a:pt x="177455" y="61384"/>
                    <a:pt x="185922" y="68440"/>
                    <a:pt x="182042" y="72320"/>
                  </a:cubicBezTo>
                  <a:cubicBezTo>
                    <a:pt x="178162" y="76200"/>
                    <a:pt x="167225" y="75495"/>
                    <a:pt x="154525" y="76553"/>
                  </a:cubicBezTo>
                  <a:cubicBezTo>
                    <a:pt x="141825" y="77611"/>
                    <a:pt x="121011" y="82550"/>
                    <a:pt x="105842" y="78670"/>
                  </a:cubicBezTo>
                  <a:cubicBezTo>
                    <a:pt x="90673" y="74790"/>
                    <a:pt x="77266" y="62795"/>
                    <a:pt x="63508" y="53270"/>
                  </a:cubicBezTo>
                  <a:cubicBezTo>
                    <a:pt x="49750" y="43745"/>
                    <a:pt x="713" y="-4586"/>
                    <a:pt x="8" y="353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CF649F91-AF8F-49FD-BC3B-9307D7122249}"/>
                </a:ext>
              </a:extLst>
            </p:cNvPr>
            <p:cNvSpPr/>
            <p:nvPr/>
          </p:nvSpPr>
          <p:spPr>
            <a:xfrm>
              <a:off x="5276646" y="3725862"/>
              <a:ext cx="389153" cy="200463"/>
            </a:xfrm>
            <a:custGeom>
              <a:avLst/>
              <a:gdLst>
                <a:gd name="connsiteX0" fmla="*/ 204 w 389153"/>
                <a:gd name="connsiteY0" fmla="*/ 1 h 200463"/>
                <a:gd name="connsiteX1" fmla="*/ 60529 w 389153"/>
                <a:gd name="connsiteY1" fmla="*/ 49213 h 200463"/>
                <a:gd name="connsiteX2" fmla="*/ 98629 w 389153"/>
                <a:gd name="connsiteY2" fmla="*/ 52388 h 200463"/>
                <a:gd name="connsiteX3" fmla="*/ 127204 w 389153"/>
                <a:gd name="connsiteY3" fmla="*/ 58738 h 200463"/>
                <a:gd name="connsiteX4" fmla="*/ 165304 w 389153"/>
                <a:gd name="connsiteY4" fmla="*/ 90488 h 200463"/>
                <a:gd name="connsiteX5" fmla="*/ 214517 w 389153"/>
                <a:gd name="connsiteY5" fmla="*/ 115888 h 200463"/>
                <a:gd name="connsiteX6" fmla="*/ 268492 w 389153"/>
                <a:gd name="connsiteY6" fmla="*/ 128588 h 200463"/>
                <a:gd name="connsiteX7" fmla="*/ 305004 w 389153"/>
                <a:gd name="connsiteY7" fmla="*/ 138113 h 200463"/>
                <a:gd name="connsiteX8" fmla="*/ 357392 w 389153"/>
                <a:gd name="connsiteY8" fmla="*/ 182563 h 200463"/>
                <a:gd name="connsiteX9" fmla="*/ 389142 w 389153"/>
                <a:gd name="connsiteY9" fmla="*/ 200026 h 200463"/>
                <a:gd name="connsiteX10" fmla="*/ 354217 w 389153"/>
                <a:gd name="connsiteY10" fmla="*/ 166688 h 200463"/>
                <a:gd name="connsiteX11" fmla="*/ 295479 w 389153"/>
                <a:gd name="connsiteY11" fmla="*/ 130176 h 200463"/>
                <a:gd name="connsiteX12" fmla="*/ 233567 w 389153"/>
                <a:gd name="connsiteY12" fmla="*/ 125413 h 200463"/>
                <a:gd name="connsiteX13" fmla="*/ 179592 w 389153"/>
                <a:gd name="connsiteY13" fmla="*/ 95251 h 200463"/>
                <a:gd name="connsiteX14" fmla="*/ 135142 w 389153"/>
                <a:gd name="connsiteY14" fmla="*/ 55563 h 200463"/>
                <a:gd name="connsiteX15" fmla="*/ 114504 w 389153"/>
                <a:gd name="connsiteY15" fmla="*/ 46038 h 200463"/>
                <a:gd name="connsiteX16" fmla="*/ 82754 w 389153"/>
                <a:gd name="connsiteY16" fmla="*/ 47626 h 200463"/>
                <a:gd name="connsiteX17" fmla="*/ 204 w 389153"/>
                <a:gd name="connsiteY17" fmla="*/ 1 h 200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9153" h="200463">
                  <a:moveTo>
                    <a:pt x="204" y="1"/>
                  </a:moveTo>
                  <a:cubicBezTo>
                    <a:pt x="-3500" y="265"/>
                    <a:pt x="44125" y="40482"/>
                    <a:pt x="60529" y="49213"/>
                  </a:cubicBezTo>
                  <a:cubicBezTo>
                    <a:pt x="76933" y="57944"/>
                    <a:pt x="87517" y="50801"/>
                    <a:pt x="98629" y="52388"/>
                  </a:cubicBezTo>
                  <a:cubicBezTo>
                    <a:pt x="109741" y="53975"/>
                    <a:pt x="116092" y="52388"/>
                    <a:pt x="127204" y="58738"/>
                  </a:cubicBezTo>
                  <a:cubicBezTo>
                    <a:pt x="138316" y="65088"/>
                    <a:pt x="150752" y="80963"/>
                    <a:pt x="165304" y="90488"/>
                  </a:cubicBezTo>
                  <a:cubicBezTo>
                    <a:pt x="179856" y="100013"/>
                    <a:pt x="197319" y="109538"/>
                    <a:pt x="214517" y="115888"/>
                  </a:cubicBezTo>
                  <a:cubicBezTo>
                    <a:pt x="231715" y="122238"/>
                    <a:pt x="253411" y="124884"/>
                    <a:pt x="268492" y="128588"/>
                  </a:cubicBezTo>
                  <a:cubicBezTo>
                    <a:pt x="283573" y="132292"/>
                    <a:pt x="290187" y="129117"/>
                    <a:pt x="305004" y="138113"/>
                  </a:cubicBezTo>
                  <a:cubicBezTo>
                    <a:pt x="319821" y="147109"/>
                    <a:pt x="343369" y="172244"/>
                    <a:pt x="357392" y="182563"/>
                  </a:cubicBezTo>
                  <a:cubicBezTo>
                    <a:pt x="371415" y="192882"/>
                    <a:pt x="389671" y="202672"/>
                    <a:pt x="389142" y="200026"/>
                  </a:cubicBezTo>
                  <a:cubicBezTo>
                    <a:pt x="388613" y="197380"/>
                    <a:pt x="369827" y="178330"/>
                    <a:pt x="354217" y="166688"/>
                  </a:cubicBezTo>
                  <a:cubicBezTo>
                    <a:pt x="338607" y="155046"/>
                    <a:pt x="315587" y="137055"/>
                    <a:pt x="295479" y="130176"/>
                  </a:cubicBezTo>
                  <a:cubicBezTo>
                    <a:pt x="275371" y="123297"/>
                    <a:pt x="252882" y="131234"/>
                    <a:pt x="233567" y="125413"/>
                  </a:cubicBezTo>
                  <a:cubicBezTo>
                    <a:pt x="214253" y="119592"/>
                    <a:pt x="195996" y="106893"/>
                    <a:pt x="179592" y="95251"/>
                  </a:cubicBezTo>
                  <a:cubicBezTo>
                    <a:pt x="163188" y="83609"/>
                    <a:pt x="145990" y="63765"/>
                    <a:pt x="135142" y="55563"/>
                  </a:cubicBezTo>
                  <a:cubicBezTo>
                    <a:pt x="124294" y="47361"/>
                    <a:pt x="123235" y="47361"/>
                    <a:pt x="114504" y="46038"/>
                  </a:cubicBezTo>
                  <a:cubicBezTo>
                    <a:pt x="105773" y="44715"/>
                    <a:pt x="98100" y="51330"/>
                    <a:pt x="82754" y="47626"/>
                  </a:cubicBezTo>
                  <a:cubicBezTo>
                    <a:pt x="67408" y="43922"/>
                    <a:pt x="3908" y="-263"/>
                    <a:pt x="204" y="1"/>
                  </a:cubicBez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8A05AE9C-6BCC-44FA-ADB6-EE0066CB2370}"/>
                </a:ext>
              </a:extLst>
            </p:cNvPr>
            <p:cNvSpPr/>
            <p:nvPr/>
          </p:nvSpPr>
          <p:spPr>
            <a:xfrm>
              <a:off x="5138526" y="3549324"/>
              <a:ext cx="111416" cy="122618"/>
            </a:xfrm>
            <a:custGeom>
              <a:avLst/>
              <a:gdLst>
                <a:gd name="connsiteX0" fmla="*/ 19262 w 111416"/>
                <a:gd name="connsiteY0" fmla="*/ 326 h 122618"/>
                <a:gd name="connsiteX1" fmla="*/ 62124 w 111416"/>
                <a:gd name="connsiteY1" fmla="*/ 44776 h 122618"/>
                <a:gd name="connsiteX2" fmla="*/ 111337 w 111416"/>
                <a:gd name="connsiteY2" fmla="*/ 63826 h 122618"/>
                <a:gd name="connsiteX3" fmla="*/ 73237 w 111416"/>
                <a:gd name="connsiteY3" fmla="*/ 86051 h 122618"/>
                <a:gd name="connsiteX4" fmla="*/ 58949 w 111416"/>
                <a:gd name="connsiteY4" fmla="*/ 93989 h 122618"/>
                <a:gd name="connsiteX5" fmla="*/ 62124 w 111416"/>
                <a:gd name="connsiteY5" fmla="*/ 122564 h 122618"/>
                <a:gd name="connsiteX6" fmla="*/ 22437 w 111416"/>
                <a:gd name="connsiteY6" fmla="*/ 100339 h 122618"/>
                <a:gd name="connsiteX7" fmla="*/ 212 w 111416"/>
                <a:gd name="connsiteY7" fmla="*/ 70176 h 122618"/>
                <a:gd name="connsiteX8" fmla="*/ 19262 w 111416"/>
                <a:gd name="connsiteY8" fmla="*/ 326 h 122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416" h="122618">
                  <a:moveTo>
                    <a:pt x="19262" y="326"/>
                  </a:moveTo>
                  <a:cubicBezTo>
                    <a:pt x="29581" y="-3907"/>
                    <a:pt x="46778" y="34193"/>
                    <a:pt x="62124" y="44776"/>
                  </a:cubicBezTo>
                  <a:cubicBezTo>
                    <a:pt x="77470" y="55359"/>
                    <a:pt x="109485" y="56947"/>
                    <a:pt x="111337" y="63826"/>
                  </a:cubicBezTo>
                  <a:cubicBezTo>
                    <a:pt x="113189" y="70705"/>
                    <a:pt x="81968" y="81024"/>
                    <a:pt x="73237" y="86051"/>
                  </a:cubicBezTo>
                  <a:cubicBezTo>
                    <a:pt x="64506" y="91078"/>
                    <a:pt x="60801" y="87904"/>
                    <a:pt x="58949" y="93989"/>
                  </a:cubicBezTo>
                  <a:cubicBezTo>
                    <a:pt x="57097" y="100074"/>
                    <a:pt x="68209" y="121506"/>
                    <a:pt x="62124" y="122564"/>
                  </a:cubicBezTo>
                  <a:cubicBezTo>
                    <a:pt x="56039" y="123622"/>
                    <a:pt x="32756" y="109070"/>
                    <a:pt x="22437" y="100339"/>
                  </a:cubicBezTo>
                  <a:cubicBezTo>
                    <a:pt x="12118" y="91608"/>
                    <a:pt x="2064" y="79701"/>
                    <a:pt x="212" y="70176"/>
                  </a:cubicBezTo>
                  <a:cubicBezTo>
                    <a:pt x="-1640" y="60651"/>
                    <a:pt x="8943" y="4559"/>
                    <a:pt x="19262" y="326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5B5AB2DC-2587-472D-96C3-F422C750BFA1}"/>
                </a:ext>
              </a:extLst>
            </p:cNvPr>
            <p:cNvSpPr/>
            <p:nvPr/>
          </p:nvSpPr>
          <p:spPr>
            <a:xfrm>
              <a:off x="5330765" y="3471625"/>
              <a:ext cx="165061" cy="119455"/>
            </a:xfrm>
            <a:custGeom>
              <a:avLst/>
              <a:gdLst>
                <a:gd name="connsiteX0" fmla="*/ 60 w 165061"/>
                <a:gd name="connsiteY0" fmla="*/ 238 h 119455"/>
                <a:gd name="connsiteX1" fmla="*/ 34985 w 165061"/>
                <a:gd name="connsiteY1" fmla="*/ 46275 h 119455"/>
                <a:gd name="connsiteX2" fmla="*/ 39748 w 165061"/>
                <a:gd name="connsiteY2" fmla="*/ 55800 h 119455"/>
                <a:gd name="connsiteX3" fmla="*/ 55623 w 165061"/>
                <a:gd name="connsiteY3" fmla="*/ 95488 h 119455"/>
                <a:gd name="connsiteX4" fmla="*/ 71498 w 165061"/>
                <a:gd name="connsiteY4" fmla="*/ 87550 h 119455"/>
                <a:gd name="connsiteX5" fmla="*/ 90548 w 165061"/>
                <a:gd name="connsiteY5" fmla="*/ 60563 h 119455"/>
                <a:gd name="connsiteX6" fmla="*/ 98485 w 165061"/>
                <a:gd name="connsiteY6" fmla="*/ 39925 h 119455"/>
                <a:gd name="connsiteX7" fmla="*/ 111185 w 165061"/>
                <a:gd name="connsiteY7" fmla="*/ 51038 h 119455"/>
                <a:gd name="connsiteX8" fmla="*/ 131823 w 165061"/>
                <a:gd name="connsiteY8" fmla="*/ 76438 h 119455"/>
                <a:gd name="connsiteX9" fmla="*/ 146110 w 165061"/>
                <a:gd name="connsiteY9" fmla="*/ 89138 h 119455"/>
                <a:gd name="connsiteX10" fmla="*/ 163573 w 165061"/>
                <a:gd name="connsiteY10" fmla="*/ 108188 h 119455"/>
                <a:gd name="connsiteX11" fmla="*/ 163573 w 165061"/>
                <a:gd name="connsiteY11" fmla="*/ 119300 h 119455"/>
                <a:gd name="connsiteX12" fmla="*/ 158810 w 165061"/>
                <a:gd name="connsiteY12" fmla="*/ 100250 h 119455"/>
                <a:gd name="connsiteX13" fmla="*/ 146110 w 165061"/>
                <a:gd name="connsiteY13" fmla="*/ 78025 h 119455"/>
                <a:gd name="connsiteX14" fmla="*/ 130235 w 165061"/>
                <a:gd name="connsiteY14" fmla="*/ 51038 h 119455"/>
                <a:gd name="connsiteX15" fmla="*/ 109598 w 165061"/>
                <a:gd name="connsiteY15" fmla="*/ 31988 h 119455"/>
                <a:gd name="connsiteX16" fmla="*/ 90548 w 165061"/>
                <a:gd name="connsiteY16" fmla="*/ 52625 h 119455"/>
                <a:gd name="connsiteX17" fmla="*/ 71498 w 165061"/>
                <a:gd name="connsiteY17" fmla="*/ 66913 h 119455"/>
                <a:gd name="connsiteX18" fmla="*/ 57210 w 165061"/>
                <a:gd name="connsiteY18" fmla="*/ 74850 h 119455"/>
                <a:gd name="connsiteX19" fmla="*/ 44510 w 165061"/>
                <a:gd name="connsiteY19" fmla="*/ 68500 h 119455"/>
                <a:gd name="connsiteX20" fmla="*/ 60 w 165061"/>
                <a:gd name="connsiteY20" fmla="*/ 238 h 119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5061" h="119455">
                  <a:moveTo>
                    <a:pt x="60" y="238"/>
                  </a:moveTo>
                  <a:cubicBezTo>
                    <a:pt x="-1527" y="-3466"/>
                    <a:pt x="28370" y="37015"/>
                    <a:pt x="34985" y="46275"/>
                  </a:cubicBezTo>
                  <a:cubicBezTo>
                    <a:pt x="41600" y="55535"/>
                    <a:pt x="36308" y="47598"/>
                    <a:pt x="39748" y="55800"/>
                  </a:cubicBezTo>
                  <a:cubicBezTo>
                    <a:pt x="43188" y="64002"/>
                    <a:pt x="50331" y="90196"/>
                    <a:pt x="55623" y="95488"/>
                  </a:cubicBezTo>
                  <a:cubicBezTo>
                    <a:pt x="60915" y="100780"/>
                    <a:pt x="65677" y="93371"/>
                    <a:pt x="71498" y="87550"/>
                  </a:cubicBezTo>
                  <a:cubicBezTo>
                    <a:pt x="77319" y="81729"/>
                    <a:pt x="86050" y="68500"/>
                    <a:pt x="90548" y="60563"/>
                  </a:cubicBezTo>
                  <a:cubicBezTo>
                    <a:pt x="95046" y="52626"/>
                    <a:pt x="95046" y="41512"/>
                    <a:pt x="98485" y="39925"/>
                  </a:cubicBezTo>
                  <a:cubicBezTo>
                    <a:pt x="101924" y="38338"/>
                    <a:pt x="105629" y="44953"/>
                    <a:pt x="111185" y="51038"/>
                  </a:cubicBezTo>
                  <a:cubicBezTo>
                    <a:pt x="116741" y="57123"/>
                    <a:pt x="126002" y="70088"/>
                    <a:pt x="131823" y="76438"/>
                  </a:cubicBezTo>
                  <a:cubicBezTo>
                    <a:pt x="137644" y="82788"/>
                    <a:pt x="140818" y="83846"/>
                    <a:pt x="146110" y="89138"/>
                  </a:cubicBezTo>
                  <a:cubicBezTo>
                    <a:pt x="151402" y="94430"/>
                    <a:pt x="160663" y="103161"/>
                    <a:pt x="163573" y="108188"/>
                  </a:cubicBezTo>
                  <a:cubicBezTo>
                    <a:pt x="166483" y="113215"/>
                    <a:pt x="164367" y="120623"/>
                    <a:pt x="163573" y="119300"/>
                  </a:cubicBezTo>
                  <a:cubicBezTo>
                    <a:pt x="162779" y="117977"/>
                    <a:pt x="161721" y="107129"/>
                    <a:pt x="158810" y="100250"/>
                  </a:cubicBezTo>
                  <a:cubicBezTo>
                    <a:pt x="155900" y="93371"/>
                    <a:pt x="150872" y="86227"/>
                    <a:pt x="146110" y="78025"/>
                  </a:cubicBezTo>
                  <a:cubicBezTo>
                    <a:pt x="141348" y="69823"/>
                    <a:pt x="136320" y="58711"/>
                    <a:pt x="130235" y="51038"/>
                  </a:cubicBezTo>
                  <a:cubicBezTo>
                    <a:pt x="124150" y="43365"/>
                    <a:pt x="116212" y="31724"/>
                    <a:pt x="109598" y="31988"/>
                  </a:cubicBezTo>
                  <a:cubicBezTo>
                    <a:pt x="102984" y="32252"/>
                    <a:pt x="96898" y="46804"/>
                    <a:pt x="90548" y="52625"/>
                  </a:cubicBezTo>
                  <a:cubicBezTo>
                    <a:pt x="84198" y="58446"/>
                    <a:pt x="77054" y="63209"/>
                    <a:pt x="71498" y="66913"/>
                  </a:cubicBezTo>
                  <a:cubicBezTo>
                    <a:pt x="65942" y="70617"/>
                    <a:pt x="61708" y="74586"/>
                    <a:pt x="57210" y="74850"/>
                  </a:cubicBezTo>
                  <a:cubicBezTo>
                    <a:pt x="52712" y="75115"/>
                    <a:pt x="49537" y="74321"/>
                    <a:pt x="44510" y="68500"/>
                  </a:cubicBezTo>
                  <a:cubicBezTo>
                    <a:pt x="39483" y="62679"/>
                    <a:pt x="1647" y="3942"/>
                    <a:pt x="60" y="23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: 図形 59">
              <a:extLst>
                <a:ext uri="{FF2B5EF4-FFF2-40B4-BE49-F238E27FC236}">
                  <a16:creationId xmlns:a16="http://schemas.microsoft.com/office/drawing/2014/main" id="{56D66B52-EBB5-4C20-AC0B-8D58C31F7335}"/>
                </a:ext>
              </a:extLst>
            </p:cNvPr>
            <p:cNvSpPr/>
            <p:nvPr/>
          </p:nvSpPr>
          <p:spPr>
            <a:xfrm>
              <a:off x="5504970" y="3548667"/>
              <a:ext cx="307377" cy="158225"/>
            </a:xfrm>
            <a:custGeom>
              <a:avLst/>
              <a:gdLst>
                <a:gd name="connsiteX0" fmla="*/ 480 w 307377"/>
                <a:gd name="connsiteY0" fmla="*/ 47021 h 158225"/>
                <a:gd name="connsiteX1" fmla="*/ 52868 w 307377"/>
                <a:gd name="connsiteY1" fmla="*/ 20033 h 158225"/>
                <a:gd name="connsiteX2" fmla="*/ 83030 w 307377"/>
                <a:gd name="connsiteY2" fmla="*/ 18446 h 158225"/>
                <a:gd name="connsiteX3" fmla="*/ 116368 w 307377"/>
                <a:gd name="connsiteY3" fmla="*/ 34321 h 158225"/>
                <a:gd name="connsiteX4" fmla="*/ 135418 w 307377"/>
                <a:gd name="connsiteY4" fmla="*/ 48608 h 158225"/>
                <a:gd name="connsiteX5" fmla="*/ 151293 w 307377"/>
                <a:gd name="connsiteY5" fmla="*/ 75596 h 158225"/>
                <a:gd name="connsiteX6" fmla="*/ 171930 w 307377"/>
                <a:gd name="connsiteY6" fmla="*/ 78771 h 158225"/>
                <a:gd name="connsiteX7" fmla="*/ 200505 w 307377"/>
                <a:gd name="connsiteY7" fmla="*/ 81946 h 158225"/>
                <a:gd name="connsiteX8" fmla="*/ 211618 w 307377"/>
                <a:gd name="connsiteY8" fmla="*/ 85121 h 158225"/>
                <a:gd name="connsiteX9" fmla="*/ 229080 w 307377"/>
                <a:gd name="connsiteY9" fmla="*/ 97821 h 158225"/>
                <a:gd name="connsiteX10" fmla="*/ 264005 w 307377"/>
                <a:gd name="connsiteY10" fmla="*/ 118458 h 158225"/>
                <a:gd name="connsiteX11" fmla="*/ 295755 w 307377"/>
                <a:gd name="connsiteY11" fmla="*/ 147033 h 158225"/>
                <a:gd name="connsiteX12" fmla="*/ 306868 w 307377"/>
                <a:gd name="connsiteY12" fmla="*/ 158146 h 158225"/>
                <a:gd name="connsiteX13" fmla="*/ 281468 w 307377"/>
                <a:gd name="connsiteY13" fmla="*/ 142271 h 158225"/>
                <a:gd name="connsiteX14" fmla="*/ 251305 w 307377"/>
                <a:gd name="connsiteY14" fmla="*/ 91471 h 158225"/>
                <a:gd name="connsiteX15" fmla="*/ 222730 w 307377"/>
                <a:gd name="connsiteY15" fmla="*/ 81946 h 158225"/>
                <a:gd name="connsiteX16" fmla="*/ 170343 w 307377"/>
                <a:gd name="connsiteY16" fmla="*/ 77183 h 158225"/>
                <a:gd name="connsiteX17" fmla="*/ 133830 w 307377"/>
                <a:gd name="connsiteY17" fmla="*/ 69246 h 158225"/>
                <a:gd name="connsiteX18" fmla="*/ 106843 w 307377"/>
                <a:gd name="connsiteY18" fmla="*/ 27971 h 158225"/>
                <a:gd name="connsiteX19" fmla="*/ 86205 w 307377"/>
                <a:gd name="connsiteY19" fmla="*/ 983 h 158225"/>
                <a:gd name="connsiteX20" fmla="*/ 480 w 307377"/>
                <a:gd name="connsiteY20" fmla="*/ 47021 h 158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7377" h="158225">
                  <a:moveTo>
                    <a:pt x="480" y="47021"/>
                  </a:moveTo>
                  <a:cubicBezTo>
                    <a:pt x="-5076" y="50196"/>
                    <a:pt x="39110" y="24795"/>
                    <a:pt x="52868" y="20033"/>
                  </a:cubicBezTo>
                  <a:cubicBezTo>
                    <a:pt x="66626" y="15271"/>
                    <a:pt x="72447" y="16065"/>
                    <a:pt x="83030" y="18446"/>
                  </a:cubicBezTo>
                  <a:cubicBezTo>
                    <a:pt x="93613" y="20827"/>
                    <a:pt x="107637" y="29294"/>
                    <a:pt x="116368" y="34321"/>
                  </a:cubicBezTo>
                  <a:cubicBezTo>
                    <a:pt x="125099" y="39348"/>
                    <a:pt x="129597" y="41729"/>
                    <a:pt x="135418" y="48608"/>
                  </a:cubicBezTo>
                  <a:cubicBezTo>
                    <a:pt x="141239" y="55487"/>
                    <a:pt x="145208" y="70569"/>
                    <a:pt x="151293" y="75596"/>
                  </a:cubicBezTo>
                  <a:cubicBezTo>
                    <a:pt x="157378" y="80623"/>
                    <a:pt x="163728" y="77713"/>
                    <a:pt x="171930" y="78771"/>
                  </a:cubicBezTo>
                  <a:cubicBezTo>
                    <a:pt x="180132" y="79829"/>
                    <a:pt x="193890" y="80888"/>
                    <a:pt x="200505" y="81946"/>
                  </a:cubicBezTo>
                  <a:cubicBezTo>
                    <a:pt x="207120" y="83004"/>
                    <a:pt x="206856" y="82475"/>
                    <a:pt x="211618" y="85121"/>
                  </a:cubicBezTo>
                  <a:cubicBezTo>
                    <a:pt x="216380" y="87767"/>
                    <a:pt x="220349" y="92265"/>
                    <a:pt x="229080" y="97821"/>
                  </a:cubicBezTo>
                  <a:cubicBezTo>
                    <a:pt x="237811" y="103377"/>
                    <a:pt x="252893" y="110256"/>
                    <a:pt x="264005" y="118458"/>
                  </a:cubicBezTo>
                  <a:cubicBezTo>
                    <a:pt x="275117" y="126660"/>
                    <a:pt x="288611" y="140418"/>
                    <a:pt x="295755" y="147033"/>
                  </a:cubicBezTo>
                  <a:cubicBezTo>
                    <a:pt x="302899" y="153648"/>
                    <a:pt x="309249" y="158940"/>
                    <a:pt x="306868" y="158146"/>
                  </a:cubicBezTo>
                  <a:cubicBezTo>
                    <a:pt x="304487" y="157352"/>
                    <a:pt x="290728" y="153383"/>
                    <a:pt x="281468" y="142271"/>
                  </a:cubicBezTo>
                  <a:cubicBezTo>
                    <a:pt x="272208" y="131159"/>
                    <a:pt x="261095" y="101525"/>
                    <a:pt x="251305" y="91471"/>
                  </a:cubicBezTo>
                  <a:cubicBezTo>
                    <a:pt x="241515" y="81417"/>
                    <a:pt x="236224" y="84327"/>
                    <a:pt x="222730" y="81946"/>
                  </a:cubicBezTo>
                  <a:cubicBezTo>
                    <a:pt x="209236" y="79565"/>
                    <a:pt x="185160" y="79300"/>
                    <a:pt x="170343" y="77183"/>
                  </a:cubicBezTo>
                  <a:cubicBezTo>
                    <a:pt x="155526" y="75066"/>
                    <a:pt x="144413" y="77448"/>
                    <a:pt x="133830" y="69246"/>
                  </a:cubicBezTo>
                  <a:cubicBezTo>
                    <a:pt x="123247" y="61044"/>
                    <a:pt x="114780" y="39348"/>
                    <a:pt x="106843" y="27971"/>
                  </a:cubicBezTo>
                  <a:cubicBezTo>
                    <a:pt x="98906" y="16594"/>
                    <a:pt x="102345" y="-4838"/>
                    <a:pt x="86205" y="983"/>
                  </a:cubicBezTo>
                  <a:cubicBezTo>
                    <a:pt x="70065" y="6804"/>
                    <a:pt x="6036" y="43846"/>
                    <a:pt x="480" y="470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5F3EA3A8-28F8-4605-B5C0-87B4FD29FB5E}"/>
                </a:ext>
              </a:extLst>
            </p:cNvPr>
            <p:cNvSpPr/>
            <p:nvPr/>
          </p:nvSpPr>
          <p:spPr>
            <a:xfrm>
              <a:off x="5600414" y="3659046"/>
              <a:ext cx="65423" cy="113097"/>
            </a:xfrm>
            <a:custGeom>
              <a:avLst/>
              <a:gdLst>
                <a:gd name="connsiteX0" fmla="*/ 65374 w 65423"/>
                <a:gd name="connsiteY0" fmla="*/ 142 h 113097"/>
                <a:gd name="connsiteX1" fmla="*/ 14574 w 65423"/>
                <a:gd name="connsiteY1" fmla="*/ 73167 h 113097"/>
                <a:gd name="connsiteX2" fmla="*/ 286 w 65423"/>
                <a:gd name="connsiteY2" fmla="*/ 112854 h 113097"/>
                <a:gd name="connsiteX3" fmla="*/ 24099 w 65423"/>
                <a:gd name="connsiteY3" fmla="*/ 55704 h 113097"/>
                <a:gd name="connsiteX4" fmla="*/ 65374 w 65423"/>
                <a:gd name="connsiteY4" fmla="*/ 142 h 113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23" h="113097">
                  <a:moveTo>
                    <a:pt x="65374" y="142"/>
                  </a:moveTo>
                  <a:cubicBezTo>
                    <a:pt x="63787" y="3052"/>
                    <a:pt x="25422" y="54382"/>
                    <a:pt x="14574" y="73167"/>
                  </a:cubicBezTo>
                  <a:cubicBezTo>
                    <a:pt x="3726" y="91952"/>
                    <a:pt x="-1301" y="115764"/>
                    <a:pt x="286" y="112854"/>
                  </a:cubicBezTo>
                  <a:cubicBezTo>
                    <a:pt x="1873" y="109944"/>
                    <a:pt x="18014" y="71579"/>
                    <a:pt x="24099" y="55704"/>
                  </a:cubicBezTo>
                  <a:cubicBezTo>
                    <a:pt x="30184" y="39829"/>
                    <a:pt x="66961" y="-2768"/>
                    <a:pt x="65374" y="1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: 図形 63">
              <a:extLst>
                <a:ext uri="{FF2B5EF4-FFF2-40B4-BE49-F238E27FC236}">
                  <a16:creationId xmlns:a16="http://schemas.microsoft.com/office/drawing/2014/main" id="{DE71224C-D3C5-4B8F-B37D-1E4A54CEECA4}"/>
                </a:ext>
              </a:extLst>
            </p:cNvPr>
            <p:cNvSpPr/>
            <p:nvPr/>
          </p:nvSpPr>
          <p:spPr>
            <a:xfrm>
              <a:off x="5805384" y="3739986"/>
              <a:ext cx="217288" cy="93888"/>
            </a:xfrm>
            <a:custGeom>
              <a:avLst/>
              <a:gdLst>
                <a:gd name="connsiteX0" fmla="*/ 104 w 217288"/>
                <a:gd name="connsiteY0" fmla="*/ 8102 h 93888"/>
                <a:gd name="connsiteX1" fmla="*/ 60429 w 217288"/>
                <a:gd name="connsiteY1" fmla="*/ 164 h 93888"/>
                <a:gd name="connsiteX2" fmla="*/ 89004 w 217288"/>
                <a:gd name="connsiteY2" fmla="*/ 9689 h 93888"/>
                <a:gd name="connsiteX3" fmla="*/ 111229 w 217288"/>
                <a:gd name="connsiteY3" fmla="*/ 33502 h 93888"/>
                <a:gd name="connsiteX4" fmla="*/ 125516 w 217288"/>
                <a:gd name="connsiteY4" fmla="*/ 65252 h 93888"/>
                <a:gd name="connsiteX5" fmla="*/ 165204 w 217288"/>
                <a:gd name="connsiteY5" fmla="*/ 70014 h 93888"/>
                <a:gd name="connsiteX6" fmla="*/ 204891 w 217288"/>
                <a:gd name="connsiteY6" fmla="*/ 77952 h 93888"/>
                <a:gd name="connsiteX7" fmla="*/ 216004 w 217288"/>
                <a:gd name="connsiteY7" fmla="*/ 93827 h 93888"/>
                <a:gd name="connsiteX8" fmla="*/ 179491 w 217288"/>
                <a:gd name="connsiteY8" fmla="*/ 71602 h 93888"/>
                <a:gd name="connsiteX9" fmla="*/ 146154 w 217288"/>
                <a:gd name="connsiteY9" fmla="*/ 62077 h 93888"/>
                <a:gd name="connsiteX10" fmla="*/ 128691 w 217288"/>
                <a:gd name="connsiteY10" fmla="*/ 58902 h 93888"/>
                <a:gd name="connsiteX11" fmla="*/ 114404 w 217288"/>
                <a:gd name="connsiteY11" fmla="*/ 38264 h 93888"/>
                <a:gd name="connsiteX12" fmla="*/ 76304 w 217288"/>
                <a:gd name="connsiteY12" fmla="*/ 1752 h 93888"/>
                <a:gd name="connsiteX13" fmla="*/ 104 w 217288"/>
                <a:gd name="connsiteY13" fmla="*/ 8102 h 9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288" h="93888">
                  <a:moveTo>
                    <a:pt x="104" y="8102"/>
                  </a:moveTo>
                  <a:cubicBezTo>
                    <a:pt x="-2542" y="7837"/>
                    <a:pt x="45612" y="-101"/>
                    <a:pt x="60429" y="164"/>
                  </a:cubicBezTo>
                  <a:cubicBezTo>
                    <a:pt x="75246" y="428"/>
                    <a:pt x="80537" y="4133"/>
                    <a:pt x="89004" y="9689"/>
                  </a:cubicBezTo>
                  <a:cubicBezTo>
                    <a:pt x="97471" y="15245"/>
                    <a:pt x="105144" y="24241"/>
                    <a:pt x="111229" y="33502"/>
                  </a:cubicBezTo>
                  <a:cubicBezTo>
                    <a:pt x="117314" y="42763"/>
                    <a:pt x="116520" y="59167"/>
                    <a:pt x="125516" y="65252"/>
                  </a:cubicBezTo>
                  <a:cubicBezTo>
                    <a:pt x="134512" y="71337"/>
                    <a:pt x="151975" y="67897"/>
                    <a:pt x="165204" y="70014"/>
                  </a:cubicBezTo>
                  <a:cubicBezTo>
                    <a:pt x="178433" y="72131"/>
                    <a:pt x="196424" y="73983"/>
                    <a:pt x="204891" y="77952"/>
                  </a:cubicBezTo>
                  <a:cubicBezTo>
                    <a:pt x="213358" y="81921"/>
                    <a:pt x="220237" y="94885"/>
                    <a:pt x="216004" y="93827"/>
                  </a:cubicBezTo>
                  <a:cubicBezTo>
                    <a:pt x="211771" y="92769"/>
                    <a:pt x="191133" y="76894"/>
                    <a:pt x="179491" y="71602"/>
                  </a:cubicBezTo>
                  <a:cubicBezTo>
                    <a:pt x="167849" y="66310"/>
                    <a:pt x="154621" y="64194"/>
                    <a:pt x="146154" y="62077"/>
                  </a:cubicBezTo>
                  <a:cubicBezTo>
                    <a:pt x="137687" y="59960"/>
                    <a:pt x="133983" y="62871"/>
                    <a:pt x="128691" y="58902"/>
                  </a:cubicBezTo>
                  <a:cubicBezTo>
                    <a:pt x="123399" y="54933"/>
                    <a:pt x="123135" y="47789"/>
                    <a:pt x="114404" y="38264"/>
                  </a:cubicBezTo>
                  <a:cubicBezTo>
                    <a:pt x="105673" y="28739"/>
                    <a:pt x="89269" y="8102"/>
                    <a:pt x="76304" y="1752"/>
                  </a:cubicBezTo>
                  <a:cubicBezTo>
                    <a:pt x="63339" y="-4598"/>
                    <a:pt x="2750" y="8367"/>
                    <a:pt x="104" y="81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: 図形 64">
              <a:extLst>
                <a:ext uri="{FF2B5EF4-FFF2-40B4-BE49-F238E27FC236}">
                  <a16:creationId xmlns:a16="http://schemas.microsoft.com/office/drawing/2014/main" id="{CDD77916-F31F-43A7-A779-4FFE67A8661E}"/>
                </a:ext>
              </a:extLst>
            </p:cNvPr>
            <p:cNvSpPr/>
            <p:nvPr/>
          </p:nvSpPr>
          <p:spPr>
            <a:xfrm>
              <a:off x="7762176" y="2135312"/>
              <a:ext cx="557116" cy="2531222"/>
            </a:xfrm>
            <a:custGeom>
              <a:avLst/>
              <a:gdLst>
                <a:gd name="connsiteX0" fmla="*/ 482664 w 557116"/>
                <a:gd name="connsiteY0" fmla="*/ 3368 h 2531222"/>
                <a:gd name="connsiteX1" fmla="*/ 477584 w 557116"/>
                <a:gd name="connsiteY1" fmla="*/ 567248 h 2531222"/>
                <a:gd name="connsiteX2" fmla="*/ 360744 w 557116"/>
                <a:gd name="connsiteY2" fmla="*/ 1166688 h 2531222"/>
                <a:gd name="connsiteX3" fmla="*/ 162624 w 557116"/>
                <a:gd name="connsiteY3" fmla="*/ 1557848 h 2531222"/>
                <a:gd name="connsiteX4" fmla="*/ 86424 w 557116"/>
                <a:gd name="connsiteY4" fmla="*/ 1994728 h 2531222"/>
                <a:gd name="connsiteX5" fmla="*/ 64 w 557116"/>
                <a:gd name="connsiteY5" fmla="*/ 2523048 h 2531222"/>
                <a:gd name="connsiteX6" fmla="*/ 71184 w 557116"/>
                <a:gd name="connsiteY6" fmla="*/ 2330008 h 2531222"/>
                <a:gd name="connsiteX7" fmla="*/ 208344 w 557116"/>
                <a:gd name="connsiteY7" fmla="*/ 1959168 h 2531222"/>
                <a:gd name="connsiteX8" fmla="*/ 355664 w 557116"/>
                <a:gd name="connsiteY8" fmla="*/ 1339408 h 2531222"/>
                <a:gd name="connsiteX9" fmla="*/ 553784 w 557116"/>
                <a:gd name="connsiteY9" fmla="*/ 836488 h 2531222"/>
                <a:gd name="connsiteX10" fmla="*/ 482664 w 557116"/>
                <a:gd name="connsiteY10" fmla="*/ 3368 h 2531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7116" h="2531222">
                  <a:moveTo>
                    <a:pt x="482664" y="3368"/>
                  </a:moveTo>
                  <a:cubicBezTo>
                    <a:pt x="469964" y="-41505"/>
                    <a:pt x="497904" y="373361"/>
                    <a:pt x="477584" y="567248"/>
                  </a:cubicBezTo>
                  <a:cubicBezTo>
                    <a:pt x="457264" y="761135"/>
                    <a:pt x="413237" y="1001588"/>
                    <a:pt x="360744" y="1166688"/>
                  </a:cubicBezTo>
                  <a:cubicBezTo>
                    <a:pt x="308251" y="1331788"/>
                    <a:pt x="208344" y="1419841"/>
                    <a:pt x="162624" y="1557848"/>
                  </a:cubicBezTo>
                  <a:cubicBezTo>
                    <a:pt x="116904" y="1695855"/>
                    <a:pt x="113517" y="1833861"/>
                    <a:pt x="86424" y="1994728"/>
                  </a:cubicBezTo>
                  <a:cubicBezTo>
                    <a:pt x="59331" y="2155595"/>
                    <a:pt x="2604" y="2467168"/>
                    <a:pt x="64" y="2523048"/>
                  </a:cubicBezTo>
                  <a:cubicBezTo>
                    <a:pt x="-2476" y="2578928"/>
                    <a:pt x="71184" y="2330008"/>
                    <a:pt x="71184" y="2330008"/>
                  </a:cubicBezTo>
                  <a:cubicBezTo>
                    <a:pt x="105897" y="2236028"/>
                    <a:pt x="160931" y="2124268"/>
                    <a:pt x="208344" y="1959168"/>
                  </a:cubicBezTo>
                  <a:cubicBezTo>
                    <a:pt x="255757" y="1794068"/>
                    <a:pt x="298091" y="1526521"/>
                    <a:pt x="355664" y="1339408"/>
                  </a:cubicBezTo>
                  <a:cubicBezTo>
                    <a:pt x="413237" y="1152295"/>
                    <a:pt x="533464" y="1058315"/>
                    <a:pt x="553784" y="836488"/>
                  </a:cubicBezTo>
                  <a:cubicBezTo>
                    <a:pt x="574104" y="614661"/>
                    <a:pt x="495364" y="48241"/>
                    <a:pt x="482664" y="336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: 図形 70">
              <a:extLst>
                <a:ext uri="{FF2B5EF4-FFF2-40B4-BE49-F238E27FC236}">
                  <a16:creationId xmlns:a16="http://schemas.microsoft.com/office/drawing/2014/main" id="{87F2004C-28C7-4AC7-BE46-A0E34BA77A25}"/>
                </a:ext>
              </a:extLst>
            </p:cNvPr>
            <p:cNvSpPr/>
            <p:nvPr/>
          </p:nvSpPr>
          <p:spPr>
            <a:xfrm>
              <a:off x="7485048" y="2285922"/>
              <a:ext cx="251488" cy="904150"/>
            </a:xfrm>
            <a:custGeom>
              <a:avLst/>
              <a:gdLst>
                <a:gd name="connsiteX0" fmla="*/ 171465 w 251488"/>
                <a:gd name="connsiteY0" fmla="*/ 78 h 904150"/>
                <a:gd name="connsiteX1" fmla="*/ 203215 w 251488"/>
                <a:gd name="connsiteY1" fmla="*/ 92153 h 904150"/>
                <a:gd name="connsiteX2" fmla="*/ 207977 w 251488"/>
                <a:gd name="connsiteY2" fmla="*/ 252491 h 904150"/>
                <a:gd name="connsiteX3" fmla="*/ 109552 w 251488"/>
                <a:gd name="connsiteY3" fmla="*/ 479503 h 904150"/>
                <a:gd name="connsiteX4" fmla="*/ 39702 w 251488"/>
                <a:gd name="connsiteY4" fmla="*/ 604916 h 904150"/>
                <a:gd name="connsiteX5" fmla="*/ 15 w 251488"/>
                <a:gd name="connsiteY5" fmla="*/ 687466 h 904150"/>
                <a:gd name="connsiteX6" fmla="*/ 34940 w 251488"/>
                <a:gd name="connsiteY6" fmla="*/ 900191 h 904150"/>
                <a:gd name="connsiteX7" fmla="*/ 38115 w 251488"/>
                <a:gd name="connsiteY7" fmla="*/ 814466 h 904150"/>
                <a:gd name="connsiteX8" fmla="*/ 17477 w 251488"/>
                <a:gd name="connsiteY8" fmla="*/ 671591 h 904150"/>
                <a:gd name="connsiteX9" fmla="*/ 146065 w 251488"/>
                <a:gd name="connsiteY9" fmla="*/ 465216 h 904150"/>
                <a:gd name="connsiteX10" fmla="*/ 242902 w 251488"/>
                <a:gd name="connsiteY10" fmla="*/ 208041 h 904150"/>
                <a:gd name="connsiteX11" fmla="*/ 241315 w 251488"/>
                <a:gd name="connsiteY11" fmla="*/ 106441 h 904150"/>
                <a:gd name="connsiteX12" fmla="*/ 171465 w 251488"/>
                <a:gd name="connsiteY12" fmla="*/ 78 h 90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488" h="904150">
                  <a:moveTo>
                    <a:pt x="171465" y="78"/>
                  </a:moveTo>
                  <a:cubicBezTo>
                    <a:pt x="165115" y="-2303"/>
                    <a:pt x="197130" y="50084"/>
                    <a:pt x="203215" y="92153"/>
                  </a:cubicBezTo>
                  <a:cubicBezTo>
                    <a:pt x="209300" y="134222"/>
                    <a:pt x="223588" y="187933"/>
                    <a:pt x="207977" y="252491"/>
                  </a:cubicBezTo>
                  <a:cubicBezTo>
                    <a:pt x="192367" y="317049"/>
                    <a:pt x="137598" y="420766"/>
                    <a:pt x="109552" y="479503"/>
                  </a:cubicBezTo>
                  <a:cubicBezTo>
                    <a:pt x="81506" y="538241"/>
                    <a:pt x="57958" y="570256"/>
                    <a:pt x="39702" y="604916"/>
                  </a:cubicBezTo>
                  <a:cubicBezTo>
                    <a:pt x="21446" y="639576"/>
                    <a:pt x="809" y="638254"/>
                    <a:pt x="15" y="687466"/>
                  </a:cubicBezTo>
                  <a:cubicBezTo>
                    <a:pt x="-779" y="736678"/>
                    <a:pt x="28590" y="879024"/>
                    <a:pt x="34940" y="900191"/>
                  </a:cubicBezTo>
                  <a:cubicBezTo>
                    <a:pt x="41290" y="921358"/>
                    <a:pt x="41025" y="852566"/>
                    <a:pt x="38115" y="814466"/>
                  </a:cubicBezTo>
                  <a:cubicBezTo>
                    <a:pt x="35205" y="776366"/>
                    <a:pt x="-515" y="729799"/>
                    <a:pt x="17477" y="671591"/>
                  </a:cubicBezTo>
                  <a:cubicBezTo>
                    <a:pt x="35469" y="613383"/>
                    <a:pt x="108494" y="542474"/>
                    <a:pt x="146065" y="465216"/>
                  </a:cubicBezTo>
                  <a:cubicBezTo>
                    <a:pt x="183636" y="387958"/>
                    <a:pt x="227027" y="267837"/>
                    <a:pt x="242902" y="208041"/>
                  </a:cubicBezTo>
                  <a:cubicBezTo>
                    <a:pt x="258777" y="148245"/>
                    <a:pt x="249252" y="138720"/>
                    <a:pt x="241315" y="106441"/>
                  </a:cubicBezTo>
                  <a:cubicBezTo>
                    <a:pt x="233378" y="74162"/>
                    <a:pt x="177815" y="2459"/>
                    <a:pt x="171465" y="7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: 図形 71">
              <a:extLst>
                <a:ext uri="{FF2B5EF4-FFF2-40B4-BE49-F238E27FC236}">
                  <a16:creationId xmlns:a16="http://schemas.microsoft.com/office/drawing/2014/main" id="{6909D407-9B44-472C-A662-954EC03AE3F8}"/>
                </a:ext>
              </a:extLst>
            </p:cNvPr>
            <p:cNvSpPr/>
            <p:nvPr/>
          </p:nvSpPr>
          <p:spPr>
            <a:xfrm>
              <a:off x="7476957" y="2641523"/>
              <a:ext cx="252621" cy="790737"/>
            </a:xfrm>
            <a:custGeom>
              <a:avLst/>
              <a:gdLst>
                <a:gd name="connsiteX0" fmla="*/ 206543 w 252621"/>
                <a:gd name="connsiteY0" fmla="*/ 77 h 790737"/>
                <a:gd name="connsiteX1" fmla="*/ 177968 w 252621"/>
                <a:gd name="connsiteY1" fmla="*/ 128665 h 790737"/>
                <a:gd name="connsiteX2" fmla="*/ 130343 w 252621"/>
                <a:gd name="connsiteY2" fmla="*/ 222327 h 790737"/>
                <a:gd name="connsiteX3" fmla="*/ 123993 w 252621"/>
                <a:gd name="connsiteY3" fmla="*/ 350915 h 790737"/>
                <a:gd name="connsiteX4" fmla="*/ 55731 w 252621"/>
                <a:gd name="connsiteY4" fmla="*/ 463627 h 790737"/>
                <a:gd name="connsiteX5" fmla="*/ 36681 w 252621"/>
                <a:gd name="connsiteY5" fmla="*/ 581102 h 790737"/>
                <a:gd name="connsiteX6" fmla="*/ 1756 w 252621"/>
                <a:gd name="connsiteY6" fmla="*/ 655715 h 790737"/>
                <a:gd name="connsiteX7" fmla="*/ 97006 w 252621"/>
                <a:gd name="connsiteY7" fmla="*/ 790652 h 790737"/>
                <a:gd name="connsiteX8" fmla="*/ 170031 w 252621"/>
                <a:gd name="connsiteY8" fmla="*/ 671590 h 790737"/>
                <a:gd name="connsiteX9" fmla="*/ 228768 w 252621"/>
                <a:gd name="connsiteY9" fmla="*/ 414415 h 790737"/>
                <a:gd name="connsiteX10" fmla="*/ 252581 w 252621"/>
                <a:gd name="connsiteY10" fmla="*/ 147715 h 790737"/>
                <a:gd name="connsiteX11" fmla="*/ 206543 w 252621"/>
                <a:gd name="connsiteY11" fmla="*/ 77 h 790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621" h="790737">
                  <a:moveTo>
                    <a:pt x="206543" y="77"/>
                  </a:moveTo>
                  <a:cubicBezTo>
                    <a:pt x="194108" y="-3098"/>
                    <a:pt x="190668" y="91623"/>
                    <a:pt x="177968" y="128665"/>
                  </a:cubicBezTo>
                  <a:cubicBezTo>
                    <a:pt x="165268" y="165707"/>
                    <a:pt x="139339" y="185285"/>
                    <a:pt x="130343" y="222327"/>
                  </a:cubicBezTo>
                  <a:cubicBezTo>
                    <a:pt x="121347" y="259369"/>
                    <a:pt x="136428" y="310698"/>
                    <a:pt x="123993" y="350915"/>
                  </a:cubicBezTo>
                  <a:cubicBezTo>
                    <a:pt x="111558" y="391132"/>
                    <a:pt x="70283" y="425263"/>
                    <a:pt x="55731" y="463627"/>
                  </a:cubicBezTo>
                  <a:cubicBezTo>
                    <a:pt x="41179" y="501992"/>
                    <a:pt x="45677" y="549087"/>
                    <a:pt x="36681" y="581102"/>
                  </a:cubicBezTo>
                  <a:cubicBezTo>
                    <a:pt x="27685" y="613117"/>
                    <a:pt x="-8298" y="620790"/>
                    <a:pt x="1756" y="655715"/>
                  </a:cubicBezTo>
                  <a:cubicBezTo>
                    <a:pt x="11810" y="690640"/>
                    <a:pt x="68960" y="788006"/>
                    <a:pt x="97006" y="790652"/>
                  </a:cubicBezTo>
                  <a:cubicBezTo>
                    <a:pt x="125052" y="793298"/>
                    <a:pt x="148071" y="734296"/>
                    <a:pt x="170031" y="671590"/>
                  </a:cubicBezTo>
                  <a:cubicBezTo>
                    <a:pt x="191991" y="608884"/>
                    <a:pt x="215010" y="501728"/>
                    <a:pt x="228768" y="414415"/>
                  </a:cubicBezTo>
                  <a:cubicBezTo>
                    <a:pt x="242526" y="327103"/>
                    <a:pt x="253375" y="218888"/>
                    <a:pt x="252581" y="147715"/>
                  </a:cubicBezTo>
                  <a:cubicBezTo>
                    <a:pt x="251787" y="76542"/>
                    <a:pt x="218978" y="3252"/>
                    <a:pt x="206543" y="7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: 図形 72">
              <a:extLst>
                <a:ext uri="{FF2B5EF4-FFF2-40B4-BE49-F238E27FC236}">
                  <a16:creationId xmlns:a16="http://schemas.microsoft.com/office/drawing/2014/main" id="{5A0EACCC-D9C8-498C-B203-5F94591F5837}"/>
                </a:ext>
              </a:extLst>
            </p:cNvPr>
            <p:cNvSpPr/>
            <p:nvPr/>
          </p:nvSpPr>
          <p:spPr>
            <a:xfrm>
              <a:off x="7833679" y="1118470"/>
              <a:ext cx="286190" cy="644470"/>
            </a:xfrm>
            <a:custGeom>
              <a:avLst/>
              <a:gdLst>
                <a:gd name="connsiteX0" fmla="*/ 104 w 286190"/>
                <a:gd name="connsiteY0" fmla="*/ 1247 h 644470"/>
                <a:gd name="connsiteX1" fmla="*/ 131338 w 286190"/>
                <a:gd name="connsiteY1" fmla="*/ 115547 h 644470"/>
                <a:gd name="connsiteX2" fmla="*/ 203304 w 286190"/>
                <a:gd name="connsiteY2" fmla="*/ 322980 h 644470"/>
                <a:gd name="connsiteX3" fmla="*/ 283738 w 286190"/>
                <a:gd name="connsiteY3" fmla="*/ 636247 h 644470"/>
                <a:gd name="connsiteX4" fmla="*/ 258338 w 286190"/>
                <a:gd name="connsiteY4" fmla="*/ 536763 h 644470"/>
                <a:gd name="connsiteX5" fmla="*/ 186371 w 286190"/>
                <a:gd name="connsiteY5" fmla="*/ 358963 h 644470"/>
                <a:gd name="connsiteX6" fmla="*/ 110171 w 286190"/>
                <a:gd name="connsiteY6" fmla="*/ 185397 h 644470"/>
                <a:gd name="connsiteX7" fmla="*/ 104 w 286190"/>
                <a:gd name="connsiteY7" fmla="*/ 1247 h 64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6190" h="644470">
                  <a:moveTo>
                    <a:pt x="104" y="1247"/>
                  </a:moveTo>
                  <a:cubicBezTo>
                    <a:pt x="3632" y="-10395"/>
                    <a:pt x="97471" y="61925"/>
                    <a:pt x="131338" y="115547"/>
                  </a:cubicBezTo>
                  <a:cubicBezTo>
                    <a:pt x="165205" y="169169"/>
                    <a:pt x="177904" y="236197"/>
                    <a:pt x="203304" y="322980"/>
                  </a:cubicBezTo>
                  <a:cubicBezTo>
                    <a:pt x="228704" y="409763"/>
                    <a:pt x="274566" y="600617"/>
                    <a:pt x="283738" y="636247"/>
                  </a:cubicBezTo>
                  <a:cubicBezTo>
                    <a:pt x="292910" y="671877"/>
                    <a:pt x="274566" y="582977"/>
                    <a:pt x="258338" y="536763"/>
                  </a:cubicBezTo>
                  <a:cubicBezTo>
                    <a:pt x="242110" y="490549"/>
                    <a:pt x="211065" y="417524"/>
                    <a:pt x="186371" y="358963"/>
                  </a:cubicBezTo>
                  <a:cubicBezTo>
                    <a:pt x="161677" y="300402"/>
                    <a:pt x="137335" y="240783"/>
                    <a:pt x="110171" y="185397"/>
                  </a:cubicBezTo>
                  <a:cubicBezTo>
                    <a:pt x="83007" y="130011"/>
                    <a:pt x="-3424" y="12889"/>
                    <a:pt x="104" y="12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: 図形 73">
              <a:extLst>
                <a:ext uri="{FF2B5EF4-FFF2-40B4-BE49-F238E27FC236}">
                  <a16:creationId xmlns:a16="http://schemas.microsoft.com/office/drawing/2014/main" id="{D3F610CF-FE1D-4D91-8DA8-8F2329FED241}"/>
                </a:ext>
              </a:extLst>
            </p:cNvPr>
            <p:cNvSpPr/>
            <p:nvPr/>
          </p:nvSpPr>
          <p:spPr>
            <a:xfrm>
              <a:off x="7347768" y="736516"/>
              <a:ext cx="405582" cy="196934"/>
            </a:xfrm>
            <a:custGeom>
              <a:avLst/>
              <a:gdLst>
                <a:gd name="connsiteX0" fmla="*/ 1299 w 405582"/>
                <a:gd name="connsiteY0" fmla="*/ 84 h 196934"/>
                <a:gd name="connsiteX1" fmla="*/ 107132 w 405582"/>
                <a:gd name="connsiteY1" fmla="*/ 42417 h 196934"/>
                <a:gd name="connsiteX2" fmla="*/ 181215 w 405582"/>
                <a:gd name="connsiteY2" fmla="*/ 108034 h 196934"/>
                <a:gd name="connsiteX3" fmla="*/ 301865 w 405582"/>
                <a:gd name="connsiteY3" fmla="*/ 173651 h 196934"/>
                <a:gd name="connsiteX4" fmla="*/ 405582 w 405582"/>
                <a:gd name="connsiteY4" fmla="*/ 196934 h 196934"/>
                <a:gd name="connsiteX5" fmla="*/ 405582 w 405582"/>
                <a:gd name="connsiteY5" fmla="*/ 196934 h 196934"/>
                <a:gd name="connsiteX6" fmla="*/ 318799 w 405582"/>
                <a:gd name="connsiteY6" fmla="*/ 131317 h 196934"/>
                <a:gd name="connsiteX7" fmla="*/ 185449 w 405582"/>
                <a:gd name="connsiteY7" fmla="*/ 53001 h 196934"/>
                <a:gd name="connsiteX8" fmla="*/ 1299 w 405582"/>
                <a:gd name="connsiteY8" fmla="*/ 84 h 196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582" h="196934">
                  <a:moveTo>
                    <a:pt x="1299" y="84"/>
                  </a:moveTo>
                  <a:cubicBezTo>
                    <a:pt x="-11754" y="-1680"/>
                    <a:pt x="77146" y="24425"/>
                    <a:pt x="107132" y="42417"/>
                  </a:cubicBezTo>
                  <a:cubicBezTo>
                    <a:pt x="137118" y="60409"/>
                    <a:pt x="148760" y="86162"/>
                    <a:pt x="181215" y="108034"/>
                  </a:cubicBezTo>
                  <a:cubicBezTo>
                    <a:pt x="213670" y="129906"/>
                    <a:pt x="264471" y="158834"/>
                    <a:pt x="301865" y="173651"/>
                  </a:cubicBezTo>
                  <a:cubicBezTo>
                    <a:pt x="339260" y="188468"/>
                    <a:pt x="405582" y="196934"/>
                    <a:pt x="405582" y="196934"/>
                  </a:cubicBezTo>
                  <a:lnTo>
                    <a:pt x="405582" y="196934"/>
                  </a:lnTo>
                  <a:cubicBezTo>
                    <a:pt x="391118" y="185998"/>
                    <a:pt x="355488" y="155306"/>
                    <a:pt x="318799" y="131317"/>
                  </a:cubicBezTo>
                  <a:cubicBezTo>
                    <a:pt x="282110" y="107328"/>
                    <a:pt x="233074" y="74168"/>
                    <a:pt x="185449" y="53001"/>
                  </a:cubicBezTo>
                  <a:cubicBezTo>
                    <a:pt x="137824" y="31834"/>
                    <a:pt x="14352" y="1848"/>
                    <a:pt x="1299" y="8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: 図形 74">
              <a:extLst>
                <a:ext uri="{FF2B5EF4-FFF2-40B4-BE49-F238E27FC236}">
                  <a16:creationId xmlns:a16="http://schemas.microsoft.com/office/drawing/2014/main" id="{FA93DB82-1566-47C2-903E-E7B56E41AC96}"/>
                </a:ext>
              </a:extLst>
            </p:cNvPr>
            <p:cNvSpPr/>
            <p:nvPr/>
          </p:nvSpPr>
          <p:spPr>
            <a:xfrm>
              <a:off x="7829440" y="1400356"/>
              <a:ext cx="260539" cy="805248"/>
            </a:xfrm>
            <a:custGeom>
              <a:avLst/>
              <a:gdLst>
                <a:gd name="connsiteX0" fmla="*/ 110 w 260539"/>
                <a:gd name="connsiteY0" fmla="*/ 9344 h 805248"/>
                <a:gd name="connsiteX1" fmla="*/ 76310 w 260539"/>
                <a:gd name="connsiteY1" fmla="*/ 163861 h 805248"/>
                <a:gd name="connsiteX2" fmla="*/ 133460 w 260539"/>
                <a:gd name="connsiteY2" fmla="*/ 303561 h 805248"/>
                <a:gd name="connsiteX3" fmla="*/ 167327 w 260539"/>
                <a:gd name="connsiteY3" fmla="*/ 563911 h 805248"/>
                <a:gd name="connsiteX4" fmla="*/ 205427 w 260539"/>
                <a:gd name="connsiteY4" fmla="*/ 705727 h 805248"/>
                <a:gd name="connsiteX5" fmla="*/ 260460 w 260539"/>
                <a:gd name="connsiteY5" fmla="*/ 805211 h 805248"/>
                <a:gd name="connsiteX6" fmla="*/ 218127 w 260539"/>
                <a:gd name="connsiteY6" fmla="*/ 695144 h 805248"/>
                <a:gd name="connsiteX7" fmla="*/ 237177 w 260539"/>
                <a:gd name="connsiteY7" fmla="*/ 527927 h 805248"/>
                <a:gd name="connsiteX8" fmla="*/ 241410 w 260539"/>
                <a:gd name="connsiteY8" fmla="*/ 307794 h 805248"/>
                <a:gd name="connsiteX9" fmla="*/ 207543 w 260539"/>
                <a:gd name="connsiteY9" fmla="*/ 208311 h 805248"/>
                <a:gd name="connsiteX10" fmla="*/ 110177 w 260539"/>
                <a:gd name="connsiteY10" fmla="*/ 129994 h 805248"/>
                <a:gd name="connsiteX11" fmla="*/ 86893 w 260539"/>
                <a:gd name="connsiteY11" fmla="*/ 87661 h 805248"/>
                <a:gd name="connsiteX12" fmla="*/ 59377 w 260539"/>
                <a:gd name="connsiteY12" fmla="*/ 24161 h 805248"/>
                <a:gd name="connsiteX13" fmla="*/ 110 w 260539"/>
                <a:gd name="connsiteY13" fmla="*/ 9344 h 805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0539" h="805248">
                  <a:moveTo>
                    <a:pt x="110" y="9344"/>
                  </a:moveTo>
                  <a:cubicBezTo>
                    <a:pt x="2932" y="32627"/>
                    <a:pt x="54085" y="114825"/>
                    <a:pt x="76310" y="163861"/>
                  </a:cubicBezTo>
                  <a:cubicBezTo>
                    <a:pt x="98535" y="212897"/>
                    <a:pt x="118291" y="236886"/>
                    <a:pt x="133460" y="303561"/>
                  </a:cubicBezTo>
                  <a:cubicBezTo>
                    <a:pt x="148629" y="370236"/>
                    <a:pt x="155333" y="496883"/>
                    <a:pt x="167327" y="563911"/>
                  </a:cubicBezTo>
                  <a:cubicBezTo>
                    <a:pt x="179321" y="630939"/>
                    <a:pt x="189905" y="665510"/>
                    <a:pt x="205427" y="705727"/>
                  </a:cubicBezTo>
                  <a:cubicBezTo>
                    <a:pt x="220949" y="745944"/>
                    <a:pt x="258343" y="806975"/>
                    <a:pt x="260460" y="805211"/>
                  </a:cubicBezTo>
                  <a:cubicBezTo>
                    <a:pt x="262577" y="803447"/>
                    <a:pt x="222007" y="741358"/>
                    <a:pt x="218127" y="695144"/>
                  </a:cubicBezTo>
                  <a:cubicBezTo>
                    <a:pt x="214247" y="648930"/>
                    <a:pt x="233297" y="592485"/>
                    <a:pt x="237177" y="527927"/>
                  </a:cubicBezTo>
                  <a:cubicBezTo>
                    <a:pt x="241057" y="463369"/>
                    <a:pt x="246349" y="361063"/>
                    <a:pt x="241410" y="307794"/>
                  </a:cubicBezTo>
                  <a:cubicBezTo>
                    <a:pt x="236471" y="254525"/>
                    <a:pt x="229415" y="237944"/>
                    <a:pt x="207543" y="208311"/>
                  </a:cubicBezTo>
                  <a:cubicBezTo>
                    <a:pt x="185671" y="178678"/>
                    <a:pt x="130285" y="150102"/>
                    <a:pt x="110177" y="129994"/>
                  </a:cubicBezTo>
                  <a:cubicBezTo>
                    <a:pt x="90069" y="109886"/>
                    <a:pt x="95360" y="105300"/>
                    <a:pt x="86893" y="87661"/>
                  </a:cubicBezTo>
                  <a:cubicBezTo>
                    <a:pt x="78426" y="70022"/>
                    <a:pt x="69608" y="36156"/>
                    <a:pt x="59377" y="24161"/>
                  </a:cubicBezTo>
                  <a:cubicBezTo>
                    <a:pt x="49147" y="12167"/>
                    <a:pt x="-2712" y="-13939"/>
                    <a:pt x="110" y="93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: 図形 75">
              <a:extLst>
                <a:ext uri="{FF2B5EF4-FFF2-40B4-BE49-F238E27FC236}">
                  <a16:creationId xmlns:a16="http://schemas.microsoft.com/office/drawing/2014/main" id="{AB2B3714-D553-4877-B139-CC288951429A}"/>
                </a:ext>
              </a:extLst>
            </p:cNvPr>
            <p:cNvSpPr/>
            <p:nvPr/>
          </p:nvSpPr>
          <p:spPr>
            <a:xfrm>
              <a:off x="8155134" y="1664133"/>
              <a:ext cx="184502" cy="947932"/>
            </a:xfrm>
            <a:custGeom>
              <a:avLst/>
              <a:gdLst>
                <a:gd name="connsiteX0" fmla="*/ 383 w 184502"/>
                <a:gd name="connsiteY0" fmla="*/ 3800 h 947932"/>
                <a:gd name="connsiteX1" fmla="*/ 53299 w 184502"/>
                <a:gd name="connsiteY1" fmla="*/ 259917 h 947932"/>
                <a:gd name="connsiteX2" fmla="*/ 42716 w 184502"/>
                <a:gd name="connsiteY2" fmla="*/ 522384 h 947932"/>
                <a:gd name="connsiteX3" fmla="*/ 25783 w 184502"/>
                <a:gd name="connsiteY3" fmla="*/ 806017 h 947932"/>
                <a:gd name="connsiteX4" fmla="*/ 42716 w 184502"/>
                <a:gd name="connsiteY4" fmla="*/ 947834 h 947932"/>
                <a:gd name="connsiteX5" fmla="*/ 46949 w 184502"/>
                <a:gd name="connsiteY5" fmla="*/ 786967 h 947932"/>
                <a:gd name="connsiteX6" fmla="*/ 74466 w 184502"/>
                <a:gd name="connsiteY6" fmla="*/ 545667 h 947932"/>
                <a:gd name="connsiteX7" fmla="*/ 80816 w 184502"/>
                <a:gd name="connsiteY7" fmla="*/ 372100 h 947932"/>
                <a:gd name="connsiteX8" fmla="*/ 112566 w 184502"/>
                <a:gd name="connsiteY8" fmla="*/ 477934 h 947932"/>
                <a:gd name="connsiteX9" fmla="*/ 157016 w 184502"/>
                <a:gd name="connsiteY9" fmla="*/ 712884 h 947932"/>
                <a:gd name="connsiteX10" fmla="*/ 182416 w 184502"/>
                <a:gd name="connsiteY10" fmla="*/ 926667 h 947932"/>
                <a:gd name="connsiteX11" fmla="*/ 176066 w 184502"/>
                <a:gd name="connsiteY11" fmla="*/ 615517 h 947932"/>
                <a:gd name="connsiteX12" fmla="*/ 121033 w 184502"/>
                <a:gd name="connsiteY12" fmla="*/ 312834 h 947932"/>
                <a:gd name="connsiteX13" fmla="*/ 85049 w 184502"/>
                <a:gd name="connsiteY13" fmla="*/ 120217 h 947932"/>
                <a:gd name="connsiteX14" fmla="*/ 383 w 184502"/>
                <a:gd name="connsiteY14" fmla="*/ 3800 h 94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4502" h="947932">
                  <a:moveTo>
                    <a:pt x="383" y="3800"/>
                  </a:moveTo>
                  <a:cubicBezTo>
                    <a:pt x="-4909" y="27083"/>
                    <a:pt x="46243" y="173486"/>
                    <a:pt x="53299" y="259917"/>
                  </a:cubicBezTo>
                  <a:cubicBezTo>
                    <a:pt x="60355" y="346348"/>
                    <a:pt x="47302" y="431367"/>
                    <a:pt x="42716" y="522384"/>
                  </a:cubicBezTo>
                  <a:cubicBezTo>
                    <a:pt x="38130" y="613401"/>
                    <a:pt x="25783" y="735109"/>
                    <a:pt x="25783" y="806017"/>
                  </a:cubicBezTo>
                  <a:cubicBezTo>
                    <a:pt x="25783" y="876925"/>
                    <a:pt x="39188" y="951009"/>
                    <a:pt x="42716" y="947834"/>
                  </a:cubicBezTo>
                  <a:cubicBezTo>
                    <a:pt x="46244" y="944659"/>
                    <a:pt x="41657" y="853995"/>
                    <a:pt x="46949" y="786967"/>
                  </a:cubicBezTo>
                  <a:cubicBezTo>
                    <a:pt x="52241" y="719939"/>
                    <a:pt x="68821" y="614812"/>
                    <a:pt x="74466" y="545667"/>
                  </a:cubicBezTo>
                  <a:cubicBezTo>
                    <a:pt x="80111" y="476522"/>
                    <a:pt x="74466" y="383389"/>
                    <a:pt x="80816" y="372100"/>
                  </a:cubicBezTo>
                  <a:cubicBezTo>
                    <a:pt x="87166" y="360811"/>
                    <a:pt x="99866" y="421137"/>
                    <a:pt x="112566" y="477934"/>
                  </a:cubicBezTo>
                  <a:cubicBezTo>
                    <a:pt x="125266" y="534731"/>
                    <a:pt x="145374" y="638095"/>
                    <a:pt x="157016" y="712884"/>
                  </a:cubicBezTo>
                  <a:cubicBezTo>
                    <a:pt x="168658" y="787673"/>
                    <a:pt x="179241" y="942895"/>
                    <a:pt x="182416" y="926667"/>
                  </a:cubicBezTo>
                  <a:cubicBezTo>
                    <a:pt x="185591" y="910439"/>
                    <a:pt x="186297" y="717823"/>
                    <a:pt x="176066" y="615517"/>
                  </a:cubicBezTo>
                  <a:cubicBezTo>
                    <a:pt x="165836" y="513212"/>
                    <a:pt x="136203" y="395384"/>
                    <a:pt x="121033" y="312834"/>
                  </a:cubicBezTo>
                  <a:cubicBezTo>
                    <a:pt x="105863" y="230284"/>
                    <a:pt x="102335" y="170664"/>
                    <a:pt x="85049" y="120217"/>
                  </a:cubicBezTo>
                  <a:cubicBezTo>
                    <a:pt x="67763" y="69770"/>
                    <a:pt x="5675" y="-19483"/>
                    <a:pt x="383" y="38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: 図形 76">
              <a:extLst>
                <a:ext uri="{FF2B5EF4-FFF2-40B4-BE49-F238E27FC236}">
                  <a16:creationId xmlns:a16="http://schemas.microsoft.com/office/drawing/2014/main" id="{F62A3AF4-DD36-4B4D-9CF9-E5108A3A21D5}"/>
                </a:ext>
              </a:extLst>
            </p:cNvPr>
            <p:cNvSpPr/>
            <p:nvPr/>
          </p:nvSpPr>
          <p:spPr>
            <a:xfrm>
              <a:off x="7037064" y="616827"/>
              <a:ext cx="249561" cy="141481"/>
            </a:xfrm>
            <a:custGeom>
              <a:avLst/>
              <a:gdLst>
                <a:gd name="connsiteX0" fmla="*/ 249561 w 249561"/>
                <a:gd name="connsiteY0" fmla="*/ 116598 h 141481"/>
                <a:gd name="connsiteX1" fmla="*/ 174949 w 249561"/>
                <a:gd name="connsiteY1" fmla="*/ 57861 h 141481"/>
                <a:gd name="connsiteX2" fmla="*/ 74936 w 249561"/>
                <a:gd name="connsiteY2" fmla="*/ 14998 h 141481"/>
                <a:gd name="connsiteX3" fmla="*/ 324 w 249561"/>
                <a:gd name="connsiteY3" fmla="*/ 711 h 141481"/>
                <a:gd name="connsiteX4" fmla="*/ 51124 w 249561"/>
                <a:gd name="connsiteY4" fmla="*/ 34048 h 141481"/>
                <a:gd name="connsiteX5" fmla="*/ 128911 w 249561"/>
                <a:gd name="connsiteY5" fmla="*/ 91198 h 141481"/>
                <a:gd name="connsiteX6" fmla="*/ 174949 w 249561"/>
                <a:gd name="connsiteY6" fmla="*/ 140411 h 141481"/>
                <a:gd name="connsiteX7" fmla="*/ 249561 w 249561"/>
                <a:gd name="connsiteY7" fmla="*/ 116598 h 141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9561" h="141481">
                  <a:moveTo>
                    <a:pt x="249561" y="116598"/>
                  </a:moveTo>
                  <a:cubicBezTo>
                    <a:pt x="249561" y="102840"/>
                    <a:pt x="204053" y="74794"/>
                    <a:pt x="174949" y="57861"/>
                  </a:cubicBezTo>
                  <a:cubicBezTo>
                    <a:pt x="145845" y="40928"/>
                    <a:pt x="104040" y="24523"/>
                    <a:pt x="74936" y="14998"/>
                  </a:cubicBezTo>
                  <a:cubicBezTo>
                    <a:pt x="45832" y="5473"/>
                    <a:pt x="4293" y="-2464"/>
                    <a:pt x="324" y="711"/>
                  </a:cubicBezTo>
                  <a:cubicBezTo>
                    <a:pt x="-3645" y="3886"/>
                    <a:pt x="29693" y="18967"/>
                    <a:pt x="51124" y="34048"/>
                  </a:cubicBezTo>
                  <a:cubicBezTo>
                    <a:pt x="72555" y="49129"/>
                    <a:pt x="108273" y="73471"/>
                    <a:pt x="128911" y="91198"/>
                  </a:cubicBezTo>
                  <a:cubicBezTo>
                    <a:pt x="149549" y="108925"/>
                    <a:pt x="157487" y="135119"/>
                    <a:pt x="174949" y="140411"/>
                  </a:cubicBezTo>
                  <a:cubicBezTo>
                    <a:pt x="192411" y="145703"/>
                    <a:pt x="249561" y="130356"/>
                    <a:pt x="249561" y="11659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: 図形 77">
              <a:extLst>
                <a:ext uri="{FF2B5EF4-FFF2-40B4-BE49-F238E27FC236}">
                  <a16:creationId xmlns:a16="http://schemas.microsoft.com/office/drawing/2014/main" id="{DF1C6A1B-4324-4634-B9E0-7DBCF576D910}"/>
                </a:ext>
              </a:extLst>
            </p:cNvPr>
            <p:cNvSpPr/>
            <p:nvPr/>
          </p:nvSpPr>
          <p:spPr>
            <a:xfrm>
              <a:off x="6857932" y="689754"/>
              <a:ext cx="321163" cy="172861"/>
            </a:xfrm>
            <a:custGeom>
              <a:avLst/>
              <a:gdLst>
                <a:gd name="connsiteX0" fmla="*/ 319156 w 321163"/>
                <a:gd name="connsiteY0" fmla="*/ 135746 h 172861"/>
                <a:gd name="connsiteX1" fmla="*/ 271531 w 321163"/>
                <a:gd name="connsiteY1" fmla="*/ 164321 h 172861"/>
                <a:gd name="connsiteX2" fmla="*/ 252481 w 321163"/>
                <a:gd name="connsiteY2" fmla="*/ 170671 h 172861"/>
                <a:gd name="connsiteX3" fmla="*/ 208031 w 321163"/>
                <a:gd name="connsiteY3" fmla="*/ 130984 h 172861"/>
                <a:gd name="connsiteX4" fmla="*/ 154056 w 321163"/>
                <a:gd name="connsiteY4" fmla="*/ 84946 h 172861"/>
                <a:gd name="connsiteX5" fmla="*/ 120718 w 321163"/>
                <a:gd name="connsiteY5" fmla="*/ 48434 h 172861"/>
                <a:gd name="connsiteX6" fmla="*/ 68 w 321163"/>
                <a:gd name="connsiteY6" fmla="*/ 2396 h 172861"/>
                <a:gd name="connsiteX7" fmla="*/ 104843 w 321163"/>
                <a:gd name="connsiteY7" fmla="*/ 8746 h 172861"/>
                <a:gd name="connsiteX8" fmla="*/ 196918 w 321163"/>
                <a:gd name="connsiteY8" fmla="*/ 27796 h 172861"/>
                <a:gd name="connsiteX9" fmla="*/ 319156 w 321163"/>
                <a:gd name="connsiteY9" fmla="*/ 135746 h 172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1163" h="172861">
                  <a:moveTo>
                    <a:pt x="319156" y="135746"/>
                  </a:moveTo>
                  <a:cubicBezTo>
                    <a:pt x="331591" y="158500"/>
                    <a:pt x="282643" y="158500"/>
                    <a:pt x="271531" y="164321"/>
                  </a:cubicBezTo>
                  <a:cubicBezTo>
                    <a:pt x="260419" y="170142"/>
                    <a:pt x="263064" y="176227"/>
                    <a:pt x="252481" y="170671"/>
                  </a:cubicBezTo>
                  <a:cubicBezTo>
                    <a:pt x="241898" y="165115"/>
                    <a:pt x="224435" y="145272"/>
                    <a:pt x="208031" y="130984"/>
                  </a:cubicBezTo>
                  <a:cubicBezTo>
                    <a:pt x="191627" y="116696"/>
                    <a:pt x="168608" y="98704"/>
                    <a:pt x="154056" y="84946"/>
                  </a:cubicBezTo>
                  <a:cubicBezTo>
                    <a:pt x="139504" y="71188"/>
                    <a:pt x="146383" y="62192"/>
                    <a:pt x="120718" y="48434"/>
                  </a:cubicBezTo>
                  <a:cubicBezTo>
                    <a:pt x="95053" y="34676"/>
                    <a:pt x="2714" y="9011"/>
                    <a:pt x="68" y="2396"/>
                  </a:cubicBezTo>
                  <a:cubicBezTo>
                    <a:pt x="-2578" y="-4219"/>
                    <a:pt x="72035" y="4513"/>
                    <a:pt x="104843" y="8746"/>
                  </a:cubicBezTo>
                  <a:cubicBezTo>
                    <a:pt x="137651" y="12979"/>
                    <a:pt x="160935" y="10069"/>
                    <a:pt x="196918" y="27796"/>
                  </a:cubicBezTo>
                  <a:cubicBezTo>
                    <a:pt x="232901" y="45523"/>
                    <a:pt x="306721" y="112992"/>
                    <a:pt x="319156" y="13574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: 図形 78">
              <a:extLst>
                <a:ext uri="{FF2B5EF4-FFF2-40B4-BE49-F238E27FC236}">
                  <a16:creationId xmlns:a16="http://schemas.microsoft.com/office/drawing/2014/main" id="{3F7E920A-CABC-4387-B274-678BD36C763E}"/>
                </a:ext>
              </a:extLst>
            </p:cNvPr>
            <p:cNvSpPr/>
            <p:nvPr/>
          </p:nvSpPr>
          <p:spPr>
            <a:xfrm>
              <a:off x="6343567" y="683913"/>
              <a:ext cx="687560" cy="283148"/>
            </a:xfrm>
            <a:custGeom>
              <a:avLst/>
              <a:gdLst>
                <a:gd name="connsiteX0" fmla="*/ 687471 w 687560"/>
                <a:gd name="connsiteY0" fmla="*/ 279700 h 283148"/>
                <a:gd name="connsiteX1" fmla="*/ 617621 w 687560"/>
                <a:gd name="connsiteY1" fmla="*/ 203500 h 283148"/>
                <a:gd name="connsiteX2" fmla="*/ 471571 w 687560"/>
                <a:gd name="connsiteY2" fmla="*/ 165400 h 283148"/>
                <a:gd name="connsiteX3" fmla="*/ 277896 w 687560"/>
                <a:gd name="connsiteY3" fmla="*/ 71737 h 283148"/>
                <a:gd name="connsiteX4" fmla="*/ 131846 w 687560"/>
                <a:gd name="connsiteY4" fmla="*/ 8237 h 283148"/>
                <a:gd name="connsiteX5" fmla="*/ 83 w 687560"/>
                <a:gd name="connsiteY5" fmla="*/ 8237 h 283148"/>
                <a:gd name="connsiteX6" fmla="*/ 150896 w 687560"/>
                <a:gd name="connsiteY6" fmla="*/ 76500 h 283148"/>
                <a:gd name="connsiteX7" fmla="*/ 428708 w 687560"/>
                <a:gd name="connsiteY7" fmla="*/ 209850 h 283148"/>
                <a:gd name="connsiteX8" fmla="*/ 423946 w 687560"/>
                <a:gd name="connsiteY8" fmla="*/ 192387 h 283148"/>
                <a:gd name="connsiteX9" fmla="*/ 517608 w 687560"/>
                <a:gd name="connsiteY9" fmla="*/ 214612 h 283148"/>
                <a:gd name="connsiteX10" fmla="*/ 604921 w 687560"/>
                <a:gd name="connsiteY10" fmla="*/ 262237 h 283148"/>
                <a:gd name="connsiteX11" fmla="*/ 687471 w 687560"/>
                <a:gd name="connsiteY11" fmla="*/ 279700 h 283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7560" h="283148">
                  <a:moveTo>
                    <a:pt x="687471" y="279700"/>
                  </a:moveTo>
                  <a:cubicBezTo>
                    <a:pt x="689588" y="269911"/>
                    <a:pt x="653604" y="222550"/>
                    <a:pt x="617621" y="203500"/>
                  </a:cubicBezTo>
                  <a:cubicBezTo>
                    <a:pt x="581638" y="184450"/>
                    <a:pt x="528192" y="187360"/>
                    <a:pt x="471571" y="165400"/>
                  </a:cubicBezTo>
                  <a:cubicBezTo>
                    <a:pt x="414950" y="143439"/>
                    <a:pt x="334517" y="97931"/>
                    <a:pt x="277896" y="71737"/>
                  </a:cubicBezTo>
                  <a:cubicBezTo>
                    <a:pt x="221275" y="45543"/>
                    <a:pt x="178148" y="18820"/>
                    <a:pt x="131846" y="8237"/>
                  </a:cubicBezTo>
                  <a:cubicBezTo>
                    <a:pt x="85544" y="-2346"/>
                    <a:pt x="-3092" y="-3140"/>
                    <a:pt x="83" y="8237"/>
                  </a:cubicBezTo>
                  <a:cubicBezTo>
                    <a:pt x="3258" y="19614"/>
                    <a:pt x="150896" y="76500"/>
                    <a:pt x="150896" y="76500"/>
                  </a:cubicBezTo>
                  <a:cubicBezTo>
                    <a:pt x="222333" y="110102"/>
                    <a:pt x="383200" y="190535"/>
                    <a:pt x="428708" y="209850"/>
                  </a:cubicBezTo>
                  <a:cubicBezTo>
                    <a:pt x="474216" y="229164"/>
                    <a:pt x="409129" y="191593"/>
                    <a:pt x="423946" y="192387"/>
                  </a:cubicBezTo>
                  <a:cubicBezTo>
                    <a:pt x="438763" y="193181"/>
                    <a:pt x="487446" y="202970"/>
                    <a:pt x="517608" y="214612"/>
                  </a:cubicBezTo>
                  <a:cubicBezTo>
                    <a:pt x="547770" y="226254"/>
                    <a:pt x="575817" y="247685"/>
                    <a:pt x="604921" y="262237"/>
                  </a:cubicBezTo>
                  <a:cubicBezTo>
                    <a:pt x="634025" y="276789"/>
                    <a:pt x="685354" y="289489"/>
                    <a:pt x="687471" y="2797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: 図形 79">
              <a:extLst>
                <a:ext uri="{FF2B5EF4-FFF2-40B4-BE49-F238E27FC236}">
                  <a16:creationId xmlns:a16="http://schemas.microsoft.com/office/drawing/2014/main" id="{B6FFF0DD-87EF-408E-AC4F-9216D2704AD6}"/>
                </a:ext>
              </a:extLst>
            </p:cNvPr>
            <p:cNvSpPr/>
            <p:nvPr/>
          </p:nvSpPr>
          <p:spPr>
            <a:xfrm>
              <a:off x="7211954" y="1060405"/>
              <a:ext cx="514211" cy="269232"/>
            </a:xfrm>
            <a:custGeom>
              <a:avLst/>
              <a:gdLst>
                <a:gd name="connsiteX0" fmla="*/ 59 w 514211"/>
                <a:gd name="connsiteY0" fmla="*/ 14333 h 269232"/>
                <a:gd name="connsiteX1" fmla="*/ 158809 w 514211"/>
                <a:gd name="connsiteY1" fmla="*/ 38145 h 269232"/>
                <a:gd name="connsiteX2" fmla="*/ 222309 w 514211"/>
                <a:gd name="connsiteY2" fmla="*/ 58783 h 269232"/>
                <a:gd name="connsiteX3" fmla="*/ 425509 w 514211"/>
                <a:gd name="connsiteY3" fmla="*/ 176258 h 269232"/>
                <a:gd name="connsiteX4" fmla="*/ 504884 w 514211"/>
                <a:gd name="connsiteY4" fmla="*/ 241345 h 269232"/>
                <a:gd name="connsiteX5" fmla="*/ 508059 w 514211"/>
                <a:gd name="connsiteY5" fmla="*/ 266745 h 269232"/>
                <a:gd name="connsiteX6" fmla="*/ 463609 w 514211"/>
                <a:gd name="connsiteY6" fmla="*/ 184195 h 269232"/>
                <a:gd name="connsiteX7" fmla="*/ 396934 w 514211"/>
                <a:gd name="connsiteY7" fmla="*/ 115933 h 269232"/>
                <a:gd name="connsiteX8" fmla="*/ 177859 w 514211"/>
                <a:gd name="connsiteY8" fmla="*/ 7983 h 269232"/>
                <a:gd name="connsiteX9" fmla="*/ 59 w 514211"/>
                <a:gd name="connsiteY9" fmla="*/ 14333 h 26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4211" h="269232">
                  <a:moveTo>
                    <a:pt x="59" y="14333"/>
                  </a:moveTo>
                  <a:cubicBezTo>
                    <a:pt x="-3116" y="19360"/>
                    <a:pt x="121767" y="30737"/>
                    <a:pt x="158809" y="38145"/>
                  </a:cubicBezTo>
                  <a:cubicBezTo>
                    <a:pt x="195851" y="45553"/>
                    <a:pt x="177859" y="35764"/>
                    <a:pt x="222309" y="58783"/>
                  </a:cubicBezTo>
                  <a:cubicBezTo>
                    <a:pt x="266759" y="81802"/>
                    <a:pt x="378413" y="145831"/>
                    <a:pt x="425509" y="176258"/>
                  </a:cubicBezTo>
                  <a:cubicBezTo>
                    <a:pt x="472605" y="206685"/>
                    <a:pt x="491126" y="226264"/>
                    <a:pt x="504884" y="241345"/>
                  </a:cubicBezTo>
                  <a:cubicBezTo>
                    <a:pt x="518642" y="256426"/>
                    <a:pt x="514938" y="276270"/>
                    <a:pt x="508059" y="266745"/>
                  </a:cubicBezTo>
                  <a:cubicBezTo>
                    <a:pt x="501180" y="257220"/>
                    <a:pt x="482130" y="209330"/>
                    <a:pt x="463609" y="184195"/>
                  </a:cubicBezTo>
                  <a:cubicBezTo>
                    <a:pt x="445088" y="159060"/>
                    <a:pt x="444559" y="145302"/>
                    <a:pt x="396934" y="115933"/>
                  </a:cubicBezTo>
                  <a:cubicBezTo>
                    <a:pt x="349309" y="86564"/>
                    <a:pt x="240830" y="27033"/>
                    <a:pt x="177859" y="7983"/>
                  </a:cubicBezTo>
                  <a:cubicBezTo>
                    <a:pt x="114888" y="-11067"/>
                    <a:pt x="3234" y="9306"/>
                    <a:pt x="59" y="143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: 図形 80">
              <a:extLst>
                <a:ext uri="{FF2B5EF4-FFF2-40B4-BE49-F238E27FC236}">
                  <a16:creationId xmlns:a16="http://schemas.microsoft.com/office/drawing/2014/main" id="{D149B742-5FBD-4B85-9F5A-2A27E49861F4}"/>
                </a:ext>
              </a:extLst>
            </p:cNvPr>
            <p:cNvSpPr/>
            <p:nvPr/>
          </p:nvSpPr>
          <p:spPr>
            <a:xfrm>
              <a:off x="5509783" y="907930"/>
              <a:ext cx="1060924" cy="365245"/>
            </a:xfrm>
            <a:custGeom>
              <a:avLst/>
              <a:gdLst>
                <a:gd name="connsiteX0" fmla="*/ 1060880 w 1060924"/>
                <a:gd name="connsiteY0" fmla="*/ 30283 h 365245"/>
                <a:gd name="connsiteX1" fmla="*/ 771955 w 1060924"/>
                <a:gd name="connsiteY1" fmla="*/ 35045 h 365245"/>
                <a:gd name="connsiteX2" fmla="*/ 530655 w 1060924"/>
                <a:gd name="connsiteY2" fmla="*/ 63620 h 365245"/>
                <a:gd name="connsiteX3" fmla="*/ 360792 w 1060924"/>
                <a:gd name="connsiteY3" fmla="*/ 120770 h 365245"/>
                <a:gd name="connsiteX4" fmla="*/ 221092 w 1060924"/>
                <a:gd name="connsiteY4" fmla="*/ 201733 h 365245"/>
                <a:gd name="connsiteX5" fmla="*/ 141717 w 1060924"/>
                <a:gd name="connsiteY5" fmla="*/ 255708 h 365245"/>
                <a:gd name="connsiteX6" fmla="*/ 430 w 1060924"/>
                <a:gd name="connsiteY6" fmla="*/ 365245 h 365245"/>
                <a:gd name="connsiteX7" fmla="*/ 102030 w 1060924"/>
                <a:gd name="connsiteY7" fmla="*/ 254120 h 365245"/>
                <a:gd name="connsiteX8" fmla="*/ 222680 w 1060924"/>
                <a:gd name="connsiteY8" fmla="*/ 176333 h 365245"/>
                <a:gd name="connsiteX9" fmla="*/ 378255 w 1060924"/>
                <a:gd name="connsiteY9" fmla="*/ 152520 h 365245"/>
                <a:gd name="connsiteX10" fmla="*/ 571930 w 1060924"/>
                <a:gd name="connsiteY10" fmla="*/ 38220 h 365245"/>
                <a:gd name="connsiteX11" fmla="*/ 792592 w 1060924"/>
                <a:gd name="connsiteY11" fmla="*/ 120 h 365245"/>
                <a:gd name="connsiteX12" fmla="*/ 1060880 w 1060924"/>
                <a:gd name="connsiteY12" fmla="*/ 30283 h 365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0924" h="365245">
                  <a:moveTo>
                    <a:pt x="1060880" y="30283"/>
                  </a:moveTo>
                  <a:cubicBezTo>
                    <a:pt x="1057441" y="36104"/>
                    <a:pt x="860326" y="29489"/>
                    <a:pt x="771955" y="35045"/>
                  </a:cubicBezTo>
                  <a:cubicBezTo>
                    <a:pt x="683584" y="40601"/>
                    <a:pt x="599182" y="49333"/>
                    <a:pt x="530655" y="63620"/>
                  </a:cubicBezTo>
                  <a:cubicBezTo>
                    <a:pt x="462128" y="77908"/>
                    <a:pt x="412386" y="97751"/>
                    <a:pt x="360792" y="120770"/>
                  </a:cubicBezTo>
                  <a:cubicBezTo>
                    <a:pt x="309198" y="143789"/>
                    <a:pt x="257604" y="179243"/>
                    <a:pt x="221092" y="201733"/>
                  </a:cubicBezTo>
                  <a:cubicBezTo>
                    <a:pt x="184580" y="224223"/>
                    <a:pt x="178494" y="228456"/>
                    <a:pt x="141717" y="255708"/>
                  </a:cubicBezTo>
                  <a:cubicBezTo>
                    <a:pt x="104940" y="282960"/>
                    <a:pt x="7044" y="365510"/>
                    <a:pt x="430" y="365245"/>
                  </a:cubicBezTo>
                  <a:cubicBezTo>
                    <a:pt x="-6185" y="364980"/>
                    <a:pt x="64988" y="285605"/>
                    <a:pt x="102030" y="254120"/>
                  </a:cubicBezTo>
                  <a:cubicBezTo>
                    <a:pt x="139072" y="222635"/>
                    <a:pt x="176643" y="193266"/>
                    <a:pt x="222680" y="176333"/>
                  </a:cubicBezTo>
                  <a:cubicBezTo>
                    <a:pt x="268717" y="159400"/>
                    <a:pt x="320047" y="175539"/>
                    <a:pt x="378255" y="152520"/>
                  </a:cubicBezTo>
                  <a:cubicBezTo>
                    <a:pt x="436463" y="129501"/>
                    <a:pt x="502874" y="63620"/>
                    <a:pt x="571930" y="38220"/>
                  </a:cubicBezTo>
                  <a:cubicBezTo>
                    <a:pt x="640986" y="12820"/>
                    <a:pt x="716127" y="2237"/>
                    <a:pt x="792592" y="120"/>
                  </a:cubicBezTo>
                  <a:cubicBezTo>
                    <a:pt x="869056" y="-1997"/>
                    <a:pt x="1064319" y="24462"/>
                    <a:pt x="1060880" y="302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リーフォーム: 図形 81">
              <a:extLst>
                <a:ext uri="{FF2B5EF4-FFF2-40B4-BE49-F238E27FC236}">
                  <a16:creationId xmlns:a16="http://schemas.microsoft.com/office/drawing/2014/main" id="{7F03F98F-DC7A-4DA2-A825-34588F313197}"/>
                </a:ext>
              </a:extLst>
            </p:cNvPr>
            <p:cNvSpPr/>
            <p:nvPr/>
          </p:nvSpPr>
          <p:spPr>
            <a:xfrm>
              <a:off x="7829493" y="898543"/>
              <a:ext cx="454182" cy="817216"/>
            </a:xfrm>
            <a:custGeom>
              <a:avLst/>
              <a:gdLst>
                <a:gd name="connsiteX0" fmla="*/ 57 w 454182"/>
                <a:gd name="connsiteY0" fmla="*/ 1570 h 817216"/>
                <a:gd name="connsiteX1" fmla="*/ 96895 w 454182"/>
                <a:gd name="connsiteY1" fmla="*/ 115870 h 817216"/>
                <a:gd name="connsiteX2" fmla="*/ 279457 w 454182"/>
                <a:gd name="connsiteY2" fmla="*/ 327007 h 817216"/>
                <a:gd name="connsiteX3" fmla="*/ 350895 w 454182"/>
                <a:gd name="connsiteY3" fmla="*/ 476232 h 817216"/>
                <a:gd name="connsiteX4" fmla="*/ 436620 w 454182"/>
                <a:gd name="connsiteY4" fmla="*/ 695307 h 817216"/>
                <a:gd name="connsiteX5" fmla="*/ 452495 w 454182"/>
                <a:gd name="connsiteY5" fmla="*/ 814370 h 817216"/>
                <a:gd name="connsiteX6" fmla="*/ 411220 w 454182"/>
                <a:gd name="connsiteY6" fmla="*/ 774682 h 817216"/>
                <a:gd name="connsiteX7" fmla="*/ 422332 w 454182"/>
                <a:gd name="connsiteY7" fmla="*/ 714357 h 817216"/>
                <a:gd name="connsiteX8" fmla="*/ 349307 w 454182"/>
                <a:gd name="connsiteY8" fmla="*/ 587357 h 817216"/>
                <a:gd name="connsiteX9" fmla="*/ 263582 w 454182"/>
                <a:gd name="connsiteY9" fmla="*/ 449245 h 817216"/>
                <a:gd name="connsiteX10" fmla="*/ 171507 w 454182"/>
                <a:gd name="connsiteY10" fmla="*/ 284145 h 817216"/>
                <a:gd name="connsiteX11" fmla="*/ 98482 w 454182"/>
                <a:gd name="connsiteY11" fmla="*/ 174607 h 817216"/>
                <a:gd name="connsiteX12" fmla="*/ 82607 w 454182"/>
                <a:gd name="connsiteY12" fmla="*/ 57132 h 817216"/>
                <a:gd name="connsiteX13" fmla="*/ 57 w 454182"/>
                <a:gd name="connsiteY13" fmla="*/ 1570 h 81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4182" h="817216">
                  <a:moveTo>
                    <a:pt x="57" y="1570"/>
                  </a:moveTo>
                  <a:cubicBezTo>
                    <a:pt x="2438" y="11360"/>
                    <a:pt x="96895" y="115870"/>
                    <a:pt x="96895" y="115870"/>
                  </a:cubicBezTo>
                  <a:cubicBezTo>
                    <a:pt x="143462" y="170109"/>
                    <a:pt x="237124" y="266947"/>
                    <a:pt x="279457" y="327007"/>
                  </a:cubicBezTo>
                  <a:cubicBezTo>
                    <a:pt x="321790" y="387067"/>
                    <a:pt x="324701" y="414849"/>
                    <a:pt x="350895" y="476232"/>
                  </a:cubicBezTo>
                  <a:cubicBezTo>
                    <a:pt x="377089" y="537615"/>
                    <a:pt x="419687" y="638951"/>
                    <a:pt x="436620" y="695307"/>
                  </a:cubicBezTo>
                  <a:cubicBezTo>
                    <a:pt x="453553" y="751663"/>
                    <a:pt x="456728" y="801141"/>
                    <a:pt x="452495" y="814370"/>
                  </a:cubicBezTo>
                  <a:cubicBezTo>
                    <a:pt x="448262" y="827599"/>
                    <a:pt x="416247" y="791351"/>
                    <a:pt x="411220" y="774682"/>
                  </a:cubicBezTo>
                  <a:cubicBezTo>
                    <a:pt x="406193" y="758013"/>
                    <a:pt x="432651" y="745578"/>
                    <a:pt x="422332" y="714357"/>
                  </a:cubicBezTo>
                  <a:cubicBezTo>
                    <a:pt x="412013" y="683136"/>
                    <a:pt x="375765" y="631542"/>
                    <a:pt x="349307" y="587357"/>
                  </a:cubicBezTo>
                  <a:cubicBezTo>
                    <a:pt x="322849" y="543172"/>
                    <a:pt x="293215" y="499780"/>
                    <a:pt x="263582" y="449245"/>
                  </a:cubicBezTo>
                  <a:cubicBezTo>
                    <a:pt x="233949" y="398710"/>
                    <a:pt x="199024" y="329918"/>
                    <a:pt x="171507" y="284145"/>
                  </a:cubicBezTo>
                  <a:cubicBezTo>
                    <a:pt x="143990" y="238372"/>
                    <a:pt x="113299" y="212442"/>
                    <a:pt x="98482" y="174607"/>
                  </a:cubicBezTo>
                  <a:cubicBezTo>
                    <a:pt x="83665" y="136772"/>
                    <a:pt x="95836" y="84384"/>
                    <a:pt x="82607" y="57132"/>
                  </a:cubicBezTo>
                  <a:cubicBezTo>
                    <a:pt x="69378" y="29880"/>
                    <a:pt x="-2324" y="-8220"/>
                    <a:pt x="57" y="15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リーフォーム: 図形 82">
              <a:extLst>
                <a:ext uri="{FF2B5EF4-FFF2-40B4-BE49-F238E27FC236}">
                  <a16:creationId xmlns:a16="http://schemas.microsoft.com/office/drawing/2014/main" id="{5C7608BD-4849-478C-A11B-29A8FE60F493}"/>
                </a:ext>
              </a:extLst>
            </p:cNvPr>
            <p:cNvSpPr/>
            <p:nvPr/>
          </p:nvSpPr>
          <p:spPr>
            <a:xfrm>
              <a:off x="8108669" y="1785807"/>
              <a:ext cx="59020" cy="615918"/>
            </a:xfrm>
            <a:custGeom>
              <a:avLst/>
              <a:gdLst>
                <a:gd name="connsiteX0" fmla="*/ 20919 w 59020"/>
                <a:gd name="connsiteY0" fmla="*/ 131 h 615918"/>
                <a:gd name="connsiteX1" fmla="*/ 281 w 59020"/>
                <a:gd name="connsiteY1" fmla="*/ 130306 h 615918"/>
                <a:gd name="connsiteX2" fmla="*/ 35206 w 59020"/>
                <a:gd name="connsiteY2" fmla="*/ 352556 h 615918"/>
                <a:gd name="connsiteX3" fmla="*/ 38381 w 59020"/>
                <a:gd name="connsiteY3" fmla="*/ 533531 h 615918"/>
                <a:gd name="connsiteX4" fmla="*/ 52669 w 59020"/>
                <a:gd name="connsiteY4" fmla="*/ 614493 h 615918"/>
                <a:gd name="connsiteX5" fmla="*/ 33619 w 59020"/>
                <a:gd name="connsiteY5" fmla="*/ 471618 h 615918"/>
                <a:gd name="connsiteX6" fmla="*/ 59019 w 59020"/>
                <a:gd name="connsiteY6" fmla="*/ 152531 h 615918"/>
                <a:gd name="connsiteX7" fmla="*/ 20919 w 59020"/>
                <a:gd name="connsiteY7" fmla="*/ 131 h 615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020" h="615918">
                  <a:moveTo>
                    <a:pt x="20919" y="131"/>
                  </a:moveTo>
                  <a:cubicBezTo>
                    <a:pt x="11129" y="-3573"/>
                    <a:pt x="-2100" y="71569"/>
                    <a:pt x="281" y="130306"/>
                  </a:cubicBezTo>
                  <a:cubicBezTo>
                    <a:pt x="2662" y="189043"/>
                    <a:pt x="28856" y="285352"/>
                    <a:pt x="35206" y="352556"/>
                  </a:cubicBezTo>
                  <a:cubicBezTo>
                    <a:pt x="41556" y="419760"/>
                    <a:pt x="35471" y="489875"/>
                    <a:pt x="38381" y="533531"/>
                  </a:cubicBezTo>
                  <a:cubicBezTo>
                    <a:pt x="41292" y="577187"/>
                    <a:pt x="53463" y="624812"/>
                    <a:pt x="52669" y="614493"/>
                  </a:cubicBezTo>
                  <a:cubicBezTo>
                    <a:pt x="51875" y="604174"/>
                    <a:pt x="32561" y="548612"/>
                    <a:pt x="33619" y="471618"/>
                  </a:cubicBezTo>
                  <a:cubicBezTo>
                    <a:pt x="34677" y="394624"/>
                    <a:pt x="58755" y="228995"/>
                    <a:pt x="59019" y="152531"/>
                  </a:cubicBezTo>
                  <a:cubicBezTo>
                    <a:pt x="59283" y="76067"/>
                    <a:pt x="30709" y="3835"/>
                    <a:pt x="20919" y="1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: 図形 83">
              <a:extLst>
                <a:ext uri="{FF2B5EF4-FFF2-40B4-BE49-F238E27FC236}">
                  <a16:creationId xmlns:a16="http://schemas.microsoft.com/office/drawing/2014/main" id="{51B5154C-4378-4978-BB1A-B6350EC34542}"/>
                </a:ext>
              </a:extLst>
            </p:cNvPr>
            <p:cNvSpPr/>
            <p:nvPr/>
          </p:nvSpPr>
          <p:spPr>
            <a:xfrm>
              <a:off x="4775288" y="1284180"/>
              <a:ext cx="791087" cy="916095"/>
            </a:xfrm>
            <a:custGeom>
              <a:avLst/>
              <a:gdLst>
                <a:gd name="connsiteX0" fmla="*/ 790487 w 791087"/>
                <a:gd name="connsiteY0" fmla="*/ 11220 h 916095"/>
                <a:gd name="connsiteX1" fmla="*/ 560300 w 791087"/>
                <a:gd name="connsiteY1" fmla="*/ 157270 h 916095"/>
                <a:gd name="connsiteX2" fmla="*/ 395200 w 791087"/>
                <a:gd name="connsiteY2" fmla="*/ 317608 h 916095"/>
                <a:gd name="connsiteX3" fmla="*/ 277725 w 791087"/>
                <a:gd name="connsiteY3" fmla="*/ 454133 h 916095"/>
                <a:gd name="connsiteX4" fmla="*/ 222162 w 791087"/>
                <a:gd name="connsiteY4" fmla="*/ 539858 h 916095"/>
                <a:gd name="connsiteX5" fmla="*/ 218987 w 791087"/>
                <a:gd name="connsiteY5" fmla="*/ 590658 h 916095"/>
                <a:gd name="connsiteX6" fmla="*/ 157075 w 791087"/>
                <a:gd name="connsiteY6" fmla="*/ 708133 h 916095"/>
                <a:gd name="connsiteX7" fmla="*/ 57062 w 791087"/>
                <a:gd name="connsiteY7" fmla="*/ 812908 h 916095"/>
                <a:gd name="connsiteX8" fmla="*/ 1500 w 791087"/>
                <a:gd name="connsiteY8" fmla="*/ 916095 h 916095"/>
                <a:gd name="connsiteX9" fmla="*/ 38012 w 791087"/>
                <a:gd name="connsiteY9" fmla="*/ 812908 h 916095"/>
                <a:gd name="connsiteX10" fmla="*/ 14200 w 791087"/>
                <a:gd name="connsiteY10" fmla="*/ 812908 h 916095"/>
                <a:gd name="connsiteX11" fmla="*/ 17375 w 791087"/>
                <a:gd name="connsiteY11" fmla="*/ 755758 h 916095"/>
                <a:gd name="connsiteX12" fmla="*/ 225337 w 791087"/>
                <a:gd name="connsiteY12" fmla="*/ 408095 h 916095"/>
                <a:gd name="connsiteX13" fmla="*/ 382500 w 791087"/>
                <a:gd name="connsiteY13" fmla="*/ 160445 h 916095"/>
                <a:gd name="connsiteX14" fmla="*/ 619037 w 791087"/>
                <a:gd name="connsiteY14" fmla="*/ 25508 h 916095"/>
                <a:gd name="connsiteX15" fmla="*/ 790487 w 791087"/>
                <a:gd name="connsiteY15" fmla="*/ 11220 h 91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91087" h="916095">
                  <a:moveTo>
                    <a:pt x="790487" y="11220"/>
                  </a:moveTo>
                  <a:cubicBezTo>
                    <a:pt x="780698" y="33180"/>
                    <a:pt x="626181" y="106205"/>
                    <a:pt x="560300" y="157270"/>
                  </a:cubicBezTo>
                  <a:cubicBezTo>
                    <a:pt x="494419" y="208335"/>
                    <a:pt x="442296" y="268131"/>
                    <a:pt x="395200" y="317608"/>
                  </a:cubicBezTo>
                  <a:cubicBezTo>
                    <a:pt x="348104" y="367085"/>
                    <a:pt x="306565" y="417091"/>
                    <a:pt x="277725" y="454133"/>
                  </a:cubicBezTo>
                  <a:cubicBezTo>
                    <a:pt x="248885" y="491175"/>
                    <a:pt x="231952" y="517104"/>
                    <a:pt x="222162" y="539858"/>
                  </a:cubicBezTo>
                  <a:cubicBezTo>
                    <a:pt x="212372" y="562612"/>
                    <a:pt x="229835" y="562612"/>
                    <a:pt x="218987" y="590658"/>
                  </a:cubicBezTo>
                  <a:cubicBezTo>
                    <a:pt x="208139" y="618704"/>
                    <a:pt x="184062" y="671091"/>
                    <a:pt x="157075" y="708133"/>
                  </a:cubicBezTo>
                  <a:cubicBezTo>
                    <a:pt x="130088" y="745175"/>
                    <a:pt x="82991" y="778248"/>
                    <a:pt x="57062" y="812908"/>
                  </a:cubicBezTo>
                  <a:cubicBezTo>
                    <a:pt x="31133" y="847568"/>
                    <a:pt x="4675" y="916095"/>
                    <a:pt x="1500" y="916095"/>
                  </a:cubicBezTo>
                  <a:cubicBezTo>
                    <a:pt x="-1675" y="916095"/>
                    <a:pt x="35895" y="830106"/>
                    <a:pt x="38012" y="812908"/>
                  </a:cubicBezTo>
                  <a:cubicBezTo>
                    <a:pt x="40129" y="795710"/>
                    <a:pt x="17639" y="822433"/>
                    <a:pt x="14200" y="812908"/>
                  </a:cubicBezTo>
                  <a:cubicBezTo>
                    <a:pt x="10760" y="803383"/>
                    <a:pt x="-17814" y="823227"/>
                    <a:pt x="17375" y="755758"/>
                  </a:cubicBezTo>
                  <a:cubicBezTo>
                    <a:pt x="52564" y="688289"/>
                    <a:pt x="164483" y="507314"/>
                    <a:pt x="225337" y="408095"/>
                  </a:cubicBezTo>
                  <a:cubicBezTo>
                    <a:pt x="286191" y="308876"/>
                    <a:pt x="316883" y="224210"/>
                    <a:pt x="382500" y="160445"/>
                  </a:cubicBezTo>
                  <a:cubicBezTo>
                    <a:pt x="448117" y="96680"/>
                    <a:pt x="549981" y="48527"/>
                    <a:pt x="619037" y="25508"/>
                  </a:cubicBezTo>
                  <a:cubicBezTo>
                    <a:pt x="688093" y="2489"/>
                    <a:pt x="800276" y="-10740"/>
                    <a:pt x="790487" y="1122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リーフォーム: 図形 84">
              <a:extLst>
                <a:ext uri="{FF2B5EF4-FFF2-40B4-BE49-F238E27FC236}">
                  <a16:creationId xmlns:a16="http://schemas.microsoft.com/office/drawing/2014/main" id="{E470D092-82DD-416E-9817-F33408C63993}"/>
                </a:ext>
              </a:extLst>
            </p:cNvPr>
            <p:cNvSpPr/>
            <p:nvPr/>
          </p:nvSpPr>
          <p:spPr>
            <a:xfrm>
              <a:off x="5013568" y="1417696"/>
              <a:ext cx="441275" cy="454471"/>
            </a:xfrm>
            <a:custGeom>
              <a:avLst/>
              <a:gdLst>
                <a:gd name="connsiteX0" fmla="*/ 441082 w 441275"/>
                <a:gd name="connsiteY0" fmla="*/ 1529 h 454471"/>
                <a:gd name="connsiteX1" fmla="*/ 309320 w 441275"/>
                <a:gd name="connsiteY1" fmla="*/ 65029 h 454471"/>
                <a:gd name="connsiteX2" fmla="*/ 185495 w 441275"/>
                <a:gd name="connsiteY2" fmla="*/ 165042 h 454471"/>
                <a:gd name="connsiteX3" fmla="*/ 28332 w 441275"/>
                <a:gd name="connsiteY3" fmla="*/ 379354 h 454471"/>
                <a:gd name="connsiteX4" fmla="*/ 10870 w 441275"/>
                <a:gd name="connsiteY4" fmla="*/ 452379 h 454471"/>
                <a:gd name="connsiteX5" fmla="*/ 147395 w 441275"/>
                <a:gd name="connsiteY5" fmla="*/ 311092 h 454471"/>
                <a:gd name="connsiteX6" fmla="*/ 279157 w 441275"/>
                <a:gd name="connsiteY6" fmla="*/ 128529 h 454471"/>
                <a:gd name="connsiteX7" fmla="*/ 441082 w 441275"/>
                <a:gd name="connsiteY7" fmla="*/ 1529 h 45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275" h="454471">
                  <a:moveTo>
                    <a:pt x="441082" y="1529"/>
                  </a:moveTo>
                  <a:cubicBezTo>
                    <a:pt x="446109" y="-9054"/>
                    <a:pt x="351918" y="37777"/>
                    <a:pt x="309320" y="65029"/>
                  </a:cubicBezTo>
                  <a:cubicBezTo>
                    <a:pt x="266722" y="92281"/>
                    <a:pt x="232326" y="112655"/>
                    <a:pt x="185495" y="165042"/>
                  </a:cubicBezTo>
                  <a:cubicBezTo>
                    <a:pt x="138664" y="217429"/>
                    <a:pt x="57436" y="331465"/>
                    <a:pt x="28332" y="379354"/>
                  </a:cubicBezTo>
                  <a:cubicBezTo>
                    <a:pt x="-772" y="427243"/>
                    <a:pt x="-8974" y="463756"/>
                    <a:pt x="10870" y="452379"/>
                  </a:cubicBezTo>
                  <a:cubicBezTo>
                    <a:pt x="30714" y="441002"/>
                    <a:pt x="102680" y="365067"/>
                    <a:pt x="147395" y="311092"/>
                  </a:cubicBezTo>
                  <a:cubicBezTo>
                    <a:pt x="192109" y="257117"/>
                    <a:pt x="231003" y="177212"/>
                    <a:pt x="279157" y="128529"/>
                  </a:cubicBezTo>
                  <a:cubicBezTo>
                    <a:pt x="327311" y="79846"/>
                    <a:pt x="436055" y="12112"/>
                    <a:pt x="441082" y="15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リーフォーム: 図形 85">
              <a:extLst>
                <a:ext uri="{FF2B5EF4-FFF2-40B4-BE49-F238E27FC236}">
                  <a16:creationId xmlns:a16="http://schemas.microsoft.com/office/drawing/2014/main" id="{A33A4857-A89D-45C4-9F17-795A311F9E67}"/>
                </a:ext>
              </a:extLst>
            </p:cNvPr>
            <p:cNvSpPr/>
            <p:nvPr/>
          </p:nvSpPr>
          <p:spPr>
            <a:xfrm>
              <a:off x="5498659" y="1015819"/>
              <a:ext cx="680233" cy="372742"/>
            </a:xfrm>
            <a:custGeom>
              <a:avLst/>
              <a:gdLst>
                <a:gd name="connsiteX0" fmla="*/ 679891 w 680233"/>
                <a:gd name="connsiteY0" fmla="*/ 181 h 372742"/>
                <a:gd name="connsiteX1" fmla="*/ 466108 w 680233"/>
                <a:gd name="connsiteY1" fmla="*/ 78498 h 372742"/>
                <a:gd name="connsiteX2" fmla="*/ 408958 w 680233"/>
                <a:gd name="connsiteY2" fmla="*/ 120831 h 372742"/>
                <a:gd name="connsiteX3" fmla="*/ 290424 w 680233"/>
                <a:gd name="connsiteY3" fmla="*/ 184331 h 372742"/>
                <a:gd name="connsiteX4" fmla="*/ 235391 w 680233"/>
                <a:gd name="connsiteY4" fmla="*/ 199148 h 372742"/>
                <a:gd name="connsiteX5" fmla="*/ 2558 w 680233"/>
                <a:gd name="connsiteY5" fmla="*/ 370598 h 372742"/>
                <a:gd name="connsiteX6" fmla="*/ 121091 w 680233"/>
                <a:gd name="connsiteY6" fmla="*/ 285931 h 372742"/>
                <a:gd name="connsiteX7" fmla="*/ 275608 w 680233"/>
                <a:gd name="connsiteY7" fmla="*/ 148348 h 372742"/>
                <a:gd name="connsiteX8" fmla="*/ 411074 w 680233"/>
                <a:gd name="connsiteY8" fmla="*/ 59448 h 372742"/>
                <a:gd name="connsiteX9" fmla="*/ 679891 w 680233"/>
                <a:gd name="connsiteY9" fmla="*/ 181 h 372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0233" h="372742">
                  <a:moveTo>
                    <a:pt x="679891" y="181"/>
                  </a:moveTo>
                  <a:cubicBezTo>
                    <a:pt x="689063" y="3356"/>
                    <a:pt x="511263" y="58390"/>
                    <a:pt x="466108" y="78498"/>
                  </a:cubicBezTo>
                  <a:cubicBezTo>
                    <a:pt x="420953" y="98606"/>
                    <a:pt x="438239" y="103192"/>
                    <a:pt x="408958" y="120831"/>
                  </a:cubicBezTo>
                  <a:cubicBezTo>
                    <a:pt x="379677" y="138470"/>
                    <a:pt x="319352" y="171278"/>
                    <a:pt x="290424" y="184331"/>
                  </a:cubicBezTo>
                  <a:cubicBezTo>
                    <a:pt x="261496" y="197384"/>
                    <a:pt x="283369" y="168104"/>
                    <a:pt x="235391" y="199148"/>
                  </a:cubicBezTo>
                  <a:cubicBezTo>
                    <a:pt x="187413" y="230192"/>
                    <a:pt x="21608" y="356134"/>
                    <a:pt x="2558" y="370598"/>
                  </a:cubicBezTo>
                  <a:cubicBezTo>
                    <a:pt x="-16492" y="385062"/>
                    <a:pt x="75583" y="322973"/>
                    <a:pt x="121091" y="285931"/>
                  </a:cubicBezTo>
                  <a:cubicBezTo>
                    <a:pt x="166599" y="248889"/>
                    <a:pt x="227277" y="186095"/>
                    <a:pt x="275608" y="148348"/>
                  </a:cubicBezTo>
                  <a:cubicBezTo>
                    <a:pt x="323938" y="110601"/>
                    <a:pt x="348280" y="82731"/>
                    <a:pt x="411074" y="59448"/>
                  </a:cubicBezTo>
                  <a:cubicBezTo>
                    <a:pt x="473868" y="36165"/>
                    <a:pt x="670719" y="-2994"/>
                    <a:pt x="679891" y="1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: 図形 86">
              <a:extLst>
                <a:ext uri="{FF2B5EF4-FFF2-40B4-BE49-F238E27FC236}">
                  <a16:creationId xmlns:a16="http://schemas.microsoft.com/office/drawing/2014/main" id="{CDBCBD8C-E2A2-4662-8D71-F8D7DB333C88}"/>
                </a:ext>
              </a:extLst>
            </p:cNvPr>
            <p:cNvSpPr/>
            <p:nvPr/>
          </p:nvSpPr>
          <p:spPr>
            <a:xfrm>
              <a:off x="6085305" y="966738"/>
              <a:ext cx="946231" cy="126477"/>
            </a:xfrm>
            <a:custGeom>
              <a:avLst/>
              <a:gdLst>
                <a:gd name="connsiteX0" fmla="*/ 945733 w 946231"/>
                <a:gd name="connsiteY0" fmla="*/ 125462 h 126477"/>
                <a:gd name="connsiteX1" fmla="*/ 880645 w 946231"/>
                <a:gd name="connsiteY1" fmla="*/ 90537 h 126477"/>
                <a:gd name="connsiteX2" fmla="*/ 706020 w 946231"/>
                <a:gd name="connsiteY2" fmla="*/ 14337 h 126477"/>
                <a:gd name="connsiteX3" fmla="*/ 572670 w 946231"/>
                <a:gd name="connsiteY3" fmla="*/ 23862 h 126477"/>
                <a:gd name="connsiteX4" fmla="*/ 431383 w 946231"/>
                <a:gd name="connsiteY4" fmla="*/ 34975 h 126477"/>
                <a:gd name="connsiteX5" fmla="*/ 277395 w 946231"/>
                <a:gd name="connsiteY5" fmla="*/ 50 h 126477"/>
                <a:gd name="connsiteX6" fmla="*/ 88483 w 946231"/>
                <a:gd name="connsiteY6" fmla="*/ 28625 h 126477"/>
                <a:gd name="connsiteX7" fmla="*/ 2758 w 946231"/>
                <a:gd name="connsiteY7" fmla="*/ 82600 h 126477"/>
                <a:gd name="connsiteX8" fmla="*/ 29745 w 946231"/>
                <a:gd name="connsiteY8" fmla="*/ 73075 h 126477"/>
                <a:gd name="connsiteX9" fmla="*/ 115470 w 946231"/>
                <a:gd name="connsiteY9" fmla="*/ 73075 h 126477"/>
                <a:gd name="connsiteX10" fmla="*/ 185320 w 946231"/>
                <a:gd name="connsiteY10" fmla="*/ 23862 h 126477"/>
                <a:gd name="connsiteX11" fmla="*/ 388520 w 946231"/>
                <a:gd name="connsiteY11" fmla="*/ 6400 h 126477"/>
                <a:gd name="connsiteX12" fmla="*/ 488533 w 946231"/>
                <a:gd name="connsiteY12" fmla="*/ 17512 h 126477"/>
                <a:gd name="connsiteX13" fmla="*/ 563145 w 946231"/>
                <a:gd name="connsiteY13" fmla="*/ 39737 h 126477"/>
                <a:gd name="connsiteX14" fmla="*/ 715545 w 946231"/>
                <a:gd name="connsiteY14" fmla="*/ 49262 h 126477"/>
                <a:gd name="connsiteX15" fmla="*/ 852070 w 946231"/>
                <a:gd name="connsiteY15" fmla="*/ 54025 h 126477"/>
                <a:gd name="connsiteX16" fmla="*/ 945733 w 946231"/>
                <a:gd name="connsiteY16" fmla="*/ 125462 h 126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46231" h="126477">
                  <a:moveTo>
                    <a:pt x="945733" y="125462"/>
                  </a:moveTo>
                  <a:cubicBezTo>
                    <a:pt x="950495" y="131547"/>
                    <a:pt x="920597" y="109058"/>
                    <a:pt x="880645" y="90537"/>
                  </a:cubicBezTo>
                  <a:cubicBezTo>
                    <a:pt x="840693" y="72016"/>
                    <a:pt x="757349" y="25449"/>
                    <a:pt x="706020" y="14337"/>
                  </a:cubicBezTo>
                  <a:cubicBezTo>
                    <a:pt x="654691" y="3225"/>
                    <a:pt x="572670" y="23862"/>
                    <a:pt x="572670" y="23862"/>
                  </a:cubicBezTo>
                  <a:cubicBezTo>
                    <a:pt x="526897" y="27302"/>
                    <a:pt x="480595" y="38944"/>
                    <a:pt x="431383" y="34975"/>
                  </a:cubicBezTo>
                  <a:cubicBezTo>
                    <a:pt x="382171" y="31006"/>
                    <a:pt x="334545" y="1108"/>
                    <a:pt x="277395" y="50"/>
                  </a:cubicBezTo>
                  <a:cubicBezTo>
                    <a:pt x="220245" y="-1008"/>
                    <a:pt x="134256" y="14867"/>
                    <a:pt x="88483" y="28625"/>
                  </a:cubicBezTo>
                  <a:cubicBezTo>
                    <a:pt x="42710" y="42383"/>
                    <a:pt x="12548" y="75192"/>
                    <a:pt x="2758" y="82600"/>
                  </a:cubicBezTo>
                  <a:cubicBezTo>
                    <a:pt x="-7032" y="90008"/>
                    <a:pt x="10960" y="74662"/>
                    <a:pt x="29745" y="73075"/>
                  </a:cubicBezTo>
                  <a:cubicBezTo>
                    <a:pt x="48530" y="71488"/>
                    <a:pt x="89541" y="81277"/>
                    <a:pt x="115470" y="73075"/>
                  </a:cubicBezTo>
                  <a:cubicBezTo>
                    <a:pt x="141399" y="64873"/>
                    <a:pt x="139812" y="34975"/>
                    <a:pt x="185320" y="23862"/>
                  </a:cubicBezTo>
                  <a:cubicBezTo>
                    <a:pt x="230828" y="12749"/>
                    <a:pt x="337985" y="7458"/>
                    <a:pt x="388520" y="6400"/>
                  </a:cubicBezTo>
                  <a:cubicBezTo>
                    <a:pt x="439055" y="5342"/>
                    <a:pt x="459429" y="11956"/>
                    <a:pt x="488533" y="17512"/>
                  </a:cubicBezTo>
                  <a:cubicBezTo>
                    <a:pt x="517637" y="23068"/>
                    <a:pt x="525310" y="34445"/>
                    <a:pt x="563145" y="39737"/>
                  </a:cubicBezTo>
                  <a:cubicBezTo>
                    <a:pt x="600980" y="45029"/>
                    <a:pt x="667391" y="46881"/>
                    <a:pt x="715545" y="49262"/>
                  </a:cubicBezTo>
                  <a:cubicBezTo>
                    <a:pt x="763699" y="51643"/>
                    <a:pt x="815822" y="45823"/>
                    <a:pt x="852070" y="54025"/>
                  </a:cubicBezTo>
                  <a:cubicBezTo>
                    <a:pt x="888318" y="62227"/>
                    <a:pt x="940971" y="119377"/>
                    <a:pt x="945733" y="12546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リーフォーム: 図形 87">
              <a:extLst>
                <a:ext uri="{FF2B5EF4-FFF2-40B4-BE49-F238E27FC236}">
                  <a16:creationId xmlns:a16="http://schemas.microsoft.com/office/drawing/2014/main" id="{651CC973-B2EE-41A1-82A6-E10DD693F212}"/>
                </a:ext>
              </a:extLst>
            </p:cNvPr>
            <p:cNvSpPr/>
            <p:nvPr/>
          </p:nvSpPr>
          <p:spPr>
            <a:xfrm>
              <a:off x="7032945" y="1040793"/>
              <a:ext cx="423470" cy="417317"/>
            </a:xfrm>
            <a:custGeom>
              <a:avLst/>
              <a:gdLst>
                <a:gd name="connsiteX0" fmla="*/ 4972 w 423470"/>
                <a:gd name="connsiteY0" fmla="*/ 607 h 417317"/>
                <a:gd name="connsiteX1" fmla="*/ 68472 w 423470"/>
                <a:gd name="connsiteY1" fmla="*/ 68340 h 417317"/>
                <a:gd name="connsiteX2" fmla="*/ 172188 w 423470"/>
                <a:gd name="connsiteY2" fmla="*/ 144540 h 417317"/>
                <a:gd name="connsiteX3" fmla="*/ 328822 w 423470"/>
                <a:gd name="connsiteY3" fmla="*/ 277890 h 417317"/>
                <a:gd name="connsiteX4" fmla="*/ 383855 w 423470"/>
                <a:gd name="connsiteY4" fmla="*/ 415474 h 417317"/>
                <a:gd name="connsiteX5" fmla="*/ 400788 w 423470"/>
                <a:gd name="connsiteY5" fmla="*/ 360440 h 417317"/>
                <a:gd name="connsiteX6" fmla="*/ 413488 w 423470"/>
                <a:gd name="connsiteY6" fmla="*/ 409124 h 417317"/>
                <a:gd name="connsiteX7" fmla="*/ 419838 w 423470"/>
                <a:gd name="connsiteY7" fmla="*/ 366790 h 417317"/>
                <a:gd name="connsiteX8" fmla="*/ 354222 w 423470"/>
                <a:gd name="connsiteY8" fmla="*/ 326574 h 417317"/>
                <a:gd name="connsiteX9" fmla="*/ 254738 w 423470"/>
                <a:gd name="connsiteY9" fmla="*/ 197457 h 417317"/>
                <a:gd name="connsiteX10" fmla="*/ 201822 w 423470"/>
                <a:gd name="connsiteY10" fmla="*/ 108557 h 417317"/>
                <a:gd name="connsiteX11" fmla="*/ 4972 w 423470"/>
                <a:gd name="connsiteY11" fmla="*/ 607 h 417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3470" h="417317">
                  <a:moveTo>
                    <a:pt x="4972" y="607"/>
                  </a:moveTo>
                  <a:cubicBezTo>
                    <a:pt x="-17253" y="-6096"/>
                    <a:pt x="40603" y="44351"/>
                    <a:pt x="68472" y="68340"/>
                  </a:cubicBezTo>
                  <a:cubicBezTo>
                    <a:pt x="96341" y="92329"/>
                    <a:pt x="128796" y="109615"/>
                    <a:pt x="172188" y="144540"/>
                  </a:cubicBezTo>
                  <a:cubicBezTo>
                    <a:pt x="215580" y="179465"/>
                    <a:pt x="293544" y="232734"/>
                    <a:pt x="328822" y="277890"/>
                  </a:cubicBezTo>
                  <a:cubicBezTo>
                    <a:pt x="364100" y="323046"/>
                    <a:pt x="371861" y="401716"/>
                    <a:pt x="383855" y="415474"/>
                  </a:cubicBezTo>
                  <a:cubicBezTo>
                    <a:pt x="395849" y="429232"/>
                    <a:pt x="395849" y="361498"/>
                    <a:pt x="400788" y="360440"/>
                  </a:cubicBezTo>
                  <a:cubicBezTo>
                    <a:pt x="405727" y="359382"/>
                    <a:pt x="410313" y="408066"/>
                    <a:pt x="413488" y="409124"/>
                  </a:cubicBezTo>
                  <a:cubicBezTo>
                    <a:pt x="416663" y="410182"/>
                    <a:pt x="429716" y="380548"/>
                    <a:pt x="419838" y="366790"/>
                  </a:cubicBezTo>
                  <a:cubicBezTo>
                    <a:pt x="409960" y="353032"/>
                    <a:pt x="381739" y="354796"/>
                    <a:pt x="354222" y="326574"/>
                  </a:cubicBezTo>
                  <a:cubicBezTo>
                    <a:pt x="326705" y="298352"/>
                    <a:pt x="280138" y="233793"/>
                    <a:pt x="254738" y="197457"/>
                  </a:cubicBezTo>
                  <a:cubicBezTo>
                    <a:pt x="229338" y="161121"/>
                    <a:pt x="239922" y="139601"/>
                    <a:pt x="201822" y="108557"/>
                  </a:cubicBezTo>
                  <a:cubicBezTo>
                    <a:pt x="163722" y="77513"/>
                    <a:pt x="27197" y="7310"/>
                    <a:pt x="4972" y="60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: 図形 88">
              <a:extLst>
                <a:ext uri="{FF2B5EF4-FFF2-40B4-BE49-F238E27FC236}">
                  <a16:creationId xmlns:a16="http://schemas.microsoft.com/office/drawing/2014/main" id="{AB237B1D-33E6-46A9-84DF-A1B0A939FD8D}"/>
                </a:ext>
              </a:extLst>
            </p:cNvPr>
            <p:cNvSpPr/>
            <p:nvPr/>
          </p:nvSpPr>
          <p:spPr>
            <a:xfrm>
              <a:off x="7283288" y="1217965"/>
              <a:ext cx="111121" cy="167919"/>
            </a:xfrm>
            <a:custGeom>
              <a:avLst/>
              <a:gdLst>
                <a:gd name="connsiteX0" fmla="*/ 162 w 111121"/>
                <a:gd name="connsiteY0" fmla="*/ 1235 h 167919"/>
                <a:gd name="connsiteX1" fmla="*/ 70012 w 111121"/>
                <a:gd name="connsiteY1" fmla="*/ 81668 h 167919"/>
                <a:gd name="connsiteX2" fmla="*/ 110229 w 111121"/>
                <a:gd name="connsiteY2" fmla="*/ 162102 h 167919"/>
                <a:gd name="connsiteX3" fmla="*/ 91179 w 111121"/>
                <a:gd name="connsiteY3" fmla="*/ 147285 h 167919"/>
                <a:gd name="connsiteX4" fmla="*/ 162 w 111121"/>
                <a:gd name="connsiteY4" fmla="*/ 1235 h 1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121" h="167919">
                  <a:moveTo>
                    <a:pt x="162" y="1235"/>
                  </a:moveTo>
                  <a:cubicBezTo>
                    <a:pt x="-3366" y="-9701"/>
                    <a:pt x="51668" y="54857"/>
                    <a:pt x="70012" y="81668"/>
                  </a:cubicBezTo>
                  <a:cubicBezTo>
                    <a:pt x="88357" y="108479"/>
                    <a:pt x="106701" y="151166"/>
                    <a:pt x="110229" y="162102"/>
                  </a:cubicBezTo>
                  <a:cubicBezTo>
                    <a:pt x="113757" y="173038"/>
                    <a:pt x="106701" y="168804"/>
                    <a:pt x="91179" y="147285"/>
                  </a:cubicBezTo>
                  <a:cubicBezTo>
                    <a:pt x="75657" y="125766"/>
                    <a:pt x="3690" y="12171"/>
                    <a:pt x="162" y="12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: 図形 89">
              <a:extLst>
                <a:ext uri="{FF2B5EF4-FFF2-40B4-BE49-F238E27FC236}">
                  <a16:creationId xmlns:a16="http://schemas.microsoft.com/office/drawing/2014/main" id="{360D4DD3-B8C4-401C-AC3A-DDF9F0FE2482}"/>
                </a:ext>
              </a:extLst>
            </p:cNvPr>
            <p:cNvSpPr/>
            <p:nvPr/>
          </p:nvSpPr>
          <p:spPr>
            <a:xfrm>
              <a:off x="7437957" y="1457109"/>
              <a:ext cx="168631" cy="281217"/>
            </a:xfrm>
            <a:custGeom>
              <a:avLst/>
              <a:gdLst>
                <a:gd name="connsiteX0" fmla="*/ 10 w 168631"/>
                <a:gd name="connsiteY0" fmla="*/ 1274 h 281217"/>
                <a:gd name="connsiteX1" fmla="*/ 103726 w 168631"/>
                <a:gd name="connsiteY1" fmla="*/ 151558 h 281217"/>
                <a:gd name="connsiteX2" fmla="*/ 165110 w 168631"/>
                <a:gd name="connsiteY2" fmla="*/ 229874 h 281217"/>
                <a:gd name="connsiteX3" fmla="*/ 160876 w 168631"/>
                <a:gd name="connsiteY3" fmla="*/ 280674 h 281217"/>
                <a:gd name="connsiteX4" fmla="*/ 158760 w 168631"/>
                <a:gd name="connsiteY4" fmla="*/ 198124 h 281217"/>
                <a:gd name="connsiteX5" fmla="*/ 110076 w 168631"/>
                <a:gd name="connsiteY5" fmla="*/ 85941 h 281217"/>
                <a:gd name="connsiteX6" fmla="*/ 10 w 168631"/>
                <a:gd name="connsiteY6" fmla="*/ 1274 h 281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631" h="281217">
                  <a:moveTo>
                    <a:pt x="10" y="1274"/>
                  </a:moveTo>
                  <a:cubicBezTo>
                    <a:pt x="-1048" y="12210"/>
                    <a:pt x="76209" y="113458"/>
                    <a:pt x="103726" y="151558"/>
                  </a:cubicBezTo>
                  <a:cubicBezTo>
                    <a:pt x="131243" y="189658"/>
                    <a:pt x="155585" y="208355"/>
                    <a:pt x="165110" y="229874"/>
                  </a:cubicBezTo>
                  <a:cubicBezTo>
                    <a:pt x="174635" y="251393"/>
                    <a:pt x="161934" y="285965"/>
                    <a:pt x="160876" y="280674"/>
                  </a:cubicBezTo>
                  <a:cubicBezTo>
                    <a:pt x="159818" y="275383"/>
                    <a:pt x="167227" y="230580"/>
                    <a:pt x="158760" y="198124"/>
                  </a:cubicBezTo>
                  <a:cubicBezTo>
                    <a:pt x="150293" y="165669"/>
                    <a:pt x="130890" y="119455"/>
                    <a:pt x="110076" y="85941"/>
                  </a:cubicBezTo>
                  <a:cubicBezTo>
                    <a:pt x="89262" y="52427"/>
                    <a:pt x="1068" y="-9662"/>
                    <a:pt x="10" y="127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リーフォーム: 図形 90">
              <a:extLst>
                <a:ext uri="{FF2B5EF4-FFF2-40B4-BE49-F238E27FC236}">
                  <a16:creationId xmlns:a16="http://schemas.microsoft.com/office/drawing/2014/main" id="{5677B17F-656E-4FDA-9DA5-1480DA2847B5}"/>
                </a:ext>
              </a:extLst>
            </p:cNvPr>
            <p:cNvSpPr/>
            <p:nvPr/>
          </p:nvSpPr>
          <p:spPr>
            <a:xfrm>
              <a:off x="7503482" y="1581894"/>
              <a:ext cx="220589" cy="718270"/>
            </a:xfrm>
            <a:custGeom>
              <a:avLst/>
              <a:gdLst>
                <a:gd name="connsiteX0" fmla="*/ 101 w 220589"/>
                <a:gd name="connsiteY0" fmla="*/ 3489 h 718270"/>
                <a:gd name="connsiteX1" fmla="*/ 101701 w 220589"/>
                <a:gd name="connsiteY1" fmla="*/ 261723 h 718270"/>
                <a:gd name="connsiteX2" fmla="*/ 103818 w 220589"/>
                <a:gd name="connsiteY2" fmla="*/ 386606 h 718270"/>
                <a:gd name="connsiteX3" fmla="*/ 127101 w 220589"/>
                <a:gd name="connsiteY3" fmla="*/ 526306 h 718270"/>
                <a:gd name="connsiteX4" fmla="*/ 203301 w 220589"/>
                <a:gd name="connsiteY4" fmla="*/ 663889 h 718270"/>
                <a:gd name="connsiteX5" fmla="*/ 213885 w 220589"/>
                <a:gd name="connsiteY5" fmla="*/ 716806 h 718270"/>
                <a:gd name="connsiteX6" fmla="*/ 213885 w 220589"/>
                <a:gd name="connsiteY6" fmla="*/ 613089 h 718270"/>
                <a:gd name="connsiteX7" fmla="*/ 216001 w 220589"/>
                <a:gd name="connsiteY7" fmla="*/ 435289 h 718270"/>
                <a:gd name="connsiteX8" fmla="*/ 146151 w 220589"/>
                <a:gd name="connsiteY8" fmla="*/ 278656 h 718270"/>
                <a:gd name="connsiteX9" fmla="*/ 110168 w 220589"/>
                <a:gd name="connsiteY9" fmla="*/ 185523 h 718270"/>
                <a:gd name="connsiteX10" fmla="*/ 82651 w 220589"/>
                <a:gd name="connsiteY10" fmla="*/ 115673 h 718270"/>
                <a:gd name="connsiteX11" fmla="*/ 101 w 220589"/>
                <a:gd name="connsiteY11" fmla="*/ 3489 h 718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0589" h="718270">
                  <a:moveTo>
                    <a:pt x="101" y="3489"/>
                  </a:moveTo>
                  <a:cubicBezTo>
                    <a:pt x="3276" y="27831"/>
                    <a:pt x="84415" y="197870"/>
                    <a:pt x="101701" y="261723"/>
                  </a:cubicBezTo>
                  <a:cubicBezTo>
                    <a:pt x="118987" y="325576"/>
                    <a:pt x="99585" y="342509"/>
                    <a:pt x="103818" y="386606"/>
                  </a:cubicBezTo>
                  <a:cubicBezTo>
                    <a:pt x="108051" y="430703"/>
                    <a:pt x="110521" y="480092"/>
                    <a:pt x="127101" y="526306"/>
                  </a:cubicBezTo>
                  <a:cubicBezTo>
                    <a:pt x="143681" y="572520"/>
                    <a:pt x="188837" y="632139"/>
                    <a:pt x="203301" y="663889"/>
                  </a:cubicBezTo>
                  <a:cubicBezTo>
                    <a:pt x="217765" y="695639"/>
                    <a:pt x="212121" y="725273"/>
                    <a:pt x="213885" y="716806"/>
                  </a:cubicBezTo>
                  <a:cubicBezTo>
                    <a:pt x="215649" y="708339"/>
                    <a:pt x="213532" y="660008"/>
                    <a:pt x="213885" y="613089"/>
                  </a:cubicBezTo>
                  <a:cubicBezTo>
                    <a:pt x="214238" y="566170"/>
                    <a:pt x="227290" y="491028"/>
                    <a:pt x="216001" y="435289"/>
                  </a:cubicBezTo>
                  <a:cubicBezTo>
                    <a:pt x="204712" y="379550"/>
                    <a:pt x="163790" y="320284"/>
                    <a:pt x="146151" y="278656"/>
                  </a:cubicBezTo>
                  <a:cubicBezTo>
                    <a:pt x="128512" y="237028"/>
                    <a:pt x="120751" y="212687"/>
                    <a:pt x="110168" y="185523"/>
                  </a:cubicBezTo>
                  <a:cubicBezTo>
                    <a:pt x="99585" y="158359"/>
                    <a:pt x="96056" y="142131"/>
                    <a:pt x="82651" y="115673"/>
                  </a:cubicBezTo>
                  <a:cubicBezTo>
                    <a:pt x="69246" y="89215"/>
                    <a:pt x="-3074" y="-20853"/>
                    <a:pt x="101" y="34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: 図形 91">
              <a:extLst>
                <a:ext uri="{FF2B5EF4-FFF2-40B4-BE49-F238E27FC236}">
                  <a16:creationId xmlns:a16="http://schemas.microsoft.com/office/drawing/2014/main" id="{A5434BCD-6BBD-4738-BDC1-AF86092A0691}"/>
                </a:ext>
              </a:extLst>
            </p:cNvPr>
            <p:cNvSpPr/>
            <p:nvPr/>
          </p:nvSpPr>
          <p:spPr>
            <a:xfrm>
              <a:off x="7229464" y="3329911"/>
              <a:ext cx="372365" cy="744103"/>
            </a:xfrm>
            <a:custGeom>
              <a:avLst/>
              <a:gdLst>
                <a:gd name="connsiteX0" fmla="*/ 365136 w 372365"/>
                <a:gd name="connsiteY0" fmla="*/ 664 h 744103"/>
                <a:gd name="connsiteX1" fmla="*/ 295286 w 372365"/>
                <a:gd name="connsiteY1" fmla="*/ 200689 h 744103"/>
                <a:gd name="connsiteX2" fmla="*/ 257186 w 372365"/>
                <a:gd name="connsiteY2" fmla="*/ 349914 h 744103"/>
                <a:gd name="connsiteX3" fmla="*/ 184161 w 372365"/>
                <a:gd name="connsiteY3" fmla="*/ 454689 h 744103"/>
                <a:gd name="connsiteX4" fmla="*/ 107961 w 372365"/>
                <a:gd name="connsiteY4" fmla="*/ 610264 h 744103"/>
                <a:gd name="connsiteX5" fmla="*/ 11 w 372365"/>
                <a:gd name="connsiteY5" fmla="*/ 737264 h 744103"/>
                <a:gd name="connsiteX6" fmla="*/ 101611 w 372365"/>
                <a:gd name="connsiteY6" fmla="*/ 721389 h 744103"/>
                <a:gd name="connsiteX7" fmla="*/ 187336 w 372365"/>
                <a:gd name="connsiteY7" fmla="*/ 673764 h 744103"/>
                <a:gd name="connsiteX8" fmla="*/ 317511 w 372365"/>
                <a:gd name="connsiteY8" fmla="*/ 467389 h 744103"/>
                <a:gd name="connsiteX9" fmla="*/ 365136 w 372365"/>
                <a:gd name="connsiteY9" fmla="*/ 146714 h 744103"/>
                <a:gd name="connsiteX10" fmla="*/ 365136 w 372365"/>
                <a:gd name="connsiteY10" fmla="*/ 664 h 744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65" h="744103">
                  <a:moveTo>
                    <a:pt x="365136" y="664"/>
                  </a:moveTo>
                  <a:cubicBezTo>
                    <a:pt x="353494" y="9660"/>
                    <a:pt x="313278" y="142481"/>
                    <a:pt x="295286" y="200689"/>
                  </a:cubicBezTo>
                  <a:cubicBezTo>
                    <a:pt x="277294" y="258897"/>
                    <a:pt x="275707" y="307581"/>
                    <a:pt x="257186" y="349914"/>
                  </a:cubicBezTo>
                  <a:cubicBezTo>
                    <a:pt x="238665" y="392247"/>
                    <a:pt x="209032" y="411297"/>
                    <a:pt x="184161" y="454689"/>
                  </a:cubicBezTo>
                  <a:cubicBezTo>
                    <a:pt x="159290" y="498081"/>
                    <a:pt x="138653" y="563168"/>
                    <a:pt x="107961" y="610264"/>
                  </a:cubicBezTo>
                  <a:cubicBezTo>
                    <a:pt x="77269" y="657360"/>
                    <a:pt x="1069" y="718743"/>
                    <a:pt x="11" y="737264"/>
                  </a:cubicBezTo>
                  <a:cubicBezTo>
                    <a:pt x="-1047" y="755785"/>
                    <a:pt x="70390" y="731972"/>
                    <a:pt x="101611" y="721389"/>
                  </a:cubicBezTo>
                  <a:cubicBezTo>
                    <a:pt x="132832" y="710806"/>
                    <a:pt x="151353" y="716097"/>
                    <a:pt x="187336" y="673764"/>
                  </a:cubicBezTo>
                  <a:cubicBezTo>
                    <a:pt x="223319" y="631431"/>
                    <a:pt x="287878" y="555231"/>
                    <a:pt x="317511" y="467389"/>
                  </a:cubicBezTo>
                  <a:cubicBezTo>
                    <a:pt x="347144" y="379547"/>
                    <a:pt x="357728" y="217622"/>
                    <a:pt x="365136" y="146714"/>
                  </a:cubicBezTo>
                  <a:cubicBezTo>
                    <a:pt x="372544" y="75806"/>
                    <a:pt x="376778" y="-8332"/>
                    <a:pt x="365136" y="6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: 図形 92">
              <a:extLst>
                <a:ext uri="{FF2B5EF4-FFF2-40B4-BE49-F238E27FC236}">
                  <a16:creationId xmlns:a16="http://schemas.microsoft.com/office/drawing/2014/main" id="{FDDC6784-DE35-46F4-B304-380D84562C7B}"/>
                </a:ext>
              </a:extLst>
            </p:cNvPr>
            <p:cNvSpPr/>
            <p:nvPr/>
          </p:nvSpPr>
          <p:spPr>
            <a:xfrm>
              <a:off x="7475979" y="2186312"/>
              <a:ext cx="267164" cy="1081257"/>
            </a:xfrm>
            <a:custGeom>
              <a:avLst/>
              <a:gdLst>
                <a:gd name="connsiteX0" fmla="*/ 184238 w 267164"/>
                <a:gd name="connsiteY0" fmla="*/ 205 h 1081257"/>
                <a:gd name="connsiteX1" fmla="*/ 139788 w 267164"/>
                <a:gd name="connsiteY1" fmla="*/ 213988 h 1081257"/>
                <a:gd name="connsiteX2" fmla="*/ 69938 w 267164"/>
                <a:gd name="connsiteY2" fmla="*/ 368505 h 1081257"/>
                <a:gd name="connsiteX3" fmla="*/ 33954 w 267164"/>
                <a:gd name="connsiteY3" fmla="*/ 548421 h 1081257"/>
                <a:gd name="connsiteX4" fmla="*/ 31838 w 267164"/>
                <a:gd name="connsiteY4" fmla="*/ 702938 h 1081257"/>
                <a:gd name="connsiteX5" fmla="*/ 88 w 267164"/>
                <a:gd name="connsiteY5" fmla="*/ 1007738 h 1081257"/>
                <a:gd name="connsiteX6" fmla="*/ 25488 w 267164"/>
                <a:gd name="connsiteY6" fmla="*/ 1069121 h 1081257"/>
                <a:gd name="connsiteX7" fmla="*/ 108038 w 267164"/>
                <a:gd name="connsiteY7" fmla="*/ 821471 h 1081257"/>
                <a:gd name="connsiteX8" fmla="*/ 165188 w 267164"/>
                <a:gd name="connsiteY8" fmla="*/ 559005 h 1081257"/>
                <a:gd name="connsiteX9" fmla="*/ 266788 w 267164"/>
                <a:gd name="connsiteY9" fmla="*/ 254205 h 1081257"/>
                <a:gd name="connsiteX10" fmla="*/ 184238 w 267164"/>
                <a:gd name="connsiteY10" fmla="*/ 205 h 108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7164" h="1081257">
                  <a:moveTo>
                    <a:pt x="184238" y="205"/>
                  </a:moveTo>
                  <a:cubicBezTo>
                    <a:pt x="163071" y="-6498"/>
                    <a:pt x="158838" y="152605"/>
                    <a:pt x="139788" y="213988"/>
                  </a:cubicBezTo>
                  <a:cubicBezTo>
                    <a:pt x="120738" y="275371"/>
                    <a:pt x="87577" y="312766"/>
                    <a:pt x="69938" y="368505"/>
                  </a:cubicBezTo>
                  <a:cubicBezTo>
                    <a:pt x="52299" y="424244"/>
                    <a:pt x="40304" y="492682"/>
                    <a:pt x="33954" y="548421"/>
                  </a:cubicBezTo>
                  <a:cubicBezTo>
                    <a:pt x="27604" y="604160"/>
                    <a:pt x="37482" y="626385"/>
                    <a:pt x="31838" y="702938"/>
                  </a:cubicBezTo>
                  <a:cubicBezTo>
                    <a:pt x="26194" y="779491"/>
                    <a:pt x="1146" y="946708"/>
                    <a:pt x="88" y="1007738"/>
                  </a:cubicBezTo>
                  <a:cubicBezTo>
                    <a:pt x="-970" y="1068768"/>
                    <a:pt x="7496" y="1100165"/>
                    <a:pt x="25488" y="1069121"/>
                  </a:cubicBezTo>
                  <a:cubicBezTo>
                    <a:pt x="43480" y="1038077"/>
                    <a:pt x="84755" y="906490"/>
                    <a:pt x="108038" y="821471"/>
                  </a:cubicBezTo>
                  <a:cubicBezTo>
                    <a:pt x="131321" y="736452"/>
                    <a:pt x="138730" y="653549"/>
                    <a:pt x="165188" y="559005"/>
                  </a:cubicBezTo>
                  <a:cubicBezTo>
                    <a:pt x="191646" y="464461"/>
                    <a:pt x="260791" y="344516"/>
                    <a:pt x="266788" y="254205"/>
                  </a:cubicBezTo>
                  <a:cubicBezTo>
                    <a:pt x="272785" y="163894"/>
                    <a:pt x="205405" y="6908"/>
                    <a:pt x="184238" y="205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フリーフォーム: 図形 93">
              <a:extLst>
                <a:ext uri="{FF2B5EF4-FFF2-40B4-BE49-F238E27FC236}">
                  <a16:creationId xmlns:a16="http://schemas.microsoft.com/office/drawing/2014/main" id="{EBD7A5FA-B096-414E-8F06-8EFF6CB181C2}"/>
                </a:ext>
              </a:extLst>
            </p:cNvPr>
            <p:cNvSpPr/>
            <p:nvPr/>
          </p:nvSpPr>
          <p:spPr>
            <a:xfrm>
              <a:off x="7550372" y="2146190"/>
              <a:ext cx="136570" cy="674016"/>
            </a:xfrm>
            <a:custGeom>
              <a:avLst/>
              <a:gdLst>
                <a:gd name="connsiteX0" fmla="*/ 136303 w 136570"/>
                <a:gd name="connsiteY0" fmla="*/ 110 h 674016"/>
                <a:gd name="connsiteX1" fmla="*/ 82328 w 136570"/>
                <a:gd name="connsiteY1" fmla="*/ 127110 h 674016"/>
                <a:gd name="connsiteX2" fmla="*/ 53753 w 136570"/>
                <a:gd name="connsiteY2" fmla="*/ 244585 h 674016"/>
                <a:gd name="connsiteX3" fmla="*/ 34703 w 136570"/>
                <a:gd name="connsiteY3" fmla="*/ 422385 h 674016"/>
                <a:gd name="connsiteX4" fmla="*/ 37878 w 136570"/>
                <a:gd name="connsiteY4" fmla="*/ 536685 h 674016"/>
                <a:gd name="connsiteX5" fmla="*/ 9303 w 136570"/>
                <a:gd name="connsiteY5" fmla="*/ 670035 h 674016"/>
                <a:gd name="connsiteX6" fmla="*/ 18828 w 136570"/>
                <a:gd name="connsiteY6" fmla="*/ 628760 h 674016"/>
                <a:gd name="connsiteX7" fmla="*/ 2953 w 136570"/>
                <a:gd name="connsiteY7" fmla="*/ 523985 h 674016"/>
                <a:gd name="connsiteX8" fmla="*/ 88678 w 136570"/>
                <a:gd name="connsiteY8" fmla="*/ 377935 h 674016"/>
                <a:gd name="connsiteX9" fmla="*/ 123603 w 136570"/>
                <a:gd name="connsiteY9" fmla="*/ 238235 h 674016"/>
                <a:gd name="connsiteX10" fmla="*/ 104553 w 136570"/>
                <a:gd name="connsiteY10" fmla="*/ 149335 h 674016"/>
                <a:gd name="connsiteX11" fmla="*/ 136303 w 136570"/>
                <a:gd name="connsiteY11" fmla="*/ 110 h 67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6570" h="674016">
                  <a:moveTo>
                    <a:pt x="136303" y="110"/>
                  </a:moveTo>
                  <a:cubicBezTo>
                    <a:pt x="132599" y="-3594"/>
                    <a:pt x="96086" y="86364"/>
                    <a:pt x="82328" y="127110"/>
                  </a:cubicBezTo>
                  <a:cubicBezTo>
                    <a:pt x="68570" y="167856"/>
                    <a:pt x="61690" y="195373"/>
                    <a:pt x="53753" y="244585"/>
                  </a:cubicBezTo>
                  <a:cubicBezTo>
                    <a:pt x="45816" y="293797"/>
                    <a:pt x="37349" y="373702"/>
                    <a:pt x="34703" y="422385"/>
                  </a:cubicBezTo>
                  <a:cubicBezTo>
                    <a:pt x="32057" y="471068"/>
                    <a:pt x="42111" y="495410"/>
                    <a:pt x="37878" y="536685"/>
                  </a:cubicBezTo>
                  <a:cubicBezTo>
                    <a:pt x="33645" y="577960"/>
                    <a:pt x="12478" y="654689"/>
                    <a:pt x="9303" y="670035"/>
                  </a:cubicBezTo>
                  <a:cubicBezTo>
                    <a:pt x="6128" y="685381"/>
                    <a:pt x="19886" y="653102"/>
                    <a:pt x="18828" y="628760"/>
                  </a:cubicBezTo>
                  <a:cubicBezTo>
                    <a:pt x="17770" y="604418"/>
                    <a:pt x="-8689" y="565789"/>
                    <a:pt x="2953" y="523985"/>
                  </a:cubicBezTo>
                  <a:cubicBezTo>
                    <a:pt x="14595" y="482181"/>
                    <a:pt x="68570" y="425560"/>
                    <a:pt x="88678" y="377935"/>
                  </a:cubicBezTo>
                  <a:cubicBezTo>
                    <a:pt x="108786" y="330310"/>
                    <a:pt x="120957" y="276335"/>
                    <a:pt x="123603" y="238235"/>
                  </a:cubicBezTo>
                  <a:cubicBezTo>
                    <a:pt x="126249" y="200135"/>
                    <a:pt x="105082" y="182672"/>
                    <a:pt x="104553" y="149335"/>
                  </a:cubicBezTo>
                  <a:cubicBezTo>
                    <a:pt x="104024" y="115998"/>
                    <a:pt x="140007" y="3814"/>
                    <a:pt x="136303" y="11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: 図形 94">
              <a:extLst>
                <a:ext uri="{FF2B5EF4-FFF2-40B4-BE49-F238E27FC236}">
                  <a16:creationId xmlns:a16="http://schemas.microsoft.com/office/drawing/2014/main" id="{196C47E3-6792-4AF6-8F37-33FBD14B81BC}"/>
                </a:ext>
              </a:extLst>
            </p:cNvPr>
            <p:cNvSpPr/>
            <p:nvPr/>
          </p:nvSpPr>
          <p:spPr>
            <a:xfrm>
              <a:off x="7762043" y="756855"/>
              <a:ext cx="832469" cy="1661450"/>
            </a:xfrm>
            <a:custGeom>
              <a:avLst/>
              <a:gdLst>
                <a:gd name="connsiteX0" fmla="*/ 197 w 832469"/>
                <a:gd name="connsiteY0" fmla="*/ 65 h 1661450"/>
                <a:gd name="connsiteX1" fmla="*/ 416757 w 832469"/>
                <a:gd name="connsiteY1" fmla="*/ 289625 h 1661450"/>
                <a:gd name="connsiteX2" fmla="*/ 696157 w 832469"/>
                <a:gd name="connsiteY2" fmla="*/ 995745 h 1661450"/>
                <a:gd name="connsiteX3" fmla="*/ 828237 w 832469"/>
                <a:gd name="connsiteY3" fmla="*/ 1651065 h 1661450"/>
                <a:gd name="connsiteX4" fmla="*/ 787597 w 832469"/>
                <a:gd name="connsiteY4" fmla="*/ 1361505 h 1661450"/>
                <a:gd name="connsiteX5" fmla="*/ 665677 w 832469"/>
                <a:gd name="connsiteY5" fmla="*/ 878905 h 1661450"/>
                <a:gd name="connsiteX6" fmla="*/ 365957 w 832469"/>
                <a:gd name="connsiteY6" fmla="*/ 269305 h 1661450"/>
                <a:gd name="connsiteX7" fmla="*/ 197 w 832469"/>
                <a:gd name="connsiteY7" fmla="*/ 65 h 166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2469" h="1661450">
                  <a:moveTo>
                    <a:pt x="197" y="65"/>
                  </a:moveTo>
                  <a:cubicBezTo>
                    <a:pt x="8664" y="3452"/>
                    <a:pt x="300764" y="123678"/>
                    <a:pt x="416757" y="289625"/>
                  </a:cubicBezTo>
                  <a:cubicBezTo>
                    <a:pt x="532750" y="455572"/>
                    <a:pt x="627577" y="768838"/>
                    <a:pt x="696157" y="995745"/>
                  </a:cubicBezTo>
                  <a:cubicBezTo>
                    <a:pt x="764737" y="1222652"/>
                    <a:pt x="812997" y="1590105"/>
                    <a:pt x="828237" y="1651065"/>
                  </a:cubicBezTo>
                  <a:cubicBezTo>
                    <a:pt x="843477" y="1712025"/>
                    <a:pt x="814690" y="1490198"/>
                    <a:pt x="787597" y="1361505"/>
                  </a:cubicBezTo>
                  <a:cubicBezTo>
                    <a:pt x="760504" y="1232812"/>
                    <a:pt x="735950" y="1060938"/>
                    <a:pt x="665677" y="878905"/>
                  </a:cubicBezTo>
                  <a:cubicBezTo>
                    <a:pt x="595404" y="696872"/>
                    <a:pt x="473484" y="414085"/>
                    <a:pt x="365957" y="269305"/>
                  </a:cubicBezTo>
                  <a:cubicBezTo>
                    <a:pt x="258430" y="124525"/>
                    <a:pt x="-8270" y="-3322"/>
                    <a:pt x="197" y="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: 図形 95">
              <a:extLst>
                <a:ext uri="{FF2B5EF4-FFF2-40B4-BE49-F238E27FC236}">
                  <a16:creationId xmlns:a16="http://schemas.microsoft.com/office/drawing/2014/main" id="{D9941266-278F-493B-9921-C5EE5819976F}"/>
                </a:ext>
              </a:extLst>
            </p:cNvPr>
            <p:cNvSpPr/>
            <p:nvPr/>
          </p:nvSpPr>
          <p:spPr>
            <a:xfrm>
              <a:off x="8167882" y="1274347"/>
              <a:ext cx="473647" cy="2809487"/>
            </a:xfrm>
            <a:custGeom>
              <a:avLst/>
              <a:gdLst>
                <a:gd name="connsiteX0" fmla="*/ 758 w 473647"/>
                <a:gd name="connsiteY0" fmla="*/ 733 h 2809487"/>
                <a:gd name="connsiteX1" fmla="*/ 234438 w 473647"/>
                <a:gd name="connsiteY1" fmla="*/ 412213 h 2809487"/>
                <a:gd name="connsiteX2" fmla="*/ 341118 w 473647"/>
                <a:gd name="connsiteY2" fmla="*/ 991333 h 2809487"/>
                <a:gd name="connsiteX3" fmla="*/ 402078 w 473647"/>
                <a:gd name="connsiteY3" fmla="*/ 1565373 h 2809487"/>
                <a:gd name="connsiteX4" fmla="*/ 422398 w 473647"/>
                <a:gd name="connsiteY4" fmla="*/ 1971773 h 2809487"/>
                <a:gd name="connsiteX5" fmla="*/ 376678 w 473647"/>
                <a:gd name="connsiteY5" fmla="*/ 2413733 h 2809487"/>
                <a:gd name="connsiteX6" fmla="*/ 473198 w 473647"/>
                <a:gd name="connsiteY6" fmla="*/ 2799813 h 2809487"/>
                <a:gd name="connsiteX7" fmla="*/ 407158 w 473647"/>
                <a:gd name="connsiteY7" fmla="*/ 2596613 h 2809487"/>
                <a:gd name="connsiteX8" fmla="*/ 280158 w 473647"/>
                <a:gd name="connsiteY8" fmla="*/ 1606013 h 2809487"/>
                <a:gd name="connsiteX9" fmla="*/ 285238 w 473647"/>
                <a:gd name="connsiteY9" fmla="*/ 844013 h 2809487"/>
                <a:gd name="connsiteX10" fmla="*/ 163318 w 473647"/>
                <a:gd name="connsiteY10" fmla="*/ 325853 h 2809487"/>
                <a:gd name="connsiteX11" fmla="*/ 758 w 473647"/>
                <a:gd name="connsiteY11" fmla="*/ 733 h 280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3647" h="2809487">
                  <a:moveTo>
                    <a:pt x="758" y="733"/>
                  </a:moveTo>
                  <a:cubicBezTo>
                    <a:pt x="12611" y="15126"/>
                    <a:pt x="177711" y="247113"/>
                    <a:pt x="234438" y="412213"/>
                  </a:cubicBezTo>
                  <a:cubicBezTo>
                    <a:pt x="291165" y="577313"/>
                    <a:pt x="313178" y="799140"/>
                    <a:pt x="341118" y="991333"/>
                  </a:cubicBezTo>
                  <a:cubicBezTo>
                    <a:pt x="369058" y="1183526"/>
                    <a:pt x="388531" y="1401966"/>
                    <a:pt x="402078" y="1565373"/>
                  </a:cubicBezTo>
                  <a:cubicBezTo>
                    <a:pt x="415625" y="1728780"/>
                    <a:pt x="426631" y="1830380"/>
                    <a:pt x="422398" y="1971773"/>
                  </a:cubicBezTo>
                  <a:cubicBezTo>
                    <a:pt x="418165" y="2113166"/>
                    <a:pt x="368211" y="2275726"/>
                    <a:pt x="376678" y="2413733"/>
                  </a:cubicBezTo>
                  <a:cubicBezTo>
                    <a:pt x="385145" y="2551740"/>
                    <a:pt x="468118" y="2769333"/>
                    <a:pt x="473198" y="2799813"/>
                  </a:cubicBezTo>
                  <a:cubicBezTo>
                    <a:pt x="478278" y="2830293"/>
                    <a:pt x="439331" y="2795580"/>
                    <a:pt x="407158" y="2596613"/>
                  </a:cubicBezTo>
                  <a:cubicBezTo>
                    <a:pt x="374985" y="2397646"/>
                    <a:pt x="300478" y="1898113"/>
                    <a:pt x="280158" y="1606013"/>
                  </a:cubicBezTo>
                  <a:cubicBezTo>
                    <a:pt x="259838" y="1313913"/>
                    <a:pt x="304711" y="1057373"/>
                    <a:pt x="285238" y="844013"/>
                  </a:cubicBezTo>
                  <a:cubicBezTo>
                    <a:pt x="265765" y="630653"/>
                    <a:pt x="207345" y="464706"/>
                    <a:pt x="163318" y="325853"/>
                  </a:cubicBezTo>
                  <a:cubicBezTo>
                    <a:pt x="119291" y="187000"/>
                    <a:pt x="-11095" y="-13660"/>
                    <a:pt x="758" y="7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: 図形 96">
              <a:extLst>
                <a:ext uri="{FF2B5EF4-FFF2-40B4-BE49-F238E27FC236}">
                  <a16:creationId xmlns:a16="http://schemas.microsoft.com/office/drawing/2014/main" id="{1CB7FDFF-0E04-4BB6-9416-FE9E621F6788}"/>
                </a:ext>
              </a:extLst>
            </p:cNvPr>
            <p:cNvSpPr/>
            <p:nvPr/>
          </p:nvSpPr>
          <p:spPr>
            <a:xfrm>
              <a:off x="8518811" y="2295890"/>
              <a:ext cx="155228" cy="2027643"/>
            </a:xfrm>
            <a:custGeom>
              <a:avLst/>
              <a:gdLst>
                <a:gd name="connsiteX0" fmla="*/ 349 w 155228"/>
                <a:gd name="connsiteY0" fmla="*/ 270 h 2027643"/>
                <a:gd name="connsiteX1" fmla="*/ 101949 w 155228"/>
                <a:gd name="connsiteY1" fmla="*/ 289830 h 2027643"/>
                <a:gd name="connsiteX2" fmla="*/ 117189 w 155228"/>
                <a:gd name="connsiteY2" fmla="*/ 752110 h 2027643"/>
                <a:gd name="connsiteX3" fmla="*/ 152749 w 155228"/>
                <a:gd name="connsiteY3" fmla="*/ 1539510 h 2027643"/>
                <a:gd name="connsiteX4" fmla="*/ 40989 w 155228"/>
                <a:gd name="connsiteY4" fmla="*/ 1945910 h 2027643"/>
                <a:gd name="connsiteX5" fmla="*/ 76549 w 155228"/>
                <a:gd name="connsiteY5" fmla="*/ 1996710 h 2027643"/>
                <a:gd name="connsiteX6" fmla="*/ 112109 w 155228"/>
                <a:gd name="connsiteY6" fmla="*/ 1580150 h 2027643"/>
                <a:gd name="connsiteX7" fmla="*/ 117189 w 155228"/>
                <a:gd name="connsiteY7" fmla="*/ 1102630 h 2027643"/>
                <a:gd name="connsiteX8" fmla="*/ 147669 w 155228"/>
                <a:gd name="connsiteY8" fmla="*/ 609870 h 2027643"/>
                <a:gd name="connsiteX9" fmla="*/ 71469 w 155228"/>
                <a:gd name="connsiteY9" fmla="*/ 244110 h 2027643"/>
                <a:gd name="connsiteX10" fmla="*/ 349 w 155228"/>
                <a:gd name="connsiteY10" fmla="*/ 270 h 202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8" h="2027643">
                  <a:moveTo>
                    <a:pt x="349" y="270"/>
                  </a:moveTo>
                  <a:cubicBezTo>
                    <a:pt x="5429" y="7890"/>
                    <a:pt x="82476" y="164524"/>
                    <a:pt x="101949" y="289830"/>
                  </a:cubicBezTo>
                  <a:cubicBezTo>
                    <a:pt x="121422" y="415136"/>
                    <a:pt x="108722" y="543830"/>
                    <a:pt x="117189" y="752110"/>
                  </a:cubicBezTo>
                  <a:cubicBezTo>
                    <a:pt x="125656" y="960390"/>
                    <a:pt x="165449" y="1340543"/>
                    <a:pt x="152749" y="1539510"/>
                  </a:cubicBezTo>
                  <a:cubicBezTo>
                    <a:pt x="140049" y="1738477"/>
                    <a:pt x="53689" y="1869710"/>
                    <a:pt x="40989" y="1945910"/>
                  </a:cubicBezTo>
                  <a:cubicBezTo>
                    <a:pt x="28289" y="2022110"/>
                    <a:pt x="64696" y="2057670"/>
                    <a:pt x="76549" y="1996710"/>
                  </a:cubicBezTo>
                  <a:cubicBezTo>
                    <a:pt x="88402" y="1935750"/>
                    <a:pt x="105336" y="1729163"/>
                    <a:pt x="112109" y="1580150"/>
                  </a:cubicBezTo>
                  <a:cubicBezTo>
                    <a:pt x="118882" y="1431137"/>
                    <a:pt x="111262" y="1264343"/>
                    <a:pt x="117189" y="1102630"/>
                  </a:cubicBezTo>
                  <a:cubicBezTo>
                    <a:pt x="123116" y="940917"/>
                    <a:pt x="155289" y="752957"/>
                    <a:pt x="147669" y="609870"/>
                  </a:cubicBezTo>
                  <a:cubicBezTo>
                    <a:pt x="140049" y="466783"/>
                    <a:pt x="96022" y="340630"/>
                    <a:pt x="71469" y="244110"/>
                  </a:cubicBezTo>
                  <a:cubicBezTo>
                    <a:pt x="46916" y="147590"/>
                    <a:pt x="-4731" y="-7350"/>
                    <a:pt x="349" y="270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: 図形 97">
              <a:extLst>
                <a:ext uri="{FF2B5EF4-FFF2-40B4-BE49-F238E27FC236}">
                  <a16:creationId xmlns:a16="http://schemas.microsoft.com/office/drawing/2014/main" id="{416B16F6-CF1D-4702-AFF4-7090421EF3D2}"/>
                </a:ext>
              </a:extLst>
            </p:cNvPr>
            <p:cNvSpPr/>
            <p:nvPr/>
          </p:nvSpPr>
          <p:spPr>
            <a:xfrm>
              <a:off x="8326120" y="2649720"/>
              <a:ext cx="147626" cy="1807783"/>
            </a:xfrm>
            <a:custGeom>
              <a:avLst/>
              <a:gdLst>
                <a:gd name="connsiteX0" fmla="*/ 66040 w 147626"/>
                <a:gd name="connsiteY0" fmla="*/ 7120 h 1807783"/>
                <a:gd name="connsiteX1" fmla="*/ 66040 w 147626"/>
                <a:gd name="connsiteY1" fmla="*/ 698000 h 1807783"/>
                <a:gd name="connsiteX2" fmla="*/ 60960 w 147626"/>
                <a:gd name="connsiteY2" fmla="*/ 1368560 h 1807783"/>
                <a:gd name="connsiteX3" fmla="*/ 147320 w 147626"/>
                <a:gd name="connsiteY3" fmla="*/ 1800360 h 1807783"/>
                <a:gd name="connsiteX4" fmla="*/ 86360 w 147626"/>
                <a:gd name="connsiteY4" fmla="*/ 1617480 h 1807783"/>
                <a:gd name="connsiteX5" fmla="*/ 0 w 147626"/>
                <a:gd name="connsiteY5" fmla="*/ 1307600 h 1807783"/>
                <a:gd name="connsiteX6" fmla="*/ 86360 w 147626"/>
                <a:gd name="connsiteY6" fmla="*/ 860560 h 1807783"/>
                <a:gd name="connsiteX7" fmla="*/ 40640 w 147626"/>
                <a:gd name="connsiteY7" fmla="*/ 367800 h 1807783"/>
                <a:gd name="connsiteX8" fmla="*/ 66040 w 147626"/>
                <a:gd name="connsiteY8" fmla="*/ 7120 h 1807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626" h="1807783">
                  <a:moveTo>
                    <a:pt x="66040" y="7120"/>
                  </a:moveTo>
                  <a:cubicBezTo>
                    <a:pt x="70273" y="62153"/>
                    <a:pt x="66887" y="471093"/>
                    <a:pt x="66040" y="698000"/>
                  </a:cubicBezTo>
                  <a:cubicBezTo>
                    <a:pt x="65193" y="924907"/>
                    <a:pt x="47413" y="1184833"/>
                    <a:pt x="60960" y="1368560"/>
                  </a:cubicBezTo>
                  <a:cubicBezTo>
                    <a:pt x="74507" y="1552287"/>
                    <a:pt x="143087" y="1758873"/>
                    <a:pt x="147320" y="1800360"/>
                  </a:cubicBezTo>
                  <a:cubicBezTo>
                    <a:pt x="151553" y="1841847"/>
                    <a:pt x="110913" y="1699607"/>
                    <a:pt x="86360" y="1617480"/>
                  </a:cubicBezTo>
                  <a:cubicBezTo>
                    <a:pt x="61807" y="1535353"/>
                    <a:pt x="0" y="1433753"/>
                    <a:pt x="0" y="1307600"/>
                  </a:cubicBezTo>
                  <a:cubicBezTo>
                    <a:pt x="0" y="1181447"/>
                    <a:pt x="79587" y="1017193"/>
                    <a:pt x="86360" y="860560"/>
                  </a:cubicBezTo>
                  <a:cubicBezTo>
                    <a:pt x="93133" y="703927"/>
                    <a:pt x="43180" y="505807"/>
                    <a:pt x="40640" y="367800"/>
                  </a:cubicBezTo>
                  <a:cubicBezTo>
                    <a:pt x="38100" y="229793"/>
                    <a:pt x="61807" y="-47913"/>
                    <a:pt x="66040" y="712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: 図形 98">
              <a:extLst>
                <a:ext uri="{FF2B5EF4-FFF2-40B4-BE49-F238E27FC236}">
                  <a16:creationId xmlns:a16="http://schemas.microsoft.com/office/drawing/2014/main" id="{17E9BA6C-D5AC-410C-9B6F-4466952E4939}"/>
                </a:ext>
              </a:extLst>
            </p:cNvPr>
            <p:cNvSpPr/>
            <p:nvPr/>
          </p:nvSpPr>
          <p:spPr>
            <a:xfrm>
              <a:off x="7955280" y="3275731"/>
              <a:ext cx="334039" cy="1326749"/>
            </a:xfrm>
            <a:custGeom>
              <a:avLst/>
              <a:gdLst>
                <a:gd name="connsiteX0" fmla="*/ 320040 w 334039"/>
                <a:gd name="connsiteY0" fmla="*/ 5949 h 1326749"/>
                <a:gd name="connsiteX1" fmla="*/ 289560 w 334039"/>
                <a:gd name="connsiteY1" fmla="*/ 493629 h 1326749"/>
                <a:gd name="connsiteX2" fmla="*/ 106680 w 334039"/>
                <a:gd name="connsiteY2" fmla="*/ 1062589 h 1326749"/>
                <a:gd name="connsiteX3" fmla="*/ 10160 w 334039"/>
                <a:gd name="connsiteY3" fmla="*/ 1326749 h 1326749"/>
                <a:gd name="connsiteX4" fmla="*/ 10160 w 334039"/>
                <a:gd name="connsiteY4" fmla="*/ 1326749 h 1326749"/>
                <a:gd name="connsiteX5" fmla="*/ 10160 w 334039"/>
                <a:gd name="connsiteY5" fmla="*/ 1199749 h 1326749"/>
                <a:gd name="connsiteX6" fmla="*/ 147320 w 334039"/>
                <a:gd name="connsiteY6" fmla="*/ 828909 h 1326749"/>
                <a:gd name="connsiteX7" fmla="*/ 320040 w 334039"/>
                <a:gd name="connsiteY7" fmla="*/ 259949 h 1326749"/>
                <a:gd name="connsiteX8" fmla="*/ 320040 w 334039"/>
                <a:gd name="connsiteY8" fmla="*/ 5949 h 1326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039" h="1326749">
                  <a:moveTo>
                    <a:pt x="320040" y="5949"/>
                  </a:moveTo>
                  <a:cubicBezTo>
                    <a:pt x="314960" y="44896"/>
                    <a:pt x="325120" y="317522"/>
                    <a:pt x="289560" y="493629"/>
                  </a:cubicBezTo>
                  <a:cubicBezTo>
                    <a:pt x="254000" y="669736"/>
                    <a:pt x="153247" y="923736"/>
                    <a:pt x="106680" y="1062589"/>
                  </a:cubicBezTo>
                  <a:cubicBezTo>
                    <a:pt x="60113" y="1201442"/>
                    <a:pt x="10160" y="1326749"/>
                    <a:pt x="10160" y="1326749"/>
                  </a:cubicBezTo>
                  <a:lnTo>
                    <a:pt x="10160" y="1326749"/>
                  </a:lnTo>
                  <a:cubicBezTo>
                    <a:pt x="10160" y="1305582"/>
                    <a:pt x="-12700" y="1282722"/>
                    <a:pt x="10160" y="1199749"/>
                  </a:cubicBezTo>
                  <a:cubicBezTo>
                    <a:pt x="33020" y="1116776"/>
                    <a:pt x="95673" y="985542"/>
                    <a:pt x="147320" y="828909"/>
                  </a:cubicBezTo>
                  <a:cubicBezTo>
                    <a:pt x="198967" y="672276"/>
                    <a:pt x="291253" y="392876"/>
                    <a:pt x="320040" y="259949"/>
                  </a:cubicBezTo>
                  <a:cubicBezTo>
                    <a:pt x="348827" y="127022"/>
                    <a:pt x="325120" y="-32998"/>
                    <a:pt x="320040" y="594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リーフォーム: 図形 99">
              <a:extLst>
                <a:ext uri="{FF2B5EF4-FFF2-40B4-BE49-F238E27FC236}">
                  <a16:creationId xmlns:a16="http://schemas.microsoft.com/office/drawing/2014/main" id="{18E26A82-46FA-415B-BADA-9CBF250F577C}"/>
                </a:ext>
              </a:extLst>
            </p:cNvPr>
            <p:cNvSpPr/>
            <p:nvPr/>
          </p:nvSpPr>
          <p:spPr>
            <a:xfrm>
              <a:off x="6916798" y="4162336"/>
              <a:ext cx="781513" cy="2139708"/>
            </a:xfrm>
            <a:custGeom>
              <a:avLst/>
              <a:gdLst>
                <a:gd name="connsiteX0" fmla="*/ 769242 w 781513"/>
                <a:gd name="connsiteY0" fmla="*/ 8344 h 2139708"/>
                <a:gd name="connsiteX1" fmla="*/ 708282 w 781513"/>
                <a:gd name="connsiteY1" fmla="*/ 592544 h 2139708"/>
                <a:gd name="connsiteX2" fmla="*/ 433962 w 781513"/>
                <a:gd name="connsiteY2" fmla="*/ 1136104 h 2139708"/>
                <a:gd name="connsiteX3" fmla="*/ 200282 w 781513"/>
                <a:gd name="connsiteY3" fmla="*/ 1588224 h 2139708"/>
                <a:gd name="connsiteX4" fmla="*/ 154562 w 781513"/>
                <a:gd name="connsiteY4" fmla="*/ 2131784 h 2139708"/>
                <a:gd name="connsiteX5" fmla="*/ 129162 w 781513"/>
                <a:gd name="connsiteY5" fmla="*/ 1898104 h 2139708"/>
                <a:gd name="connsiteX6" fmla="*/ 2162 w 781513"/>
                <a:gd name="connsiteY6" fmla="*/ 1710144 h 2139708"/>
                <a:gd name="connsiteX7" fmla="*/ 68202 w 781513"/>
                <a:gd name="connsiteY7" fmla="*/ 1263104 h 2139708"/>
                <a:gd name="connsiteX8" fmla="*/ 301882 w 781513"/>
                <a:gd name="connsiteY8" fmla="*/ 643344 h 2139708"/>
                <a:gd name="connsiteX9" fmla="*/ 510162 w 781513"/>
                <a:gd name="connsiteY9" fmla="*/ 272504 h 2139708"/>
                <a:gd name="connsiteX10" fmla="*/ 769242 w 781513"/>
                <a:gd name="connsiteY10" fmla="*/ 8344 h 2139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1513" h="2139708">
                  <a:moveTo>
                    <a:pt x="769242" y="8344"/>
                  </a:moveTo>
                  <a:cubicBezTo>
                    <a:pt x="802262" y="61684"/>
                    <a:pt x="764162" y="404584"/>
                    <a:pt x="708282" y="592544"/>
                  </a:cubicBezTo>
                  <a:cubicBezTo>
                    <a:pt x="652402" y="780504"/>
                    <a:pt x="518629" y="970157"/>
                    <a:pt x="433962" y="1136104"/>
                  </a:cubicBezTo>
                  <a:cubicBezTo>
                    <a:pt x="349295" y="1302051"/>
                    <a:pt x="246849" y="1422277"/>
                    <a:pt x="200282" y="1588224"/>
                  </a:cubicBezTo>
                  <a:cubicBezTo>
                    <a:pt x="153715" y="1754171"/>
                    <a:pt x="166415" y="2080137"/>
                    <a:pt x="154562" y="2131784"/>
                  </a:cubicBezTo>
                  <a:cubicBezTo>
                    <a:pt x="142709" y="2183431"/>
                    <a:pt x="154562" y="1968377"/>
                    <a:pt x="129162" y="1898104"/>
                  </a:cubicBezTo>
                  <a:cubicBezTo>
                    <a:pt x="103762" y="1827831"/>
                    <a:pt x="12322" y="1815977"/>
                    <a:pt x="2162" y="1710144"/>
                  </a:cubicBezTo>
                  <a:cubicBezTo>
                    <a:pt x="-7998" y="1604311"/>
                    <a:pt x="18249" y="1440904"/>
                    <a:pt x="68202" y="1263104"/>
                  </a:cubicBezTo>
                  <a:cubicBezTo>
                    <a:pt x="118155" y="1085304"/>
                    <a:pt x="228222" y="808444"/>
                    <a:pt x="301882" y="643344"/>
                  </a:cubicBezTo>
                  <a:cubicBezTo>
                    <a:pt x="375542" y="478244"/>
                    <a:pt x="433962" y="374104"/>
                    <a:pt x="510162" y="272504"/>
                  </a:cubicBezTo>
                  <a:cubicBezTo>
                    <a:pt x="586362" y="170904"/>
                    <a:pt x="736222" y="-44996"/>
                    <a:pt x="769242" y="83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: 図形 100">
              <a:extLst>
                <a:ext uri="{FF2B5EF4-FFF2-40B4-BE49-F238E27FC236}">
                  <a16:creationId xmlns:a16="http://schemas.microsoft.com/office/drawing/2014/main" id="{BC578B70-66AB-426B-BD27-803F96BD7770}"/>
                </a:ext>
              </a:extLst>
            </p:cNvPr>
            <p:cNvSpPr/>
            <p:nvPr/>
          </p:nvSpPr>
          <p:spPr>
            <a:xfrm>
              <a:off x="6183153" y="4470565"/>
              <a:ext cx="1155349" cy="1780396"/>
            </a:xfrm>
            <a:custGeom>
              <a:avLst/>
              <a:gdLst>
                <a:gd name="connsiteX0" fmla="*/ 1154272 w 1155349"/>
                <a:gd name="connsiteY0" fmla="*/ 28410 h 1780396"/>
                <a:gd name="connsiteX1" fmla="*/ 916147 w 1155349"/>
                <a:gd name="connsiteY1" fmla="*/ 399885 h 1780396"/>
                <a:gd name="connsiteX2" fmla="*/ 747872 w 1155349"/>
                <a:gd name="connsiteY2" fmla="*/ 885660 h 1780396"/>
                <a:gd name="connsiteX3" fmla="*/ 639922 w 1155349"/>
                <a:gd name="connsiteY3" fmla="*/ 1365085 h 1780396"/>
                <a:gd name="connsiteX4" fmla="*/ 503397 w 1155349"/>
                <a:gd name="connsiteY4" fmla="*/ 1644485 h 1780396"/>
                <a:gd name="connsiteX5" fmla="*/ 20797 w 1155349"/>
                <a:gd name="connsiteY5" fmla="*/ 1765135 h 1780396"/>
                <a:gd name="connsiteX6" fmla="*/ 122397 w 1155349"/>
                <a:gd name="connsiteY6" fmla="*/ 1657185 h 1780396"/>
                <a:gd name="connsiteX7" fmla="*/ 436722 w 1155349"/>
                <a:gd name="connsiteY7" fmla="*/ 682460 h 1780396"/>
                <a:gd name="connsiteX8" fmla="*/ 639922 w 1155349"/>
                <a:gd name="connsiteY8" fmla="*/ 244310 h 1780396"/>
                <a:gd name="connsiteX9" fmla="*/ 814547 w 1155349"/>
                <a:gd name="connsiteY9" fmla="*/ 50635 h 1780396"/>
                <a:gd name="connsiteX10" fmla="*/ 1154272 w 1155349"/>
                <a:gd name="connsiteY10" fmla="*/ 28410 h 1780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55349" h="1780396">
                  <a:moveTo>
                    <a:pt x="1154272" y="28410"/>
                  </a:moveTo>
                  <a:cubicBezTo>
                    <a:pt x="1171205" y="86618"/>
                    <a:pt x="983880" y="257010"/>
                    <a:pt x="916147" y="399885"/>
                  </a:cubicBezTo>
                  <a:cubicBezTo>
                    <a:pt x="848414" y="542760"/>
                    <a:pt x="793909" y="724793"/>
                    <a:pt x="747872" y="885660"/>
                  </a:cubicBezTo>
                  <a:cubicBezTo>
                    <a:pt x="701835" y="1046527"/>
                    <a:pt x="680668" y="1238614"/>
                    <a:pt x="639922" y="1365085"/>
                  </a:cubicBezTo>
                  <a:cubicBezTo>
                    <a:pt x="599176" y="1491556"/>
                    <a:pt x="606584" y="1577810"/>
                    <a:pt x="503397" y="1644485"/>
                  </a:cubicBezTo>
                  <a:cubicBezTo>
                    <a:pt x="400210" y="1711160"/>
                    <a:pt x="84297" y="1763018"/>
                    <a:pt x="20797" y="1765135"/>
                  </a:cubicBezTo>
                  <a:cubicBezTo>
                    <a:pt x="-42703" y="1767252"/>
                    <a:pt x="53076" y="1837631"/>
                    <a:pt x="122397" y="1657185"/>
                  </a:cubicBezTo>
                  <a:cubicBezTo>
                    <a:pt x="191718" y="1476739"/>
                    <a:pt x="350468" y="917939"/>
                    <a:pt x="436722" y="682460"/>
                  </a:cubicBezTo>
                  <a:cubicBezTo>
                    <a:pt x="522976" y="446981"/>
                    <a:pt x="576951" y="349614"/>
                    <a:pt x="639922" y="244310"/>
                  </a:cubicBezTo>
                  <a:cubicBezTo>
                    <a:pt x="702893" y="139006"/>
                    <a:pt x="731468" y="87677"/>
                    <a:pt x="814547" y="50635"/>
                  </a:cubicBezTo>
                  <a:cubicBezTo>
                    <a:pt x="897626" y="13593"/>
                    <a:pt x="1137339" y="-29798"/>
                    <a:pt x="1154272" y="2841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: 図形 101">
              <a:extLst>
                <a:ext uri="{FF2B5EF4-FFF2-40B4-BE49-F238E27FC236}">
                  <a16:creationId xmlns:a16="http://schemas.microsoft.com/office/drawing/2014/main" id="{F847C8BC-AB0D-4643-9F0C-BD5B49375A96}"/>
                </a:ext>
              </a:extLst>
            </p:cNvPr>
            <p:cNvSpPr/>
            <p:nvPr/>
          </p:nvSpPr>
          <p:spPr>
            <a:xfrm>
              <a:off x="5814984" y="4638013"/>
              <a:ext cx="1041011" cy="2279256"/>
            </a:xfrm>
            <a:custGeom>
              <a:avLst/>
              <a:gdLst>
                <a:gd name="connsiteX0" fmla="*/ 1038783 w 1041011"/>
                <a:gd name="connsiteY0" fmla="*/ 1720 h 2279256"/>
                <a:gd name="connsiteX1" fmla="*/ 827116 w 1041011"/>
                <a:gd name="connsiteY1" fmla="*/ 357320 h 2279256"/>
                <a:gd name="connsiteX2" fmla="*/ 560416 w 1041011"/>
                <a:gd name="connsiteY2" fmla="*/ 1123554 h 2279256"/>
                <a:gd name="connsiteX3" fmla="*/ 458816 w 1041011"/>
                <a:gd name="connsiteY3" fmla="*/ 1466454 h 2279256"/>
                <a:gd name="connsiteX4" fmla="*/ 365683 w 1041011"/>
                <a:gd name="connsiteY4" fmla="*/ 1686587 h 2279256"/>
                <a:gd name="connsiteX5" fmla="*/ 166716 w 1041011"/>
                <a:gd name="connsiteY5" fmla="*/ 1923654 h 2279256"/>
                <a:gd name="connsiteX6" fmla="*/ 60883 w 1041011"/>
                <a:gd name="connsiteY6" fmla="*/ 2042187 h 2279256"/>
                <a:gd name="connsiteX7" fmla="*/ 14316 w 1041011"/>
                <a:gd name="connsiteY7" fmla="*/ 2279254 h 2279256"/>
                <a:gd name="connsiteX8" fmla="*/ 35483 w 1041011"/>
                <a:gd name="connsiteY8" fmla="*/ 2037954 h 2279256"/>
                <a:gd name="connsiteX9" fmla="*/ 382616 w 1041011"/>
                <a:gd name="connsiteY9" fmla="*/ 1568054 h 2279256"/>
                <a:gd name="connsiteX10" fmla="*/ 691649 w 1041011"/>
                <a:gd name="connsiteY10" fmla="*/ 488554 h 2279256"/>
                <a:gd name="connsiteX11" fmla="*/ 1038783 w 1041011"/>
                <a:gd name="connsiteY11" fmla="*/ 1720 h 2279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1011" h="2279256">
                  <a:moveTo>
                    <a:pt x="1038783" y="1720"/>
                  </a:moveTo>
                  <a:cubicBezTo>
                    <a:pt x="1061361" y="-20152"/>
                    <a:pt x="906844" y="170348"/>
                    <a:pt x="827116" y="357320"/>
                  </a:cubicBezTo>
                  <a:cubicBezTo>
                    <a:pt x="747388" y="544292"/>
                    <a:pt x="621799" y="938698"/>
                    <a:pt x="560416" y="1123554"/>
                  </a:cubicBezTo>
                  <a:cubicBezTo>
                    <a:pt x="499033" y="1308410"/>
                    <a:pt x="491271" y="1372615"/>
                    <a:pt x="458816" y="1466454"/>
                  </a:cubicBezTo>
                  <a:cubicBezTo>
                    <a:pt x="426361" y="1560293"/>
                    <a:pt x="414366" y="1610387"/>
                    <a:pt x="365683" y="1686587"/>
                  </a:cubicBezTo>
                  <a:cubicBezTo>
                    <a:pt x="317000" y="1762787"/>
                    <a:pt x="217516" y="1864387"/>
                    <a:pt x="166716" y="1923654"/>
                  </a:cubicBezTo>
                  <a:cubicBezTo>
                    <a:pt x="115916" y="1982921"/>
                    <a:pt x="86283" y="1982920"/>
                    <a:pt x="60883" y="2042187"/>
                  </a:cubicBezTo>
                  <a:cubicBezTo>
                    <a:pt x="35483" y="2101454"/>
                    <a:pt x="18549" y="2279960"/>
                    <a:pt x="14316" y="2279254"/>
                  </a:cubicBezTo>
                  <a:cubicBezTo>
                    <a:pt x="10083" y="2278549"/>
                    <a:pt x="-25900" y="2156487"/>
                    <a:pt x="35483" y="2037954"/>
                  </a:cubicBezTo>
                  <a:cubicBezTo>
                    <a:pt x="96866" y="1919421"/>
                    <a:pt x="273255" y="1826287"/>
                    <a:pt x="382616" y="1568054"/>
                  </a:cubicBezTo>
                  <a:cubicBezTo>
                    <a:pt x="491977" y="1309821"/>
                    <a:pt x="583699" y="751021"/>
                    <a:pt x="691649" y="488554"/>
                  </a:cubicBezTo>
                  <a:cubicBezTo>
                    <a:pt x="799599" y="226087"/>
                    <a:pt x="1016205" y="23592"/>
                    <a:pt x="1038783" y="172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: 図形 102">
              <a:extLst>
                <a:ext uri="{FF2B5EF4-FFF2-40B4-BE49-F238E27FC236}">
                  <a16:creationId xmlns:a16="http://schemas.microsoft.com/office/drawing/2014/main" id="{E42DCE86-EF9B-486B-8606-62FB89564259}"/>
                </a:ext>
              </a:extLst>
            </p:cNvPr>
            <p:cNvSpPr/>
            <p:nvPr/>
          </p:nvSpPr>
          <p:spPr>
            <a:xfrm>
              <a:off x="5671453" y="5734025"/>
              <a:ext cx="680655" cy="1200798"/>
            </a:xfrm>
            <a:custGeom>
              <a:avLst/>
              <a:gdLst>
                <a:gd name="connsiteX0" fmla="*/ 678547 w 680655"/>
                <a:gd name="connsiteY0" fmla="*/ 2142 h 1200798"/>
                <a:gd name="connsiteX1" fmla="*/ 534614 w 680655"/>
                <a:gd name="connsiteY1" fmla="*/ 146075 h 1200798"/>
                <a:gd name="connsiteX2" fmla="*/ 339880 w 680655"/>
                <a:gd name="connsiteY2" fmla="*/ 302708 h 1200798"/>
                <a:gd name="connsiteX3" fmla="*/ 77414 w 680655"/>
                <a:gd name="connsiteY3" fmla="*/ 683708 h 1200798"/>
                <a:gd name="connsiteX4" fmla="*/ 1214 w 680655"/>
                <a:gd name="connsiteY4" fmla="*/ 1043542 h 1200798"/>
                <a:gd name="connsiteX5" fmla="*/ 30847 w 680655"/>
                <a:gd name="connsiteY5" fmla="*/ 1200175 h 1200798"/>
                <a:gd name="connsiteX6" fmla="*/ 35080 w 680655"/>
                <a:gd name="connsiteY6" fmla="*/ 992742 h 1200798"/>
                <a:gd name="connsiteX7" fmla="*/ 208647 w 680655"/>
                <a:gd name="connsiteY7" fmla="*/ 505908 h 1200798"/>
                <a:gd name="connsiteX8" fmla="*/ 424547 w 680655"/>
                <a:gd name="connsiteY8" fmla="*/ 260375 h 1200798"/>
                <a:gd name="connsiteX9" fmla="*/ 678547 w 680655"/>
                <a:gd name="connsiteY9" fmla="*/ 2142 h 1200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0655" h="1200798">
                  <a:moveTo>
                    <a:pt x="678547" y="2142"/>
                  </a:moveTo>
                  <a:cubicBezTo>
                    <a:pt x="696891" y="-16908"/>
                    <a:pt x="591058" y="95981"/>
                    <a:pt x="534614" y="146075"/>
                  </a:cubicBezTo>
                  <a:cubicBezTo>
                    <a:pt x="478170" y="196169"/>
                    <a:pt x="416080" y="213103"/>
                    <a:pt x="339880" y="302708"/>
                  </a:cubicBezTo>
                  <a:cubicBezTo>
                    <a:pt x="263680" y="392314"/>
                    <a:pt x="133858" y="560236"/>
                    <a:pt x="77414" y="683708"/>
                  </a:cubicBezTo>
                  <a:cubicBezTo>
                    <a:pt x="20970" y="807180"/>
                    <a:pt x="8975" y="957464"/>
                    <a:pt x="1214" y="1043542"/>
                  </a:cubicBezTo>
                  <a:cubicBezTo>
                    <a:pt x="-6547" y="1129620"/>
                    <a:pt x="25203" y="1208642"/>
                    <a:pt x="30847" y="1200175"/>
                  </a:cubicBezTo>
                  <a:cubicBezTo>
                    <a:pt x="36491" y="1191708"/>
                    <a:pt x="5447" y="1108453"/>
                    <a:pt x="35080" y="992742"/>
                  </a:cubicBezTo>
                  <a:cubicBezTo>
                    <a:pt x="64713" y="877031"/>
                    <a:pt x="143736" y="627969"/>
                    <a:pt x="208647" y="505908"/>
                  </a:cubicBezTo>
                  <a:cubicBezTo>
                    <a:pt x="273558" y="383847"/>
                    <a:pt x="346230" y="340808"/>
                    <a:pt x="424547" y="260375"/>
                  </a:cubicBezTo>
                  <a:cubicBezTo>
                    <a:pt x="502864" y="179942"/>
                    <a:pt x="660203" y="21192"/>
                    <a:pt x="678547" y="2142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: 図形 103">
              <a:extLst>
                <a:ext uri="{FF2B5EF4-FFF2-40B4-BE49-F238E27FC236}">
                  <a16:creationId xmlns:a16="http://schemas.microsoft.com/office/drawing/2014/main" id="{6FA13D2F-AB09-44B2-993B-886E9B827B10}"/>
                </a:ext>
              </a:extLst>
            </p:cNvPr>
            <p:cNvSpPr/>
            <p:nvPr/>
          </p:nvSpPr>
          <p:spPr>
            <a:xfrm>
              <a:off x="5748953" y="5947291"/>
              <a:ext cx="626204" cy="978770"/>
            </a:xfrm>
            <a:custGeom>
              <a:avLst/>
              <a:gdLst>
                <a:gd name="connsiteX0" fmla="*/ 617980 w 626204"/>
                <a:gd name="connsiteY0" fmla="*/ 542 h 978770"/>
                <a:gd name="connsiteX1" fmla="*/ 414780 w 626204"/>
                <a:gd name="connsiteY1" fmla="*/ 212209 h 978770"/>
                <a:gd name="connsiteX2" fmla="*/ 160780 w 626204"/>
                <a:gd name="connsiteY2" fmla="*/ 449276 h 978770"/>
                <a:gd name="connsiteX3" fmla="*/ 38014 w 626204"/>
                <a:gd name="connsiteY3" fmla="*/ 741376 h 978770"/>
                <a:gd name="connsiteX4" fmla="*/ 4147 w 626204"/>
                <a:gd name="connsiteY4" fmla="*/ 978442 h 978770"/>
                <a:gd name="connsiteX5" fmla="*/ 118447 w 626204"/>
                <a:gd name="connsiteY5" fmla="*/ 690576 h 978770"/>
                <a:gd name="connsiteX6" fmla="*/ 186180 w 626204"/>
                <a:gd name="connsiteY6" fmla="*/ 525476 h 978770"/>
                <a:gd name="connsiteX7" fmla="*/ 397847 w 626204"/>
                <a:gd name="connsiteY7" fmla="*/ 356142 h 978770"/>
                <a:gd name="connsiteX8" fmla="*/ 567180 w 626204"/>
                <a:gd name="connsiteY8" fmla="*/ 157176 h 978770"/>
                <a:gd name="connsiteX9" fmla="*/ 617980 w 626204"/>
                <a:gd name="connsiteY9" fmla="*/ 542 h 97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6204" h="978770">
                  <a:moveTo>
                    <a:pt x="617980" y="542"/>
                  </a:moveTo>
                  <a:cubicBezTo>
                    <a:pt x="592580" y="9714"/>
                    <a:pt x="490980" y="137420"/>
                    <a:pt x="414780" y="212209"/>
                  </a:cubicBezTo>
                  <a:cubicBezTo>
                    <a:pt x="338580" y="286998"/>
                    <a:pt x="223574" y="361081"/>
                    <a:pt x="160780" y="449276"/>
                  </a:cubicBezTo>
                  <a:cubicBezTo>
                    <a:pt x="97986" y="537471"/>
                    <a:pt x="64120" y="653182"/>
                    <a:pt x="38014" y="741376"/>
                  </a:cubicBezTo>
                  <a:cubicBezTo>
                    <a:pt x="11908" y="829570"/>
                    <a:pt x="-9259" y="986909"/>
                    <a:pt x="4147" y="978442"/>
                  </a:cubicBezTo>
                  <a:cubicBezTo>
                    <a:pt x="17552" y="969975"/>
                    <a:pt x="88108" y="766070"/>
                    <a:pt x="118447" y="690576"/>
                  </a:cubicBezTo>
                  <a:cubicBezTo>
                    <a:pt x="148786" y="615082"/>
                    <a:pt x="139613" y="581215"/>
                    <a:pt x="186180" y="525476"/>
                  </a:cubicBezTo>
                  <a:cubicBezTo>
                    <a:pt x="232747" y="469737"/>
                    <a:pt x="334347" y="417525"/>
                    <a:pt x="397847" y="356142"/>
                  </a:cubicBezTo>
                  <a:cubicBezTo>
                    <a:pt x="461347" y="294759"/>
                    <a:pt x="529080" y="213620"/>
                    <a:pt x="567180" y="157176"/>
                  </a:cubicBezTo>
                  <a:cubicBezTo>
                    <a:pt x="605280" y="100732"/>
                    <a:pt x="643380" y="-8630"/>
                    <a:pt x="617980" y="5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: 図形 104">
              <a:extLst>
                <a:ext uri="{FF2B5EF4-FFF2-40B4-BE49-F238E27FC236}">
                  <a16:creationId xmlns:a16="http://schemas.microsoft.com/office/drawing/2014/main" id="{6C889F29-EDBD-441E-971E-348E8A89BF44}"/>
                </a:ext>
              </a:extLst>
            </p:cNvPr>
            <p:cNvSpPr/>
            <p:nvPr/>
          </p:nvSpPr>
          <p:spPr>
            <a:xfrm>
              <a:off x="6339011" y="4534971"/>
              <a:ext cx="935561" cy="1601689"/>
            </a:xfrm>
            <a:custGeom>
              <a:avLst/>
              <a:gdLst>
                <a:gd name="connsiteX0" fmla="*/ 935549 w 935561"/>
                <a:gd name="connsiteY0" fmla="*/ 16709 h 1601689"/>
                <a:gd name="connsiteX1" fmla="*/ 671389 w 935561"/>
                <a:gd name="connsiteY1" fmla="*/ 357069 h 1601689"/>
                <a:gd name="connsiteX2" fmla="*/ 397069 w 935561"/>
                <a:gd name="connsiteY2" fmla="*/ 1367989 h 1601689"/>
                <a:gd name="connsiteX3" fmla="*/ 346269 w 935561"/>
                <a:gd name="connsiteY3" fmla="*/ 1459429 h 1601689"/>
                <a:gd name="connsiteX4" fmla="*/ 829 w 935561"/>
                <a:gd name="connsiteY4" fmla="*/ 1601669 h 1601689"/>
                <a:gd name="connsiteX5" fmla="*/ 254829 w 935561"/>
                <a:gd name="connsiteY5" fmla="*/ 1449269 h 1601689"/>
                <a:gd name="connsiteX6" fmla="*/ 422469 w 935561"/>
                <a:gd name="connsiteY6" fmla="*/ 966669 h 1601689"/>
                <a:gd name="connsiteX7" fmla="*/ 681549 w 935561"/>
                <a:gd name="connsiteY7" fmla="*/ 148789 h 1601689"/>
                <a:gd name="connsiteX8" fmla="*/ 935549 w 935561"/>
                <a:gd name="connsiteY8" fmla="*/ 16709 h 1601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5561" h="1601689">
                  <a:moveTo>
                    <a:pt x="935549" y="16709"/>
                  </a:moveTo>
                  <a:cubicBezTo>
                    <a:pt x="933856" y="51422"/>
                    <a:pt x="761136" y="131856"/>
                    <a:pt x="671389" y="357069"/>
                  </a:cubicBezTo>
                  <a:cubicBezTo>
                    <a:pt x="581642" y="582282"/>
                    <a:pt x="451256" y="1184262"/>
                    <a:pt x="397069" y="1367989"/>
                  </a:cubicBezTo>
                  <a:cubicBezTo>
                    <a:pt x="342882" y="1551716"/>
                    <a:pt x="412309" y="1420482"/>
                    <a:pt x="346269" y="1459429"/>
                  </a:cubicBezTo>
                  <a:cubicBezTo>
                    <a:pt x="280229" y="1498376"/>
                    <a:pt x="16069" y="1603362"/>
                    <a:pt x="829" y="1601669"/>
                  </a:cubicBezTo>
                  <a:cubicBezTo>
                    <a:pt x="-14411" y="1599976"/>
                    <a:pt x="184556" y="1555102"/>
                    <a:pt x="254829" y="1449269"/>
                  </a:cubicBezTo>
                  <a:cubicBezTo>
                    <a:pt x="325102" y="1343436"/>
                    <a:pt x="351349" y="1183416"/>
                    <a:pt x="422469" y="966669"/>
                  </a:cubicBezTo>
                  <a:cubicBezTo>
                    <a:pt x="493589" y="749922"/>
                    <a:pt x="599422" y="307116"/>
                    <a:pt x="681549" y="148789"/>
                  </a:cubicBezTo>
                  <a:cubicBezTo>
                    <a:pt x="763676" y="-9538"/>
                    <a:pt x="937242" y="-18004"/>
                    <a:pt x="935549" y="1670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: 図形 106">
              <a:extLst>
                <a:ext uri="{FF2B5EF4-FFF2-40B4-BE49-F238E27FC236}">
                  <a16:creationId xmlns:a16="http://schemas.microsoft.com/office/drawing/2014/main" id="{E9245EDA-54FF-4B65-A326-ACC1E3BEEF41}"/>
                </a:ext>
              </a:extLst>
            </p:cNvPr>
            <p:cNvSpPr/>
            <p:nvPr/>
          </p:nvSpPr>
          <p:spPr>
            <a:xfrm>
              <a:off x="7619974" y="4565894"/>
              <a:ext cx="320199" cy="1378598"/>
            </a:xfrm>
            <a:custGeom>
              <a:avLst/>
              <a:gdLst>
                <a:gd name="connsiteX0" fmla="*/ 317526 w 320199"/>
                <a:gd name="connsiteY0" fmla="*/ 25156 h 1378598"/>
                <a:gd name="connsiteX1" fmla="*/ 279426 w 320199"/>
                <a:gd name="connsiteY1" fmla="*/ 75956 h 1378598"/>
                <a:gd name="connsiteX2" fmla="*/ 266726 w 320199"/>
                <a:gd name="connsiteY2" fmla="*/ 647456 h 1378598"/>
                <a:gd name="connsiteX3" fmla="*/ 171476 w 320199"/>
                <a:gd name="connsiteY3" fmla="*/ 984006 h 1378598"/>
                <a:gd name="connsiteX4" fmla="*/ 26 w 320199"/>
                <a:gd name="connsiteY4" fmla="*/ 1377706 h 1378598"/>
                <a:gd name="connsiteX5" fmla="*/ 158776 w 320199"/>
                <a:gd name="connsiteY5" fmla="*/ 869706 h 1378598"/>
                <a:gd name="connsiteX6" fmla="*/ 222276 w 320199"/>
                <a:gd name="connsiteY6" fmla="*/ 450606 h 1378598"/>
                <a:gd name="connsiteX7" fmla="*/ 196876 w 320199"/>
                <a:gd name="connsiteY7" fmla="*/ 253756 h 1378598"/>
                <a:gd name="connsiteX8" fmla="*/ 317526 w 320199"/>
                <a:gd name="connsiteY8" fmla="*/ 25156 h 1378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0199" h="1378598">
                  <a:moveTo>
                    <a:pt x="317526" y="25156"/>
                  </a:moveTo>
                  <a:cubicBezTo>
                    <a:pt x="331284" y="-4477"/>
                    <a:pt x="287893" y="-27761"/>
                    <a:pt x="279426" y="75956"/>
                  </a:cubicBezTo>
                  <a:cubicBezTo>
                    <a:pt x="270959" y="179673"/>
                    <a:pt x="284718" y="496114"/>
                    <a:pt x="266726" y="647456"/>
                  </a:cubicBezTo>
                  <a:cubicBezTo>
                    <a:pt x="248734" y="798798"/>
                    <a:pt x="215926" y="862298"/>
                    <a:pt x="171476" y="984006"/>
                  </a:cubicBezTo>
                  <a:cubicBezTo>
                    <a:pt x="127026" y="1105714"/>
                    <a:pt x="2143" y="1396756"/>
                    <a:pt x="26" y="1377706"/>
                  </a:cubicBezTo>
                  <a:cubicBezTo>
                    <a:pt x="-2091" y="1358656"/>
                    <a:pt x="121734" y="1024223"/>
                    <a:pt x="158776" y="869706"/>
                  </a:cubicBezTo>
                  <a:cubicBezTo>
                    <a:pt x="195818" y="715189"/>
                    <a:pt x="215926" y="553264"/>
                    <a:pt x="222276" y="450606"/>
                  </a:cubicBezTo>
                  <a:cubicBezTo>
                    <a:pt x="228626" y="347948"/>
                    <a:pt x="186293" y="328898"/>
                    <a:pt x="196876" y="253756"/>
                  </a:cubicBezTo>
                  <a:cubicBezTo>
                    <a:pt x="207459" y="178614"/>
                    <a:pt x="303768" y="54789"/>
                    <a:pt x="317526" y="2515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: 図形 107">
              <a:extLst>
                <a:ext uri="{FF2B5EF4-FFF2-40B4-BE49-F238E27FC236}">
                  <a16:creationId xmlns:a16="http://schemas.microsoft.com/office/drawing/2014/main" id="{7F3FECD1-9973-4A08-BE97-6819EEB7C68B}"/>
                </a:ext>
              </a:extLst>
            </p:cNvPr>
            <p:cNvSpPr/>
            <p:nvPr/>
          </p:nvSpPr>
          <p:spPr>
            <a:xfrm>
              <a:off x="7428800" y="5168762"/>
              <a:ext cx="324686" cy="1409899"/>
            </a:xfrm>
            <a:custGeom>
              <a:avLst/>
              <a:gdLst>
                <a:gd name="connsiteX0" fmla="*/ 324550 w 324686"/>
                <a:gd name="connsiteY0" fmla="*/ 138 h 1409899"/>
                <a:gd name="connsiteX1" fmla="*/ 184850 w 324686"/>
                <a:gd name="connsiteY1" fmla="*/ 450988 h 1409899"/>
                <a:gd name="connsiteX2" fmla="*/ 32450 w 324686"/>
                <a:gd name="connsiteY2" fmla="*/ 724038 h 1409899"/>
                <a:gd name="connsiteX3" fmla="*/ 26100 w 324686"/>
                <a:gd name="connsiteY3" fmla="*/ 1409838 h 1409899"/>
                <a:gd name="connsiteX4" fmla="*/ 7050 w 324686"/>
                <a:gd name="connsiteY4" fmla="*/ 762138 h 1409899"/>
                <a:gd name="connsiteX5" fmla="*/ 159450 w 324686"/>
                <a:gd name="connsiteY5" fmla="*/ 406538 h 1409899"/>
                <a:gd name="connsiteX6" fmla="*/ 324550 w 324686"/>
                <a:gd name="connsiteY6" fmla="*/ 138 h 1409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4686" h="1409899">
                  <a:moveTo>
                    <a:pt x="324550" y="138"/>
                  </a:moveTo>
                  <a:cubicBezTo>
                    <a:pt x="328783" y="7546"/>
                    <a:pt x="233533" y="330338"/>
                    <a:pt x="184850" y="450988"/>
                  </a:cubicBezTo>
                  <a:cubicBezTo>
                    <a:pt x="136167" y="571638"/>
                    <a:pt x="58908" y="564230"/>
                    <a:pt x="32450" y="724038"/>
                  </a:cubicBezTo>
                  <a:cubicBezTo>
                    <a:pt x="5992" y="883846"/>
                    <a:pt x="30333" y="1403488"/>
                    <a:pt x="26100" y="1409838"/>
                  </a:cubicBezTo>
                  <a:cubicBezTo>
                    <a:pt x="21867" y="1416188"/>
                    <a:pt x="-15175" y="929355"/>
                    <a:pt x="7050" y="762138"/>
                  </a:cubicBezTo>
                  <a:cubicBezTo>
                    <a:pt x="29275" y="594921"/>
                    <a:pt x="110767" y="529305"/>
                    <a:pt x="159450" y="406538"/>
                  </a:cubicBezTo>
                  <a:cubicBezTo>
                    <a:pt x="208133" y="283771"/>
                    <a:pt x="320317" y="-7270"/>
                    <a:pt x="324550" y="13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: 図形 108">
              <a:extLst>
                <a:ext uri="{FF2B5EF4-FFF2-40B4-BE49-F238E27FC236}">
                  <a16:creationId xmlns:a16="http://schemas.microsoft.com/office/drawing/2014/main" id="{B2A30AF8-D4F8-4AA7-8622-1150CF29D87F}"/>
                </a:ext>
              </a:extLst>
            </p:cNvPr>
            <p:cNvSpPr/>
            <p:nvPr/>
          </p:nvSpPr>
          <p:spPr>
            <a:xfrm>
              <a:off x="7273909" y="5545833"/>
              <a:ext cx="309265" cy="1077616"/>
            </a:xfrm>
            <a:custGeom>
              <a:avLst/>
              <a:gdLst>
                <a:gd name="connsiteX0" fmla="*/ 307991 w 309265"/>
                <a:gd name="connsiteY0" fmla="*/ 4067 h 1077616"/>
                <a:gd name="connsiteX1" fmla="*/ 168291 w 309265"/>
                <a:gd name="connsiteY1" fmla="*/ 200917 h 1077616"/>
                <a:gd name="connsiteX2" fmla="*/ 92091 w 309265"/>
                <a:gd name="connsiteY2" fmla="*/ 702567 h 1077616"/>
                <a:gd name="connsiteX3" fmla="*/ 9541 w 309265"/>
                <a:gd name="connsiteY3" fmla="*/ 1077217 h 1077616"/>
                <a:gd name="connsiteX4" fmla="*/ 9541 w 309265"/>
                <a:gd name="connsiteY4" fmla="*/ 766067 h 1077616"/>
                <a:gd name="connsiteX5" fmla="*/ 79391 w 309265"/>
                <a:gd name="connsiteY5" fmla="*/ 359667 h 1077616"/>
                <a:gd name="connsiteX6" fmla="*/ 307991 w 309265"/>
                <a:gd name="connsiteY6" fmla="*/ 4067 h 1077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265" h="1077616">
                  <a:moveTo>
                    <a:pt x="307991" y="4067"/>
                  </a:moveTo>
                  <a:cubicBezTo>
                    <a:pt x="322808" y="-22391"/>
                    <a:pt x="204274" y="84500"/>
                    <a:pt x="168291" y="200917"/>
                  </a:cubicBezTo>
                  <a:cubicBezTo>
                    <a:pt x="132308" y="317334"/>
                    <a:pt x="118549" y="556517"/>
                    <a:pt x="92091" y="702567"/>
                  </a:cubicBezTo>
                  <a:cubicBezTo>
                    <a:pt x="65633" y="848617"/>
                    <a:pt x="23299" y="1066634"/>
                    <a:pt x="9541" y="1077217"/>
                  </a:cubicBezTo>
                  <a:cubicBezTo>
                    <a:pt x="-4217" y="1087800"/>
                    <a:pt x="-2101" y="885659"/>
                    <a:pt x="9541" y="766067"/>
                  </a:cubicBezTo>
                  <a:cubicBezTo>
                    <a:pt x="21183" y="646475"/>
                    <a:pt x="34941" y="487725"/>
                    <a:pt x="79391" y="359667"/>
                  </a:cubicBezTo>
                  <a:cubicBezTo>
                    <a:pt x="123841" y="231609"/>
                    <a:pt x="293174" y="30525"/>
                    <a:pt x="307991" y="40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: 図形 109">
              <a:extLst>
                <a:ext uri="{FF2B5EF4-FFF2-40B4-BE49-F238E27FC236}">
                  <a16:creationId xmlns:a16="http://schemas.microsoft.com/office/drawing/2014/main" id="{8F15B949-3CC9-4B4D-87E0-925514A44208}"/>
                </a:ext>
              </a:extLst>
            </p:cNvPr>
            <p:cNvSpPr/>
            <p:nvPr/>
          </p:nvSpPr>
          <p:spPr>
            <a:xfrm>
              <a:off x="7023231" y="4682516"/>
              <a:ext cx="672981" cy="1855353"/>
            </a:xfrm>
            <a:custGeom>
              <a:avLst/>
              <a:gdLst>
                <a:gd name="connsiteX0" fmla="*/ 672969 w 672981"/>
                <a:gd name="connsiteY0" fmla="*/ 3784 h 1855353"/>
                <a:gd name="connsiteX1" fmla="*/ 514219 w 672981"/>
                <a:gd name="connsiteY1" fmla="*/ 543534 h 1855353"/>
                <a:gd name="connsiteX2" fmla="*/ 228469 w 672981"/>
                <a:gd name="connsiteY2" fmla="*/ 1178534 h 1855353"/>
                <a:gd name="connsiteX3" fmla="*/ 76069 w 672981"/>
                <a:gd name="connsiteY3" fmla="*/ 1699234 h 1855353"/>
                <a:gd name="connsiteX4" fmla="*/ 6219 w 672981"/>
                <a:gd name="connsiteY4" fmla="*/ 1838934 h 1855353"/>
                <a:gd name="connsiteX5" fmla="*/ 228469 w 672981"/>
                <a:gd name="connsiteY5" fmla="*/ 1381734 h 1855353"/>
                <a:gd name="connsiteX6" fmla="*/ 126869 w 672981"/>
                <a:gd name="connsiteY6" fmla="*/ 1026134 h 1855353"/>
                <a:gd name="connsiteX7" fmla="*/ 520569 w 672981"/>
                <a:gd name="connsiteY7" fmla="*/ 340334 h 1855353"/>
                <a:gd name="connsiteX8" fmla="*/ 672969 w 672981"/>
                <a:gd name="connsiteY8" fmla="*/ 3784 h 1855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2981" h="1855353">
                  <a:moveTo>
                    <a:pt x="672969" y="3784"/>
                  </a:moveTo>
                  <a:cubicBezTo>
                    <a:pt x="671911" y="37651"/>
                    <a:pt x="588302" y="347742"/>
                    <a:pt x="514219" y="543534"/>
                  </a:cubicBezTo>
                  <a:cubicBezTo>
                    <a:pt x="440136" y="739326"/>
                    <a:pt x="301494" y="985917"/>
                    <a:pt x="228469" y="1178534"/>
                  </a:cubicBezTo>
                  <a:cubicBezTo>
                    <a:pt x="155444" y="1371151"/>
                    <a:pt x="113111" y="1589167"/>
                    <a:pt x="76069" y="1699234"/>
                  </a:cubicBezTo>
                  <a:cubicBezTo>
                    <a:pt x="39027" y="1809301"/>
                    <a:pt x="-19181" y="1891851"/>
                    <a:pt x="6219" y="1838934"/>
                  </a:cubicBezTo>
                  <a:cubicBezTo>
                    <a:pt x="31619" y="1786017"/>
                    <a:pt x="208361" y="1517201"/>
                    <a:pt x="228469" y="1381734"/>
                  </a:cubicBezTo>
                  <a:cubicBezTo>
                    <a:pt x="248577" y="1246267"/>
                    <a:pt x="78186" y="1199701"/>
                    <a:pt x="126869" y="1026134"/>
                  </a:cubicBezTo>
                  <a:cubicBezTo>
                    <a:pt x="175552" y="852567"/>
                    <a:pt x="431669" y="510726"/>
                    <a:pt x="520569" y="340334"/>
                  </a:cubicBezTo>
                  <a:cubicBezTo>
                    <a:pt x="609469" y="169942"/>
                    <a:pt x="674027" y="-30083"/>
                    <a:pt x="672969" y="378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: 図形 110">
              <a:extLst>
                <a:ext uri="{FF2B5EF4-FFF2-40B4-BE49-F238E27FC236}">
                  <a16:creationId xmlns:a16="http://schemas.microsoft.com/office/drawing/2014/main" id="{A713A1B6-56E5-4A0F-B6E1-EE25B8E041AF}"/>
                </a:ext>
              </a:extLst>
            </p:cNvPr>
            <p:cNvSpPr/>
            <p:nvPr/>
          </p:nvSpPr>
          <p:spPr>
            <a:xfrm>
              <a:off x="7025589" y="4271971"/>
              <a:ext cx="620570" cy="1950025"/>
            </a:xfrm>
            <a:custGeom>
              <a:avLst/>
              <a:gdLst>
                <a:gd name="connsiteX0" fmla="*/ 619811 w 620570"/>
                <a:gd name="connsiteY0" fmla="*/ 1579 h 1950025"/>
                <a:gd name="connsiteX1" fmla="*/ 473761 w 620570"/>
                <a:gd name="connsiteY1" fmla="*/ 528629 h 1950025"/>
                <a:gd name="connsiteX2" fmla="*/ 295961 w 620570"/>
                <a:gd name="connsiteY2" fmla="*/ 820729 h 1950025"/>
                <a:gd name="connsiteX3" fmla="*/ 124511 w 620570"/>
                <a:gd name="connsiteY3" fmla="*/ 1195379 h 1950025"/>
                <a:gd name="connsiteX4" fmla="*/ 35611 w 620570"/>
                <a:gd name="connsiteY4" fmla="*/ 1938329 h 1950025"/>
                <a:gd name="connsiteX5" fmla="*/ 16561 w 620570"/>
                <a:gd name="connsiteY5" fmla="*/ 1608129 h 1950025"/>
                <a:gd name="connsiteX6" fmla="*/ 270561 w 620570"/>
                <a:gd name="connsiteY6" fmla="*/ 1049329 h 1950025"/>
                <a:gd name="connsiteX7" fmla="*/ 410261 w 620570"/>
                <a:gd name="connsiteY7" fmla="*/ 388929 h 1950025"/>
                <a:gd name="connsiteX8" fmla="*/ 619811 w 620570"/>
                <a:gd name="connsiteY8" fmla="*/ 1579 h 195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0570" h="1950025">
                  <a:moveTo>
                    <a:pt x="619811" y="1579"/>
                  </a:moveTo>
                  <a:cubicBezTo>
                    <a:pt x="630394" y="24862"/>
                    <a:pt x="527736" y="392104"/>
                    <a:pt x="473761" y="528629"/>
                  </a:cubicBezTo>
                  <a:cubicBezTo>
                    <a:pt x="419786" y="665154"/>
                    <a:pt x="354169" y="709604"/>
                    <a:pt x="295961" y="820729"/>
                  </a:cubicBezTo>
                  <a:cubicBezTo>
                    <a:pt x="237753" y="931854"/>
                    <a:pt x="167903" y="1009112"/>
                    <a:pt x="124511" y="1195379"/>
                  </a:cubicBezTo>
                  <a:cubicBezTo>
                    <a:pt x="81119" y="1381646"/>
                    <a:pt x="53603" y="1869537"/>
                    <a:pt x="35611" y="1938329"/>
                  </a:cubicBezTo>
                  <a:cubicBezTo>
                    <a:pt x="17619" y="2007121"/>
                    <a:pt x="-22597" y="1756296"/>
                    <a:pt x="16561" y="1608129"/>
                  </a:cubicBezTo>
                  <a:cubicBezTo>
                    <a:pt x="55719" y="1459962"/>
                    <a:pt x="204944" y="1252529"/>
                    <a:pt x="270561" y="1049329"/>
                  </a:cubicBezTo>
                  <a:cubicBezTo>
                    <a:pt x="336178" y="846129"/>
                    <a:pt x="356286" y="560379"/>
                    <a:pt x="410261" y="388929"/>
                  </a:cubicBezTo>
                  <a:cubicBezTo>
                    <a:pt x="464236" y="217479"/>
                    <a:pt x="609228" y="-21704"/>
                    <a:pt x="619811" y="15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: 図形 111">
              <a:extLst>
                <a:ext uri="{FF2B5EF4-FFF2-40B4-BE49-F238E27FC236}">
                  <a16:creationId xmlns:a16="http://schemas.microsoft.com/office/drawing/2014/main" id="{7A9314AC-8B40-41B7-8329-E3FECADA398E}"/>
                </a:ext>
              </a:extLst>
            </p:cNvPr>
            <p:cNvSpPr/>
            <p:nvPr/>
          </p:nvSpPr>
          <p:spPr>
            <a:xfrm>
              <a:off x="7905744" y="3341012"/>
              <a:ext cx="298614" cy="1129491"/>
            </a:xfrm>
            <a:custGeom>
              <a:avLst/>
              <a:gdLst>
                <a:gd name="connsiteX0" fmla="*/ 298456 w 298614"/>
                <a:gd name="connsiteY0" fmla="*/ 56238 h 1129491"/>
                <a:gd name="connsiteX1" fmla="*/ 241306 w 298614"/>
                <a:gd name="connsiteY1" fmla="*/ 418188 h 1129491"/>
                <a:gd name="connsiteX2" fmla="*/ 190506 w 298614"/>
                <a:gd name="connsiteY2" fmla="*/ 729338 h 1129491"/>
                <a:gd name="connsiteX3" fmla="*/ 6 w 298614"/>
                <a:gd name="connsiteY3" fmla="*/ 1129388 h 1129491"/>
                <a:gd name="connsiteX4" fmla="*/ 184156 w 298614"/>
                <a:gd name="connsiteY4" fmla="*/ 691238 h 1129491"/>
                <a:gd name="connsiteX5" fmla="*/ 285756 w 298614"/>
                <a:gd name="connsiteY5" fmla="*/ 234038 h 1129491"/>
                <a:gd name="connsiteX6" fmla="*/ 260356 w 298614"/>
                <a:gd name="connsiteY6" fmla="*/ 18138 h 1129491"/>
                <a:gd name="connsiteX7" fmla="*/ 298456 w 298614"/>
                <a:gd name="connsiteY7" fmla="*/ 56238 h 1129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614" h="1129491">
                  <a:moveTo>
                    <a:pt x="298456" y="56238"/>
                  </a:moveTo>
                  <a:cubicBezTo>
                    <a:pt x="295281" y="122913"/>
                    <a:pt x="259298" y="306005"/>
                    <a:pt x="241306" y="418188"/>
                  </a:cubicBezTo>
                  <a:cubicBezTo>
                    <a:pt x="223314" y="530371"/>
                    <a:pt x="230723" y="610805"/>
                    <a:pt x="190506" y="729338"/>
                  </a:cubicBezTo>
                  <a:cubicBezTo>
                    <a:pt x="150289" y="847871"/>
                    <a:pt x="1064" y="1135738"/>
                    <a:pt x="6" y="1129388"/>
                  </a:cubicBezTo>
                  <a:cubicBezTo>
                    <a:pt x="-1052" y="1123038"/>
                    <a:pt x="136531" y="840463"/>
                    <a:pt x="184156" y="691238"/>
                  </a:cubicBezTo>
                  <a:cubicBezTo>
                    <a:pt x="231781" y="542013"/>
                    <a:pt x="273056" y="346221"/>
                    <a:pt x="285756" y="234038"/>
                  </a:cubicBezTo>
                  <a:cubicBezTo>
                    <a:pt x="298456" y="121855"/>
                    <a:pt x="264589" y="46713"/>
                    <a:pt x="260356" y="18138"/>
                  </a:cubicBezTo>
                  <a:cubicBezTo>
                    <a:pt x="256123" y="-10437"/>
                    <a:pt x="301631" y="-10437"/>
                    <a:pt x="298456" y="5623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リーフォーム: 図形 112">
              <a:extLst>
                <a:ext uri="{FF2B5EF4-FFF2-40B4-BE49-F238E27FC236}">
                  <a16:creationId xmlns:a16="http://schemas.microsoft.com/office/drawing/2014/main" id="{B00690B9-86E5-4DEE-9CA2-DD6CC652761A}"/>
                </a:ext>
              </a:extLst>
            </p:cNvPr>
            <p:cNvSpPr/>
            <p:nvPr/>
          </p:nvSpPr>
          <p:spPr>
            <a:xfrm>
              <a:off x="7997398" y="4260494"/>
              <a:ext cx="266064" cy="1806194"/>
            </a:xfrm>
            <a:custGeom>
              <a:avLst/>
              <a:gdLst>
                <a:gd name="connsiteX0" fmla="*/ 225852 w 266064"/>
                <a:gd name="connsiteY0" fmla="*/ 356 h 1806194"/>
                <a:gd name="connsiteX1" fmla="*/ 117902 w 266064"/>
                <a:gd name="connsiteY1" fmla="*/ 641706 h 1806194"/>
                <a:gd name="connsiteX2" fmla="*/ 29002 w 266064"/>
                <a:gd name="connsiteY2" fmla="*/ 1162406 h 1806194"/>
                <a:gd name="connsiteX3" fmla="*/ 263952 w 266064"/>
                <a:gd name="connsiteY3" fmla="*/ 1784706 h 1806194"/>
                <a:gd name="connsiteX4" fmla="*/ 136952 w 266064"/>
                <a:gd name="connsiteY4" fmla="*/ 1613256 h 1806194"/>
                <a:gd name="connsiteX5" fmla="*/ 3602 w 266064"/>
                <a:gd name="connsiteY5" fmla="*/ 1130656 h 1806194"/>
                <a:gd name="connsiteX6" fmla="*/ 54402 w 266064"/>
                <a:gd name="connsiteY6" fmla="*/ 559156 h 1806194"/>
                <a:gd name="connsiteX7" fmla="*/ 225852 w 266064"/>
                <a:gd name="connsiteY7" fmla="*/ 356 h 180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064" h="1806194">
                  <a:moveTo>
                    <a:pt x="225852" y="356"/>
                  </a:moveTo>
                  <a:cubicBezTo>
                    <a:pt x="236435" y="14114"/>
                    <a:pt x="150710" y="448031"/>
                    <a:pt x="117902" y="641706"/>
                  </a:cubicBezTo>
                  <a:cubicBezTo>
                    <a:pt x="85094" y="835381"/>
                    <a:pt x="4660" y="971906"/>
                    <a:pt x="29002" y="1162406"/>
                  </a:cubicBezTo>
                  <a:cubicBezTo>
                    <a:pt x="53344" y="1352906"/>
                    <a:pt x="245960" y="1709564"/>
                    <a:pt x="263952" y="1784706"/>
                  </a:cubicBezTo>
                  <a:cubicBezTo>
                    <a:pt x="281944" y="1859848"/>
                    <a:pt x="180344" y="1722264"/>
                    <a:pt x="136952" y="1613256"/>
                  </a:cubicBezTo>
                  <a:cubicBezTo>
                    <a:pt x="93560" y="1504248"/>
                    <a:pt x="17360" y="1306339"/>
                    <a:pt x="3602" y="1130656"/>
                  </a:cubicBezTo>
                  <a:cubicBezTo>
                    <a:pt x="-10156" y="954973"/>
                    <a:pt x="17360" y="743306"/>
                    <a:pt x="54402" y="559156"/>
                  </a:cubicBezTo>
                  <a:cubicBezTo>
                    <a:pt x="91444" y="375006"/>
                    <a:pt x="215269" y="-13402"/>
                    <a:pt x="225852" y="35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: 図形 113">
              <a:extLst>
                <a:ext uri="{FF2B5EF4-FFF2-40B4-BE49-F238E27FC236}">
                  <a16:creationId xmlns:a16="http://schemas.microsoft.com/office/drawing/2014/main" id="{35DDF20D-790E-4CF2-9DB4-781030FD3529}"/>
                </a:ext>
              </a:extLst>
            </p:cNvPr>
            <p:cNvSpPr/>
            <p:nvPr/>
          </p:nvSpPr>
          <p:spPr>
            <a:xfrm>
              <a:off x="8202710" y="4169938"/>
              <a:ext cx="217687" cy="1482196"/>
            </a:xfrm>
            <a:custGeom>
              <a:avLst/>
              <a:gdLst>
                <a:gd name="connsiteX0" fmla="*/ 217390 w 217687"/>
                <a:gd name="connsiteY0" fmla="*/ 2012 h 1482196"/>
                <a:gd name="connsiteX1" fmla="*/ 134840 w 217687"/>
                <a:gd name="connsiteY1" fmla="*/ 719562 h 1482196"/>
                <a:gd name="connsiteX2" fmla="*/ 90390 w 217687"/>
                <a:gd name="connsiteY2" fmla="*/ 1176762 h 1482196"/>
                <a:gd name="connsiteX3" fmla="*/ 1490 w 217687"/>
                <a:gd name="connsiteY3" fmla="*/ 1481562 h 1482196"/>
                <a:gd name="connsiteX4" fmla="*/ 39590 w 217687"/>
                <a:gd name="connsiteY4" fmla="*/ 1233912 h 1482196"/>
                <a:gd name="connsiteX5" fmla="*/ 103090 w 217687"/>
                <a:gd name="connsiteY5" fmla="*/ 529062 h 1482196"/>
                <a:gd name="connsiteX6" fmla="*/ 217390 w 217687"/>
                <a:gd name="connsiteY6" fmla="*/ 2012 h 1482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687" h="1482196">
                  <a:moveTo>
                    <a:pt x="217390" y="2012"/>
                  </a:moveTo>
                  <a:cubicBezTo>
                    <a:pt x="222682" y="33762"/>
                    <a:pt x="156007" y="523770"/>
                    <a:pt x="134840" y="719562"/>
                  </a:cubicBezTo>
                  <a:cubicBezTo>
                    <a:pt x="113673" y="915354"/>
                    <a:pt x="112615" y="1049762"/>
                    <a:pt x="90390" y="1176762"/>
                  </a:cubicBezTo>
                  <a:cubicBezTo>
                    <a:pt x="68165" y="1303762"/>
                    <a:pt x="9957" y="1472037"/>
                    <a:pt x="1490" y="1481562"/>
                  </a:cubicBezTo>
                  <a:cubicBezTo>
                    <a:pt x="-6977" y="1491087"/>
                    <a:pt x="22657" y="1392662"/>
                    <a:pt x="39590" y="1233912"/>
                  </a:cubicBezTo>
                  <a:cubicBezTo>
                    <a:pt x="56523" y="1075162"/>
                    <a:pt x="69223" y="736495"/>
                    <a:pt x="103090" y="529062"/>
                  </a:cubicBezTo>
                  <a:cubicBezTo>
                    <a:pt x="136957" y="321629"/>
                    <a:pt x="212098" y="-29738"/>
                    <a:pt x="217390" y="20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フリーフォーム: 図形 114">
              <a:extLst>
                <a:ext uri="{FF2B5EF4-FFF2-40B4-BE49-F238E27FC236}">
                  <a16:creationId xmlns:a16="http://schemas.microsoft.com/office/drawing/2014/main" id="{9D5BB04D-84C6-4815-A8DC-CE3E2603FC38}"/>
                </a:ext>
              </a:extLst>
            </p:cNvPr>
            <p:cNvSpPr/>
            <p:nvPr/>
          </p:nvSpPr>
          <p:spPr>
            <a:xfrm>
              <a:off x="8508590" y="4362448"/>
              <a:ext cx="146536" cy="2046942"/>
            </a:xfrm>
            <a:custGeom>
              <a:avLst/>
              <a:gdLst>
                <a:gd name="connsiteX0" fmla="*/ 13110 w 146536"/>
                <a:gd name="connsiteY0" fmla="*/ 2 h 2046942"/>
                <a:gd name="connsiteX1" fmla="*/ 102010 w 146536"/>
                <a:gd name="connsiteY1" fmla="*/ 400052 h 2046942"/>
                <a:gd name="connsiteX2" fmla="*/ 95660 w 146536"/>
                <a:gd name="connsiteY2" fmla="*/ 635002 h 2046942"/>
                <a:gd name="connsiteX3" fmla="*/ 25810 w 146536"/>
                <a:gd name="connsiteY3" fmla="*/ 901702 h 2046942"/>
                <a:gd name="connsiteX4" fmla="*/ 146460 w 146536"/>
                <a:gd name="connsiteY4" fmla="*/ 2006602 h 2046942"/>
                <a:gd name="connsiteX5" fmla="*/ 44860 w 146536"/>
                <a:gd name="connsiteY5" fmla="*/ 1765302 h 2046942"/>
                <a:gd name="connsiteX6" fmla="*/ 95660 w 146536"/>
                <a:gd name="connsiteY6" fmla="*/ 1371602 h 2046942"/>
                <a:gd name="connsiteX7" fmla="*/ 410 w 146536"/>
                <a:gd name="connsiteY7" fmla="*/ 793752 h 2046942"/>
                <a:gd name="connsiteX8" fmla="*/ 140110 w 146536"/>
                <a:gd name="connsiteY8" fmla="*/ 406402 h 2046942"/>
                <a:gd name="connsiteX9" fmla="*/ 13110 w 146536"/>
                <a:gd name="connsiteY9" fmla="*/ 2 h 2046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6536" h="2046942">
                  <a:moveTo>
                    <a:pt x="13110" y="2"/>
                  </a:moveTo>
                  <a:cubicBezTo>
                    <a:pt x="6760" y="-1056"/>
                    <a:pt x="88252" y="294219"/>
                    <a:pt x="102010" y="400052"/>
                  </a:cubicBezTo>
                  <a:cubicBezTo>
                    <a:pt x="115768" y="505885"/>
                    <a:pt x="108360" y="551394"/>
                    <a:pt x="95660" y="635002"/>
                  </a:cubicBezTo>
                  <a:cubicBezTo>
                    <a:pt x="82960" y="718610"/>
                    <a:pt x="17343" y="673102"/>
                    <a:pt x="25810" y="901702"/>
                  </a:cubicBezTo>
                  <a:cubicBezTo>
                    <a:pt x="34277" y="1130302"/>
                    <a:pt x="143285" y="1862669"/>
                    <a:pt x="146460" y="2006602"/>
                  </a:cubicBezTo>
                  <a:cubicBezTo>
                    <a:pt x="149635" y="2150535"/>
                    <a:pt x="53327" y="1871135"/>
                    <a:pt x="44860" y="1765302"/>
                  </a:cubicBezTo>
                  <a:cubicBezTo>
                    <a:pt x="36393" y="1659469"/>
                    <a:pt x="103068" y="1533527"/>
                    <a:pt x="95660" y="1371602"/>
                  </a:cubicBezTo>
                  <a:cubicBezTo>
                    <a:pt x="88252" y="1209677"/>
                    <a:pt x="-6998" y="954619"/>
                    <a:pt x="410" y="793752"/>
                  </a:cubicBezTo>
                  <a:cubicBezTo>
                    <a:pt x="7818" y="632885"/>
                    <a:pt x="142227" y="535519"/>
                    <a:pt x="140110" y="406402"/>
                  </a:cubicBezTo>
                  <a:cubicBezTo>
                    <a:pt x="137993" y="277285"/>
                    <a:pt x="19460" y="1060"/>
                    <a:pt x="13110" y="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: 図形 115">
              <a:extLst>
                <a:ext uri="{FF2B5EF4-FFF2-40B4-BE49-F238E27FC236}">
                  <a16:creationId xmlns:a16="http://schemas.microsoft.com/office/drawing/2014/main" id="{A6AA3D00-BE07-4CE1-8801-1FBFF7F51342}"/>
                </a:ext>
              </a:extLst>
            </p:cNvPr>
            <p:cNvSpPr/>
            <p:nvPr/>
          </p:nvSpPr>
          <p:spPr>
            <a:xfrm>
              <a:off x="7778180" y="5269190"/>
              <a:ext cx="241879" cy="1271502"/>
            </a:xfrm>
            <a:custGeom>
              <a:avLst/>
              <a:gdLst>
                <a:gd name="connsiteX0" fmla="*/ 159320 w 241879"/>
                <a:gd name="connsiteY0" fmla="*/ 1310 h 1271502"/>
                <a:gd name="connsiteX1" fmla="*/ 140270 w 241879"/>
                <a:gd name="connsiteY1" fmla="*/ 522010 h 1271502"/>
                <a:gd name="connsiteX2" fmla="*/ 140270 w 241879"/>
                <a:gd name="connsiteY2" fmla="*/ 928410 h 1271502"/>
                <a:gd name="connsiteX3" fmla="*/ 241870 w 241879"/>
                <a:gd name="connsiteY3" fmla="*/ 1271310 h 1271502"/>
                <a:gd name="connsiteX4" fmla="*/ 133920 w 241879"/>
                <a:gd name="connsiteY4" fmla="*/ 972860 h 1271502"/>
                <a:gd name="connsiteX5" fmla="*/ 570 w 241879"/>
                <a:gd name="connsiteY5" fmla="*/ 687110 h 1271502"/>
                <a:gd name="connsiteX6" fmla="*/ 89470 w 241879"/>
                <a:gd name="connsiteY6" fmla="*/ 382310 h 1271502"/>
                <a:gd name="connsiteX7" fmla="*/ 159320 w 241879"/>
                <a:gd name="connsiteY7" fmla="*/ 1310 h 127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879" h="1271502">
                  <a:moveTo>
                    <a:pt x="159320" y="1310"/>
                  </a:moveTo>
                  <a:cubicBezTo>
                    <a:pt x="167787" y="24593"/>
                    <a:pt x="143445" y="367493"/>
                    <a:pt x="140270" y="522010"/>
                  </a:cubicBezTo>
                  <a:cubicBezTo>
                    <a:pt x="137095" y="676527"/>
                    <a:pt x="123337" y="803527"/>
                    <a:pt x="140270" y="928410"/>
                  </a:cubicBezTo>
                  <a:cubicBezTo>
                    <a:pt x="157203" y="1053293"/>
                    <a:pt x="242928" y="1263902"/>
                    <a:pt x="241870" y="1271310"/>
                  </a:cubicBezTo>
                  <a:cubicBezTo>
                    <a:pt x="240812" y="1278718"/>
                    <a:pt x="174137" y="1070227"/>
                    <a:pt x="133920" y="972860"/>
                  </a:cubicBezTo>
                  <a:cubicBezTo>
                    <a:pt x="93703" y="875493"/>
                    <a:pt x="7978" y="785535"/>
                    <a:pt x="570" y="687110"/>
                  </a:cubicBezTo>
                  <a:cubicBezTo>
                    <a:pt x="-6838" y="588685"/>
                    <a:pt x="59837" y="493435"/>
                    <a:pt x="89470" y="382310"/>
                  </a:cubicBezTo>
                  <a:cubicBezTo>
                    <a:pt x="119103" y="271185"/>
                    <a:pt x="150853" y="-21973"/>
                    <a:pt x="159320" y="131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: 図形 116">
              <a:extLst>
                <a:ext uri="{FF2B5EF4-FFF2-40B4-BE49-F238E27FC236}">
                  <a16:creationId xmlns:a16="http://schemas.microsoft.com/office/drawing/2014/main" id="{DA130C27-B9CE-4B1A-9CCF-599E32998FC6}"/>
                </a:ext>
              </a:extLst>
            </p:cNvPr>
            <p:cNvSpPr/>
            <p:nvPr/>
          </p:nvSpPr>
          <p:spPr>
            <a:xfrm>
              <a:off x="7508913" y="3845040"/>
              <a:ext cx="212953" cy="430839"/>
            </a:xfrm>
            <a:custGeom>
              <a:avLst/>
              <a:gdLst>
                <a:gd name="connsiteX0" fmla="*/ 170354 w 212953"/>
                <a:gd name="connsiteY0" fmla="*/ 3060 h 430839"/>
                <a:gd name="connsiteX1" fmla="*/ 212687 w 212953"/>
                <a:gd name="connsiteY1" fmla="*/ 206260 h 430839"/>
                <a:gd name="connsiteX2" fmla="*/ 149187 w 212953"/>
                <a:gd name="connsiteY2" fmla="*/ 337493 h 430839"/>
                <a:gd name="connsiteX3" fmla="*/ 1020 w 212953"/>
                <a:gd name="connsiteY3" fmla="*/ 430627 h 430839"/>
                <a:gd name="connsiteX4" fmla="*/ 85687 w 212953"/>
                <a:gd name="connsiteY4" fmla="*/ 312093 h 430839"/>
                <a:gd name="connsiteX5" fmla="*/ 123787 w 212953"/>
                <a:gd name="connsiteY5" fmla="*/ 231660 h 430839"/>
                <a:gd name="connsiteX6" fmla="*/ 132254 w 212953"/>
                <a:gd name="connsiteY6" fmla="*/ 91960 h 430839"/>
                <a:gd name="connsiteX7" fmla="*/ 170354 w 212953"/>
                <a:gd name="connsiteY7" fmla="*/ 3060 h 430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953" h="430839">
                  <a:moveTo>
                    <a:pt x="170354" y="3060"/>
                  </a:moveTo>
                  <a:cubicBezTo>
                    <a:pt x="183760" y="22110"/>
                    <a:pt x="216215" y="150521"/>
                    <a:pt x="212687" y="206260"/>
                  </a:cubicBezTo>
                  <a:cubicBezTo>
                    <a:pt x="209159" y="261999"/>
                    <a:pt x="184465" y="300099"/>
                    <a:pt x="149187" y="337493"/>
                  </a:cubicBezTo>
                  <a:cubicBezTo>
                    <a:pt x="113909" y="374887"/>
                    <a:pt x="11603" y="434860"/>
                    <a:pt x="1020" y="430627"/>
                  </a:cubicBezTo>
                  <a:cubicBezTo>
                    <a:pt x="-9563" y="426394"/>
                    <a:pt x="65226" y="345254"/>
                    <a:pt x="85687" y="312093"/>
                  </a:cubicBezTo>
                  <a:cubicBezTo>
                    <a:pt x="106148" y="278932"/>
                    <a:pt x="116026" y="268349"/>
                    <a:pt x="123787" y="231660"/>
                  </a:cubicBezTo>
                  <a:cubicBezTo>
                    <a:pt x="131548" y="194971"/>
                    <a:pt x="126610" y="125121"/>
                    <a:pt x="132254" y="91960"/>
                  </a:cubicBezTo>
                  <a:cubicBezTo>
                    <a:pt x="137898" y="58799"/>
                    <a:pt x="156948" y="-15990"/>
                    <a:pt x="170354" y="30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フリーフォーム: 図形 117">
              <a:extLst>
                <a:ext uri="{FF2B5EF4-FFF2-40B4-BE49-F238E27FC236}">
                  <a16:creationId xmlns:a16="http://schemas.microsoft.com/office/drawing/2014/main" id="{6814FA06-F335-4CAB-8B63-6F4EE66BC48D}"/>
                </a:ext>
              </a:extLst>
            </p:cNvPr>
            <p:cNvSpPr/>
            <p:nvPr/>
          </p:nvSpPr>
          <p:spPr>
            <a:xfrm>
              <a:off x="7592721" y="3854785"/>
              <a:ext cx="38226" cy="211089"/>
            </a:xfrm>
            <a:custGeom>
              <a:avLst/>
              <a:gdLst>
                <a:gd name="connsiteX0" fmla="*/ 25692 w 38226"/>
                <a:gd name="connsiteY0" fmla="*/ 1253 h 211089"/>
                <a:gd name="connsiteX1" fmla="*/ 33629 w 38226"/>
                <a:gd name="connsiteY1" fmla="*/ 55228 h 211089"/>
                <a:gd name="connsiteX2" fmla="*/ 16167 w 38226"/>
                <a:gd name="connsiteY2" fmla="*/ 98090 h 211089"/>
                <a:gd name="connsiteX3" fmla="*/ 5054 w 38226"/>
                <a:gd name="connsiteY3" fmla="*/ 160003 h 211089"/>
                <a:gd name="connsiteX4" fmla="*/ 292 w 38226"/>
                <a:gd name="connsiteY4" fmla="*/ 210803 h 211089"/>
                <a:gd name="connsiteX5" fmla="*/ 12992 w 38226"/>
                <a:gd name="connsiteY5" fmla="*/ 177465 h 211089"/>
                <a:gd name="connsiteX6" fmla="*/ 36804 w 38226"/>
                <a:gd name="connsiteY6" fmla="*/ 112378 h 211089"/>
                <a:gd name="connsiteX7" fmla="*/ 25692 w 38226"/>
                <a:gd name="connsiteY7" fmla="*/ 1253 h 21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226" h="211089">
                  <a:moveTo>
                    <a:pt x="25692" y="1253"/>
                  </a:moveTo>
                  <a:cubicBezTo>
                    <a:pt x="25163" y="-8272"/>
                    <a:pt x="35217" y="39089"/>
                    <a:pt x="33629" y="55228"/>
                  </a:cubicBezTo>
                  <a:cubicBezTo>
                    <a:pt x="32042" y="71368"/>
                    <a:pt x="20930" y="80627"/>
                    <a:pt x="16167" y="98090"/>
                  </a:cubicBezTo>
                  <a:cubicBezTo>
                    <a:pt x="11404" y="115553"/>
                    <a:pt x="7700" y="141218"/>
                    <a:pt x="5054" y="160003"/>
                  </a:cubicBezTo>
                  <a:cubicBezTo>
                    <a:pt x="2408" y="178788"/>
                    <a:pt x="-1031" y="207893"/>
                    <a:pt x="292" y="210803"/>
                  </a:cubicBezTo>
                  <a:cubicBezTo>
                    <a:pt x="1615" y="213713"/>
                    <a:pt x="6907" y="193869"/>
                    <a:pt x="12992" y="177465"/>
                  </a:cubicBezTo>
                  <a:cubicBezTo>
                    <a:pt x="19077" y="161061"/>
                    <a:pt x="30454" y="134867"/>
                    <a:pt x="36804" y="112378"/>
                  </a:cubicBezTo>
                  <a:cubicBezTo>
                    <a:pt x="43154" y="89889"/>
                    <a:pt x="26221" y="10778"/>
                    <a:pt x="25692" y="125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: 図形 118">
              <a:extLst>
                <a:ext uri="{FF2B5EF4-FFF2-40B4-BE49-F238E27FC236}">
                  <a16:creationId xmlns:a16="http://schemas.microsoft.com/office/drawing/2014/main" id="{D67E860B-A4D0-433C-BAFB-68BE988FA48F}"/>
                </a:ext>
              </a:extLst>
            </p:cNvPr>
            <p:cNvSpPr/>
            <p:nvPr/>
          </p:nvSpPr>
          <p:spPr>
            <a:xfrm>
              <a:off x="7528774" y="4044537"/>
              <a:ext cx="89678" cy="166258"/>
            </a:xfrm>
            <a:custGeom>
              <a:avLst/>
              <a:gdLst>
                <a:gd name="connsiteX0" fmla="*/ 89639 w 89678"/>
                <a:gd name="connsiteY0" fmla="*/ 413 h 166258"/>
                <a:gd name="connsiteX1" fmla="*/ 30901 w 89678"/>
                <a:gd name="connsiteY1" fmla="*/ 51213 h 166258"/>
                <a:gd name="connsiteX2" fmla="*/ 7089 w 89678"/>
                <a:gd name="connsiteY2" fmla="*/ 108363 h 166258"/>
                <a:gd name="connsiteX3" fmla="*/ 739 w 89678"/>
                <a:gd name="connsiteY3" fmla="*/ 165513 h 166258"/>
                <a:gd name="connsiteX4" fmla="*/ 21376 w 89678"/>
                <a:gd name="connsiteY4" fmla="*/ 136938 h 166258"/>
                <a:gd name="connsiteX5" fmla="*/ 40426 w 89678"/>
                <a:gd name="connsiteY5" fmla="*/ 79788 h 166258"/>
                <a:gd name="connsiteX6" fmla="*/ 89639 w 89678"/>
                <a:gd name="connsiteY6" fmla="*/ 413 h 16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678" h="166258">
                  <a:moveTo>
                    <a:pt x="89639" y="413"/>
                  </a:moveTo>
                  <a:cubicBezTo>
                    <a:pt x="88052" y="-4349"/>
                    <a:pt x="44659" y="33221"/>
                    <a:pt x="30901" y="51213"/>
                  </a:cubicBezTo>
                  <a:cubicBezTo>
                    <a:pt x="17143" y="69205"/>
                    <a:pt x="12116" y="89313"/>
                    <a:pt x="7089" y="108363"/>
                  </a:cubicBezTo>
                  <a:cubicBezTo>
                    <a:pt x="2062" y="127413"/>
                    <a:pt x="-1642" y="160751"/>
                    <a:pt x="739" y="165513"/>
                  </a:cubicBezTo>
                  <a:cubicBezTo>
                    <a:pt x="3120" y="170275"/>
                    <a:pt x="14762" y="151225"/>
                    <a:pt x="21376" y="136938"/>
                  </a:cubicBezTo>
                  <a:cubicBezTo>
                    <a:pt x="27990" y="122651"/>
                    <a:pt x="35928" y="99102"/>
                    <a:pt x="40426" y="79788"/>
                  </a:cubicBezTo>
                  <a:cubicBezTo>
                    <a:pt x="44924" y="60474"/>
                    <a:pt x="91226" y="5175"/>
                    <a:pt x="89639" y="4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: 図形 119">
              <a:extLst>
                <a:ext uri="{FF2B5EF4-FFF2-40B4-BE49-F238E27FC236}">
                  <a16:creationId xmlns:a16="http://schemas.microsoft.com/office/drawing/2014/main" id="{5A051EAC-4D01-4FAE-AD90-76BAB2E6566B}"/>
                </a:ext>
              </a:extLst>
            </p:cNvPr>
            <p:cNvSpPr/>
            <p:nvPr/>
          </p:nvSpPr>
          <p:spPr>
            <a:xfrm>
              <a:off x="7412974" y="4221771"/>
              <a:ext cx="140423" cy="186047"/>
            </a:xfrm>
            <a:custGeom>
              <a:avLst/>
              <a:gdLst>
                <a:gd name="connsiteX0" fmla="*/ 140351 w 140423"/>
                <a:gd name="connsiteY0" fmla="*/ 979 h 186047"/>
                <a:gd name="connsiteX1" fmla="*/ 95901 w 140423"/>
                <a:gd name="connsiteY1" fmla="*/ 61304 h 186047"/>
                <a:gd name="connsiteX2" fmla="*/ 67326 w 140423"/>
                <a:gd name="connsiteY2" fmla="*/ 115279 h 186047"/>
                <a:gd name="connsiteX3" fmla="*/ 2239 w 140423"/>
                <a:gd name="connsiteY3" fmla="*/ 185129 h 186047"/>
                <a:gd name="connsiteX4" fmla="*/ 18114 w 140423"/>
                <a:gd name="connsiteY4" fmla="*/ 153379 h 186047"/>
                <a:gd name="connsiteX5" fmla="*/ 48276 w 140423"/>
                <a:gd name="connsiteY5" fmla="*/ 126392 h 186047"/>
                <a:gd name="connsiteX6" fmla="*/ 86376 w 140423"/>
                <a:gd name="connsiteY6" fmla="*/ 80354 h 186047"/>
                <a:gd name="connsiteX7" fmla="*/ 84789 w 140423"/>
                <a:gd name="connsiteY7" fmla="*/ 27967 h 186047"/>
                <a:gd name="connsiteX8" fmla="*/ 140351 w 140423"/>
                <a:gd name="connsiteY8" fmla="*/ 979 h 18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423" h="186047">
                  <a:moveTo>
                    <a:pt x="140351" y="979"/>
                  </a:moveTo>
                  <a:cubicBezTo>
                    <a:pt x="142203" y="6535"/>
                    <a:pt x="108072" y="42254"/>
                    <a:pt x="95901" y="61304"/>
                  </a:cubicBezTo>
                  <a:cubicBezTo>
                    <a:pt x="83730" y="80354"/>
                    <a:pt x="82936" y="94642"/>
                    <a:pt x="67326" y="115279"/>
                  </a:cubicBezTo>
                  <a:cubicBezTo>
                    <a:pt x="51716" y="135917"/>
                    <a:pt x="10441" y="178779"/>
                    <a:pt x="2239" y="185129"/>
                  </a:cubicBezTo>
                  <a:cubicBezTo>
                    <a:pt x="-5963" y="191479"/>
                    <a:pt x="10441" y="163168"/>
                    <a:pt x="18114" y="153379"/>
                  </a:cubicBezTo>
                  <a:cubicBezTo>
                    <a:pt x="25787" y="143590"/>
                    <a:pt x="36899" y="138563"/>
                    <a:pt x="48276" y="126392"/>
                  </a:cubicBezTo>
                  <a:cubicBezTo>
                    <a:pt x="59653" y="114221"/>
                    <a:pt x="80290" y="96758"/>
                    <a:pt x="86376" y="80354"/>
                  </a:cubicBezTo>
                  <a:cubicBezTo>
                    <a:pt x="92461" y="63950"/>
                    <a:pt x="78439" y="41196"/>
                    <a:pt x="84789" y="27967"/>
                  </a:cubicBezTo>
                  <a:cubicBezTo>
                    <a:pt x="91139" y="14738"/>
                    <a:pt x="138499" y="-4577"/>
                    <a:pt x="140351" y="97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: 図形 120">
              <a:extLst>
                <a:ext uri="{FF2B5EF4-FFF2-40B4-BE49-F238E27FC236}">
                  <a16:creationId xmlns:a16="http://schemas.microsoft.com/office/drawing/2014/main" id="{8509ACFB-D6A7-4852-8A15-A2CF1AF38633}"/>
                </a:ext>
              </a:extLst>
            </p:cNvPr>
            <p:cNvSpPr/>
            <p:nvPr/>
          </p:nvSpPr>
          <p:spPr>
            <a:xfrm>
              <a:off x="7184264" y="4054216"/>
              <a:ext cx="176979" cy="65350"/>
            </a:xfrm>
            <a:custGeom>
              <a:avLst/>
              <a:gdLst>
                <a:gd name="connsiteX0" fmla="*/ 175386 w 176979"/>
                <a:gd name="connsiteY0" fmla="*/ 12959 h 65350"/>
                <a:gd name="connsiteX1" fmla="*/ 35686 w 176979"/>
                <a:gd name="connsiteY1" fmla="*/ 43122 h 65350"/>
                <a:gd name="connsiteX2" fmla="*/ 2349 w 176979"/>
                <a:gd name="connsiteY2" fmla="*/ 65347 h 65350"/>
                <a:gd name="connsiteX3" fmla="*/ 83311 w 176979"/>
                <a:gd name="connsiteY3" fmla="*/ 41534 h 65350"/>
                <a:gd name="connsiteX4" fmla="*/ 110299 w 176979"/>
                <a:gd name="connsiteY4" fmla="*/ 1847 h 65350"/>
                <a:gd name="connsiteX5" fmla="*/ 175386 w 176979"/>
                <a:gd name="connsiteY5" fmla="*/ 12959 h 6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979" h="65350">
                  <a:moveTo>
                    <a:pt x="175386" y="12959"/>
                  </a:moveTo>
                  <a:cubicBezTo>
                    <a:pt x="162951" y="19838"/>
                    <a:pt x="64525" y="34391"/>
                    <a:pt x="35686" y="43122"/>
                  </a:cubicBezTo>
                  <a:cubicBezTo>
                    <a:pt x="6846" y="51853"/>
                    <a:pt x="-5588" y="65612"/>
                    <a:pt x="2349" y="65347"/>
                  </a:cubicBezTo>
                  <a:cubicBezTo>
                    <a:pt x="10286" y="65082"/>
                    <a:pt x="65319" y="52117"/>
                    <a:pt x="83311" y="41534"/>
                  </a:cubicBezTo>
                  <a:cubicBezTo>
                    <a:pt x="101303" y="30951"/>
                    <a:pt x="96805" y="7932"/>
                    <a:pt x="110299" y="1847"/>
                  </a:cubicBezTo>
                  <a:cubicBezTo>
                    <a:pt x="123793" y="-4238"/>
                    <a:pt x="187821" y="6080"/>
                    <a:pt x="175386" y="129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: 図形 121">
              <a:extLst>
                <a:ext uri="{FF2B5EF4-FFF2-40B4-BE49-F238E27FC236}">
                  <a16:creationId xmlns:a16="http://schemas.microsoft.com/office/drawing/2014/main" id="{E8B3A2DA-541B-4172-9FAC-D34D92BE63A9}"/>
                </a:ext>
              </a:extLst>
            </p:cNvPr>
            <p:cNvSpPr/>
            <p:nvPr/>
          </p:nvSpPr>
          <p:spPr>
            <a:xfrm>
              <a:off x="7265822" y="4281425"/>
              <a:ext cx="253336" cy="137626"/>
            </a:xfrm>
            <a:custGeom>
              <a:avLst/>
              <a:gdLst>
                <a:gd name="connsiteX0" fmla="*/ 252578 w 253336"/>
                <a:gd name="connsiteY0" fmla="*/ 63 h 137626"/>
                <a:gd name="connsiteX1" fmla="*/ 204953 w 253336"/>
                <a:gd name="connsiteY1" fmla="*/ 58800 h 137626"/>
                <a:gd name="connsiteX2" fmla="*/ 157328 w 253336"/>
                <a:gd name="connsiteY2" fmla="*/ 130238 h 137626"/>
                <a:gd name="connsiteX3" fmla="*/ 90653 w 253336"/>
                <a:gd name="connsiteY3" fmla="*/ 135000 h 137626"/>
                <a:gd name="connsiteX4" fmla="*/ 166 w 253336"/>
                <a:gd name="connsiteY4" fmla="*/ 127063 h 137626"/>
                <a:gd name="connsiteX5" fmla="*/ 114466 w 253336"/>
                <a:gd name="connsiteY5" fmla="*/ 109600 h 137626"/>
                <a:gd name="connsiteX6" fmla="*/ 165266 w 253336"/>
                <a:gd name="connsiteY6" fmla="*/ 69913 h 137626"/>
                <a:gd name="connsiteX7" fmla="*/ 252578 w 253336"/>
                <a:gd name="connsiteY7" fmla="*/ 63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336" h="137626">
                  <a:moveTo>
                    <a:pt x="252578" y="63"/>
                  </a:moveTo>
                  <a:cubicBezTo>
                    <a:pt x="259193" y="-1789"/>
                    <a:pt x="220828" y="37104"/>
                    <a:pt x="204953" y="58800"/>
                  </a:cubicBezTo>
                  <a:cubicBezTo>
                    <a:pt x="189078" y="80496"/>
                    <a:pt x="176378" y="117538"/>
                    <a:pt x="157328" y="130238"/>
                  </a:cubicBezTo>
                  <a:cubicBezTo>
                    <a:pt x="138278" y="142938"/>
                    <a:pt x="116847" y="135529"/>
                    <a:pt x="90653" y="135000"/>
                  </a:cubicBezTo>
                  <a:cubicBezTo>
                    <a:pt x="64459" y="134471"/>
                    <a:pt x="-3803" y="131296"/>
                    <a:pt x="166" y="127063"/>
                  </a:cubicBezTo>
                  <a:cubicBezTo>
                    <a:pt x="4135" y="122830"/>
                    <a:pt x="86949" y="119125"/>
                    <a:pt x="114466" y="109600"/>
                  </a:cubicBezTo>
                  <a:cubicBezTo>
                    <a:pt x="141983" y="100075"/>
                    <a:pt x="144893" y="86846"/>
                    <a:pt x="165266" y="69913"/>
                  </a:cubicBezTo>
                  <a:cubicBezTo>
                    <a:pt x="185639" y="52980"/>
                    <a:pt x="245963" y="1915"/>
                    <a:pt x="252578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: 図形 122">
              <a:extLst>
                <a:ext uri="{FF2B5EF4-FFF2-40B4-BE49-F238E27FC236}">
                  <a16:creationId xmlns:a16="http://schemas.microsoft.com/office/drawing/2014/main" id="{9110D1D8-8A33-41DE-8465-AB20DCBAADA3}"/>
                </a:ext>
              </a:extLst>
            </p:cNvPr>
            <p:cNvSpPr/>
            <p:nvPr/>
          </p:nvSpPr>
          <p:spPr>
            <a:xfrm>
              <a:off x="7083220" y="4339442"/>
              <a:ext cx="214635" cy="92867"/>
            </a:xfrm>
            <a:custGeom>
              <a:avLst/>
              <a:gdLst>
                <a:gd name="connsiteX0" fmla="*/ 214518 w 214635"/>
                <a:gd name="connsiteY0" fmla="*/ 92858 h 92867"/>
                <a:gd name="connsiteX1" fmla="*/ 84343 w 214635"/>
                <a:gd name="connsiteY1" fmla="*/ 65871 h 92867"/>
                <a:gd name="connsiteX2" fmla="*/ 43068 w 214635"/>
                <a:gd name="connsiteY2" fmla="*/ 23008 h 92867"/>
                <a:gd name="connsiteX3" fmla="*/ 205 w 214635"/>
                <a:gd name="connsiteY3" fmla="*/ 783 h 92867"/>
                <a:gd name="connsiteX4" fmla="*/ 30368 w 214635"/>
                <a:gd name="connsiteY4" fmla="*/ 49996 h 92867"/>
                <a:gd name="connsiteX5" fmla="*/ 106568 w 214635"/>
                <a:gd name="connsiteY5" fmla="*/ 69046 h 92867"/>
                <a:gd name="connsiteX6" fmla="*/ 214518 w 214635"/>
                <a:gd name="connsiteY6" fmla="*/ 92858 h 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635" h="92867">
                  <a:moveTo>
                    <a:pt x="214518" y="92858"/>
                  </a:moveTo>
                  <a:cubicBezTo>
                    <a:pt x="210814" y="92329"/>
                    <a:pt x="112918" y="77513"/>
                    <a:pt x="84343" y="65871"/>
                  </a:cubicBezTo>
                  <a:cubicBezTo>
                    <a:pt x="55768" y="54229"/>
                    <a:pt x="57091" y="33856"/>
                    <a:pt x="43068" y="23008"/>
                  </a:cubicBezTo>
                  <a:cubicBezTo>
                    <a:pt x="29045" y="12160"/>
                    <a:pt x="2322" y="-3715"/>
                    <a:pt x="205" y="783"/>
                  </a:cubicBezTo>
                  <a:cubicBezTo>
                    <a:pt x="-1912" y="5281"/>
                    <a:pt x="12641" y="38619"/>
                    <a:pt x="30368" y="49996"/>
                  </a:cubicBezTo>
                  <a:cubicBezTo>
                    <a:pt x="48095" y="61373"/>
                    <a:pt x="80110" y="66665"/>
                    <a:pt x="106568" y="69046"/>
                  </a:cubicBezTo>
                  <a:cubicBezTo>
                    <a:pt x="133026" y="71427"/>
                    <a:pt x="218222" y="93387"/>
                    <a:pt x="214518" y="928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: 図形 123">
              <a:extLst>
                <a:ext uri="{FF2B5EF4-FFF2-40B4-BE49-F238E27FC236}">
                  <a16:creationId xmlns:a16="http://schemas.microsoft.com/office/drawing/2014/main" id="{D7222A6D-428F-4A20-8AF5-C973B5FC0D56}"/>
                </a:ext>
              </a:extLst>
            </p:cNvPr>
            <p:cNvSpPr/>
            <p:nvPr/>
          </p:nvSpPr>
          <p:spPr>
            <a:xfrm>
              <a:off x="7072029" y="4114796"/>
              <a:ext cx="167347" cy="259242"/>
            </a:xfrm>
            <a:custGeom>
              <a:avLst/>
              <a:gdLst>
                <a:gd name="connsiteX0" fmla="*/ 166971 w 167347"/>
                <a:gd name="connsiteY0" fmla="*/ 4 h 259242"/>
                <a:gd name="connsiteX1" fmla="*/ 97121 w 167347"/>
                <a:gd name="connsiteY1" fmla="*/ 63504 h 259242"/>
                <a:gd name="connsiteX2" fmla="*/ 59021 w 167347"/>
                <a:gd name="connsiteY2" fmla="*/ 92079 h 259242"/>
                <a:gd name="connsiteX3" fmla="*/ 30446 w 167347"/>
                <a:gd name="connsiteY3" fmla="*/ 144467 h 259242"/>
                <a:gd name="connsiteX4" fmla="*/ 35209 w 167347"/>
                <a:gd name="connsiteY4" fmla="*/ 204792 h 259242"/>
                <a:gd name="connsiteX5" fmla="*/ 284 w 167347"/>
                <a:gd name="connsiteY5" fmla="*/ 258767 h 259242"/>
                <a:gd name="connsiteX6" fmla="*/ 57434 w 167347"/>
                <a:gd name="connsiteY6" fmla="*/ 173042 h 259242"/>
                <a:gd name="connsiteX7" fmla="*/ 65371 w 167347"/>
                <a:gd name="connsiteY7" fmla="*/ 101604 h 259242"/>
                <a:gd name="connsiteX8" fmla="*/ 63784 w 167347"/>
                <a:gd name="connsiteY8" fmla="*/ 66679 h 259242"/>
                <a:gd name="connsiteX9" fmla="*/ 166971 w 167347"/>
                <a:gd name="connsiteY9" fmla="*/ 4 h 25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347" h="259242">
                  <a:moveTo>
                    <a:pt x="166971" y="4"/>
                  </a:moveTo>
                  <a:cubicBezTo>
                    <a:pt x="172527" y="-525"/>
                    <a:pt x="115113" y="48158"/>
                    <a:pt x="97121" y="63504"/>
                  </a:cubicBezTo>
                  <a:cubicBezTo>
                    <a:pt x="79129" y="78850"/>
                    <a:pt x="70133" y="78585"/>
                    <a:pt x="59021" y="92079"/>
                  </a:cubicBezTo>
                  <a:cubicBezTo>
                    <a:pt x="47908" y="105573"/>
                    <a:pt x="34415" y="125682"/>
                    <a:pt x="30446" y="144467"/>
                  </a:cubicBezTo>
                  <a:cubicBezTo>
                    <a:pt x="26477" y="163252"/>
                    <a:pt x="40236" y="185742"/>
                    <a:pt x="35209" y="204792"/>
                  </a:cubicBezTo>
                  <a:cubicBezTo>
                    <a:pt x="30182" y="223842"/>
                    <a:pt x="-3420" y="264059"/>
                    <a:pt x="284" y="258767"/>
                  </a:cubicBezTo>
                  <a:cubicBezTo>
                    <a:pt x="3988" y="253475"/>
                    <a:pt x="46586" y="199236"/>
                    <a:pt x="57434" y="173042"/>
                  </a:cubicBezTo>
                  <a:cubicBezTo>
                    <a:pt x="68282" y="146848"/>
                    <a:pt x="64313" y="119331"/>
                    <a:pt x="65371" y="101604"/>
                  </a:cubicBezTo>
                  <a:cubicBezTo>
                    <a:pt x="66429" y="83877"/>
                    <a:pt x="51878" y="82554"/>
                    <a:pt x="63784" y="66679"/>
                  </a:cubicBezTo>
                  <a:cubicBezTo>
                    <a:pt x="75690" y="50804"/>
                    <a:pt x="161415" y="533"/>
                    <a:pt x="166971" y="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: 図形 124">
              <a:extLst>
                <a:ext uri="{FF2B5EF4-FFF2-40B4-BE49-F238E27FC236}">
                  <a16:creationId xmlns:a16="http://schemas.microsoft.com/office/drawing/2014/main" id="{8E1A4431-B40B-4660-943C-46CD198C3C7F}"/>
                </a:ext>
              </a:extLst>
            </p:cNvPr>
            <p:cNvSpPr/>
            <p:nvPr/>
          </p:nvSpPr>
          <p:spPr>
            <a:xfrm>
              <a:off x="7393398" y="3919875"/>
              <a:ext cx="235069" cy="357812"/>
            </a:xfrm>
            <a:custGeom>
              <a:avLst/>
              <a:gdLst>
                <a:gd name="connsiteX0" fmla="*/ 235069 w 235069"/>
                <a:gd name="connsiteY0" fmla="*/ 192 h 357812"/>
                <a:gd name="connsiteX1" fmla="*/ 169452 w 235069"/>
                <a:gd name="connsiteY1" fmla="*/ 57342 h 357812"/>
                <a:gd name="connsiteX2" fmla="*/ 91135 w 235069"/>
                <a:gd name="connsiteY2" fmla="*/ 99675 h 357812"/>
                <a:gd name="connsiteX3" fmla="*/ 55152 w 235069"/>
                <a:gd name="connsiteY3" fmla="*/ 129308 h 357812"/>
                <a:gd name="connsiteX4" fmla="*/ 27635 w 235069"/>
                <a:gd name="connsiteY4" fmla="*/ 199158 h 357812"/>
                <a:gd name="connsiteX5" fmla="*/ 2235 w 235069"/>
                <a:gd name="connsiteY5" fmla="*/ 351558 h 357812"/>
                <a:gd name="connsiteX6" fmla="*/ 2235 w 235069"/>
                <a:gd name="connsiteY6" fmla="*/ 317692 h 357812"/>
                <a:gd name="connsiteX7" fmla="*/ 10702 w 235069"/>
                <a:gd name="connsiteY7" fmla="*/ 218208 h 357812"/>
                <a:gd name="connsiteX8" fmla="*/ 57269 w 235069"/>
                <a:gd name="connsiteY8" fmla="*/ 110258 h 357812"/>
                <a:gd name="connsiteX9" fmla="*/ 61502 w 235069"/>
                <a:gd name="connsiteY9" fmla="*/ 59458 h 357812"/>
                <a:gd name="connsiteX10" fmla="*/ 74202 w 235069"/>
                <a:gd name="connsiteY10" fmla="*/ 86975 h 357812"/>
                <a:gd name="connsiteX11" fmla="*/ 169452 w 235069"/>
                <a:gd name="connsiteY11" fmla="*/ 40408 h 357812"/>
                <a:gd name="connsiteX12" fmla="*/ 235069 w 235069"/>
                <a:gd name="connsiteY12" fmla="*/ 192 h 35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5069" h="357812">
                  <a:moveTo>
                    <a:pt x="235069" y="192"/>
                  </a:moveTo>
                  <a:cubicBezTo>
                    <a:pt x="235069" y="3014"/>
                    <a:pt x="193441" y="40762"/>
                    <a:pt x="169452" y="57342"/>
                  </a:cubicBezTo>
                  <a:cubicBezTo>
                    <a:pt x="145463" y="73923"/>
                    <a:pt x="110185" y="87681"/>
                    <a:pt x="91135" y="99675"/>
                  </a:cubicBezTo>
                  <a:cubicBezTo>
                    <a:pt x="72085" y="111669"/>
                    <a:pt x="65735" y="112728"/>
                    <a:pt x="55152" y="129308"/>
                  </a:cubicBezTo>
                  <a:cubicBezTo>
                    <a:pt x="44569" y="145888"/>
                    <a:pt x="36454" y="162116"/>
                    <a:pt x="27635" y="199158"/>
                  </a:cubicBezTo>
                  <a:cubicBezTo>
                    <a:pt x="18816" y="236200"/>
                    <a:pt x="6468" y="331802"/>
                    <a:pt x="2235" y="351558"/>
                  </a:cubicBezTo>
                  <a:cubicBezTo>
                    <a:pt x="-1998" y="371314"/>
                    <a:pt x="824" y="339917"/>
                    <a:pt x="2235" y="317692"/>
                  </a:cubicBezTo>
                  <a:cubicBezTo>
                    <a:pt x="3646" y="295467"/>
                    <a:pt x="1530" y="252780"/>
                    <a:pt x="10702" y="218208"/>
                  </a:cubicBezTo>
                  <a:cubicBezTo>
                    <a:pt x="19874" y="183636"/>
                    <a:pt x="48802" y="136716"/>
                    <a:pt x="57269" y="110258"/>
                  </a:cubicBezTo>
                  <a:cubicBezTo>
                    <a:pt x="65736" y="83800"/>
                    <a:pt x="58680" y="63339"/>
                    <a:pt x="61502" y="59458"/>
                  </a:cubicBezTo>
                  <a:cubicBezTo>
                    <a:pt x="64324" y="55578"/>
                    <a:pt x="56210" y="90150"/>
                    <a:pt x="74202" y="86975"/>
                  </a:cubicBezTo>
                  <a:cubicBezTo>
                    <a:pt x="92194" y="83800"/>
                    <a:pt x="146874" y="54519"/>
                    <a:pt x="169452" y="40408"/>
                  </a:cubicBezTo>
                  <a:cubicBezTo>
                    <a:pt x="192030" y="26297"/>
                    <a:pt x="235069" y="-2630"/>
                    <a:pt x="235069" y="192"/>
                  </a:cubicBezTo>
                  <a:close/>
                </a:path>
              </a:pathLst>
            </a:custGeom>
            <a:solidFill>
              <a:srgbClr val="FF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リーフォーム: 図形 125">
              <a:extLst>
                <a:ext uri="{FF2B5EF4-FFF2-40B4-BE49-F238E27FC236}">
                  <a16:creationId xmlns:a16="http://schemas.microsoft.com/office/drawing/2014/main" id="{FBB70C2A-3348-421A-B228-7AB719D7C2CF}"/>
                </a:ext>
              </a:extLst>
            </p:cNvPr>
            <p:cNvSpPr/>
            <p:nvPr/>
          </p:nvSpPr>
          <p:spPr>
            <a:xfrm>
              <a:off x="7200470" y="4298638"/>
              <a:ext cx="102057" cy="110388"/>
            </a:xfrm>
            <a:custGeom>
              <a:avLst/>
              <a:gdLst>
                <a:gd name="connsiteX0" fmla="*/ 430 w 102057"/>
                <a:gd name="connsiteY0" fmla="*/ 312 h 110388"/>
                <a:gd name="connsiteX1" fmla="*/ 55463 w 102057"/>
                <a:gd name="connsiteY1" fmla="*/ 82862 h 110388"/>
                <a:gd name="connsiteX2" fmla="*/ 102030 w 102057"/>
                <a:gd name="connsiteY2" fmla="*/ 110379 h 110388"/>
                <a:gd name="connsiteX3" fmla="*/ 61813 w 102057"/>
                <a:gd name="connsiteY3" fmla="*/ 80745 h 110388"/>
                <a:gd name="connsiteX4" fmla="*/ 30063 w 102057"/>
                <a:gd name="connsiteY4" fmla="*/ 55345 h 110388"/>
                <a:gd name="connsiteX5" fmla="*/ 430 w 102057"/>
                <a:gd name="connsiteY5" fmla="*/ 312 h 110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057" h="110388">
                  <a:moveTo>
                    <a:pt x="430" y="312"/>
                  </a:moveTo>
                  <a:cubicBezTo>
                    <a:pt x="4663" y="4898"/>
                    <a:pt x="38530" y="64518"/>
                    <a:pt x="55463" y="82862"/>
                  </a:cubicBezTo>
                  <a:cubicBezTo>
                    <a:pt x="72396" y="101206"/>
                    <a:pt x="100972" y="110732"/>
                    <a:pt x="102030" y="110379"/>
                  </a:cubicBezTo>
                  <a:cubicBezTo>
                    <a:pt x="103088" y="110026"/>
                    <a:pt x="73808" y="89917"/>
                    <a:pt x="61813" y="80745"/>
                  </a:cubicBezTo>
                  <a:cubicBezTo>
                    <a:pt x="49819" y="71573"/>
                    <a:pt x="35707" y="67692"/>
                    <a:pt x="30063" y="55345"/>
                  </a:cubicBezTo>
                  <a:cubicBezTo>
                    <a:pt x="24419" y="42998"/>
                    <a:pt x="-3803" y="-4274"/>
                    <a:pt x="430" y="3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リーフォーム: 図形 126">
              <a:extLst>
                <a:ext uri="{FF2B5EF4-FFF2-40B4-BE49-F238E27FC236}">
                  <a16:creationId xmlns:a16="http://schemas.microsoft.com/office/drawing/2014/main" id="{C6E04A5C-0AA9-4036-B22B-8D6EBCCBC250}"/>
                </a:ext>
              </a:extLst>
            </p:cNvPr>
            <p:cNvSpPr/>
            <p:nvPr/>
          </p:nvSpPr>
          <p:spPr>
            <a:xfrm>
              <a:off x="7205132" y="4164032"/>
              <a:ext cx="175685" cy="133595"/>
            </a:xfrm>
            <a:custGeom>
              <a:avLst/>
              <a:gdLst>
                <a:gd name="connsiteX0" fmla="*/ 133351 w 175685"/>
                <a:gd name="connsiteY0" fmla="*/ 3685 h 133595"/>
                <a:gd name="connsiteX1" fmla="*/ 158751 w 175685"/>
                <a:gd name="connsiteY1" fmla="*/ 56601 h 133595"/>
                <a:gd name="connsiteX2" fmla="*/ 175685 w 175685"/>
                <a:gd name="connsiteY2" fmla="*/ 96818 h 133595"/>
                <a:gd name="connsiteX3" fmla="*/ 158751 w 175685"/>
                <a:gd name="connsiteY3" fmla="*/ 130685 h 133595"/>
                <a:gd name="connsiteX4" fmla="*/ 129118 w 175685"/>
                <a:gd name="connsiteY4" fmla="*/ 126451 h 133595"/>
                <a:gd name="connsiteX5" fmla="*/ 116418 w 175685"/>
                <a:gd name="connsiteY5" fmla="*/ 130685 h 133595"/>
                <a:gd name="connsiteX6" fmla="*/ 99485 w 175685"/>
                <a:gd name="connsiteY6" fmla="*/ 75651 h 133595"/>
                <a:gd name="connsiteX7" fmla="*/ 69851 w 175685"/>
                <a:gd name="connsiteY7" fmla="*/ 65068 h 133595"/>
                <a:gd name="connsiteX8" fmla="*/ 1 w 175685"/>
                <a:gd name="connsiteY8" fmla="*/ 60835 h 133595"/>
                <a:gd name="connsiteX9" fmla="*/ 67735 w 175685"/>
                <a:gd name="connsiteY9" fmla="*/ 12151 h 133595"/>
                <a:gd name="connsiteX10" fmla="*/ 133351 w 175685"/>
                <a:gd name="connsiteY10" fmla="*/ 3685 h 133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5685" h="133595">
                  <a:moveTo>
                    <a:pt x="133351" y="3685"/>
                  </a:moveTo>
                  <a:cubicBezTo>
                    <a:pt x="148520" y="11093"/>
                    <a:pt x="151695" y="41079"/>
                    <a:pt x="158751" y="56601"/>
                  </a:cubicBezTo>
                  <a:cubicBezTo>
                    <a:pt x="165807" y="72123"/>
                    <a:pt x="175685" y="84471"/>
                    <a:pt x="175685" y="96818"/>
                  </a:cubicBezTo>
                  <a:cubicBezTo>
                    <a:pt x="175685" y="109165"/>
                    <a:pt x="166512" y="125746"/>
                    <a:pt x="158751" y="130685"/>
                  </a:cubicBezTo>
                  <a:cubicBezTo>
                    <a:pt x="150990" y="135624"/>
                    <a:pt x="136173" y="126451"/>
                    <a:pt x="129118" y="126451"/>
                  </a:cubicBezTo>
                  <a:cubicBezTo>
                    <a:pt x="122063" y="126451"/>
                    <a:pt x="121357" y="139152"/>
                    <a:pt x="116418" y="130685"/>
                  </a:cubicBezTo>
                  <a:cubicBezTo>
                    <a:pt x="111479" y="122218"/>
                    <a:pt x="107246" y="86587"/>
                    <a:pt x="99485" y="75651"/>
                  </a:cubicBezTo>
                  <a:cubicBezTo>
                    <a:pt x="91724" y="64715"/>
                    <a:pt x="86432" y="67537"/>
                    <a:pt x="69851" y="65068"/>
                  </a:cubicBezTo>
                  <a:cubicBezTo>
                    <a:pt x="53270" y="62599"/>
                    <a:pt x="354" y="69654"/>
                    <a:pt x="1" y="60835"/>
                  </a:cubicBezTo>
                  <a:cubicBezTo>
                    <a:pt x="-352" y="52016"/>
                    <a:pt x="50449" y="23793"/>
                    <a:pt x="67735" y="12151"/>
                  </a:cubicBezTo>
                  <a:cubicBezTo>
                    <a:pt x="85021" y="509"/>
                    <a:pt x="118182" y="-3723"/>
                    <a:pt x="133351" y="3685"/>
                  </a:cubicBezTo>
                  <a:close/>
                </a:path>
              </a:pathLst>
            </a:custGeom>
            <a:solidFill>
              <a:srgbClr val="FF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: 図形 1023">
              <a:extLst>
                <a:ext uri="{FF2B5EF4-FFF2-40B4-BE49-F238E27FC236}">
                  <a16:creationId xmlns:a16="http://schemas.microsoft.com/office/drawing/2014/main" id="{0D01B436-B6A2-4659-A88A-6B5A4C3095D8}"/>
                </a:ext>
              </a:extLst>
            </p:cNvPr>
            <p:cNvSpPr/>
            <p:nvPr/>
          </p:nvSpPr>
          <p:spPr>
            <a:xfrm>
              <a:off x="6775077" y="4330885"/>
              <a:ext cx="362344" cy="330328"/>
            </a:xfrm>
            <a:custGeom>
              <a:avLst/>
              <a:gdLst>
                <a:gd name="connsiteX0" fmla="*/ 362323 w 362344"/>
                <a:gd name="connsiteY0" fmla="*/ 6165 h 330328"/>
                <a:gd name="connsiteX1" fmla="*/ 254373 w 362344"/>
                <a:gd name="connsiteY1" fmla="*/ 66490 h 330328"/>
                <a:gd name="connsiteX2" fmla="*/ 209923 w 362344"/>
                <a:gd name="connsiteY2" fmla="*/ 136340 h 330328"/>
                <a:gd name="connsiteX3" fmla="*/ 149598 w 362344"/>
                <a:gd name="connsiteY3" fmla="*/ 209365 h 330328"/>
                <a:gd name="connsiteX4" fmla="*/ 373 w 362344"/>
                <a:gd name="connsiteY4" fmla="*/ 330015 h 330328"/>
                <a:gd name="connsiteX5" fmla="*/ 111498 w 362344"/>
                <a:gd name="connsiteY5" fmla="*/ 241115 h 330328"/>
                <a:gd name="connsiteX6" fmla="*/ 248023 w 362344"/>
                <a:gd name="connsiteY6" fmla="*/ 142690 h 330328"/>
                <a:gd name="connsiteX7" fmla="*/ 263898 w 362344"/>
                <a:gd name="connsiteY7" fmla="*/ 18865 h 330328"/>
                <a:gd name="connsiteX8" fmla="*/ 362323 w 362344"/>
                <a:gd name="connsiteY8" fmla="*/ 6165 h 33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2344" h="330328">
                  <a:moveTo>
                    <a:pt x="362323" y="6165"/>
                  </a:moveTo>
                  <a:cubicBezTo>
                    <a:pt x="360735" y="14103"/>
                    <a:pt x="279773" y="44794"/>
                    <a:pt x="254373" y="66490"/>
                  </a:cubicBezTo>
                  <a:cubicBezTo>
                    <a:pt x="228973" y="88186"/>
                    <a:pt x="227385" y="112528"/>
                    <a:pt x="209923" y="136340"/>
                  </a:cubicBezTo>
                  <a:cubicBezTo>
                    <a:pt x="192461" y="160152"/>
                    <a:pt x="184523" y="177086"/>
                    <a:pt x="149598" y="209365"/>
                  </a:cubicBezTo>
                  <a:cubicBezTo>
                    <a:pt x="114673" y="241644"/>
                    <a:pt x="6723" y="324723"/>
                    <a:pt x="373" y="330015"/>
                  </a:cubicBezTo>
                  <a:cubicBezTo>
                    <a:pt x="-5977" y="335307"/>
                    <a:pt x="70223" y="272336"/>
                    <a:pt x="111498" y="241115"/>
                  </a:cubicBezTo>
                  <a:cubicBezTo>
                    <a:pt x="152773" y="209894"/>
                    <a:pt x="222623" y="179732"/>
                    <a:pt x="248023" y="142690"/>
                  </a:cubicBezTo>
                  <a:cubicBezTo>
                    <a:pt x="273423" y="105648"/>
                    <a:pt x="251727" y="43736"/>
                    <a:pt x="263898" y="18865"/>
                  </a:cubicBezTo>
                  <a:cubicBezTo>
                    <a:pt x="276069" y="-6006"/>
                    <a:pt x="363911" y="-1773"/>
                    <a:pt x="362323" y="61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: 図形 1045">
              <a:extLst>
                <a:ext uri="{FF2B5EF4-FFF2-40B4-BE49-F238E27FC236}">
                  <a16:creationId xmlns:a16="http://schemas.microsoft.com/office/drawing/2014/main" id="{F39BDD10-61EF-4902-8DA6-473D935144DC}"/>
                </a:ext>
              </a:extLst>
            </p:cNvPr>
            <p:cNvSpPr/>
            <p:nvPr/>
          </p:nvSpPr>
          <p:spPr>
            <a:xfrm>
              <a:off x="7023038" y="4394193"/>
              <a:ext cx="351778" cy="111601"/>
            </a:xfrm>
            <a:custGeom>
              <a:avLst/>
              <a:gdLst>
                <a:gd name="connsiteX0" fmla="*/ 9587 w 351778"/>
                <a:gd name="connsiteY0" fmla="*/ 111132 h 111601"/>
                <a:gd name="connsiteX1" fmla="*/ 187387 w 351778"/>
                <a:gd name="connsiteY1" fmla="*/ 41282 h 111601"/>
                <a:gd name="connsiteX2" fmla="*/ 349312 w 351778"/>
                <a:gd name="connsiteY2" fmla="*/ 76207 h 111601"/>
                <a:gd name="connsiteX3" fmla="*/ 57212 w 351778"/>
                <a:gd name="connsiteY3" fmla="*/ 7 h 111601"/>
                <a:gd name="connsiteX4" fmla="*/ 9587 w 351778"/>
                <a:gd name="connsiteY4" fmla="*/ 111132 h 11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778" h="111601">
                  <a:moveTo>
                    <a:pt x="9587" y="111132"/>
                  </a:moveTo>
                  <a:cubicBezTo>
                    <a:pt x="31283" y="118011"/>
                    <a:pt x="130766" y="47103"/>
                    <a:pt x="187387" y="41282"/>
                  </a:cubicBezTo>
                  <a:cubicBezTo>
                    <a:pt x="244008" y="35461"/>
                    <a:pt x="371008" y="83086"/>
                    <a:pt x="349312" y="76207"/>
                  </a:cubicBezTo>
                  <a:cubicBezTo>
                    <a:pt x="327616" y="69328"/>
                    <a:pt x="111716" y="1065"/>
                    <a:pt x="57212" y="7"/>
                  </a:cubicBezTo>
                  <a:cubicBezTo>
                    <a:pt x="2708" y="-1051"/>
                    <a:pt x="-12109" y="104253"/>
                    <a:pt x="9587" y="1111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: 図形 1069">
              <a:extLst>
                <a:ext uri="{FF2B5EF4-FFF2-40B4-BE49-F238E27FC236}">
                  <a16:creationId xmlns:a16="http://schemas.microsoft.com/office/drawing/2014/main" id="{8A381B1A-E365-433B-8C92-1EAC348D0DDC}"/>
                </a:ext>
              </a:extLst>
            </p:cNvPr>
            <p:cNvSpPr/>
            <p:nvPr/>
          </p:nvSpPr>
          <p:spPr>
            <a:xfrm>
              <a:off x="6414210" y="4549440"/>
              <a:ext cx="682401" cy="1074768"/>
            </a:xfrm>
            <a:custGeom>
              <a:avLst/>
              <a:gdLst>
                <a:gd name="connsiteX0" fmla="*/ 681915 w 682401"/>
                <a:gd name="connsiteY0" fmla="*/ 335 h 1074768"/>
                <a:gd name="connsiteX1" fmla="*/ 453315 w 682401"/>
                <a:gd name="connsiteY1" fmla="*/ 174960 h 1074768"/>
                <a:gd name="connsiteX2" fmla="*/ 262815 w 682401"/>
                <a:gd name="connsiteY2" fmla="*/ 587710 h 1074768"/>
                <a:gd name="connsiteX3" fmla="*/ 2465 w 682401"/>
                <a:gd name="connsiteY3" fmla="*/ 1073485 h 1074768"/>
                <a:gd name="connsiteX4" fmla="*/ 145340 w 682401"/>
                <a:gd name="connsiteY4" fmla="*/ 724235 h 1074768"/>
                <a:gd name="connsiteX5" fmla="*/ 367590 w 682401"/>
                <a:gd name="connsiteY5" fmla="*/ 559135 h 1074768"/>
                <a:gd name="connsiteX6" fmla="*/ 510465 w 682401"/>
                <a:gd name="connsiteY6" fmla="*/ 143210 h 1074768"/>
                <a:gd name="connsiteX7" fmla="*/ 681915 w 682401"/>
                <a:gd name="connsiteY7" fmla="*/ 335 h 107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2401" h="1074768">
                  <a:moveTo>
                    <a:pt x="681915" y="335"/>
                  </a:moveTo>
                  <a:cubicBezTo>
                    <a:pt x="672390" y="5627"/>
                    <a:pt x="523165" y="77064"/>
                    <a:pt x="453315" y="174960"/>
                  </a:cubicBezTo>
                  <a:cubicBezTo>
                    <a:pt x="383465" y="272856"/>
                    <a:pt x="337957" y="437956"/>
                    <a:pt x="262815" y="587710"/>
                  </a:cubicBezTo>
                  <a:cubicBezTo>
                    <a:pt x="187673" y="737464"/>
                    <a:pt x="22044" y="1050731"/>
                    <a:pt x="2465" y="1073485"/>
                  </a:cubicBezTo>
                  <a:cubicBezTo>
                    <a:pt x="-17114" y="1096239"/>
                    <a:pt x="84486" y="809960"/>
                    <a:pt x="145340" y="724235"/>
                  </a:cubicBezTo>
                  <a:cubicBezTo>
                    <a:pt x="206194" y="638510"/>
                    <a:pt x="306736" y="655972"/>
                    <a:pt x="367590" y="559135"/>
                  </a:cubicBezTo>
                  <a:cubicBezTo>
                    <a:pt x="428444" y="462298"/>
                    <a:pt x="462311" y="233697"/>
                    <a:pt x="510465" y="143210"/>
                  </a:cubicBezTo>
                  <a:cubicBezTo>
                    <a:pt x="558619" y="52723"/>
                    <a:pt x="691440" y="-4957"/>
                    <a:pt x="681915" y="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: 図形 1070">
              <a:extLst>
                <a:ext uri="{FF2B5EF4-FFF2-40B4-BE49-F238E27FC236}">
                  <a16:creationId xmlns:a16="http://schemas.microsoft.com/office/drawing/2014/main" id="{D16E34B0-10C5-4C76-9404-A03FE029968C}"/>
                </a:ext>
              </a:extLst>
            </p:cNvPr>
            <p:cNvSpPr/>
            <p:nvPr/>
          </p:nvSpPr>
          <p:spPr>
            <a:xfrm>
              <a:off x="6254701" y="5188890"/>
              <a:ext cx="565379" cy="965693"/>
            </a:xfrm>
            <a:custGeom>
              <a:avLst/>
              <a:gdLst>
                <a:gd name="connsiteX0" fmla="*/ 552499 w 565379"/>
                <a:gd name="connsiteY0" fmla="*/ 24460 h 965693"/>
                <a:gd name="connsiteX1" fmla="*/ 520749 w 565379"/>
                <a:gd name="connsiteY1" fmla="*/ 68910 h 965693"/>
                <a:gd name="connsiteX2" fmla="*/ 355649 w 565379"/>
                <a:gd name="connsiteY2" fmla="*/ 608660 h 965693"/>
                <a:gd name="connsiteX3" fmla="*/ 49 w 565379"/>
                <a:gd name="connsiteY3" fmla="*/ 964260 h 965693"/>
                <a:gd name="connsiteX4" fmla="*/ 330249 w 565379"/>
                <a:gd name="connsiteY4" fmla="*/ 722960 h 965693"/>
                <a:gd name="connsiteX5" fmla="*/ 406449 w 565379"/>
                <a:gd name="connsiteY5" fmla="*/ 456260 h 965693"/>
                <a:gd name="connsiteX6" fmla="*/ 336599 w 565379"/>
                <a:gd name="connsiteY6" fmla="*/ 227660 h 965693"/>
                <a:gd name="connsiteX7" fmla="*/ 552499 w 565379"/>
                <a:gd name="connsiteY7" fmla="*/ 24460 h 96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5379" h="965693">
                  <a:moveTo>
                    <a:pt x="552499" y="24460"/>
                  </a:moveTo>
                  <a:cubicBezTo>
                    <a:pt x="583191" y="-1998"/>
                    <a:pt x="553557" y="-28457"/>
                    <a:pt x="520749" y="68910"/>
                  </a:cubicBezTo>
                  <a:cubicBezTo>
                    <a:pt x="487941" y="166277"/>
                    <a:pt x="442432" y="459435"/>
                    <a:pt x="355649" y="608660"/>
                  </a:cubicBezTo>
                  <a:cubicBezTo>
                    <a:pt x="268866" y="757885"/>
                    <a:pt x="4282" y="945210"/>
                    <a:pt x="49" y="964260"/>
                  </a:cubicBezTo>
                  <a:cubicBezTo>
                    <a:pt x="-4184" y="983310"/>
                    <a:pt x="262516" y="807627"/>
                    <a:pt x="330249" y="722960"/>
                  </a:cubicBezTo>
                  <a:cubicBezTo>
                    <a:pt x="397982" y="638293"/>
                    <a:pt x="405391" y="538810"/>
                    <a:pt x="406449" y="456260"/>
                  </a:cubicBezTo>
                  <a:cubicBezTo>
                    <a:pt x="407507" y="373710"/>
                    <a:pt x="306966" y="302802"/>
                    <a:pt x="336599" y="227660"/>
                  </a:cubicBezTo>
                  <a:cubicBezTo>
                    <a:pt x="366232" y="152518"/>
                    <a:pt x="521807" y="50918"/>
                    <a:pt x="552499" y="244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: 図形 1071">
              <a:extLst>
                <a:ext uri="{FF2B5EF4-FFF2-40B4-BE49-F238E27FC236}">
                  <a16:creationId xmlns:a16="http://schemas.microsoft.com/office/drawing/2014/main" id="{EFC5F61E-E368-420D-A9A1-D9E89112955B}"/>
                </a:ext>
              </a:extLst>
            </p:cNvPr>
            <p:cNvSpPr/>
            <p:nvPr/>
          </p:nvSpPr>
          <p:spPr>
            <a:xfrm>
              <a:off x="4696581" y="2067185"/>
              <a:ext cx="87381" cy="130709"/>
            </a:xfrm>
            <a:custGeom>
              <a:avLst/>
              <a:gdLst>
                <a:gd name="connsiteX0" fmla="*/ 82852 w 87381"/>
                <a:gd name="connsiteY0" fmla="*/ 798 h 130709"/>
                <a:gd name="connsiteX1" fmla="*/ 76502 w 87381"/>
                <a:gd name="connsiteY1" fmla="*/ 110865 h 130709"/>
                <a:gd name="connsiteX2" fmla="*/ 70152 w 87381"/>
                <a:gd name="connsiteY2" fmla="*/ 129915 h 130709"/>
                <a:gd name="connsiteX3" fmla="*/ 17236 w 87381"/>
                <a:gd name="connsiteY3" fmla="*/ 100282 h 130709"/>
                <a:gd name="connsiteX4" fmla="*/ 2419 w 87381"/>
                <a:gd name="connsiteY4" fmla="*/ 62182 h 130709"/>
                <a:gd name="connsiteX5" fmla="*/ 82852 w 87381"/>
                <a:gd name="connsiteY5" fmla="*/ 798 h 13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381" h="130709">
                  <a:moveTo>
                    <a:pt x="82852" y="798"/>
                  </a:moveTo>
                  <a:cubicBezTo>
                    <a:pt x="95199" y="8912"/>
                    <a:pt x="78619" y="89346"/>
                    <a:pt x="76502" y="110865"/>
                  </a:cubicBezTo>
                  <a:cubicBezTo>
                    <a:pt x="74385" y="132384"/>
                    <a:pt x="80030" y="131679"/>
                    <a:pt x="70152" y="129915"/>
                  </a:cubicBezTo>
                  <a:cubicBezTo>
                    <a:pt x="60274" y="128151"/>
                    <a:pt x="28525" y="111571"/>
                    <a:pt x="17236" y="100282"/>
                  </a:cubicBezTo>
                  <a:cubicBezTo>
                    <a:pt x="5947" y="88993"/>
                    <a:pt x="-4989" y="75588"/>
                    <a:pt x="2419" y="62182"/>
                  </a:cubicBezTo>
                  <a:cubicBezTo>
                    <a:pt x="9827" y="48776"/>
                    <a:pt x="70505" y="-7316"/>
                    <a:pt x="82852" y="79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: 図形 1072">
              <a:extLst>
                <a:ext uri="{FF2B5EF4-FFF2-40B4-BE49-F238E27FC236}">
                  <a16:creationId xmlns:a16="http://schemas.microsoft.com/office/drawing/2014/main" id="{88F7EF20-03D6-4048-8EDF-FB50759C77DA}"/>
                </a:ext>
              </a:extLst>
            </p:cNvPr>
            <p:cNvSpPr/>
            <p:nvPr/>
          </p:nvSpPr>
          <p:spPr>
            <a:xfrm>
              <a:off x="4406761" y="1809743"/>
              <a:ext cx="335316" cy="224961"/>
            </a:xfrm>
            <a:custGeom>
              <a:avLst/>
              <a:gdLst>
                <a:gd name="connsiteX0" fmla="*/ 334572 w 335316"/>
                <a:gd name="connsiteY0" fmla="*/ 76207 h 224961"/>
                <a:gd name="connsiteX1" fmla="*/ 266839 w 335316"/>
                <a:gd name="connsiteY1" fmla="*/ 25407 h 224961"/>
                <a:gd name="connsiteX2" fmla="*/ 211806 w 335316"/>
                <a:gd name="connsiteY2" fmla="*/ 7 h 224961"/>
                <a:gd name="connsiteX3" fmla="*/ 161006 w 335316"/>
                <a:gd name="connsiteY3" fmla="*/ 23290 h 224961"/>
                <a:gd name="connsiteX4" fmla="*/ 137722 w 335316"/>
                <a:gd name="connsiteY4" fmla="*/ 63507 h 224961"/>
                <a:gd name="connsiteX5" fmla="*/ 120789 w 335316"/>
                <a:gd name="connsiteY5" fmla="*/ 114307 h 224961"/>
                <a:gd name="connsiteX6" fmla="*/ 76339 w 335316"/>
                <a:gd name="connsiteY6" fmla="*/ 169340 h 224961"/>
                <a:gd name="connsiteX7" fmla="*/ 139 w 335316"/>
                <a:gd name="connsiteY7" fmla="*/ 224374 h 224961"/>
                <a:gd name="connsiteX8" fmla="*/ 59406 w 335316"/>
                <a:gd name="connsiteY8" fmla="*/ 192624 h 224961"/>
                <a:gd name="connsiteX9" fmla="*/ 129256 w 335316"/>
                <a:gd name="connsiteY9" fmla="*/ 105840 h 224961"/>
                <a:gd name="connsiteX10" fmla="*/ 144072 w 335316"/>
                <a:gd name="connsiteY10" fmla="*/ 55040 h 224961"/>
                <a:gd name="connsiteX11" fmla="*/ 220272 w 335316"/>
                <a:gd name="connsiteY11" fmla="*/ 31757 h 224961"/>
                <a:gd name="connsiteX12" fmla="*/ 334572 w 335316"/>
                <a:gd name="connsiteY12" fmla="*/ 76207 h 224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5316" h="224961">
                  <a:moveTo>
                    <a:pt x="334572" y="76207"/>
                  </a:moveTo>
                  <a:cubicBezTo>
                    <a:pt x="342333" y="75149"/>
                    <a:pt x="287300" y="38107"/>
                    <a:pt x="266839" y="25407"/>
                  </a:cubicBezTo>
                  <a:cubicBezTo>
                    <a:pt x="246378" y="12707"/>
                    <a:pt x="229445" y="360"/>
                    <a:pt x="211806" y="7"/>
                  </a:cubicBezTo>
                  <a:cubicBezTo>
                    <a:pt x="194167" y="-346"/>
                    <a:pt x="173353" y="12707"/>
                    <a:pt x="161006" y="23290"/>
                  </a:cubicBezTo>
                  <a:cubicBezTo>
                    <a:pt x="148659" y="33873"/>
                    <a:pt x="144425" y="48338"/>
                    <a:pt x="137722" y="63507"/>
                  </a:cubicBezTo>
                  <a:cubicBezTo>
                    <a:pt x="131019" y="78676"/>
                    <a:pt x="131019" y="96668"/>
                    <a:pt x="120789" y="114307"/>
                  </a:cubicBezTo>
                  <a:cubicBezTo>
                    <a:pt x="110559" y="131946"/>
                    <a:pt x="96447" y="150996"/>
                    <a:pt x="76339" y="169340"/>
                  </a:cubicBezTo>
                  <a:cubicBezTo>
                    <a:pt x="56231" y="187684"/>
                    <a:pt x="2961" y="220493"/>
                    <a:pt x="139" y="224374"/>
                  </a:cubicBezTo>
                  <a:cubicBezTo>
                    <a:pt x="-2683" y="228255"/>
                    <a:pt x="37887" y="212380"/>
                    <a:pt x="59406" y="192624"/>
                  </a:cubicBezTo>
                  <a:cubicBezTo>
                    <a:pt x="80925" y="172868"/>
                    <a:pt x="115145" y="128771"/>
                    <a:pt x="129256" y="105840"/>
                  </a:cubicBezTo>
                  <a:cubicBezTo>
                    <a:pt x="143367" y="82909"/>
                    <a:pt x="128903" y="67387"/>
                    <a:pt x="144072" y="55040"/>
                  </a:cubicBezTo>
                  <a:cubicBezTo>
                    <a:pt x="159241" y="42693"/>
                    <a:pt x="192050" y="31757"/>
                    <a:pt x="220272" y="31757"/>
                  </a:cubicBezTo>
                  <a:cubicBezTo>
                    <a:pt x="248494" y="31757"/>
                    <a:pt x="326811" y="77265"/>
                    <a:pt x="334572" y="7620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: 図形 1073">
              <a:extLst>
                <a:ext uri="{FF2B5EF4-FFF2-40B4-BE49-F238E27FC236}">
                  <a16:creationId xmlns:a16="http://schemas.microsoft.com/office/drawing/2014/main" id="{96AF1446-EF65-4A66-ADB0-38C2A46BB8CD}"/>
                </a:ext>
              </a:extLst>
            </p:cNvPr>
            <p:cNvSpPr/>
            <p:nvPr/>
          </p:nvSpPr>
          <p:spPr>
            <a:xfrm>
              <a:off x="4425789" y="1875262"/>
              <a:ext cx="123179" cy="160973"/>
            </a:xfrm>
            <a:custGeom>
              <a:avLst/>
              <a:gdLst>
                <a:gd name="connsiteX0" fmla="*/ 122928 w 123179"/>
                <a:gd name="connsiteY0" fmla="*/ 105 h 160973"/>
                <a:gd name="connsiteX1" fmla="*/ 59428 w 123179"/>
                <a:gd name="connsiteY1" fmla="*/ 46671 h 160973"/>
                <a:gd name="connsiteX2" fmla="*/ 34028 w 123179"/>
                <a:gd name="connsiteY2" fmla="*/ 110171 h 160973"/>
                <a:gd name="connsiteX3" fmla="*/ 161 w 123179"/>
                <a:gd name="connsiteY3" fmla="*/ 160971 h 160973"/>
                <a:gd name="connsiteX4" fmla="*/ 48844 w 123179"/>
                <a:gd name="connsiteY4" fmla="*/ 108055 h 160973"/>
                <a:gd name="connsiteX5" fmla="*/ 80594 w 123179"/>
                <a:gd name="connsiteY5" fmla="*/ 59371 h 160973"/>
                <a:gd name="connsiteX6" fmla="*/ 122928 w 123179"/>
                <a:gd name="connsiteY6" fmla="*/ 105 h 160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179" h="160973">
                  <a:moveTo>
                    <a:pt x="122928" y="105"/>
                  </a:moveTo>
                  <a:cubicBezTo>
                    <a:pt x="119400" y="-2012"/>
                    <a:pt x="74245" y="28327"/>
                    <a:pt x="59428" y="46671"/>
                  </a:cubicBezTo>
                  <a:cubicBezTo>
                    <a:pt x="44611" y="65015"/>
                    <a:pt x="43906" y="91121"/>
                    <a:pt x="34028" y="110171"/>
                  </a:cubicBezTo>
                  <a:cubicBezTo>
                    <a:pt x="24150" y="129221"/>
                    <a:pt x="-2308" y="161324"/>
                    <a:pt x="161" y="160971"/>
                  </a:cubicBezTo>
                  <a:cubicBezTo>
                    <a:pt x="2630" y="160618"/>
                    <a:pt x="35439" y="124988"/>
                    <a:pt x="48844" y="108055"/>
                  </a:cubicBezTo>
                  <a:cubicBezTo>
                    <a:pt x="62249" y="91122"/>
                    <a:pt x="69305" y="74540"/>
                    <a:pt x="80594" y="59371"/>
                  </a:cubicBezTo>
                  <a:cubicBezTo>
                    <a:pt x="91883" y="44202"/>
                    <a:pt x="126456" y="2222"/>
                    <a:pt x="122928" y="1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: 図形 1074">
              <a:extLst>
                <a:ext uri="{FF2B5EF4-FFF2-40B4-BE49-F238E27FC236}">
                  <a16:creationId xmlns:a16="http://schemas.microsoft.com/office/drawing/2014/main" id="{E073CCA5-46FF-4CEE-B79F-ADA76E727AC5}"/>
                </a:ext>
              </a:extLst>
            </p:cNvPr>
            <p:cNvSpPr/>
            <p:nvPr/>
          </p:nvSpPr>
          <p:spPr>
            <a:xfrm>
              <a:off x="4388507" y="1987521"/>
              <a:ext cx="73792" cy="329269"/>
            </a:xfrm>
            <a:custGeom>
              <a:avLst/>
              <a:gdLst>
                <a:gd name="connsiteX0" fmla="*/ 73426 w 73792"/>
                <a:gd name="connsiteY0" fmla="*/ 29 h 329269"/>
                <a:gd name="connsiteX1" fmla="*/ 31093 w 73792"/>
                <a:gd name="connsiteY1" fmla="*/ 78346 h 329269"/>
                <a:gd name="connsiteX2" fmla="*/ 31093 w 73792"/>
                <a:gd name="connsiteY2" fmla="*/ 150312 h 329269"/>
                <a:gd name="connsiteX3" fmla="*/ 43793 w 73792"/>
                <a:gd name="connsiteY3" fmla="*/ 215929 h 329269"/>
                <a:gd name="connsiteX4" fmla="*/ 62843 w 73792"/>
                <a:gd name="connsiteY4" fmla="*/ 325996 h 329269"/>
                <a:gd name="connsiteX5" fmla="*/ 39560 w 73792"/>
                <a:gd name="connsiteY5" fmla="*/ 285779 h 329269"/>
                <a:gd name="connsiteX6" fmla="*/ 5693 w 73792"/>
                <a:gd name="connsiteY6" fmla="*/ 139729 h 329269"/>
                <a:gd name="connsiteX7" fmla="*/ 3576 w 73792"/>
                <a:gd name="connsiteY7" fmla="*/ 69879 h 329269"/>
                <a:gd name="connsiteX8" fmla="*/ 73426 w 73792"/>
                <a:gd name="connsiteY8" fmla="*/ 29 h 329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792" h="329269">
                  <a:moveTo>
                    <a:pt x="73426" y="29"/>
                  </a:moveTo>
                  <a:cubicBezTo>
                    <a:pt x="78012" y="1440"/>
                    <a:pt x="38148" y="53299"/>
                    <a:pt x="31093" y="78346"/>
                  </a:cubicBezTo>
                  <a:cubicBezTo>
                    <a:pt x="24037" y="103393"/>
                    <a:pt x="28976" y="127382"/>
                    <a:pt x="31093" y="150312"/>
                  </a:cubicBezTo>
                  <a:cubicBezTo>
                    <a:pt x="33210" y="173242"/>
                    <a:pt x="38501" y="186648"/>
                    <a:pt x="43793" y="215929"/>
                  </a:cubicBezTo>
                  <a:cubicBezTo>
                    <a:pt x="49085" y="245210"/>
                    <a:pt x="63548" y="314354"/>
                    <a:pt x="62843" y="325996"/>
                  </a:cubicBezTo>
                  <a:cubicBezTo>
                    <a:pt x="62137" y="337638"/>
                    <a:pt x="49085" y="316823"/>
                    <a:pt x="39560" y="285779"/>
                  </a:cubicBezTo>
                  <a:cubicBezTo>
                    <a:pt x="30035" y="254735"/>
                    <a:pt x="11690" y="175712"/>
                    <a:pt x="5693" y="139729"/>
                  </a:cubicBezTo>
                  <a:cubicBezTo>
                    <a:pt x="-304" y="103746"/>
                    <a:pt x="-2421" y="91046"/>
                    <a:pt x="3576" y="69879"/>
                  </a:cubicBezTo>
                  <a:cubicBezTo>
                    <a:pt x="9573" y="48712"/>
                    <a:pt x="68840" y="-1382"/>
                    <a:pt x="73426" y="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: 図形 1075">
              <a:extLst>
                <a:ext uri="{FF2B5EF4-FFF2-40B4-BE49-F238E27FC236}">
                  <a16:creationId xmlns:a16="http://schemas.microsoft.com/office/drawing/2014/main" id="{22E39F91-9474-4008-9E06-189DB6F94EF1}"/>
                </a:ext>
              </a:extLst>
            </p:cNvPr>
            <p:cNvSpPr/>
            <p:nvPr/>
          </p:nvSpPr>
          <p:spPr>
            <a:xfrm>
              <a:off x="4352873" y="2237338"/>
              <a:ext cx="100651" cy="620508"/>
            </a:xfrm>
            <a:custGeom>
              <a:avLst/>
              <a:gdLst>
                <a:gd name="connsiteX0" fmla="*/ 60377 w 100651"/>
                <a:gd name="connsiteY0" fmla="*/ 2095 h 620508"/>
                <a:gd name="connsiteX1" fmla="*/ 75194 w 100651"/>
                <a:gd name="connsiteY1" fmla="*/ 126979 h 620508"/>
                <a:gd name="connsiteX2" fmla="*/ 83660 w 100651"/>
                <a:gd name="connsiteY2" fmla="*/ 243395 h 620508"/>
                <a:gd name="connsiteX3" fmla="*/ 47677 w 100651"/>
                <a:gd name="connsiteY3" fmla="*/ 366162 h 620508"/>
                <a:gd name="connsiteX4" fmla="*/ 9577 w 100651"/>
                <a:gd name="connsiteY4" fmla="*/ 465645 h 620508"/>
                <a:gd name="connsiteX5" fmla="*/ 1110 w 100651"/>
                <a:gd name="connsiteY5" fmla="*/ 550312 h 620508"/>
                <a:gd name="connsiteX6" fmla="*/ 28627 w 100651"/>
                <a:gd name="connsiteY6" fmla="*/ 620162 h 620508"/>
                <a:gd name="connsiteX7" fmla="*/ 24394 w 100651"/>
                <a:gd name="connsiteY7" fmla="*/ 520679 h 620508"/>
                <a:gd name="connsiteX8" fmla="*/ 98477 w 100651"/>
                <a:gd name="connsiteY8" fmla="*/ 234929 h 620508"/>
                <a:gd name="connsiteX9" fmla="*/ 60377 w 100651"/>
                <a:gd name="connsiteY9" fmla="*/ 2095 h 620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651" h="620508">
                  <a:moveTo>
                    <a:pt x="60377" y="2095"/>
                  </a:moveTo>
                  <a:cubicBezTo>
                    <a:pt x="56496" y="-15897"/>
                    <a:pt x="71314" y="86762"/>
                    <a:pt x="75194" y="126979"/>
                  </a:cubicBezTo>
                  <a:cubicBezTo>
                    <a:pt x="79074" y="167196"/>
                    <a:pt x="88246" y="203531"/>
                    <a:pt x="83660" y="243395"/>
                  </a:cubicBezTo>
                  <a:cubicBezTo>
                    <a:pt x="79074" y="283259"/>
                    <a:pt x="60024" y="329120"/>
                    <a:pt x="47677" y="366162"/>
                  </a:cubicBezTo>
                  <a:cubicBezTo>
                    <a:pt x="35330" y="403204"/>
                    <a:pt x="17338" y="434953"/>
                    <a:pt x="9577" y="465645"/>
                  </a:cubicBezTo>
                  <a:cubicBezTo>
                    <a:pt x="1816" y="496337"/>
                    <a:pt x="-2065" y="524559"/>
                    <a:pt x="1110" y="550312"/>
                  </a:cubicBezTo>
                  <a:cubicBezTo>
                    <a:pt x="4285" y="576065"/>
                    <a:pt x="24746" y="625101"/>
                    <a:pt x="28627" y="620162"/>
                  </a:cubicBezTo>
                  <a:cubicBezTo>
                    <a:pt x="32508" y="615223"/>
                    <a:pt x="12752" y="584885"/>
                    <a:pt x="24394" y="520679"/>
                  </a:cubicBezTo>
                  <a:cubicBezTo>
                    <a:pt x="36036" y="456474"/>
                    <a:pt x="85777" y="321712"/>
                    <a:pt x="98477" y="234929"/>
                  </a:cubicBezTo>
                  <a:cubicBezTo>
                    <a:pt x="111177" y="148146"/>
                    <a:pt x="64258" y="20087"/>
                    <a:pt x="60377" y="209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: 図形 1076">
              <a:extLst>
                <a:ext uri="{FF2B5EF4-FFF2-40B4-BE49-F238E27FC236}">
                  <a16:creationId xmlns:a16="http://schemas.microsoft.com/office/drawing/2014/main" id="{70A095B2-469F-4606-BE36-9982DD32A621}"/>
                </a:ext>
              </a:extLst>
            </p:cNvPr>
            <p:cNvSpPr/>
            <p:nvPr/>
          </p:nvSpPr>
          <p:spPr>
            <a:xfrm>
              <a:off x="4330574" y="2758438"/>
              <a:ext cx="104127" cy="357406"/>
            </a:xfrm>
            <a:custGeom>
              <a:avLst/>
              <a:gdLst>
                <a:gd name="connsiteX0" fmla="*/ 14943 w 104127"/>
                <a:gd name="connsiteY0" fmla="*/ 1695 h 357406"/>
                <a:gd name="connsiteX1" fmla="*/ 2243 w 104127"/>
                <a:gd name="connsiteY1" fmla="*/ 75779 h 357406"/>
                <a:gd name="connsiteX2" fmla="*/ 55159 w 104127"/>
                <a:gd name="connsiteY2" fmla="*/ 171029 h 357406"/>
                <a:gd name="connsiteX3" fmla="*/ 93259 w 104127"/>
                <a:gd name="connsiteY3" fmla="*/ 300145 h 357406"/>
                <a:gd name="connsiteX4" fmla="*/ 103843 w 104127"/>
                <a:gd name="connsiteY4" fmla="*/ 357295 h 357406"/>
                <a:gd name="connsiteX5" fmla="*/ 84793 w 104127"/>
                <a:gd name="connsiteY5" fmla="*/ 287445 h 357406"/>
                <a:gd name="connsiteX6" fmla="*/ 61509 w 104127"/>
                <a:gd name="connsiteY6" fmla="*/ 149862 h 357406"/>
                <a:gd name="connsiteX7" fmla="*/ 14943 w 104127"/>
                <a:gd name="connsiteY7" fmla="*/ 1695 h 357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127" h="357406">
                  <a:moveTo>
                    <a:pt x="14943" y="1695"/>
                  </a:moveTo>
                  <a:cubicBezTo>
                    <a:pt x="5065" y="-10652"/>
                    <a:pt x="-4460" y="47557"/>
                    <a:pt x="2243" y="75779"/>
                  </a:cubicBezTo>
                  <a:cubicBezTo>
                    <a:pt x="8946" y="104001"/>
                    <a:pt x="39990" y="133635"/>
                    <a:pt x="55159" y="171029"/>
                  </a:cubicBezTo>
                  <a:cubicBezTo>
                    <a:pt x="70328" y="208423"/>
                    <a:pt x="85145" y="269101"/>
                    <a:pt x="93259" y="300145"/>
                  </a:cubicBezTo>
                  <a:cubicBezTo>
                    <a:pt x="101373" y="331189"/>
                    <a:pt x="105254" y="359412"/>
                    <a:pt x="103843" y="357295"/>
                  </a:cubicBezTo>
                  <a:cubicBezTo>
                    <a:pt x="102432" y="355178"/>
                    <a:pt x="91849" y="322017"/>
                    <a:pt x="84793" y="287445"/>
                  </a:cubicBezTo>
                  <a:cubicBezTo>
                    <a:pt x="77737" y="252873"/>
                    <a:pt x="72445" y="192195"/>
                    <a:pt x="61509" y="149862"/>
                  </a:cubicBezTo>
                  <a:cubicBezTo>
                    <a:pt x="50573" y="107529"/>
                    <a:pt x="24821" y="14042"/>
                    <a:pt x="14943" y="169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: 図形 1077">
              <a:extLst>
                <a:ext uri="{FF2B5EF4-FFF2-40B4-BE49-F238E27FC236}">
                  <a16:creationId xmlns:a16="http://schemas.microsoft.com/office/drawing/2014/main" id="{022C2916-D0BD-4D2D-8767-4882F6EFAE00}"/>
                </a:ext>
              </a:extLst>
            </p:cNvPr>
            <p:cNvSpPr/>
            <p:nvPr/>
          </p:nvSpPr>
          <p:spPr>
            <a:xfrm>
              <a:off x="4603714" y="2264610"/>
              <a:ext cx="171305" cy="408732"/>
            </a:xfrm>
            <a:custGeom>
              <a:avLst/>
              <a:gdLst>
                <a:gd name="connsiteX0" fmla="*/ 163019 w 171305"/>
                <a:gd name="connsiteY0" fmla="*/ 223 h 408732"/>
                <a:gd name="connsiteX1" fmla="*/ 133386 w 171305"/>
                <a:gd name="connsiteY1" fmla="*/ 87007 h 408732"/>
                <a:gd name="connsiteX2" fmla="*/ 88936 w 171305"/>
                <a:gd name="connsiteY2" fmla="*/ 205540 h 408732"/>
                <a:gd name="connsiteX3" fmla="*/ 52953 w 171305"/>
                <a:gd name="connsiteY3" fmla="*/ 341007 h 408732"/>
                <a:gd name="connsiteX4" fmla="*/ 36 w 171305"/>
                <a:gd name="connsiteY4" fmla="*/ 406623 h 408732"/>
                <a:gd name="connsiteX5" fmla="*/ 61419 w 171305"/>
                <a:gd name="connsiteY5" fmla="*/ 266923 h 408732"/>
                <a:gd name="connsiteX6" fmla="*/ 163019 w 171305"/>
                <a:gd name="connsiteY6" fmla="*/ 112407 h 408732"/>
                <a:gd name="connsiteX7" fmla="*/ 163019 w 171305"/>
                <a:gd name="connsiteY7" fmla="*/ 223 h 408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305" h="408732">
                  <a:moveTo>
                    <a:pt x="163019" y="223"/>
                  </a:moveTo>
                  <a:cubicBezTo>
                    <a:pt x="158080" y="-4010"/>
                    <a:pt x="145733" y="52788"/>
                    <a:pt x="133386" y="87007"/>
                  </a:cubicBezTo>
                  <a:cubicBezTo>
                    <a:pt x="121039" y="121226"/>
                    <a:pt x="102341" y="163207"/>
                    <a:pt x="88936" y="205540"/>
                  </a:cubicBezTo>
                  <a:cubicBezTo>
                    <a:pt x="75531" y="247873"/>
                    <a:pt x="67770" y="307493"/>
                    <a:pt x="52953" y="341007"/>
                  </a:cubicBezTo>
                  <a:cubicBezTo>
                    <a:pt x="38136" y="374521"/>
                    <a:pt x="-1375" y="418970"/>
                    <a:pt x="36" y="406623"/>
                  </a:cubicBezTo>
                  <a:cubicBezTo>
                    <a:pt x="1447" y="394276"/>
                    <a:pt x="34255" y="315959"/>
                    <a:pt x="61419" y="266923"/>
                  </a:cubicBezTo>
                  <a:cubicBezTo>
                    <a:pt x="88583" y="217887"/>
                    <a:pt x="147144" y="153682"/>
                    <a:pt x="163019" y="112407"/>
                  </a:cubicBezTo>
                  <a:cubicBezTo>
                    <a:pt x="178894" y="71132"/>
                    <a:pt x="167958" y="4456"/>
                    <a:pt x="163019" y="2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: 図形 1078">
              <a:extLst>
                <a:ext uri="{FF2B5EF4-FFF2-40B4-BE49-F238E27FC236}">
                  <a16:creationId xmlns:a16="http://schemas.microsoft.com/office/drawing/2014/main" id="{2AF75BFF-8F9A-4D7F-A3A9-F1738BEADD87}"/>
                </a:ext>
              </a:extLst>
            </p:cNvPr>
            <p:cNvSpPr/>
            <p:nvPr/>
          </p:nvSpPr>
          <p:spPr>
            <a:xfrm>
              <a:off x="4699891" y="2171073"/>
              <a:ext cx="58394" cy="136561"/>
            </a:xfrm>
            <a:custGeom>
              <a:avLst/>
              <a:gdLst>
                <a:gd name="connsiteX0" fmla="*/ 1226 w 58394"/>
                <a:gd name="connsiteY0" fmla="*/ 627 h 136561"/>
                <a:gd name="connsiteX1" fmla="*/ 20276 w 58394"/>
                <a:gd name="connsiteY1" fmla="*/ 47194 h 136561"/>
                <a:gd name="connsiteX2" fmla="*/ 32976 w 58394"/>
                <a:gd name="connsiteY2" fmla="*/ 136094 h 136561"/>
                <a:gd name="connsiteX3" fmla="*/ 58376 w 58394"/>
                <a:gd name="connsiteY3" fmla="*/ 78944 h 136561"/>
                <a:gd name="connsiteX4" fmla="*/ 1226 w 58394"/>
                <a:gd name="connsiteY4" fmla="*/ 627 h 13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394" h="136561">
                  <a:moveTo>
                    <a:pt x="1226" y="627"/>
                  </a:moveTo>
                  <a:cubicBezTo>
                    <a:pt x="-5124" y="-4665"/>
                    <a:pt x="14984" y="24616"/>
                    <a:pt x="20276" y="47194"/>
                  </a:cubicBezTo>
                  <a:cubicBezTo>
                    <a:pt x="25568" y="69772"/>
                    <a:pt x="26626" y="130802"/>
                    <a:pt x="32976" y="136094"/>
                  </a:cubicBezTo>
                  <a:cubicBezTo>
                    <a:pt x="39326" y="141386"/>
                    <a:pt x="59082" y="100463"/>
                    <a:pt x="58376" y="78944"/>
                  </a:cubicBezTo>
                  <a:cubicBezTo>
                    <a:pt x="57670" y="57425"/>
                    <a:pt x="7576" y="5919"/>
                    <a:pt x="1226" y="6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: 図形 1079">
              <a:extLst>
                <a:ext uri="{FF2B5EF4-FFF2-40B4-BE49-F238E27FC236}">
                  <a16:creationId xmlns:a16="http://schemas.microsoft.com/office/drawing/2014/main" id="{D4C80871-BAB7-4280-B1F9-03EF39886699}"/>
                </a:ext>
              </a:extLst>
            </p:cNvPr>
            <p:cNvSpPr/>
            <p:nvPr/>
          </p:nvSpPr>
          <p:spPr>
            <a:xfrm>
              <a:off x="4487088" y="2660614"/>
              <a:ext cx="170069" cy="417368"/>
            </a:xfrm>
            <a:custGeom>
              <a:avLst/>
              <a:gdLst>
                <a:gd name="connsiteX0" fmla="*/ 169579 w 170069"/>
                <a:gd name="connsiteY0" fmla="*/ 36 h 417368"/>
                <a:gd name="connsiteX1" fmla="*/ 120895 w 170069"/>
                <a:gd name="connsiteY1" fmla="*/ 78353 h 417368"/>
                <a:gd name="connsiteX2" fmla="*/ 48929 w 170069"/>
                <a:gd name="connsiteY2" fmla="*/ 171486 h 417368"/>
                <a:gd name="connsiteX3" fmla="*/ 27762 w 170069"/>
                <a:gd name="connsiteY3" fmla="*/ 300603 h 417368"/>
                <a:gd name="connsiteX4" fmla="*/ 245 w 170069"/>
                <a:gd name="connsiteY4" fmla="*/ 417019 h 417368"/>
                <a:gd name="connsiteX5" fmla="*/ 44695 w 170069"/>
                <a:gd name="connsiteY5" fmla="*/ 262503 h 417368"/>
                <a:gd name="connsiteX6" fmla="*/ 80679 w 170069"/>
                <a:gd name="connsiteY6" fmla="*/ 182069 h 417368"/>
                <a:gd name="connsiteX7" fmla="*/ 91262 w 170069"/>
                <a:gd name="connsiteY7" fmla="*/ 69886 h 417368"/>
                <a:gd name="connsiteX8" fmla="*/ 169579 w 170069"/>
                <a:gd name="connsiteY8" fmla="*/ 36 h 417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069" h="417368">
                  <a:moveTo>
                    <a:pt x="169579" y="36"/>
                  </a:moveTo>
                  <a:cubicBezTo>
                    <a:pt x="174518" y="1447"/>
                    <a:pt x="141003" y="49778"/>
                    <a:pt x="120895" y="78353"/>
                  </a:cubicBezTo>
                  <a:cubicBezTo>
                    <a:pt x="100787" y="106928"/>
                    <a:pt x="64451" y="134444"/>
                    <a:pt x="48929" y="171486"/>
                  </a:cubicBezTo>
                  <a:cubicBezTo>
                    <a:pt x="33407" y="208528"/>
                    <a:pt x="35876" y="259681"/>
                    <a:pt x="27762" y="300603"/>
                  </a:cubicBezTo>
                  <a:cubicBezTo>
                    <a:pt x="19648" y="341525"/>
                    <a:pt x="-2577" y="423369"/>
                    <a:pt x="245" y="417019"/>
                  </a:cubicBezTo>
                  <a:cubicBezTo>
                    <a:pt x="3067" y="410669"/>
                    <a:pt x="31289" y="301661"/>
                    <a:pt x="44695" y="262503"/>
                  </a:cubicBezTo>
                  <a:cubicBezTo>
                    <a:pt x="58101" y="223345"/>
                    <a:pt x="72918" y="214172"/>
                    <a:pt x="80679" y="182069"/>
                  </a:cubicBezTo>
                  <a:cubicBezTo>
                    <a:pt x="88440" y="149966"/>
                    <a:pt x="83501" y="100930"/>
                    <a:pt x="91262" y="69886"/>
                  </a:cubicBezTo>
                  <a:cubicBezTo>
                    <a:pt x="99023" y="38842"/>
                    <a:pt x="164640" y="-1375"/>
                    <a:pt x="169579" y="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: 図形 1080">
              <a:extLst>
                <a:ext uri="{FF2B5EF4-FFF2-40B4-BE49-F238E27FC236}">
                  <a16:creationId xmlns:a16="http://schemas.microsoft.com/office/drawing/2014/main" id="{23988B44-BFA0-4BB5-92D0-150764E3419F}"/>
                </a:ext>
              </a:extLst>
            </p:cNvPr>
            <p:cNvSpPr/>
            <p:nvPr/>
          </p:nvSpPr>
          <p:spPr>
            <a:xfrm>
              <a:off x="4406862" y="3058583"/>
              <a:ext cx="103755" cy="66369"/>
            </a:xfrm>
            <a:custGeom>
              <a:avLst/>
              <a:gdLst>
                <a:gd name="connsiteX0" fmla="*/ 103755 w 103755"/>
                <a:gd name="connsiteY0" fmla="*/ 0 h 66369"/>
                <a:gd name="connsiteX1" fmla="*/ 44488 w 103755"/>
                <a:gd name="connsiteY1" fmla="*/ 61384 h 66369"/>
                <a:gd name="connsiteX2" fmla="*/ 38 w 103755"/>
                <a:gd name="connsiteY2" fmla="*/ 57150 h 66369"/>
                <a:gd name="connsiteX3" fmla="*/ 36021 w 103755"/>
                <a:gd name="connsiteY3" fmla="*/ 12700 h 66369"/>
                <a:gd name="connsiteX4" fmla="*/ 103755 w 103755"/>
                <a:gd name="connsiteY4" fmla="*/ 0 h 66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755" h="66369">
                  <a:moveTo>
                    <a:pt x="103755" y="0"/>
                  </a:moveTo>
                  <a:cubicBezTo>
                    <a:pt x="82764" y="25929"/>
                    <a:pt x="61774" y="51859"/>
                    <a:pt x="44488" y="61384"/>
                  </a:cubicBezTo>
                  <a:cubicBezTo>
                    <a:pt x="27202" y="70909"/>
                    <a:pt x="1449" y="65264"/>
                    <a:pt x="38" y="57150"/>
                  </a:cubicBezTo>
                  <a:cubicBezTo>
                    <a:pt x="-1373" y="49036"/>
                    <a:pt x="36021" y="12700"/>
                    <a:pt x="36021" y="12700"/>
                  </a:cubicBezTo>
                  <a:lnTo>
                    <a:pt x="10375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: 図形 1081">
              <a:extLst>
                <a:ext uri="{FF2B5EF4-FFF2-40B4-BE49-F238E27FC236}">
                  <a16:creationId xmlns:a16="http://schemas.microsoft.com/office/drawing/2014/main" id="{7DC48CD4-0AEE-43E6-A4AB-9DCE9F4E53D9}"/>
                </a:ext>
              </a:extLst>
            </p:cNvPr>
            <p:cNvSpPr/>
            <p:nvPr/>
          </p:nvSpPr>
          <p:spPr>
            <a:xfrm>
              <a:off x="4494376" y="1891036"/>
              <a:ext cx="200591" cy="528663"/>
            </a:xfrm>
            <a:custGeom>
              <a:avLst/>
              <a:gdLst>
                <a:gd name="connsiteX0" fmla="*/ 198274 w 200591"/>
                <a:gd name="connsiteY0" fmla="*/ 67939 h 528663"/>
                <a:gd name="connsiteX1" fmla="*/ 83974 w 200591"/>
                <a:gd name="connsiteY1" fmla="*/ 210814 h 528663"/>
                <a:gd name="connsiteX2" fmla="*/ 39524 w 200591"/>
                <a:gd name="connsiteY2" fmla="*/ 299714 h 528663"/>
                <a:gd name="connsiteX3" fmla="*/ 1424 w 200591"/>
                <a:gd name="connsiteY3" fmla="*/ 528314 h 528663"/>
                <a:gd name="connsiteX4" fmla="*/ 7774 w 200591"/>
                <a:gd name="connsiteY4" fmla="*/ 347339 h 528663"/>
                <a:gd name="connsiteX5" fmla="*/ 4599 w 200591"/>
                <a:gd name="connsiteY5" fmla="*/ 169539 h 528663"/>
                <a:gd name="connsiteX6" fmla="*/ 61749 w 200591"/>
                <a:gd name="connsiteY6" fmla="*/ 90164 h 528663"/>
                <a:gd name="connsiteX7" fmla="*/ 153824 w 200591"/>
                <a:gd name="connsiteY7" fmla="*/ 1264 h 528663"/>
                <a:gd name="connsiteX8" fmla="*/ 198274 w 200591"/>
                <a:gd name="connsiteY8" fmla="*/ 67939 h 52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591" h="528663">
                  <a:moveTo>
                    <a:pt x="198274" y="67939"/>
                  </a:moveTo>
                  <a:cubicBezTo>
                    <a:pt x="186632" y="102864"/>
                    <a:pt x="110432" y="172185"/>
                    <a:pt x="83974" y="210814"/>
                  </a:cubicBezTo>
                  <a:cubicBezTo>
                    <a:pt x="57516" y="249443"/>
                    <a:pt x="53282" y="246797"/>
                    <a:pt x="39524" y="299714"/>
                  </a:cubicBezTo>
                  <a:cubicBezTo>
                    <a:pt x="25766" y="352631"/>
                    <a:pt x="6716" y="520377"/>
                    <a:pt x="1424" y="528314"/>
                  </a:cubicBezTo>
                  <a:cubicBezTo>
                    <a:pt x="-3868" y="536251"/>
                    <a:pt x="7245" y="407135"/>
                    <a:pt x="7774" y="347339"/>
                  </a:cubicBezTo>
                  <a:cubicBezTo>
                    <a:pt x="8303" y="287543"/>
                    <a:pt x="-4397" y="212402"/>
                    <a:pt x="4599" y="169539"/>
                  </a:cubicBezTo>
                  <a:cubicBezTo>
                    <a:pt x="13595" y="126677"/>
                    <a:pt x="36878" y="118210"/>
                    <a:pt x="61749" y="90164"/>
                  </a:cubicBezTo>
                  <a:cubicBezTo>
                    <a:pt x="86620" y="62118"/>
                    <a:pt x="132657" y="10260"/>
                    <a:pt x="153824" y="1264"/>
                  </a:cubicBezTo>
                  <a:cubicBezTo>
                    <a:pt x="174991" y="-7732"/>
                    <a:pt x="209916" y="33014"/>
                    <a:pt x="198274" y="67939"/>
                  </a:cubicBezTo>
                  <a:close/>
                </a:path>
              </a:pathLst>
            </a:custGeom>
            <a:solidFill>
              <a:srgbClr val="FF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: 図形 1082">
              <a:extLst>
                <a:ext uri="{FF2B5EF4-FFF2-40B4-BE49-F238E27FC236}">
                  <a16:creationId xmlns:a16="http://schemas.microsoft.com/office/drawing/2014/main" id="{4C134FD2-EED6-479D-A200-6FFF6CDAE71D}"/>
                </a:ext>
              </a:extLst>
            </p:cNvPr>
            <p:cNvSpPr/>
            <p:nvPr/>
          </p:nvSpPr>
          <p:spPr>
            <a:xfrm>
              <a:off x="4498978" y="2196499"/>
              <a:ext cx="225800" cy="613489"/>
            </a:xfrm>
            <a:custGeom>
              <a:avLst/>
              <a:gdLst>
                <a:gd name="connsiteX0" fmla="*/ 217485 w 225800"/>
                <a:gd name="connsiteY0" fmla="*/ 2189 h 613489"/>
                <a:gd name="connsiteX1" fmla="*/ 220660 w 225800"/>
                <a:gd name="connsiteY1" fmla="*/ 149826 h 613489"/>
                <a:gd name="connsiteX2" fmla="*/ 166685 w 225800"/>
                <a:gd name="connsiteY2" fmla="*/ 295876 h 613489"/>
                <a:gd name="connsiteX3" fmla="*/ 87310 w 225800"/>
                <a:gd name="connsiteY3" fmla="*/ 497489 h 613489"/>
                <a:gd name="connsiteX4" fmla="*/ 74610 w 225800"/>
                <a:gd name="connsiteY4" fmla="*/ 613376 h 613489"/>
                <a:gd name="connsiteX5" fmla="*/ 58735 w 225800"/>
                <a:gd name="connsiteY5" fmla="*/ 516539 h 613489"/>
                <a:gd name="connsiteX6" fmla="*/ 63497 w 225800"/>
                <a:gd name="connsiteY6" fmla="*/ 399064 h 613489"/>
                <a:gd name="connsiteX7" fmla="*/ 3172 w 225800"/>
                <a:gd name="connsiteY7" fmla="*/ 351439 h 613489"/>
                <a:gd name="connsiteX8" fmla="*/ 12697 w 225800"/>
                <a:gd name="connsiteY8" fmla="*/ 313339 h 613489"/>
                <a:gd name="connsiteX9" fmla="*/ 49210 w 225800"/>
                <a:gd name="connsiteY9" fmla="*/ 237139 h 613489"/>
                <a:gd name="connsiteX10" fmla="*/ 90485 w 225800"/>
                <a:gd name="connsiteY10" fmla="*/ 197451 h 613489"/>
                <a:gd name="connsiteX11" fmla="*/ 134935 w 225800"/>
                <a:gd name="connsiteY11" fmla="*/ 145064 h 613489"/>
                <a:gd name="connsiteX12" fmla="*/ 166685 w 225800"/>
                <a:gd name="connsiteY12" fmla="*/ 65689 h 613489"/>
                <a:gd name="connsiteX13" fmla="*/ 217485 w 225800"/>
                <a:gd name="connsiteY13" fmla="*/ 2189 h 613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800" h="613489">
                  <a:moveTo>
                    <a:pt x="217485" y="2189"/>
                  </a:moveTo>
                  <a:cubicBezTo>
                    <a:pt x="226481" y="16212"/>
                    <a:pt x="229127" y="100878"/>
                    <a:pt x="220660" y="149826"/>
                  </a:cubicBezTo>
                  <a:cubicBezTo>
                    <a:pt x="212193" y="198774"/>
                    <a:pt x="188910" y="237932"/>
                    <a:pt x="166685" y="295876"/>
                  </a:cubicBezTo>
                  <a:cubicBezTo>
                    <a:pt x="144460" y="353820"/>
                    <a:pt x="102656" y="444572"/>
                    <a:pt x="87310" y="497489"/>
                  </a:cubicBezTo>
                  <a:cubicBezTo>
                    <a:pt x="71964" y="550406"/>
                    <a:pt x="79372" y="610201"/>
                    <a:pt x="74610" y="613376"/>
                  </a:cubicBezTo>
                  <a:cubicBezTo>
                    <a:pt x="69848" y="616551"/>
                    <a:pt x="60587" y="552258"/>
                    <a:pt x="58735" y="516539"/>
                  </a:cubicBezTo>
                  <a:cubicBezTo>
                    <a:pt x="56883" y="480820"/>
                    <a:pt x="72757" y="426581"/>
                    <a:pt x="63497" y="399064"/>
                  </a:cubicBezTo>
                  <a:cubicBezTo>
                    <a:pt x="54237" y="371547"/>
                    <a:pt x="11639" y="365727"/>
                    <a:pt x="3172" y="351439"/>
                  </a:cubicBezTo>
                  <a:cubicBezTo>
                    <a:pt x="-5295" y="337151"/>
                    <a:pt x="5024" y="332389"/>
                    <a:pt x="12697" y="313339"/>
                  </a:cubicBezTo>
                  <a:cubicBezTo>
                    <a:pt x="20370" y="294289"/>
                    <a:pt x="36245" y="256454"/>
                    <a:pt x="49210" y="237139"/>
                  </a:cubicBezTo>
                  <a:cubicBezTo>
                    <a:pt x="62175" y="217824"/>
                    <a:pt x="76197" y="212797"/>
                    <a:pt x="90485" y="197451"/>
                  </a:cubicBezTo>
                  <a:cubicBezTo>
                    <a:pt x="104772" y="182105"/>
                    <a:pt x="122235" y="167024"/>
                    <a:pt x="134935" y="145064"/>
                  </a:cubicBezTo>
                  <a:cubicBezTo>
                    <a:pt x="147635" y="123104"/>
                    <a:pt x="154514" y="86062"/>
                    <a:pt x="166685" y="65689"/>
                  </a:cubicBezTo>
                  <a:cubicBezTo>
                    <a:pt x="178856" y="45316"/>
                    <a:pt x="208489" y="-11834"/>
                    <a:pt x="217485" y="2189"/>
                  </a:cubicBezTo>
                  <a:close/>
                </a:path>
              </a:pathLst>
            </a:custGeom>
            <a:solidFill>
              <a:srgbClr val="FF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: 図形 1083">
              <a:extLst>
                <a:ext uri="{FF2B5EF4-FFF2-40B4-BE49-F238E27FC236}">
                  <a16:creationId xmlns:a16="http://schemas.microsoft.com/office/drawing/2014/main" id="{A0E74D6F-2925-4D64-B7E3-A827133F2484}"/>
                </a:ext>
              </a:extLst>
            </p:cNvPr>
            <p:cNvSpPr/>
            <p:nvPr/>
          </p:nvSpPr>
          <p:spPr>
            <a:xfrm>
              <a:off x="7059083" y="505883"/>
              <a:ext cx="286169" cy="224773"/>
            </a:xfrm>
            <a:custGeom>
              <a:avLst/>
              <a:gdLst>
                <a:gd name="connsiteX0" fmla="*/ 277284 w 286169"/>
                <a:gd name="connsiteY0" fmla="*/ 224367 h 224773"/>
                <a:gd name="connsiteX1" fmla="*/ 143934 w 286169"/>
                <a:gd name="connsiteY1" fmla="*/ 103717 h 224773"/>
                <a:gd name="connsiteX2" fmla="*/ 0 w 286169"/>
                <a:gd name="connsiteY2" fmla="*/ 0 h 224773"/>
                <a:gd name="connsiteX3" fmla="*/ 0 w 286169"/>
                <a:gd name="connsiteY3" fmla="*/ 0 h 224773"/>
                <a:gd name="connsiteX4" fmla="*/ 110067 w 286169"/>
                <a:gd name="connsiteY4" fmla="*/ 38100 h 224773"/>
                <a:gd name="connsiteX5" fmla="*/ 211667 w 286169"/>
                <a:gd name="connsiteY5" fmla="*/ 93134 h 224773"/>
                <a:gd name="connsiteX6" fmla="*/ 266700 w 286169"/>
                <a:gd name="connsiteY6" fmla="*/ 141817 h 224773"/>
                <a:gd name="connsiteX7" fmla="*/ 277284 w 286169"/>
                <a:gd name="connsiteY7" fmla="*/ 224367 h 22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6169" h="224773">
                  <a:moveTo>
                    <a:pt x="277284" y="224367"/>
                  </a:moveTo>
                  <a:cubicBezTo>
                    <a:pt x="256823" y="218017"/>
                    <a:pt x="190148" y="141111"/>
                    <a:pt x="143934" y="103717"/>
                  </a:cubicBezTo>
                  <a:cubicBezTo>
                    <a:pt x="97720" y="66322"/>
                    <a:pt x="0" y="0"/>
                    <a:pt x="0" y="0"/>
                  </a:cubicBezTo>
                  <a:lnTo>
                    <a:pt x="0" y="0"/>
                  </a:lnTo>
                  <a:cubicBezTo>
                    <a:pt x="18344" y="6350"/>
                    <a:pt x="74789" y="22578"/>
                    <a:pt x="110067" y="38100"/>
                  </a:cubicBezTo>
                  <a:cubicBezTo>
                    <a:pt x="145345" y="53622"/>
                    <a:pt x="185562" y="75848"/>
                    <a:pt x="211667" y="93134"/>
                  </a:cubicBezTo>
                  <a:cubicBezTo>
                    <a:pt x="237772" y="110420"/>
                    <a:pt x="255411" y="122767"/>
                    <a:pt x="266700" y="141817"/>
                  </a:cubicBezTo>
                  <a:cubicBezTo>
                    <a:pt x="277989" y="160867"/>
                    <a:pt x="297745" y="230717"/>
                    <a:pt x="277284" y="2243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: 図形 1084">
              <a:extLst>
                <a:ext uri="{FF2B5EF4-FFF2-40B4-BE49-F238E27FC236}">
                  <a16:creationId xmlns:a16="http://schemas.microsoft.com/office/drawing/2014/main" id="{8AD38605-7D7B-44DF-A1B9-0F8C05B36F4F}"/>
                </a:ext>
              </a:extLst>
            </p:cNvPr>
            <p:cNvSpPr/>
            <p:nvPr/>
          </p:nvSpPr>
          <p:spPr>
            <a:xfrm>
              <a:off x="6376807" y="420921"/>
              <a:ext cx="716735" cy="132072"/>
            </a:xfrm>
            <a:custGeom>
              <a:avLst/>
              <a:gdLst>
                <a:gd name="connsiteX0" fmla="*/ 716143 w 716735"/>
                <a:gd name="connsiteY0" fmla="*/ 129412 h 132072"/>
                <a:gd name="connsiteX1" fmla="*/ 606076 w 716735"/>
                <a:gd name="connsiteY1" fmla="*/ 89196 h 132072"/>
                <a:gd name="connsiteX2" fmla="*/ 356310 w 716735"/>
                <a:gd name="connsiteY2" fmla="*/ 40512 h 132072"/>
                <a:gd name="connsiteX3" fmla="*/ 2826 w 716735"/>
                <a:gd name="connsiteY3" fmla="*/ 46862 h 132072"/>
                <a:gd name="connsiteX4" fmla="*/ 210260 w 716735"/>
                <a:gd name="connsiteY4" fmla="*/ 6646 h 132072"/>
                <a:gd name="connsiteX5" fmla="*/ 563743 w 716735"/>
                <a:gd name="connsiteY5" fmla="*/ 10879 h 132072"/>
                <a:gd name="connsiteX6" fmla="*/ 716143 w 716735"/>
                <a:gd name="connsiteY6" fmla="*/ 129412 h 132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6735" h="132072">
                  <a:moveTo>
                    <a:pt x="716143" y="129412"/>
                  </a:moveTo>
                  <a:cubicBezTo>
                    <a:pt x="723198" y="142465"/>
                    <a:pt x="666048" y="104013"/>
                    <a:pt x="606076" y="89196"/>
                  </a:cubicBezTo>
                  <a:cubicBezTo>
                    <a:pt x="546104" y="74379"/>
                    <a:pt x="456852" y="47568"/>
                    <a:pt x="356310" y="40512"/>
                  </a:cubicBezTo>
                  <a:cubicBezTo>
                    <a:pt x="255768" y="33456"/>
                    <a:pt x="27168" y="52506"/>
                    <a:pt x="2826" y="46862"/>
                  </a:cubicBezTo>
                  <a:cubicBezTo>
                    <a:pt x="-21516" y="41218"/>
                    <a:pt x="116774" y="12643"/>
                    <a:pt x="210260" y="6646"/>
                  </a:cubicBezTo>
                  <a:cubicBezTo>
                    <a:pt x="303746" y="649"/>
                    <a:pt x="483663" y="-6407"/>
                    <a:pt x="563743" y="10879"/>
                  </a:cubicBezTo>
                  <a:cubicBezTo>
                    <a:pt x="643823" y="28165"/>
                    <a:pt x="709088" y="116359"/>
                    <a:pt x="716143" y="1294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: 図形 1086">
              <a:extLst>
                <a:ext uri="{FF2B5EF4-FFF2-40B4-BE49-F238E27FC236}">
                  <a16:creationId xmlns:a16="http://schemas.microsoft.com/office/drawing/2014/main" id="{0B4BDDE4-901F-49DE-8D38-24A56BD900E3}"/>
                </a:ext>
              </a:extLst>
            </p:cNvPr>
            <p:cNvSpPr/>
            <p:nvPr/>
          </p:nvSpPr>
          <p:spPr>
            <a:xfrm>
              <a:off x="6010345" y="455778"/>
              <a:ext cx="506484" cy="161034"/>
            </a:xfrm>
            <a:custGeom>
              <a:avLst/>
              <a:gdLst>
                <a:gd name="connsiteX0" fmla="*/ 494172 w 506484"/>
                <a:gd name="connsiteY0" fmla="*/ 43755 h 161034"/>
                <a:gd name="connsiteX1" fmla="*/ 428555 w 506484"/>
                <a:gd name="connsiteY1" fmla="*/ 7772 h 161034"/>
                <a:gd name="connsiteX2" fmla="*/ 356588 w 506484"/>
                <a:gd name="connsiteY2" fmla="*/ 3539 h 161034"/>
                <a:gd name="connsiteX3" fmla="*/ 151272 w 506484"/>
                <a:gd name="connsiteY3" fmla="*/ 50105 h 161034"/>
                <a:gd name="connsiteX4" fmla="*/ 988 w 506484"/>
                <a:gd name="connsiteY4" fmla="*/ 155939 h 161034"/>
                <a:gd name="connsiteX5" fmla="*/ 89888 w 506484"/>
                <a:gd name="connsiteY5" fmla="*/ 139005 h 161034"/>
                <a:gd name="connsiteX6" fmla="*/ 163972 w 506484"/>
                <a:gd name="connsiteY6" fmla="*/ 92439 h 161034"/>
                <a:gd name="connsiteX7" fmla="*/ 494172 w 506484"/>
                <a:gd name="connsiteY7" fmla="*/ 43755 h 161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6484" h="161034">
                  <a:moveTo>
                    <a:pt x="494172" y="43755"/>
                  </a:moveTo>
                  <a:cubicBezTo>
                    <a:pt x="538269" y="29644"/>
                    <a:pt x="451486" y="14475"/>
                    <a:pt x="428555" y="7772"/>
                  </a:cubicBezTo>
                  <a:cubicBezTo>
                    <a:pt x="405624" y="1069"/>
                    <a:pt x="402802" y="-3517"/>
                    <a:pt x="356588" y="3539"/>
                  </a:cubicBezTo>
                  <a:cubicBezTo>
                    <a:pt x="310374" y="10594"/>
                    <a:pt x="210539" y="24705"/>
                    <a:pt x="151272" y="50105"/>
                  </a:cubicBezTo>
                  <a:cubicBezTo>
                    <a:pt x="92005" y="75505"/>
                    <a:pt x="11219" y="141122"/>
                    <a:pt x="988" y="155939"/>
                  </a:cubicBezTo>
                  <a:cubicBezTo>
                    <a:pt x="-9243" y="170756"/>
                    <a:pt x="62724" y="149588"/>
                    <a:pt x="89888" y="139005"/>
                  </a:cubicBezTo>
                  <a:cubicBezTo>
                    <a:pt x="117052" y="128422"/>
                    <a:pt x="101883" y="107961"/>
                    <a:pt x="163972" y="92439"/>
                  </a:cubicBezTo>
                  <a:cubicBezTo>
                    <a:pt x="226061" y="76917"/>
                    <a:pt x="450075" y="57866"/>
                    <a:pt x="494172" y="437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8" name="フリーフォーム: 図形 1087">
              <a:extLst>
                <a:ext uri="{FF2B5EF4-FFF2-40B4-BE49-F238E27FC236}">
                  <a16:creationId xmlns:a16="http://schemas.microsoft.com/office/drawing/2014/main" id="{28387E0A-2D4C-44C8-A1E3-EE171D28F2EB}"/>
                </a:ext>
              </a:extLst>
            </p:cNvPr>
            <p:cNvSpPr/>
            <p:nvPr/>
          </p:nvSpPr>
          <p:spPr>
            <a:xfrm>
              <a:off x="5446938" y="554683"/>
              <a:ext cx="680953" cy="341132"/>
            </a:xfrm>
            <a:custGeom>
              <a:avLst/>
              <a:gdLst>
                <a:gd name="connsiteX0" fmla="*/ 577095 w 680953"/>
                <a:gd name="connsiteY0" fmla="*/ 78200 h 341132"/>
                <a:gd name="connsiteX1" fmla="*/ 344262 w 680953"/>
                <a:gd name="connsiteY1" fmla="*/ 160750 h 341132"/>
                <a:gd name="connsiteX2" fmla="*/ 7712 w 680953"/>
                <a:gd name="connsiteY2" fmla="*/ 336434 h 341132"/>
                <a:gd name="connsiteX3" fmla="*/ 126245 w 680953"/>
                <a:gd name="connsiteY3" fmla="*/ 277167 h 341132"/>
                <a:gd name="connsiteX4" fmla="*/ 331562 w 680953"/>
                <a:gd name="connsiteY4" fmla="*/ 133234 h 341132"/>
                <a:gd name="connsiteX5" fmla="*/ 566512 w 680953"/>
                <a:gd name="connsiteY5" fmla="*/ 25284 h 341132"/>
                <a:gd name="connsiteX6" fmla="*/ 680812 w 680953"/>
                <a:gd name="connsiteY6" fmla="*/ 2000 h 341132"/>
                <a:gd name="connsiteX7" fmla="*/ 577095 w 680953"/>
                <a:gd name="connsiteY7" fmla="*/ 78200 h 34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0953" h="341132">
                  <a:moveTo>
                    <a:pt x="577095" y="78200"/>
                  </a:moveTo>
                  <a:cubicBezTo>
                    <a:pt x="521004" y="104658"/>
                    <a:pt x="439159" y="117711"/>
                    <a:pt x="344262" y="160750"/>
                  </a:cubicBezTo>
                  <a:cubicBezTo>
                    <a:pt x="249365" y="203789"/>
                    <a:pt x="44048" y="317031"/>
                    <a:pt x="7712" y="336434"/>
                  </a:cubicBezTo>
                  <a:cubicBezTo>
                    <a:pt x="-28624" y="355837"/>
                    <a:pt x="72270" y="311034"/>
                    <a:pt x="126245" y="277167"/>
                  </a:cubicBezTo>
                  <a:cubicBezTo>
                    <a:pt x="180220" y="243300"/>
                    <a:pt x="258184" y="175214"/>
                    <a:pt x="331562" y="133234"/>
                  </a:cubicBezTo>
                  <a:cubicBezTo>
                    <a:pt x="404940" y="91254"/>
                    <a:pt x="508304" y="47156"/>
                    <a:pt x="566512" y="25284"/>
                  </a:cubicBezTo>
                  <a:cubicBezTo>
                    <a:pt x="624720" y="3412"/>
                    <a:pt x="677637" y="-3997"/>
                    <a:pt x="680812" y="2000"/>
                  </a:cubicBezTo>
                  <a:cubicBezTo>
                    <a:pt x="683987" y="7997"/>
                    <a:pt x="633186" y="51742"/>
                    <a:pt x="577095" y="782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0" name="フリーフォーム: 図形 1089">
              <a:extLst>
                <a:ext uri="{FF2B5EF4-FFF2-40B4-BE49-F238E27FC236}">
                  <a16:creationId xmlns:a16="http://schemas.microsoft.com/office/drawing/2014/main" id="{05F6D3C9-28ED-4F34-8C83-405D319D335F}"/>
                </a:ext>
              </a:extLst>
            </p:cNvPr>
            <p:cNvSpPr/>
            <p:nvPr/>
          </p:nvSpPr>
          <p:spPr>
            <a:xfrm>
              <a:off x="4800964" y="1116099"/>
              <a:ext cx="294068" cy="346812"/>
            </a:xfrm>
            <a:custGeom>
              <a:avLst/>
              <a:gdLst>
                <a:gd name="connsiteX0" fmla="*/ 293324 w 294068"/>
                <a:gd name="connsiteY0" fmla="*/ 3089 h 346812"/>
                <a:gd name="connsiteX1" fmla="*/ 126636 w 294068"/>
                <a:gd name="connsiteY1" fmla="*/ 138026 h 346812"/>
                <a:gd name="connsiteX2" fmla="*/ 26624 w 294068"/>
                <a:gd name="connsiteY2" fmla="*/ 249151 h 346812"/>
                <a:gd name="connsiteX3" fmla="*/ 1224 w 294068"/>
                <a:gd name="connsiteY3" fmla="*/ 345989 h 346812"/>
                <a:gd name="connsiteX4" fmla="*/ 55199 w 294068"/>
                <a:gd name="connsiteY4" fmla="*/ 279314 h 346812"/>
                <a:gd name="connsiteX5" fmla="*/ 293324 w 294068"/>
                <a:gd name="connsiteY5" fmla="*/ 3089 h 346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4068" h="346812">
                  <a:moveTo>
                    <a:pt x="293324" y="3089"/>
                  </a:moveTo>
                  <a:cubicBezTo>
                    <a:pt x="305230" y="-20459"/>
                    <a:pt x="171086" y="97016"/>
                    <a:pt x="126636" y="138026"/>
                  </a:cubicBezTo>
                  <a:cubicBezTo>
                    <a:pt x="82186" y="179036"/>
                    <a:pt x="47526" y="214491"/>
                    <a:pt x="26624" y="249151"/>
                  </a:cubicBezTo>
                  <a:cubicBezTo>
                    <a:pt x="5722" y="283812"/>
                    <a:pt x="-3538" y="340962"/>
                    <a:pt x="1224" y="345989"/>
                  </a:cubicBezTo>
                  <a:cubicBezTo>
                    <a:pt x="5986" y="351016"/>
                    <a:pt x="7045" y="333554"/>
                    <a:pt x="55199" y="279314"/>
                  </a:cubicBezTo>
                  <a:cubicBezTo>
                    <a:pt x="103353" y="225074"/>
                    <a:pt x="281418" y="26637"/>
                    <a:pt x="293324" y="30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1" name="フリーフォーム: 図形 1090">
              <a:extLst>
                <a:ext uri="{FF2B5EF4-FFF2-40B4-BE49-F238E27FC236}">
                  <a16:creationId xmlns:a16="http://schemas.microsoft.com/office/drawing/2014/main" id="{0CB101DD-4A58-4F0C-92BF-FB75EC4D969C}"/>
                </a:ext>
              </a:extLst>
            </p:cNvPr>
            <p:cNvSpPr/>
            <p:nvPr/>
          </p:nvSpPr>
          <p:spPr>
            <a:xfrm>
              <a:off x="5085329" y="763822"/>
              <a:ext cx="801879" cy="377240"/>
            </a:xfrm>
            <a:custGeom>
              <a:avLst/>
              <a:gdLst>
                <a:gd name="connsiteX0" fmla="*/ 801121 w 801879"/>
                <a:gd name="connsiteY0" fmla="*/ 1353 h 377240"/>
                <a:gd name="connsiteX1" fmla="*/ 413771 w 801879"/>
                <a:gd name="connsiteY1" fmla="*/ 144228 h 377240"/>
                <a:gd name="connsiteX2" fmla="*/ 1021 w 801879"/>
                <a:gd name="connsiteY2" fmla="*/ 376003 h 377240"/>
                <a:gd name="connsiteX3" fmla="*/ 312171 w 801879"/>
                <a:gd name="connsiteY3" fmla="*/ 226778 h 377240"/>
                <a:gd name="connsiteX4" fmla="*/ 801121 w 801879"/>
                <a:gd name="connsiteY4" fmla="*/ 1353 h 3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879" h="377240">
                  <a:moveTo>
                    <a:pt x="801121" y="1353"/>
                  </a:moveTo>
                  <a:cubicBezTo>
                    <a:pt x="818054" y="-12405"/>
                    <a:pt x="547121" y="81786"/>
                    <a:pt x="413771" y="144228"/>
                  </a:cubicBezTo>
                  <a:cubicBezTo>
                    <a:pt x="280421" y="206670"/>
                    <a:pt x="17954" y="362245"/>
                    <a:pt x="1021" y="376003"/>
                  </a:cubicBezTo>
                  <a:cubicBezTo>
                    <a:pt x="-15912" y="389761"/>
                    <a:pt x="181467" y="285516"/>
                    <a:pt x="312171" y="226778"/>
                  </a:cubicBezTo>
                  <a:cubicBezTo>
                    <a:pt x="442875" y="168040"/>
                    <a:pt x="784188" y="15111"/>
                    <a:pt x="801121" y="13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2" name="フリーフォーム: 図形 1091">
              <a:extLst>
                <a:ext uri="{FF2B5EF4-FFF2-40B4-BE49-F238E27FC236}">
                  <a16:creationId xmlns:a16="http://schemas.microsoft.com/office/drawing/2014/main" id="{77B64451-1074-4744-AA41-594204A4C95B}"/>
                </a:ext>
              </a:extLst>
            </p:cNvPr>
            <p:cNvSpPr/>
            <p:nvPr/>
          </p:nvSpPr>
          <p:spPr>
            <a:xfrm>
              <a:off x="4784398" y="1165154"/>
              <a:ext cx="353307" cy="683874"/>
            </a:xfrm>
            <a:custGeom>
              <a:avLst/>
              <a:gdLst>
                <a:gd name="connsiteX0" fmla="*/ 352752 w 353307"/>
                <a:gd name="connsiteY0" fmla="*/ 71 h 683874"/>
                <a:gd name="connsiteX1" fmla="*/ 168602 w 353307"/>
                <a:gd name="connsiteY1" fmla="*/ 181046 h 683874"/>
                <a:gd name="connsiteX2" fmla="*/ 44777 w 353307"/>
                <a:gd name="connsiteY2" fmla="*/ 476321 h 683874"/>
                <a:gd name="connsiteX3" fmla="*/ 327 w 353307"/>
                <a:gd name="connsiteY3" fmla="*/ 682696 h 683874"/>
                <a:gd name="connsiteX4" fmla="*/ 28902 w 353307"/>
                <a:gd name="connsiteY4" fmla="*/ 384246 h 683874"/>
                <a:gd name="connsiteX5" fmla="*/ 105102 w 353307"/>
                <a:gd name="connsiteY5" fmla="*/ 161996 h 683874"/>
                <a:gd name="connsiteX6" fmla="*/ 352752 w 353307"/>
                <a:gd name="connsiteY6" fmla="*/ 71 h 68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3307" h="683874">
                  <a:moveTo>
                    <a:pt x="352752" y="71"/>
                  </a:moveTo>
                  <a:cubicBezTo>
                    <a:pt x="363335" y="3246"/>
                    <a:pt x="219931" y="101671"/>
                    <a:pt x="168602" y="181046"/>
                  </a:cubicBezTo>
                  <a:cubicBezTo>
                    <a:pt x="117273" y="260421"/>
                    <a:pt x="72823" y="392713"/>
                    <a:pt x="44777" y="476321"/>
                  </a:cubicBezTo>
                  <a:cubicBezTo>
                    <a:pt x="16731" y="559929"/>
                    <a:pt x="2973" y="698042"/>
                    <a:pt x="327" y="682696"/>
                  </a:cubicBezTo>
                  <a:cubicBezTo>
                    <a:pt x="-2319" y="667350"/>
                    <a:pt x="11439" y="471029"/>
                    <a:pt x="28902" y="384246"/>
                  </a:cubicBezTo>
                  <a:cubicBezTo>
                    <a:pt x="46364" y="297463"/>
                    <a:pt x="55360" y="223909"/>
                    <a:pt x="105102" y="161996"/>
                  </a:cubicBezTo>
                  <a:cubicBezTo>
                    <a:pt x="154844" y="100083"/>
                    <a:pt x="342169" y="-3104"/>
                    <a:pt x="352752" y="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3" name="フリーフォーム: 図形 1092">
              <a:extLst>
                <a:ext uri="{FF2B5EF4-FFF2-40B4-BE49-F238E27FC236}">
                  <a16:creationId xmlns:a16="http://schemas.microsoft.com/office/drawing/2014/main" id="{649398BC-6E15-428C-8E8F-0A07C3430BE1}"/>
                </a:ext>
              </a:extLst>
            </p:cNvPr>
            <p:cNvSpPr/>
            <p:nvPr/>
          </p:nvSpPr>
          <p:spPr>
            <a:xfrm>
              <a:off x="5504533" y="525468"/>
              <a:ext cx="692208" cy="346381"/>
            </a:xfrm>
            <a:custGeom>
              <a:avLst/>
              <a:gdLst>
                <a:gd name="connsiteX0" fmla="*/ 682907 w 692208"/>
                <a:gd name="connsiteY0" fmla="*/ 18092 h 346381"/>
                <a:gd name="connsiteX1" fmla="*/ 286667 w 692208"/>
                <a:gd name="connsiteY1" fmla="*/ 195892 h 346381"/>
                <a:gd name="connsiteX2" fmla="*/ 7267 w 692208"/>
                <a:gd name="connsiteY2" fmla="*/ 343212 h 346381"/>
                <a:gd name="connsiteX3" fmla="*/ 93627 w 692208"/>
                <a:gd name="connsiteY3" fmla="*/ 287332 h 346381"/>
                <a:gd name="connsiteX4" fmla="*/ 220627 w 692208"/>
                <a:gd name="connsiteY4" fmla="*/ 175572 h 346381"/>
                <a:gd name="connsiteX5" fmla="*/ 540667 w 692208"/>
                <a:gd name="connsiteY5" fmla="*/ 23172 h 346381"/>
                <a:gd name="connsiteX6" fmla="*/ 682907 w 692208"/>
                <a:gd name="connsiteY6" fmla="*/ 18092 h 346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2208" h="346381">
                  <a:moveTo>
                    <a:pt x="682907" y="18092"/>
                  </a:moveTo>
                  <a:cubicBezTo>
                    <a:pt x="640574" y="46879"/>
                    <a:pt x="399274" y="141705"/>
                    <a:pt x="286667" y="195892"/>
                  </a:cubicBezTo>
                  <a:cubicBezTo>
                    <a:pt x="174060" y="250079"/>
                    <a:pt x="39440" y="327972"/>
                    <a:pt x="7267" y="343212"/>
                  </a:cubicBezTo>
                  <a:cubicBezTo>
                    <a:pt x="-24906" y="358452"/>
                    <a:pt x="58067" y="315272"/>
                    <a:pt x="93627" y="287332"/>
                  </a:cubicBezTo>
                  <a:cubicBezTo>
                    <a:pt x="129187" y="259392"/>
                    <a:pt x="146120" y="219599"/>
                    <a:pt x="220627" y="175572"/>
                  </a:cubicBezTo>
                  <a:cubicBezTo>
                    <a:pt x="295134" y="131545"/>
                    <a:pt x="467854" y="48572"/>
                    <a:pt x="540667" y="23172"/>
                  </a:cubicBezTo>
                  <a:cubicBezTo>
                    <a:pt x="613480" y="-2228"/>
                    <a:pt x="725240" y="-10695"/>
                    <a:pt x="682907" y="1809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4" name="フリーフォーム: 図形 1093">
              <a:extLst>
                <a:ext uri="{FF2B5EF4-FFF2-40B4-BE49-F238E27FC236}">
                  <a16:creationId xmlns:a16="http://schemas.microsoft.com/office/drawing/2014/main" id="{AA1A4DFD-5F95-4ADD-9389-0EB552E04D61}"/>
                </a:ext>
              </a:extLst>
            </p:cNvPr>
            <p:cNvSpPr/>
            <p:nvPr/>
          </p:nvSpPr>
          <p:spPr>
            <a:xfrm>
              <a:off x="4992983" y="743323"/>
              <a:ext cx="711320" cy="470888"/>
            </a:xfrm>
            <a:custGeom>
              <a:avLst/>
              <a:gdLst>
                <a:gd name="connsiteX0" fmla="*/ 701697 w 711320"/>
                <a:gd name="connsiteY0" fmla="*/ 8517 h 470888"/>
                <a:gd name="connsiteX1" fmla="*/ 442617 w 711320"/>
                <a:gd name="connsiteY1" fmla="*/ 99957 h 470888"/>
                <a:gd name="connsiteX2" fmla="*/ 173377 w 711320"/>
                <a:gd name="connsiteY2" fmla="*/ 287917 h 470888"/>
                <a:gd name="connsiteX3" fmla="*/ 10817 w 711320"/>
                <a:gd name="connsiteY3" fmla="*/ 470797 h 470888"/>
                <a:gd name="connsiteX4" fmla="*/ 87017 w 711320"/>
                <a:gd name="connsiteY4" fmla="*/ 308237 h 470888"/>
                <a:gd name="connsiteX5" fmla="*/ 701697 w 711320"/>
                <a:gd name="connsiteY5" fmla="*/ 8517 h 470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1320" h="470888">
                  <a:moveTo>
                    <a:pt x="701697" y="8517"/>
                  </a:moveTo>
                  <a:cubicBezTo>
                    <a:pt x="760964" y="-26196"/>
                    <a:pt x="530670" y="53390"/>
                    <a:pt x="442617" y="99957"/>
                  </a:cubicBezTo>
                  <a:cubicBezTo>
                    <a:pt x="354564" y="146524"/>
                    <a:pt x="245343" y="226110"/>
                    <a:pt x="173377" y="287917"/>
                  </a:cubicBezTo>
                  <a:cubicBezTo>
                    <a:pt x="101411" y="349724"/>
                    <a:pt x="25210" y="467410"/>
                    <a:pt x="10817" y="470797"/>
                  </a:cubicBezTo>
                  <a:cubicBezTo>
                    <a:pt x="-3576" y="474184"/>
                    <a:pt x="-21356" y="382744"/>
                    <a:pt x="87017" y="308237"/>
                  </a:cubicBezTo>
                  <a:cubicBezTo>
                    <a:pt x="195390" y="233730"/>
                    <a:pt x="642430" y="43230"/>
                    <a:pt x="701697" y="8517"/>
                  </a:cubicBez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フリーフォーム: 図形 1094">
              <a:extLst>
                <a:ext uri="{FF2B5EF4-FFF2-40B4-BE49-F238E27FC236}">
                  <a16:creationId xmlns:a16="http://schemas.microsoft.com/office/drawing/2014/main" id="{53506842-A3EA-4909-8A07-30EF26EAA0B4}"/>
                </a:ext>
              </a:extLst>
            </p:cNvPr>
            <p:cNvSpPr/>
            <p:nvPr/>
          </p:nvSpPr>
          <p:spPr>
            <a:xfrm>
              <a:off x="4284653" y="2208327"/>
              <a:ext cx="153488" cy="1188549"/>
            </a:xfrm>
            <a:custGeom>
              <a:avLst/>
              <a:gdLst>
                <a:gd name="connsiteX0" fmla="*/ 147647 w 153488"/>
                <a:gd name="connsiteY0" fmla="*/ 5706 h 1188549"/>
                <a:gd name="connsiteX1" fmla="*/ 130714 w 153488"/>
                <a:gd name="connsiteY1" fmla="*/ 310506 h 1188549"/>
                <a:gd name="connsiteX2" fmla="*/ 54514 w 153488"/>
                <a:gd name="connsiteY2" fmla="*/ 534873 h 1188549"/>
                <a:gd name="connsiteX3" fmla="*/ 50280 w 153488"/>
                <a:gd name="connsiteY3" fmla="*/ 636473 h 1188549"/>
                <a:gd name="connsiteX4" fmla="*/ 96847 w 153488"/>
                <a:gd name="connsiteY4" fmla="*/ 882006 h 1188549"/>
                <a:gd name="connsiteX5" fmla="*/ 105314 w 153488"/>
                <a:gd name="connsiteY5" fmla="*/ 975140 h 1188549"/>
                <a:gd name="connsiteX6" fmla="*/ 143414 w 153488"/>
                <a:gd name="connsiteY6" fmla="*/ 1186806 h 1188549"/>
                <a:gd name="connsiteX7" fmla="*/ 118014 w 153488"/>
                <a:gd name="connsiteY7" fmla="*/ 1051340 h 1188549"/>
                <a:gd name="connsiteX8" fmla="*/ 3714 w 153488"/>
                <a:gd name="connsiteY8" fmla="*/ 644940 h 1188549"/>
                <a:gd name="connsiteX9" fmla="*/ 29114 w 153488"/>
                <a:gd name="connsiteY9" fmla="*/ 467140 h 1188549"/>
                <a:gd name="connsiteX10" fmla="*/ 41814 w 153488"/>
                <a:gd name="connsiteY10" fmla="*/ 136940 h 1188549"/>
                <a:gd name="connsiteX11" fmla="*/ 147647 w 153488"/>
                <a:gd name="connsiteY11" fmla="*/ 5706 h 1188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3488" h="1188549">
                  <a:moveTo>
                    <a:pt x="147647" y="5706"/>
                  </a:moveTo>
                  <a:cubicBezTo>
                    <a:pt x="162464" y="34634"/>
                    <a:pt x="146236" y="222312"/>
                    <a:pt x="130714" y="310506"/>
                  </a:cubicBezTo>
                  <a:cubicBezTo>
                    <a:pt x="115192" y="398700"/>
                    <a:pt x="67920" y="480545"/>
                    <a:pt x="54514" y="534873"/>
                  </a:cubicBezTo>
                  <a:cubicBezTo>
                    <a:pt x="41108" y="589201"/>
                    <a:pt x="43225" y="578618"/>
                    <a:pt x="50280" y="636473"/>
                  </a:cubicBezTo>
                  <a:cubicBezTo>
                    <a:pt x="57335" y="694328"/>
                    <a:pt x="87675" y="825562"/>
                    <a:pt x="96847" y="882006"/>
                  </a:cubicBezTo>
                  <a:cubicBezTo>
                    <a:pt x="106019" y="938450"/>
                    <a:pt x="97553" y="924340"/>
                    <a:pt x="105314" y="975140"/>
                  </a:cubicBezTo>
                  <a:cubicBezTo>
                    <a:pt x="113075" y="1025940"/>
                    <a:pt x="141297" y="1174106"/>
                    <a:pt x="143414" y="1186806"/>
                  </a:cubicBezTo>
                  <a:cubicBezTo>
                    <a:pt x="145531" y="1199506"/>
                    <a:pt x="141297" y="1141651"/>
                    <a:pt x="118014" y="1051340"/>
                  </a:cubicBezTo>
                  <a:cubicBezTo>
                    <a:pt x="94731" y="961029"/>
                    <a:pt x="18531" y="742307"/>
                    <a:pt x="3714" y="644940"/>
                  </a:cubicBezTo>
                  <a:cubicBezTo>
                    <a:pt x="-11103" y="547573"/>
                    <a:pt x="22764" y="551807"/>
                    <a:pt x="29114" y="467140"/>
                  </a:cubicBezTo>
                  <a:cubicBezTo>
                    <a:pt x="35464" y="382473"/>
                    <a:pt x="25586" y="210318"/>
                    <a:pt x="41814" y="136940"/>
                  </a:cubicBezTo>
                  <a:cubicBezTo>
                    <a:pt x="58042" y="63562"/>
                    <a:pt x="132830" y="-23222"/>
                    <a:pt x="147647" y="570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6" name="フリーフォーム: 図形 1095">
              <a:extLst>
                <a:ext uri="{FF2B5EF4-FFF2-40B4-BE49-F238E27FC236}">
                  <a16:creationId xmlns:a16="http://schemas.microsoft.com/office/drawing/2014/main" id="{8C2F1CFE-46B2-47B8-B6C6-21789CBB6086}"/>
                </a:ext>
              </a:extLst>
            </p:cNvPr>
            <p:cNvSpPr/>
            <p:nvPr/>
          </p:nvSpPr>
          <p:spPr>
            <a:xfrm>
              <a:off x="4153693" y="2482342"/>
              <a:ext cx="247974" cy="1071555"/>
            </a:xfrm>
            <a:custGeom>
              <a:avLst/>
              <a:gdLst>
                <a:gd name="connsiteX0" fmla="*/ 168540 w 247974"/>
                <a:gd name="connsiteY0" fmla="*/ 6858 h 1071555"/>
                <a:gd name="connsiteX1" fmla="*/ 151607 w 247974"/>
                <a:gd name="connsiteY1" fmla="*/ 193125 h 1071555"/>
                <a:gd name="connsiteX2" fmla="*/ 88107 w 247974"/>
                <a:gd name="connsiteY2" fmla="*/ 375158 h 1071555"/>
                <a:gd name="connsiteX3" fmla="*/ 138907 w 247974"/>
                <a:gd name="connsiteY3" fmla="*/ 607991 h 1071555"/>
                <a:gd name="connsiteX4" fmla="*/ 181240 w 247974"/>
                <a:gd name="connsiteY4" fmla="*/ 811191 h 1071555"/>
                <a:gd name="connsiteX5" fmla="*/ 236274 w 247974"/>
                <a:gd name="connsiteY5" fmla="*/ 1039791 h 1071555"/>
                <a:gd name="connsiteX6" fmla="*/ 240507 w 247974"/>
                <a:gd name="connsiteY6" fmla="*/ 1056725 h 1071555"/>
                <a:gd name="connsiteX7" fmla="*/ 151607 w 247974"/>
                <a:gd name="connsiteY7" fmla="*/ 917025 h 1071555"/>
                <a:gd name="connsiteX8" fmla="*/ 16140 w 247974"/>
                <a:gd name="connsiteY8" fmla="*/ 671491 h 1071555"/>
                <a:gd name="connsiteX9" fmla="*/ 11907 w 247974"/>
                <a:gd name="connsiteY9" fmla="*/ 451358 h 1071555"/>
                <a:gd name="connsiteX10" fmla="*/ 100807 w 247974"/>
                <a:gd name="connsiteY10" fmla="*/ 184658 h 1071555"/>
                <a:gd name="connsiteX11" fmla="*/ 100807 w 247974"/>
                <a:gd name="connsiteY11" fmla="*/ 57658 h 1071555"/>
                <a:gd name="connsiteX12" fmla="*/ 168540 w 247974"/>
                <a:gd name="connsiteY12" fmla="*/ 6858 h 107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7974" h="1071555">
                  <a:moveTo>
                    <a:pt x="168540" y="6858"/>
                  </a:moveTo>
                  <a:cubicBezTo>
                    <a:pt x="177007" y="29436"/>
                    <a:pt x="165012" y="131742"/>
                    <a:pt x="151607" y="193125"/>
                  </a:cubicBezTo>
                  <a:cubicBezTo>
                    <a:pt x="138201" y="254508"/>
                    <a:pt x="90224" y="306014"/>
                    <a:pt x="88107" y="375158"/>
                  </a:cubicBezTo>
                  <a:cubicBezTo>
                    <a:pt x="85990" y="444302"/>
                    <a:pt x="123385" y="535319"/>
                    <a:pt x="138907" y="607991"/>
                  </a:cubicBezTo>
                  <a:cubicBezTo>
                    <a:pt x="154429" y="680663"/>
                    <a:pt x="165012" y="739224"/>
                    <a:pt x="181240" y="811191"/>
                  </a:cubicBezTo>
                  <a:cubicBezTo>
                    <a:pt x="197468" y="883158"/>
                    <a:pt x="236274" y="1039791"/>
                    <a:pt x="236274" y="1039791"/>
                  </a:cubicBezTo>
                  <a:cubicBezTo>
                    <a:pt x="246152" y="1080713"/>
                    <a:pt x="254618" y="1077186"/>
                    <a:pt x="240507" y="1056725"/>
                  </a:cubicBezTo>
                  <a:cubicBezTo>
                    <a:pt x="226396" y="1036264"/>
                    <a:pt x="189001" y="981231"/>
                    <a:pt x="151607" y="917025"/>
                  </a:cubicBezTo>
                  <a:cubicBezTo>
                    <a:pt x="114213" y="852819"/>
                    <a:pt x="39423" y="749102"/>
                    <a:pt x="16140" y="671491"/>
                  </a:cubicBezTo>
                  <a:cubicBezTo>
                    <a:pt x="-7143" y="593880"/>
                    <a:pt x="-2204" y="532497"/>
                    <a:pt x="11907" y="451358"/>
                  </a:cubicBezTo>
                  <a:cubicBezTo>
                    <a:pt x="26018" y="370219"/>
                    <a:pt x="85990" y="250275"/>
                    <a:pt x="100807" y="184658"/>
                  </a:cubicBezTo>
                  <a:cubicBezTo>
                    <a:pt x="115624" y="119041"/>
                    <a:pt x="92340" y="93641"/>
                    <a:pt x="100807" y="57658"/>
                  </a:cubicBezTo>
                  <a:cubicBezTo>
                    <a:pt x="109274" y="21675"/>
                    <a:pt x="160073" y="-15720"/>
                    <a:pt x="168540" y="68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7" name="フリーフォーム: 図形 1096">
              <a:extLst>
                <a:ext uri="{FF2B5EF4-FFF2-40B4-BE49-F238E27FC236}">
                  <a16:creationId xmlns:a16="http://schemas.microsoft.com/office/drawing/2014/main" id="{F95AAFC7-4695-44BD-8601-3D928BA474C3}"/>
                </a:ext>
              </a:extLst>
            </p:cNvPr>
            <p:cNvSpPr/>
            <p:nvPr/>
          </p:nvSpPr>
          <p:spPr>
            <a:xfrm>
              <a:off x="4295324" y="3403211"/>
              <a:ext cx="231022" cy="622768"/>
            </a:xfrm>
            <a:custGeom>
              <a:avLst/>
              <a:gdLst>
                <a:gd name="connsiteX0" fmla="*/ 111576 w 231022"/>
                <a:gd name="connsiteY0" fmla="*/ 389 h 622768"/>
                <a:gd name="connsiteX1" fmla="*/ 69243 w 231022"/>
                <a:gd name="connsiteY1" fmla="*/ 262856 h 622768"/>
                <a:gd name="connsiteX2" fmla="*/ 175076 w 231022"/>
                <a:gd name="connsiteY2" fmla="*/ 491456 h 622768"/>
                <a:gd name="connsiteX3" fmla="*/ 230109 w 231022"/>
                <a:gd name="connsiteY3" fmla="*/ 622689 h 622768"/>
                <a:gd name="connsiteX4" fmla="*/ 132743 w 231022"/>
                <a:gd name="connsiteY4" fmla="*/ 508389 h 622768"/>
                <a:gd name="connsiteX5" fmla="*/ 43843 w 231022"/>
                <a:gd name="connsiteY5" fmla="*/ 360222 h 622768"/>
                <a:gd name="connsiteX6" fmla="*/ 1509 w 231022"/>
                <a:gd name="connsiteY6" fmla="*/ 207822 h 622768"/>
                <a:gd name="connsiteX7" fmla="*/ 111576 w 231022"/>
                <a:gd name="connsiteY7" fmla="*/ 389 h 62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1022" h="622768">
                  <a:moveTo>
                    <a:pt x="111576" y="389"/>
                  </a:moveTo>
                  <a:cubicBezTo>
                    <a:pt x="122865" y="9561"/>
                    <a:pt x="58660" y="181012"/>
                    <a:pt x="69243" y="262856"/>
                  </a:cubicBezTo>
                  <a:cubicBezTo>
                    <a:pt x="79826" y="344700"/>
                    <a:pt x="148265" y="431484"/>
                    <a:pt x="175076" y="491456"/>
                  </a:cubicBezTo>
                  <a:cubicBezTo>
                    <a:pt x="201887" y="551428"/>
                    <a:pt x="237165" y="619867"/>
                    <a:pt x="230109" y="622689"/>
                  </a:cubicBezTo>
                  <a:cubicBezTo>
                    <a:pt x="223053" y="625511"/>
                    <a:pt x="163787" y="552133"/>
                    <a:pt x="132743" y="508389"/>
                  </a:cubicBezTo>
                  <a:cubicBezTo>
                    <a:pt x="101699" y="464645"/>
                    <a:pt x="65715" y="410316"/>
                    <a:pt x="43843" y="360222"/>
                  </a:cubicBezTo>
                  <a:cubicBezTo>
                    <a:pt x="21971" y="310128"/>
                    <a:pt x="-6958" y="269205"/>
                    <a:pt x="1509" y="207822"/>
                  </a:cubicBezTo>
                  <a:cubicBezTo>
                    <a:pt x="9976" y="146439"/>
                    <a:pt x="100287" y="-8783"/>
                    <a:pt x="111576" y="3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9" name="フリーフォーム: 図形 1098">
              <a:extLst>
                <a:ext uri="{FF2B5EF4-FFF2-40B4-BE49-F238E27FC236}">
                  <a16:creationId xmlns:a16="http://schemas.microsoft.com/office/drawing/2014/main" id="{5ABD5AB7-35FC-4879-BF3C-6DFE2175D999}"/>
                </a:ext>
              </a:extLst>
            </p:cNvPr>
            <p:cNvSpPr/>
            <p:nvPr/>
          </p:nvSpPr>
          <p:spPr>
            <a:xfrm>
              <a:off x="4446588" y="2913705"/>
              <a:ext cx="82270" cy="215646"/>
            </a:xfrm>
            <a:custGeom>
              <a:avLst/>
              <a:gdLst>
                <a:gd name="connsiteX0" fmla="*/ 80962 w 82270"/>
                <a:gd name="connsiteY0" fmla="*/ 945 h 215646"/>
                <a:gd name="connsiteX1" fmla="*/ 68262 w 82270"/>
                <a:gd name="connsiteY1" fmla="*/ 88258 h 215646"/>
                <a:gd name="connsiteX2" fmla="*/ 38100 w 82270"/>
                <a:gd name="connsiteY2" fmla="*/ 170808 h 215646"/>
                <a:gd name="connsiteX3" fmla="*/ 0 w 82270"/>
                <a:gd name="connsiteY3" fmla="*/ 215258 h 215646"/>
                <a:gd name="connsiteX4" fmla="*/ 38100 w 82270"/>
                <a:gd name="connsiteY4" fmla="*/ 146995 h 215646"/>
                <a:gd name="connsiteX5" fmla="*/ 80962 w 82270"/>
                <a:gd name="connsiteY5" fmla="*/ 945 h 215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270" h="215646">
                  <a:moveTo>
                    <a:pt x="80962" y="945"/>
                  </a:moveTo>
                  <a:cubicBezTo>
                    <a:pt x="85989" y="-8845"/>
                    <a:pt x="75406" y="59948"/>
                    <a:pt x="68262" y="88258"/>
                  </a:cubicBezTo>
                  <a:cubicBezTo>
                    <a:pt x="61118" y="116569"/>
                    <a:pt x="49477" y="149641"/>
                    <a:pt x="38100" y="170808"/>
                  </a:cubicBezTo>
                  <a:cubicBezTo>
                    <a:pt x="26723" y="191975"/>
                    <a:pt x="0" y="219227"/>
                    <a:pt x="0" y="215258"/>
                  </a:cubicBezTo>
                  <a:cubicBezTo>
                    <a:pt x="0" y="211289"/>
                    <a:pt x="25135" y="179010"/>
                    <a:pt x="38100" y="146995"/>
                  </a:cubicBezTo>
                  <a:cubicBezTo>
                    <a:pt x="51064" y="114980"/>
                    <a:pt x="75935" y="10735"/>
                    <a:pt x="80962" y="94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0" name="フリーフォーム: 図形 1099">
              <a:extLst>
                <a:ext uri="{FF2B5EF4-FFF2-40B4-BE49-F238E27FC236}">
                  <a16:creationId xmlns:a16="http://schemas.microsoft.com/office/drawing/2014/main" id="{A1E35554-5AD4-48F5-830D-75CEAE797D56}"/>
                </a:ext>
              </a:extLst>
            </p:cNvPr>
            <p:cNvSpPr/>
            <p:nvPr/>
          </p:nvSpPr>
          <p:spPr>
            <a:xfrm>
              <a:off x="4428985" y="3112846"/>
              <a:ext cx="53822" cy="443415"/>
            </a:xfrm>
            <a:custGeom>
              <a:avLst/>
              <a:gdLst>
                <a:gd name="connsiteX0" fmla="*/ 52528 w 53822"/>
                <a:gd name="connsiteY0" fmla="*/ 242 h 443415"/>
                <a:gd name="connsiteX1" fmla="*/ 38240 w 53822"/>
                <a:gd name="connsiteY1" fmla="*/ 93904 h 443415"/>
                <a:gd name="connsiteX2" fmla="*/ 16015 w 53822"/>
                <a:gd name="connsiteY2" fmla="*/ 298692 h 443415"/>
                <a:gd name="connsiteX3" fmla="*/ 35065 w 53822"/>
                <a:gd name="connsiteY3" fmla="*/ 441567 h 443415"/>
                <a:gd name="connsiteX4" fmla="*/ 6490 w 53822"/>
                <a:gd name="connsiteY4" fmla="*/ 370129 h 443415"/>
                <a:gd name="connsiteX5" fmla="*/ 1728 w 53822"/>
                <a:gd name="connsiteY5" fmla="*/ 230429 h 443415"/>
                <a:gd name="connsiteX6" fmla="*/ 140 w 53822"/>
                <a:gd name="connsiteY6" fmla="*/ 133592 h 443415"/>
                <a:gd name="connsiteX7" fmla="*/ 4903 w 53822"/>
                <a:gd name="connsiteY7" fmla="*/ 68504 h 443415"/>
                <a:gd name="connsiteX8" fmla="*/ 52528 w 53822"/>
                <a:gd name="connsiteY8" fmla="*/ 242 h 44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822" h="443415">
                  <a:moveTo>
                    <a:pt x="52528" y="242"/>
                  </a:moveTo>
                  <a:cubicBezTo>
                    <a:pt x="58084" y="4475"/>
                    <a:pt x="44325" y="44162"/>
                    <a:pt x="38240" y="93904"/>
                  </a:cubicBezTo>
                  <a:cubicBezTo>
                    <a:pt x="32154" y="143646"/>
                    <a:pt x="16544" y="240748"/>
                    <a:pt x="16015" y="298692"/>
                  </a:cubicBezTo>
                  <a:cubicBezTo>
                    <a:pt x="15486" y="356636"/>
                    <a:pt x="36652" y="429661"/>
                    <a:pt x="35065" y="441567"/>
                  </a:cubicBezTo>
                  <a:cubicBezTo>
                    <a:pt x="33478" y="453473"/>
                    <a:pt x="12046" y="405319"/>
                    <a:pt x="6490" y="370129"/>
                  </a:cubicBezTo>
                  <a:cubicBezTo>
                    <a:pt x="934" y="334939"/>
                    <a:pt x="2786" y="269852"/>
                    <a:pt x="1728" y="230429"/>
                  </a:cubicBezTo>
                  <a:cubicBezTo>
                    <a:pt x="670" y="191006"/>
                    <a:pt x="-389" y="160579"/>
                    <a:pt x="140" y="133592"/>
                  </a:cubicBezTo>
                  <a:cubicBezTo>
                    <a:pt x="669" y="106605"/>
                    <a:pt x="-1712" y="88612"/>
                    <a:pt x="4903" y="68504"/>
                  </a:cubicBezTo>
                  <a:cubicBezTo>
                    <a:pt x="11518" y="48396"/>
                    <a:pt x="46972" y="-3991"/>
                    <a:pt x="52528" y="2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1" name="フリーフォーム: 図形 1100">
              <a:extLst>
                <a:ext uri="{FF2B5EF4-FFF2-40B4-BE49-F238E27FC236}">
                  <a16:creationId xmlns:a16="http://schemas.microsoft.com/office/drawing/2014/main" id="{8C3F6D00-4050-4C5E-8F6C-A18974CC889F}"/>
                </a:ext>
              </a:extLst>
            </p:cNvPr>
            <p:cNvSpPr/>
            <p:nvPr/>
          </p:nvSpPr>
          <p:spPr>
            <a:xfrm>
              <a:off x="4454492" y="3527255"/>
              <a:ext cx="96487" cy="424779"/>
            </a:xfrm>
            <a:custGeom>
              <a:avLst/>
              <a:gdLst>
                <a:gd name="connsiteX0" fmla="*/ 11146 w 96487"/>
                <a:gd name="connsiteY0" fmla="*/ 170 h 424779"/>
                <a:gd name="connsiteX1" fmla="*/ 11146 w 96487"/>
                <a:gd name="connsiteY1" fmla="*/ 77958 h 424779"/>
                <a:gd name="connsiteX2" fmla="*/ 14321 w 96487"/>
                <a:gd name="connsiteY2" fmla="*/ 143045 h 424779"/>
                <a:gd name="connsiteX3" fmla="*/ 95283 w 96487"/>
                <a:gd name="connsiteY3" fmla="*/ 416095 h 424779"/>
                <a:gd name="connsiteX4" fmla="*/ 58771 w 96487"/>
                <a:gd name="connsiteY4" fmla="*/ 333545 h 424779"/>
                <a:gd name="connsiteX5" fmla="*/ 3208 w 96487"/>
                <a:gd name="connsiteY5" fmla="*/ 100183 h 424779"/>
                <a:gd name="connsiteX6" fmla="*/ 11146 w 96487"/>
                <a:gd name="connsiteY6" fmla="*/ 170 h 424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487" h="424779">
                  <a:moveTo>
                    <a:pt x="11146" y="170"/>
                  </a:moveTo>
                  <a:cubicBezTo>
                    <a:pt x="12469" y="-3534"/>
                    <a:pt x="10617" y="54146"/>
                    <a:pt x="11146" y="77958"/>
                  </a:cubicBezTo>
                  <a:cubicBezTo>
                    <a:pt x="11675" y="101770"/>
                    <a:pt x="298" y="86689"/>
                    <a:pt x="14321" y="143045"/>
                  </a:cubicBezTo>
                  <a:cubicBezTo>
                    <a:pt x="28344" y="199401"/>
                    <a:pt x="87875" y="384345"/>
                    <a:pt x="95283" y="416095"/>
                  </a:cubicBezTo>
                  <a:cubicBezTo>
                    <a:pt x="102691" y="447845"/>
                    <a:pt x="74117" y="386197"/>
                    <a:pt x="58771" y="333545"/>
                  </a:cubicBezTo>
                  <a:cubicBezTo>
                    <a:pt x="43425" y="280893"/>
                    <a:pt x="13262" y="150189"/>
                    <a:pt x="3208" y="100183"/>
                  </a:cubicBezTo>
                  <a:cubicBezTo>
                    <a:pt x="-6846" y="50177"/>
                    <a:pt x="9823" y="3874"/>
                    <a:pt x="11146" y="1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2" name="フリーフォーム: 図形 1101">
              <a:extLst>
                <a:ext uri="{FF2B5EF4-FFF2-40B4-BE49-F238E27FC236}">
                  <a16:creationId xmlns:a16="http://schemas.microsoft.com/office/drawing/2014/main" id="{668F99FF-3EDE-4AA9-B526-12DE7C24A4DA}"/>
                </a:ext>
              </a:extLst>
            </p:cNvPr>
            <p:cNvSpPr/>
            <p:nvPr/>
          </p:nvSpPr>
          <p:spPr>
            <a:xfrm>
              <a:off x="4534698" y="3870594"/>
              <a:ext cx="226836" cy="526353"/>
            </a:xfrm>
            <a:custGeom>
              <a:avLst/>
              <a:gdLst>
                <a:gd name="connsiteX0" fmla="*/ 790 w 226836"/>
                <a:gd name="connsiteY0" fmla="*/ 1319 h 526353"/>
                <a:gd name="connsiteX1" fmla="*/ 40477 w 226836"/>
                <a:gd name="connsiteY1" fmla="*/ 152131 h 526353"/>
                <a:gd name="connsiteX2" fmla="*/ 188115 w 226836"/>
                <a:gd name="connsiteY2" fmla="*/ 474394 h 526353"/>
                <a:gd name="connsiteX3" fmla="*/ 226215 w 226836"/>
                <a:gd name="connsiteY3" fmla="*/ 525194 h 526353"/>
                <a:gd name="connsiteX4" fmla="*/ 167477 w 226836"/>
                <a:gd name="connsiteY4" fmla="*/ 469631 h 526353"/>
                <a:gd name="connsiteX5" fmla="*/ 65877 w 226836"/>
                <a:gd name="connsiteY5" fmla="*/ 229919 h 526353"/>
                <a:gd name="connsiteX6" fmla="*/ 790 w 226836"/>
                <a:gd name="connsiteY6" fmla="*/ 1319 h 526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836" h="526353">
                  <a:moveTo>
                    <a:pt x="790" y="1319"/>
                  </a:moveTo>
                  <a:cubicBezTo>
                    <a:pt x="-3443" y="-11646"/>
                    <a:pt x="9256" y="73285"/>
                    <a:pt x="40477" y="152131"/>
                  </a:cubicBezTo>
                  <a:cubicBezTo>
                    <a:pt x="71698" y="230977"/>
                    <a:pt x="157159" y="412217"/>
                    <a:pt x="188115" y="474394"/>
                  </a:cubicBezTo>
                  <a:cubicBezTo>
                    <a:pt x="219071" y="536571"/>
                    <a:pt x="229655" y="525988"/>
                    <a:pt x="226215" y="525194"/>
                  </a:cubicBezTo>
                  <a:cubicBezTo>
                    <a:pt x="222775" y="524400"/>
                    <a:pt x="194200" y="518843"/>
                    <a:pt x="167477" y="469631"/>
                  </a:cubicBezTo>
                  <a:cubicBezTo>
                    <a:pt x="140754" y="420419"/>
                    <a:pt x="97627" y="300827"/>
                    <a:pt x="65877" y="229919"/>
                  </a:cubicBezTo>
                  <a:cubicBezTo>
                    <a:pt x="34127" y="159011"/>
                    <a:pt x="5023" y="14284"/>
                    <a:pt x="790" y="13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3" name="フリーフォーム: 図形 1102">
              <a:extLst>
                <a:ext uri="{FF2B5EF4-FFF2-40B4-BE49-F238E27FC236}">
                  <a16:creationId xmlns:a16="http://schemas.microsoft.com/office/drawing/2014/main" id="{BEC30BA9-1E05-4A21-B5B3-2FDD41594D02}"/>
                </a:ext>
              </a:extLst>
            </p:cNvPr>
            <p:cNvSpPr/>
            <p:nvPr/>
          </p:nvSpPr>
          <p:spPr>
            <a:xfrm>
              <a:off x="4757856" y="4385424"/>
              <a:ext cx="267772" cy="222027"/>
            </a:xfrm>
            <a:custGeom>
              <a:avLst/>
              <a:gdLst>
                <a:gd name="connsiteX0" fmla="*/ 411 w 267772"/>
                <a:gd name="connsiteY0" fmla="*/ 309 h 222027"/>
                <a:gd name="connsiteX1" fmla="*/ 53327 w 267772"/>
                <a:gd name="connsiteY1" fmla="*/ 51109 h 222027"/>
                <a:gd name="connsiteX2" fmla="*/ 197261 w 267772"/>
                <a:gd name="connsiteY2" fmla="*/ 188693 h 222027"/>
                <a:gd name="connsiteX3" fmla="*/ 267111 w 267772"/>
                <a:gd name="connsiteY3" fmla="*/ 220443 h 222027"/>
                <a:gd name="connsiteX4" fmla="*/ 159161 w 267772"/>
                <a:gd name="connsiteY4" fmla="*/ 154826 h 222027"/>
                <a:gd name="connsiteX5" fmla="*/ 36394 w 267772"/>
                <a:gd name="connsiteY5" fmla="*/ 80743 h 222027"/>
                <a:gd name="connsiteX6" fmla="*/ 411 w 267772"/>
                <a:gd name="connsiteY6" fmla="*/ 309 h 22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772" h="222027">
                  <a:moveTo>
                    <a:pt x="411" y="309"/>
                  </a:moveTo>
                  <a:cubicBezTo>
                    <a:pt x="3233" y="-4630"/>
                    <a:pt x="53327" y="51109"/>
                    <a:pt x="53327" y="51109"/>
                  </a:cubicBezTo>
                  <a:cubicBezTo>
                    <a:pt x="86135" y="82506"/>
                    <a:pt x="161630" y="160471"/>
                    <a:pt x="197261" y="188693"/>
                  </a:cubicBezTo>
                  <a:cubicBezTo>
                    <a:pt x="232892" y="216915"/>
                    <a:pt x="273461" y="226087"/>
                    <a:pt x="267111" y="220443"/>
                  </a:cubicBezTo>
                  <a:cubicBezTo>
                    <a:pt x="260761" y="214799"/>
                    <a:pt x="159161" y="154826"/>
                    <a:pt x="159161" y="154826"/>
                  </a:cubicBezTo>
                  <a:cubicBezTo>
                    <a:pt x="120708" y="131543"/>
                    <a:pt x="63558" y="102615"/>
                    <a:pt x="36394" y="80743"/>
                  </a:cubicBezTo>
                  <a:cubicBezTo>
                    <a:pt x="9230" y="58871"/>
                    <a:pt x="-2411" y="5248"/>
                    <a:pt x="411" y="3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4" name="フリーフォーム: 図形 1103">
              <a:extLst>
                <a:ext uri="{FF2B5EF4-FFF2-40B4-BE49-F238E27FC236}">
                  <a16:creationId xmlns:a16="http://schemas.microsoft.com/office/drawing/2014/main" id="{370794A8-0AD8-4146-BE0E-33DE39286BF1}"/>
                </a:ext>
              </a:extLst>
            </p:cNvPr>
            <p:cNvSpPr/>
            <p:nvPr/>
          </p:nvSpPr>
          <p:spPr>
            <a:xfrm>
              <a:off x="5029095" y="4605867"/>
              <a:ext cx="368629" cy="207450"/>
            </a:xfrm>
            <a:custGeom>
              <a:avLst/>
              <a:gdLst>
                <a:gd name="connsiteX0" fmla="*/ 105 w 368629"/>
                <a:gd name="connsiteY0" fmla="*/ 0 h 207450"/>
                <a:gd name="connsiteX1" fmla="*/ 86888 w 368629"/>
                <a:gd name="connsiteY1" fmla="*/ 67733 h 207450"/>
                <a:gd name="connsiteX2" fmla="*/ 211772 w 368629"/>
                <a:gd name="connsiteY2" fmla="*/ 131233 h 207450"/>
                <a:gd name="connsiteX3" fmla="*/ 368405 w 368629"/>
                <a:gd name="connsiteY3" fmla="*/ 207433 h 207450"/>
                <a:gd name="connsiteX4" fmla="*/ 175788 w 368629"/>
                <a:gd name="connsiteY4" fmla="*/ 137583 h 207450"/>
                <a:gd name="connsiteX5" fmla="*/ 103822 w 368629"/>
                <a:gd name="connsiteY5" fmla="*/ 67733 h 207450"/>
                <a:gd name="connsiteX6" fmla="*/ 105 w 368629"/>
                <a:gd name="connsiteY6" fmla="*/ 0 h 207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8629" h="207450">
                  <a:moveTo>
                    <a:pt x="105" y="0"/>
                  </a:moveTo>
                  <a:cubicBezTo>
                    <a:pt x="-2717" y="0"/>
                    <a:pt x="51610" y="45861"/>
                    <a:pt x="86888" y="67733"/>
                  </a:cubicBezTo>
                  <a:cubicBezTo>
                    <a:pt x="122166" y="89605"/>
                    <a:pt x="211772" y="131233"/>
                    <a:pt x="211772" y="131233"/>
                  </a:cubicBezTo>
                  <a:cubicBezTo>
                    <a:pt x="258691" y="154516"/>
                    <a:pt x="374402" y="206375"/>
                    <a:pt x="368405" y="207433"/>
                  </a:cubicBezTo>
                  <a:cubicBezTo>
                    <a:pt x="362408" y="208491"/>
                    <a:pt x="219885" y="160866"/>
                    <a:pt x="175788" y="137583"/>
                  </a:cubicBezTo>
                  <a:cubicBezTo>
                    <a:pt x="131691" y="114300"/>
                    <a:pt x="132397" y="88194"/>
                    <a:pt x="103822" y="67733"/>
                  </a:cubicBezTo>
                  <a:cubicBezTo>
                    <a:pt x="75247" y="47272"/>
                    <a:pt x="2927" y="0"/>
                    <a:pt x="10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5" name="フリーフォーム: 図形 1104">
              <a:extLst>
                <a:ext uri="{FF2B5EF4-FFF2-40B4-BE49-F238E27FC236}">
                  <a16:creationId xmlns:a16="http://schemas.microsoft.com/office/drawing/2014/main" id="{1DAD33C0-7992-4845-B323-8911D1E44C4B}"/>
                </a:ext>
              </a:extLst>
            </p:cNvPr>
            <p:cNvSpPr/>
            <p:nvPr/>
          </p:nvSpPr>
          <p:spPr>
            <a:xfrm>
              <a:off x="4841929" y="4531078"/>
              <a:ext cx="1297261" cy="511645"/>
            </a:xfrm>
            <a:custGeom>
              <a:avLst/>
              <a:gdLst>
                <a:gd name="connsiteX0" fmla="*/ 11059 w 1297261"/>
                <a:gd name="connsiteY0" fmla="*/ 2822 h 511645"/>
                <a:gd name="connsiteX1" fmla="*/ 295221 w 1297261"/>
                <a:gd name="connsiteY1" fmla="*/ 217135 h 511645"/>
                <a:gd name="connsiteX2" fmla="*/ 661934 w 1297261"/>
                <a:gd name="connsiteY2" fmla="*/ 366360 h 511645"/>
                <a:gd name="connsiteX3" fmla="*/ 723846 w 1297261"/>
                <a:gd name="connsiteY3" fmla="*/ 452085 h 511645"/>
                <a:gd name="connsiteX4" fmla="*/ 1082621 w 1297261"/>
                <a:gd name="connsiteY4" fmla="*/ 494947 h 511645"/>
                <a:gd name="connsiteX5" fmla="*/ 1150884 w 1297261"/>
                <a:gd name="connsiteY5" fmla="*/ 510822 h 511645"/>
                <a:gd name="connsiteX6" fmla="*/ 1230259 w 1297261"/>
                <a:gd name="connsiteY6" fmla="*/ 501297 h 511645"/>
                <a:gd name="connsiteX7" fmla="*/ 1260421 w 1297261"/>
                <a:gd name="connsiteY7" fmla="*/ 434622 h 511645"/>
                <a:gd name="connsiteX8" fmla="*/ 687334 w 1297261"/>
                <a:gd name="connsiteY8" fmla="*/ 382235 h 511645"/>
                <a:gd name="connsiteX9" fmla="*/ 11059 w 1297261"/>
                <a:gd name="connsiteY9" fmla="*/ 2822 h 511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7261" h="511645">
                  <a:moveTo>
                    <a:pt x="11059" y="2822"/>
                  </a:moveTo>
                  <a:cubicBezTo>
                    <a:pt x="-54293" y="-24695"/>
                    <a:pt x="186742" y="156545"/>
                    <a:pt x="295221" y="217135"/>
                  </a:cubicBezTo>
                  <a:cubicBezTo>
                    <a:pt x="403700" y="277725"/>
                    <a:pt x="590497" y="327202"/>
                    <a:pt x="661934" y="366360"/>
                  </a:cubicBezTo>
                  <a:cubicBezTo>
                    <a:pt x="733371" y="405518"/>
                    <a:pt x="653732" y="430654"/>
                    <a:pt x="723846" y="452085"/>
                  </a:cubicBezTo>
                  <a:cubicBezTo>
                    <a:pt x="793961" y="473516"/>
                    <a:pt x="1011448" y="485158"/>
                    <a:pt x="1082621" y="494947"/>
                  </a:cubicBezTo>
                  <a:cubicBezTo>
                    <a:pt x="1153794" y="504736"/>
                    <a:pt x="1126278" y="509764"/>
                    <a:pt x="1150884" y="510822"/>
                  </a:cubicBezTo>
                  <a:cubicBezTo>
                    <a:pt x="1175490" y="511880"/>
                    <a:pt x="1212003" y="513997"/>
                    <a:pt x="1230259" y="501297"/>
                  </a:cubicBezTo>
                  <a:cubicBezTo>
                    <a:pt x="1248515" y="488597"/>
                    <a:pt x="1350908" y="454466"/>
                    <a:pt x="1260421" y="434622"/>
                  </a:cubicBezTo>
                  <a:cubicBezTo>
                    <a:pt x="1169934" y="414778"/>
                    <a:pt x="897148" y="455789"/>
                    <a:pt x="687334" y="382235"/>
                  </a:cubicBezTo>
                  <a:cubicBezTo>
                    <a:pt x="477520" y="308681"/>
                    <a:pt x="76411" y="30339"/>
                    <a:pt x="11059" y="2822"/>
                  </a:cubicBez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6" name="フリーフォーム: 図形 1105">
              <a:extLst>
                <a:ext uri="{FF2B5EF4-FFF2-40B4-BE49-F238E27FC236}">
                  <a16:creationId xmlns:a16="http://schemas.microsoft.com/office/drawing/2014/main" id="{8D61CA91-1768-4B8A-A076-8A4E649D726A}"/>
                </a:ext>
              </a:extLst>
            </p:cNvPr>
            <p:cNvSpPr/>
            <p:nvPr/>
          </p:nvSpPr>
          <p:spPr>
            <a:xfrm>
              <a:off x="4191000" y="4064000"/>
              <a:ext cx="449400" cy="2802467"/>
            </a:xfrm>
            <a:custGeom>
              <a:avLst/>
              <a:gdLst>
                <a:gd name="connsiteX0" fmla="*/ 355600 w 449400"/>
                <a:gd name="connsiteY0" fmla="*/ 0 h 2802467"/>
                <a:gd name="connsiteX1" fmla="*/ 448733 w 449400"/>
                <a:gd name="connsiteY1" fmla="*/ 711200 h 2802467"/>
                <a:gd name="connsiteX2" fmla="*/ 313267 w 449400"/>
                <a:gd name="connsiteY2" fmla="*/ 1676400 h 2802467"/>
                <a:gd name="connsiteX3" fmla="*/ 203200 w 449400"/>
                <a:gd name="connsiteY3" fmla="*/ 2252133 h 2802467"/>
                <a:gd name="connsiteX4" fmla="*/ 0 w 449400"/>
                <a:gd name="connsiteY4" fmla="*/ 2802467 h 2802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400" h="2802467">
                  <a:moveTo>
                    <a:pt x="355600" y="0"/>
                  </a:moveTo>
                  <a:cubicBezTo>
                    <a:pt x="405694" y="215900"/>
                    <a:pt x="455789" y="431800"/>
                    <a:pt x="448733" y="711200"/>
                  </a:cubicBezTo>
                  <a:cubicBezTo>
                    <a:pt x="441677" y="990600"/>
                    <a:pt x="354189" y="1419578"/>
                    <a:pt x="313267" y="1676400"/>
                  </a:cubicBezTo>
                  <a:cubicBezTo>
                    <a:pt x="272345" y="1933222"/>
                    <a:pt x="255411" y="2064455"/>
                    <a:pt x="203200" y="2252133"/>
                  </a:cubicBezTo>
                  <a:cubicBezTo>
                    <a:pt x="150989" y="2439811"/>
                    <a:pt x="75494" y="2621139"/>
                    <a:pt x="0" y="2802467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7" name="フリーフォーム: 図形 1106">
              <a:extLst>
                <a:ext uri="{FF2B5EF4-FFF2-40B4-BE49-F238E27FC236}">
                  <a16:creationId xmlns:a16="http://schemas.microsoft.com/office/drawing/2014/main" id="{2FB2EE58-B0C5-4CAA-96E9-6BE6E4B5454E}"/>
                </a:ext>
              </a:extLst>
            </p:cNvPr>
            <p:cNvSpPr/>
            <p:nvPr/>
          </p:nvSpPr>
          <p:spPr>
            <a:xfrm>
              <a:off x="3619153" y="2990712"/>
              <a:ext cx="548883" cy="2452674"/>
            </a:xfrm>
            <a:custGeom>
              <a:avLst/>
              <a:gdLst>
                <a:gd name="connsiteX0" fmla="*/ 527397 w 548883"/>
                <a:gd name="connsiteY0" fmla="*/ 138 h 2452674"/>
                <a:gd name="connsiteX1" fmla="*/ 241647 w 548883"/>
                <a:gd name="connsiteY1" fmla="*/ 558938 h 2452674"/>
                <a:gd name="connsiteX2" fmla="*/ 63847 w 548883"/>
                <a:gd name="connsiteY2" fmla="*/ 1117738 h 2452674"/>
                <a:gd name="connsiteX3" fmla="*/ 13047 w 548883"/>
                <a:gd name="connsiteY3" fmla="*/ 1657488 h 2452674"/>
                <a:gd name="connsiteX4" fmla="*/ 286097 w 548883"/>
                <a:gd name="connsiteY4" fmla="*/ 2425838 h 2452674"/>
                <a:gd name="connsiteX5" fmla="*/ 254347 w 548883"/>
                <a:gd name="connsiteY5" fmla="*/ 2235338 h 2452674"/>
                <a:gd name="connsiteX6" fmla="*/ 267047 w 548883"/>
                <a:gd name="connsiteY6" fmla="*/ 1822588 h 2452674"/>
                <a:gd name="connsiteX7" fmla="*/ 171797 w 548883"/>
                <a:gd name="connsiteY7" fmla="*/ 1346338 h 2452674"/>
                <a:gd name="connsiteX8" fmla="*/ 489297 w 548883"/>
                <a:gd name="connsiteY8" fmla="*/ 609738 h 2452674"/>
                <a:gd name="connsiteX9" fmla="*/ 527397 w 548883"/>
                <a:gd name="connsiteY9" fmla="*/ 138 h 2452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883" h="2452674">
                  <a:moveTo>
                    <a:pt x="527397" y="138"/>
                  </a:moveTo>
                  <a:cubicBezTo>
                    <a:pt x="486122" y="-8329"/>
                    <a:pt x="318905" y="372671"/>
                    <a:pt x="241647" y="558938"/>
                  </a:cubicBezTo>
                  <a:cubicBezTo>
                    <a:pt x="164389" y="745205"/>
                    <a:pt x="101947" y="934646"/>
                    <a:pt x="63847" y="1117738"/>
                  </a:cubicBezTo>
                  <a:cubicBezTo>
                    <a:pt x="25747" y="1300830"/>
                    <a:pt x="-23995" y="1439471"/>
                    <a:pt x="13047" y="1657488"/>
                  </a:cubicBezTo>
                  <a:cubicBezTo>
                    <a:pt x="50089" y="1875505"/>
                    <a:pt x="245880" y="2329530"/>
                    <a:pt x="286097" y="2425838"/>
                  </a:cubicBezTo>
                  <a:cubicBezTo>
                    <a:pt x="326314" y="2522146"/>
                    <a:pt x="257522" y="2335880"/>
                    <a:pt x="254347" y="2235338"/>
                  </a:cubicBezTo>
                  <a:cubicBezTo>
                    <a:pt x="251172" y="2134796"/>
                    <a:pt x="280805" y="1970755"/>
                    <a:pt x="267047" y="1822588"/>
                  </a:cubicBezTo>
                  <a:cubicBezTo>
                    <a:pt x="253289" y="1674421"/>
                    <a:pt x="134755" y="1548480"/>
                    <a:pt x="171797" y="1346338"/>
                  </a:cubicBezTo>
                  <a:cubicBezTo>
                    <a:pt x="208839" y="1144196"/>
                    <a:pt x="431089" y="828813"/>
                    <a:pt x="489297" y="609738"/>
                  </a:cubicBezTo>
                  <a:cubicBezTo>
                    <a:pt x="547505" y="390663"/>
                    <a:pt x="568672" y="8605"/>
                    <a:pt x="527397" y="13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8" name="フリーフォーム: 図形 1107">
              <a:extLst>
                <a:ext uri="{FF2B5EF4-FFF2-40B4-BE49-F238E27FC236}">
                  <a16:creationId xmlns:a16="http://schemas.microsoft.com/office/drawing/2014/main" id="{35D7C723-49D5-488C-9647-54C4A98838D8}"/>
                </a:ext>
              </a:extLst>
            </p:cNvPr>
            <p:cNvSpPr/>
            <p:nvPr/>
          </p:nvSpPr>
          <p:spPr>
            <a:xfrm>
              <a:off x="4190972" y="3415832"/>
              <a:ext cx="436531" cy="1636256"/>
            </a:xfrm>
            <a:custGeom>
              <a:avLst/>
              <a:gdLst>
                <a:gd name="connsiteX0" fmla="*/ 203228 w 436531"/>
                <a:gd name="connsiteY0" fmla="*/ 468 h 1636256"/>
                <a:gd name="connsiteX1" fmla="*/ 254028 w 436531"/>
                <a:gd name="connsiteY1" fmla="*/ 571968 h 1636256"/>
                <a:gd name="connsiteX2" fmla="*/ 342928 w 436531"/>
                <a:gd name="connsiteY2" fmla="*/ 1060918 h 1636256"/>
                <a:gd name="connsiteX3" fmla="*/ 419128 w 436531"/>
                <a:gd name="connsiteY3" fmla="*/ 1264118 h 1636256"/>
                <a:gd name="connsiteX4" fmla="*/ 419128 w 436531"/>
                <a:gd name="connsiteY4" fmla="*/ 1619718 h 1636256"/>
                <a:gd name="connsiteX5" fmla="*/ 419128 w 436531"/>
                <a:gd name="connsiteY5" fmla="*/ 1511768 h 1636256"/>
                <a:gd name="connsiteX6" fmla="*/ 184178 w 436531"/>
                <a:gd name="connsiteY6" fmla="*/ 940268 h 1636256"/>
                <a:gd name="connsiteX7" fmla="*/ 28 w 436531"/>
                <a:gd name="connsiteY7" fmla="*/ 483068 h 1636256"/>
                <a:gd name="connsiteX8" fmla="*/ 203228 w 436531"/>
                <a:gd name="connsiteY8" fmla="*/ 468 h 1636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6531" h="1636256">
                  <a:moveTo>
                    <a:pt x="203228" y="468"/>
                  </a:moveTo>
                  <a:cubicBezTo>
                    <a:pt x="245561" y="15285"/>
                    <a:pt x="230745" y="395226"/>
                    <a:pt x="254028" y="571968"/>
                  </a:cubicBezTo>
                  <a:cubicBezTo>
                    <a:pt x="277311" y="748710"/>
                    <a:pt x="315411" y="945560"/>
                    <a:pt x="342928" y="1060918"/>
                  </a:cubicBezTo>
                  <a:cubicBezTo>
                    <a:pt x="370445" y="1176276"/>
                    <a:pt x="406428" y="1170985"/>
                    <a:pt x="419128" y="1264118"/>
                  </a:cubicBezTo>
                  <a:cubicBezTo>
                    <a:pt x="431828" y="1357251"/>
                    <a:pt x="419128" y="1619718"/>
                    <a:pt x="419128" y="1619718"/>
                  </a:cubicBezTo>
                  <a:cubicBezTo>
                    <a:pt x="419128" y="1660993"/>
                    <a:pt x="458286" y="1625010"/>
                    <a:pt x="419128" y="1511768"/>
                  </a:cubicBezTo>
                  <a:cubicBezTo>
                    <a:pt x="379970" y="1398526"/>
                    <a:pt x="254028" y="1111718"/>
                    <a:pt x="184178" y="940268"/>
                  </a:cubicBezTo>
                  <a:cubicBezTo>
                    <a:pt x="114328" y="768818"/>
                    <a:pt x="-2089" y="639701"/>
                    <a:pt x="28" y="483068"/>
                  </a:cubicBezTo>
                  <a:cubicBezTo>
                    <a:pt x="2145" y="326435"/>
                    <a:pt x="160895" y="-14349"/>
                    <a:pt x="203228" y="46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9" name="フリーフォーム: 図形 1108">
              <a:extLst>
                <a:ext uri="{FF2B5EF4-FFF2-40B4-BE49-F238E27FC236}">
                  <a16:creationId xmlns:a16="http://schemas.microsoft.com/office/drawing/2014/main" id="{0420A20E-0CD5-4FDF-900E-B0E4E487B212}"/>
                </a:ext>
              </a:extLst>
            </p:cNvPr>
            <p:cNvSpPr/>
            <p:nvPr/>
          </p:nvSpPr>
          <p:spPr>
            <a:xfrm>
              <a:off x="3961842" y="3400020"/>
              <a:ext cx="457771" cy="2099182"/>
            </a:xfrm>
            <a:custGeom>
              <a:avLst/>
              <a:gdLst>
                <a:gd name="connsiteX0" fmla="*/ 146608 w 457771"/>
                <a:gd name="connsiteY0" fmla="*/ 9930 h 2099182"/>
                <a:gd name="connsiteX1" fmla="*/ 19608 w 457771"/>
                <a:gd name="connsiteY1" fmla="*/ 676680 h 2099182"/>
                <a:gd name="connsiteX2" fmla="*/ 19608 w 457771"/>
                <a:gd name="connsiteY2" fmla="*/ 1083080 h 2099182"/>
                <a:gd name="connsiteX3" fmla="*/ 203758 w 457771"/>
                <a:gd name="connsiteY3" fmla="*/ 1584730 h 2099182"/>
                <a:gd name="connsiteX4" fmla="*/ 356158 w 457771"/>
                <a:gd name="connsiteY4" fmla="*/ 2099080 h 2099182"/>
                <a:gd name="connsiteX5" fmla="*/ 457758 w 457771"/>
                <a:gd name="connsiteY5" fmla="*/ 1622830 h 2099182"/>
                <a:gd name="connsiteX6" fmla="*/ 362508 w 457771"/>
                <a:gd name="connsiteY6" fmla="*/ 937030 h 2099182"/>
                <a:gd name="connsiteX7" fmla="*/ 241858 w 457771"/>
                <a:gd name="connsiteY7" fmla="*/ 321080 h 2099182"/>
                <a:gd name="connsiteX8" fmla="*/ 146608 w 457771"/>
                <a:gd name="connsiteY8" fmla="*/ 9930 h 2099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771" h="2099182">
                  <a:moveTo>
                    <a:pt x="146608" y="9930"/>
                  </a:moveTo>
                  <a:cubicBezTo>
                    <a:pt x="109566" y="69197"/>
                    <a:pt x="40775" y="497822"/>
                    <a:pt x="19608" y="676680"/>
                  </a:cubicBezTo>
                  <a:cubicBezTo>
                    <a:pt x="-1559" y="855538"/>
                    <a:pt x="-11084" y="931738"/>
                    <a:pt x="19608" y="1083080"/>
                  </a:cubicBezTo>
                  <a:cubicBezTo>
                    <a:pt x="50300" y="1234422"/>
                    <a:pt x="147666" y="1415397"/>
                    <a:pt x="203758" y="1584730"/>
                  </a:cubicBezTo>
                  <a:cubicBezTo>
                    <a:pt x="259850" y="1754063"/>
                    <a:pt x="313825" y="2092730"/>
                    <a:pt x="356158" y="2099080"/>
                  </a:cubicBezTo>
                  <a:cubicBezTo>
                    <a:pt x="398491" y="2105430"/>
                    <a:pt x="456700" y="1816505"/>
                    <a:pt x="457758" y="1622830"/>
                  </a:cubicBezTo>
                  <a:cubicBezTo>
                    <a:pt x="458816" y="1429155"/>
                    <a:pt x="398491" y="1153988"/>
                    <a:pt x="362508" y="937030"/>
                  </a:cubicBezTo>
                  <a:cubicBezTo>
                    <a:pt x="326525" y="720072"/>
                    <a:pt x="281016" y="472422"/>
                    <a:pt x="241858" y="321080"/>
                  </a:cubicBezTo>
                  <a:cubicBezTo>
                    <a:pt x="202700" y="169738"/>
                    <a:pt x="183650" y="-49337"/>
                    <a:pt x="146608" y="99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0" name="フリーフォーム: 図形 1109">
              <a:extLst>
                <a:ext uri="{FF2B5EF4-FFF2-40B4-BE49-F238E27FC236}">
                  <a16:creationId xmlns:a16="http://schemas.microsoft.com/office/drawing/2014/main" id="{F835FDBB-436C-47BE-85D4-2E484594AE79}"/>
                </a:ext>
              </a:extLst>
            </p:cNvPr>
            <p:cNvSpPr/>
            <p:nvPr/>
          </p:nvSpPr>
          <p:spPr>
            <a:xfrm>
              <a:off x="3185644" y="4367331"/>
              <a:ext cx="783250" cy="1293350"/>
            </a:xfrm>
            <a:custGeom>
              <a:avLst/>
              <a:gdLst>
                <a:gd name="connsiteX0" fmla="*/ 783106 w 783250"/>
                <a:gd name="connsiteY0" fmla="*/ 7819 h 1293350"/>
                <a:gd name="connsiteX1" fmla="*/ 706906 w 783250"/>
                <a:gd name="connsiteY1" fmla="*/ 439619 h 1293350"/>
                <a:gd name="connsiteX2" fmla="*/ 548156 w 783250"/>
                <a:gd name="connsiteY2" fmla="*/ 801569 h 1293350"/>
                <a:gd name="connsiteX3" fmla="*/ 491006 w 783250"/>
                <a:gd name="connsiteY3" fmla="*/ 928569 h 1293350"/>
                <a:gd name="connsiteX4" fmla="*/ 332256 w 783250"/>
                <a:gd name="connsiteY4" fmla="*/ 1068269 h 1293350"/>
                <a:gd name="connsiteX5" fmla="*/ 2056 w 783250"/>
                <a:gd name="connsiteY5" fmla="*/ 1290519 h 1293350"/>
                <a:gd name="connsiteX6" fmla="*/ 503706 w 783250"/>
                <a:gd name="connsiteY6" fmla="*/ 1169869 h 1293350"/>
                <a:gd name="connsiteX7" fmla="*/ 719606 w 783250"/>
                <a:gd name="connsiteY7" fmla="*/ 833319 h 1293350"/>
                <a:gd name="connsiteX8" fmla="*/ 783106 w 783250"/>
                <a:gd name="connsiteY8" fmla="*/ 7819 h 129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3250" h="1293350">
                  <a:moveTo>
                    <a:pt x="783106" y="7819"/>
                  </a:moveTo>
                  <a:cubicBezTo>
                    <a:pt x="780989" y="-57798"/>
                    <a:pt x="746064" y="307327"/>
                    <a:pt x="706906" y="439619"/>
                  </a:cubicBezTo>
                  <a:cubicBezTo>
                    <a:pt x="667748" y="571911"/>
                    <a:pt x="584139" y="720077"/>
                    <a:pt x="548156" y="801569"/>
                  </a:cubicBezTo>
                  <a:cubicBezTo>
                    <a:pt x="512173" y="883061"/>
                    <a:pt x="526989" y="884119"/>
                    <a:pt x="491006" y="928569"/>
                  </a:cubicBezTo>
                  <a:cubicBezTo>
                    <a:pt x="455023" y="973019"/>
                    <a:pt x="413748" y="1007944"/>
                    <a:pt x="332256" y="1068269"/>
                  </a:cubicBezTo>
                  <a:cubicBezTo>
                    <a:pt x="250764" y="1128594"/>
                    <a:pt x="-26519" y="1273586"/>
                    <a:pt x="2056" y="1290519"/>
                  </a:cubicBezTo>
                  <a:cubicBezTo>
                    <a:pt x="30631" y="1307452"/>
                    <a:pt x="384114" y="1246069"/>
                    <a:pt x="503706" y="1169869"/>
                  </a:cubicBezTo>
                  <a:cubicBezTo>
                    <a:pt x="623298" y="1093669"/>
                    <a:pt x="675156" y="1032286"/>
                    <a:pt x="719606" y="833319"/>
                  </a:cubicBezTo>
                  <a:cubicBezTo>
                    <a:pt x="764056" y="634352"/>
                    <a:pt x="785223" y="73436"/>
                    <a:pt x="783106" y="78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1" name="フリーフォーム: 図形 1110">
              <a:extLst>
                <a:ext uri="{FF2B5EF4-FFF2-40B4-BE49-F238E27FC236}">
                  <a16:creationId xmlns:a16="http://schemas.microsoft.com/office/drawing/2014/main" id="{1C754B06-46DD-4DF1-BD6B-8E6711682950}"/>
                </a:ext>
              </a:extLst>
            </p:cNvPr>
            <p:cNvSpPr/>
            <p:nvPr/>
          </p:nvSpPr>
          <p:spPr>
            <a:xfrm>
              <a:off x="4337499" y="4096604"/>
              <a:ext cx="758493" cy="2544565"/>
            </a:xfrm>
            <a:custGeom>
              <a:avLst/>
              <a:gdLst>
                <a:gd name="connsiteX0" fmla="*/ 234501 w 758493"/>
                <a:gd name="connsiteY0" fmla="*/ 18196 h 2544565"/>
                <a:gd name="connsiteX1" fmla="*/ 458021 w 758493"/>
                <a:gd name="connsiteY1" fmla="*/ 495716 h 2544565"/>
                <a:gd name="connsiteX2" fmla="*/ 488501 w 758493"/>
                <a:gd name="connsiteY2" fmla="*/ 1034196 h 2544565"/>
                <a:gd name="connsiteX3" fmla="*/ 463101 w 758493"/>
                <a:gd name="connsiteY3" fmla="*/ 1369476 h 2544565"/>
                <a:gd name="connsiteX4" fmla="*/ 585021 w 758493"/>
                <a:gd name="connsiteY4" fmla="*/ 1801276 h 2544565"/>
                <a:gd name="connsiteX5" fmla="*/ 757741 w 758493"/>
                <a:gd name="connsiteY5" fmla="*/ 2167036 h 2544565"/>
                <a:gd name="connsiteX6" fmla="*/ 630741 w 758493"/>
                <a:gd name="connsiteY6" fmla="*/ 2294036 h 2544565"/>
                <a:gd name="connsiteX7" fmla="*/ 254821 w 758493"/>
                <a:gd name="connsiteY7" fmla="*/ 2354996 h 2544565"/>
                <a:gd name="connsiteX8" fmla="*/ 821 w 758493"/>
                <a:gd name="connsiteY8" fmla="*/ 2532796 h 2544565"/>
                <a:gd name="connsiteX9" fmla="*/ 178621 w 758493"/>
                <a:gd name="connsiteY9" fmla="*/ 1984156 h 2544565"/>
                <a:gd name="connsiteX10" fmla="*/ 315781 w 758493"/>
                <a:gd name="connsiteY10" fmla="*/ 1156116 h 2544565"/>
                <a:gd name="connsiteX11" fmla="*/ 234501 w 758493"/>
                <a:gd name="connsiteY11" fmla="*/ 18196 h 25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8493" h="2544565">
                  <a:moveTo>
                    <a:pt x="234501" y="18196"/>
                  </a:moveTo>
                  <a:cubicBezTo>
                    <a:pt x="258208" y="-91871"/>
                    <a:pt x="415688" y="326383"/>
                    <a:pt x="458021" y="495716"/>
                  </a:cubicBezTo>
                  <a:cubicBezTo>
                    <a:pt x="500354" y="665049"/>
                    <a:pt x="487654" y="888569"/>
                    <a:pt x="488501" y="1034196"/>
                  </a:cubicBezTo>
                  <a:cubicBezTo>
                    <a:pt x="489348" y="1179823"/>
                    <a:pt x="447014" y="1241629"/>
                    <a:pt x="463101" y="1369476"/>
                  </a:cubicBezTo>
                  <a:cubicBezTo>
                    <a:pt x="479188" y="1497323"/>
                    <a:pt x="535914" y="1668349"/>
                    <a:pt x="585021" y="1801276"/>
                  </a:cubicBezTo>
                  <a:cubicBezTo>
                    <a:pt x="634128" y="1934203"/>
                    <a:pt x="750121" y="2084909"/>
                    <a:pt x="757741" y="2167036"/>
                  </a:cubicBezTo>
                  <a:cubicBezTo>
                    <a:pt x="765361" y="2249163"/>
                    <a:pt x="714561" y="2262709"/>
                    <a:pt x="630741" y="2294036"/>
                  </a:cubicBezTo>
                  <a:cubicBezTo>
                    <a:pt x="546921" y="2325363"/>
                    <a:pt x="359808" y="2315203"/>
                    <a:pt x="254821" y="2354996"/>
                  </a:cubicBezTo>
                  <a:cubicBezTo>
                    <a:pt x="149834" y="2394789"/>
                    <a:pt x="13521" y="2594603"/>
                    <a:pt x="821" y="2532796"/>
                  </a:cubicBezTo>
                  <a:cubicBezTo>
                    <a:pt x="-11879" y="2470989"/>
                    <a:pt x="126128" y="2213603"/>
                    <a:pt x="178621" y="1984156"/>
                  </a:cubicBezTo>
                  <a:cubicBezTo>
                    <a:pt x="231114" y="1754709"/>
                    <a:pt x="303928" y="1479543"/>
                    <a:pt x="315781" y="1156116"/>
                  </a:cubicBezTo>
                  <a:cubicBezTo>
                    <a:pt x="327634" y="832689"/>
                    <a:pt x="210794" y="128263"/>
                    <a:pt x="234501" y="18196"/>
                  </a:cubicBez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2" name="フリーフォーム: 図形 1111">
              <a:extLst>
                <a:ext uri="{FF2B5EF4-FFF2-40B4-BE49-F238E27FC236}">
                  <a16:creationId xmlns:a16="http://schemas.microsoft.com/office/drawing/2014/main" id="{7B098A45-D0EE-4D27-81B2-B1EDBCFDAC65}"/>
                </a:ext>
              </a:extLst>
            </p:cNvPr>
            <p:cNvSpPr/>
            <p:nvPr/>
          </p:nvSpPr>
          <p:spPr>
            <a:xfrm>
              <a:off x="2610967" y="5577840"/>
              <a:ext cx="1016153" cy="149165"/>
            </a:xfrm>
            <a:custGeom>
              <a:avLst/>
              <a:gdLst>
                <a:gd name="connsiteX0" fmla="*/ 1016153 w 1016153"/>
                <a:gd name="connsiteY0" fmla="*/ 0 h 149165"/>
                <a:gd name="connsiteX1" fmla="*/ 513233 w 1016153"/>
                <a:gd name="connsiteY1" fmla="*/ 142240 h 149165"/>
                <a:gd name="connsiteX2" fmla="*/ 153 w 1016153"/>
                <a:gd name="connsiteY2" fmla="*/ 127000 h 149165"/>
                <a:gd name="connsiteX3" fmla="*/ 462433 w 1016153"/>
                <a:gd name="connsiteY3" fmla="*/ 127000 h 149165"/>
                <a:gd name="connsiteX4" fmla="*/ 762153 w 1016153"/>
                <a:gd name="connsiteY4" fmla="*/ 66040 h 149165"/>
                <a:gd name="connsiteX5" fmla="*/ 1016153 w 1016153"/>
                <a:gd name="connsiteY5" fmla="*/ 0 h 149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6153" h="149165">
                  <a:moveTo>
                    <a:pt x="1016153" y="0"/>
                  </a:moveTo>
                  <a:cubicBezTo>
                    <a:pt x="849359" y="60536"/>
                    <a:pt x="682566" y="121073"/>
                    <a:pt x="513233" y="142240"/>
                  </a:cubicBezTo>
                  <a:cubicBezTo>
                    <a:pt x="343900" y="163407"/>
                    <a:pt x="8620" y="129540"/>
                    <a:pt x="153" y="127000"/>
                  </a:cubicBezTo>
                  <a:cubicBezTo>
                    <a:pt x="-8314" y="124460"/>
                    <a:pt x="335433" y="137160"/>
                    <a:pt x="462433" y="127000"/>
                  </a:cubicBezTo>
                  <a:cubicBezTo>
                    <a:pt x="589433" y="116840"/>
                    <a:pt x="762153" y="66040"/>
                    <a:pt x="762153" y="66040"/>
                  </a:cubicBezTo>
                  <a:lnTo>
                    <a:pt x="101615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3" name="フリーフォーム: 図形 1112">
              <a:extLst>
                <a:ext uri="{FF2B5EF4-FFF2-40B4-BE49-F238E27FC236}">
                  <a16:creationId xmlns:a16="http://schemas.microsoft.com/office/drawing/2014/main" id="{F79B8AA5-5AD4-4E09-98EE-325B28F79090}"/>
                </a:ext>
              </a:extLst>
            </p:cNvPr>
            <p:cNvSpPr/>
            <p:nvPr/>
          </p:nvSpPr>
          <p:spPr>
            <a:xfrm>
              <a:off x="2776657" y="5650990"/>
              <a:ext cx="627135" cy="874684"/>
            </a:xfrm>
            <a:custGeom>
              <a:avLst/>
              <a:gdLst>
                <a:gd name="connsiteX0" fmla="*/ 626943 w 627135"/>
                <a:gd name="connsiteY0" fmla="*/ 3050 h 874684"/>
                <a:gd name="connsiteX1" fmla="*/ 230703 w 627135"/>
                <a:gd name="connsiteY1" fmla="*/ 231650 h 874684"/>
                <a:gd name="connsiteX2" fmla="*/ 57983 w 627135"/>
                <a:gd name="connsiteY2" fmla="*/ 490730 h 874684"/>
                <a:gd name="connsiteX3" fmla="*/ 134183 w 627135"/>
                <a:gd name="connsiteY3" fmla="*/ 871730 h 874684"/>
                <a:gd name="connsiteX4" fmla="*/ 42743 w 627135"/>
                <a:gd name="connsiteY4" fmla="*/ 658370 h 874684"/>
                <a:gd name="connsiteX5" fmla="*/ 2103 w 627135"/>
                <a:gd name="connsiteY5" fmla="*/ 490730 h 874684"/>
                <a:gd name="connsiteX6" fmla="*/ 103703 w 627135"/>
                <a:gd name="connsiteY6" fmla="*/ 257050 h 874684"/>
                <a:gd name="connsiteX7" fmla="*/ 281503 w 627135"/>
                <a:gd name="connsiteY7" fmla="*/ 109730 h 874684"/>
                <a:gd name="connsiteX8" fmla="*/ 626943 w 627135"/>
                <a:gd name="connsiteY8" fmla="*/ 3050 h 874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7135" h="874684">
                  <a:moveTo>
                    <a:pt x="626943" y="3050"/>
                  </a:moveTo>
                  <a:cubicBezTo>
                    <a:pt x="618476" y="23370"/>
                    <a:pt x="325530" y="150370"/>
                    <a:pt x="230703" y="231650"/>
                  </a:cubicBezTo>
                  <a:cubicBezTo>
                    <a:pt x="135876" y="312930"/>
                    <a:pt x="74070" y="384050"/>
                    <a:pt x="57983" y="490730"/>
                  </a:cubicBezTo>
                  <a:cubicBezTo>
                    <a:pt x="41896" y="597410"/>
                    <a:pt x="136723" y="843790"/>
                    <a:pt x="134183" y="871730"/>
                  </a:cubicBezTo>
                  <a:cubicBezTo>
                    <a:pt x="131643" y="899670"/>
                    <a:pt x="64756" y="721870"/>
                    <a:pt x="42743" y="658370"/>
                  </a:cubicBezTo>
                  <a:cubicBezTo>
                    <a:pt x="20730" y="594870"/>
                    <a:pt x="-8057" y="557617"/>
                    <a:pt x="2103" y="490730"/>
                  </a:cubicBezTo>
                  <a:cubicBezTo>
                    <a:pt x="12263" y="423843"/>
                    <a:pt x="57136" y="320550"/>
                    <a:pt x="103703" y="257050"/>
                  </a:cubicBezTo>
                  <a:cubicBezTo>
                    <a:pt x="150270" y="193550"/>
                    <a:pt x="200223" y="150370"/>
                    <a:pt x="281503" y="109730"/>
                  </a:cubicBezTo>
                  <a:cubicBezTo>
                    <a:pt x="362783" y="69090"/>
                    <a:pt x="635410" y="-17270"/>
                    <a:pt x="626943" y="30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4" name="フリーフォーム: 図形 1113">
              <a:extLst>
                <a:ext uri="{FF2B5EF4-FFF2-40B4-BE49-F238E27FC236}">
                  <a16:creationId xmlns:a16="http://schemas.microsoft.com/office/drawing/2014/main" id="{0AB8511A-7D14-428F-9C1E-A1D765D971CC}"/>
                </a:ext>
              </a:extLst>
            </p:cNvPr>
            <p:cNvSpPr/>
            <p:nvPr/>
          </p:nvSpPr>
          <p:spPr>
            <a:xfrm>
              <a:off x="3606660" y="5481233"/>
              <a:ext cx="262839" cy="549074"/>
            </a:xfrm>
            <a:custGeom>
              <a:avLst/>
              <a:gdLst>
                <a:gd name="connsiteX0" fmla="*/ 259220 w 262839"/>
                <a:gd name="connsiteY0" fmla="*/ 87 h 549074"/>
                <a:gd name="connsiteX1" fmla="*/ 249060 w 262839"/>
                <a:gd name="connsiteY1" fmla="*/ 76287 h 549074"/>
                <a:gd name="connsiteX2" fmla="*/ 193180 w 262839"/>
                <a:gd name="connsiteY2" fmla="*/ 330287 h 549074"/>
                <a:gd name="connsiteX3" fmla="*/ 140 w 262839"/>
                <a:gd name="connsiteY3" fmla="*/ 548727 h 549074"/>
                <a:gd name="connsiteX4" fmla="*/ 162700 w 262839"/>
                <a:gd name="connsiteY4" fmla="*/ 279487 h 549074"/>
                <a:gd name="connsiteX5" fmla="*/ 198260 w 262839"/>
                <a:gd name="connsiteY5" fmla="*/ 86447 h 549074"/>
                <a:gd name="connsiteX6" fmla="*/ 259220 w 262839"/>
                <a:gd name="connsiteY6" fmla="*/ 87 h 54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839" h="549074">
                  <a:moveTo>
                    <a:pt x="259220" y="87"/>
                  </a:moveTo>
                  <a:cubicBezTo>
                    <a:pt x="267687" y="-1606"/>
                    <a:pt x="260067" y="21254"/>
                    <a:pt x="249060" y="76287"/>
                  </a:cubicBezTo>
                  <a:cubicBezTo>
                    <a:pt x="238053" y="131320"/>
                    <a:pt x="234667" y="251547"/>
                    <a:pt x="193180" y="330287"/>
                  </a:cubicBezTo>
                  <a:cubicBezTo>
                    <a:pt x="151693" y="409027"/>
                    <a:pt x="5220" y="557194"/>
                    <a:pt x="140" y="548727"/>
                  </a:cubicBezTo>
                  <a:cubicBezTo>
                    <a:pt x="-4940" y="540260"/>
                    <a:pt x="129680" y="356534"/>
                    <a:pt x="162700" y="279487"/>
                  </a:cubicBezTo>
                  <a:cubicBezTo>
                    <a:pt x="195720" y="202440"/>
                    <a:pt x="184713" y="134707"/>
                    <a:pt x="198260" y="86447"/>
                  </a:cubicBezTo>
                  <a:cubicBezTo>
                    <a:pt x="211807" y="38187"/>
                    <a:pt x="250753" y="1780"/>
                    <a:pt x="259220" y="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5" name="フリーフォーム: 図形 1114">
              <a:extLst>
                <a:ext uri="{FF2B5EF4-FFF2-40B4-BE49-F238E27FC236}">
                  <a16:creationId xmlns:a16="http://schemas.microsoft.com/office/drawing/2014/main" id="{1788A524-E66F-44DC-A375-EB835BA1F840}"/>
                </a:ext>
              </a:extLst>
            </p:cNvPr>
            <p:cNvSpPr/>
            <p:nvPr/>
          </p:nvSpPr>
          <p:spPr>
            <a:xfrm>
              <a:off x="3966266" y="4704737"/>
              <a:ext cx="169309" cy="817749"/>
            </a:xfrm>
            <a:custGeom>
              <a:avLst/>
              <a:gdLst>
                <a:gd name="connsiteX0" fmla="*/ 97734 w 169309"/>
                <a:gd name="connsiteY0" fmla="*/ 4423 h 817749"/>
                <a:gd name="connsiteX1" fmla="*/ 168854 w 169309"/>
                <a:gd name="connsiteY1" fmla="*/ 354943 h 817749"/>
                <a:gd name="connsiteX2" fmla="*/ 128214 w 169309"/>
                <a:gd name="connsiteY2" fmla="*/ 502263 h 817749"/>
                <a:gd name="connsiteX3" fmla="*/ 128214 w 169309"/>
                <a:gd name="connsiteY3" fmla="*/ 817223 h 817749"/>
                <a:gd name="connsiteX4" fmla="*/ 11374 w 169309"/>
                <a:gd name="connsiteY4" fmla="*/ 420983 h 817749"/>
                <a:gd name="connsiteX5" fmla="*/ 11374 w 169309"/>
                <a:gd name="connsiteY5" fmla="*/ 177143 h 817749"/>
                <a:gd name="connsiteX6" fmla="*/ 97734 w 169309"/>
                <a:gd name="connsiteY6" fmla="*/ 4423 h 817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309" h="817749">
                  <a:moveTo>
                    <a:pt x="97734" y="4423"/>
                  </a:moveTo>
                  <a:cubicBezTo>
                    <a:pt x="123981" y="34056"/>
                    <a:pt x="163774" y="271970"/>
                    <a:pt x="168854" y="354943"/>
                  </a:cubicBezTo>
                  <a:cubicBezTo>
                    <a:pt x="173934" y="437916"/>
                    <a:pt x="134987" y="425216"/>
                    <a:pt x="128214" y="502263"/>
                  </a:cubicBezTo>
                  <a:cubicBezTo>
                    <a:pt x="121441" y="579310"/>
                    <a:pt x="147687" y="830770"/>
                    <a:pt x="128214" y="817223"/>
                  </a:cubicBezTo>
                  <a:cubicBezTo>
                    <a:pt x="108741" y="803676"/>
                    <a:pt x="30847" y="527663"/>
                    <a:pt x="11374" y="420983"/>
                  </a:cubicBezTo>
                  <a:cubicBezTo>
                    <a:pt x="-8099" y="314303"/>
                    <a:pt x="1214" y="253343"/>
                    <a:pt x="11374" y="177143"/>
                  </a:cubicBezTo>
                  <a:cubicBezTo>
                    <a:pt x="21534" y="100943"/>
                    <a:pt x="71487" y="-25210"/>
                    <a:pt x="97734" y="44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6" name="フリーフォーム: 図形 1115">
              <a:extLst>
                <a:ext uri="{FF2B5EF4-FFF2-40B4-BE49-F238E27FC236}">
                  <a16:creationId xmlns:a16="http://schemas.microsoft.com/office/drawing/2014/main" id="{06E87AA6-3167-4ED4-ABFC-43C643D1C7B3}"/>
                </a:ext>
              </a:extLst>
            </p:cNvPr>
            <p:cNvSpPr/>
            <p:nvPr/>
          </p:nvSpPr>
          <p:spPr>
            <a:xfrm>
              <a:off x="3390827" y="5993219"/>
              <a:ext cx="501065" cy="895264"/>
            </a:xfrm>
            <a:custGeom>
              <a:avLst/>
              <a:gdLst>
                <a:gd name="connsiteX0" fmla="*/ 500453 w 501065"/>
                <a:gd name="connsiteY0" fmla="*/ 11341 h 895264"/>
                <a:gd name="connsiteX1" fmla="*/ 215973 w 501065"/>
                <a:gd name="connsiteY1" fmla="*/ 600621 h 895264"/>
                <a:gd name="connsiteX2" fmla="*/ 2613 w 501065"/>
                <a:gd name="connsiteY2" fmla="*/ 895261 h 895264"/>
                <a:gd name="connsiteX3" fmla="*/ 109293 w 501065"/>
                <a:gd name="connsiteY3" fmla="*/ 595541 h 895264"/>
                <a:gd name="connsiteX4" fmla="*/ 287093 w 501065"/>
                <a:gd name="connsiteY4" fmla="*/ 239941 h 895264"/>
                <a:gd name="connsiteX5" fmla="*/ 500453 w 501065"/>
                <a:gd name="connsiteY5" fmla="*/ 11341 h 895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1065" h="895264">
                  <a:moveTo>
                    <a:pt x="500453" y="11341"/>
                  </a:moveTo>
                  <a:cubicBezTo>
                    <a:pt x="488600" y="71454"/>
                    <a:pt x="298946" y="453301"/>
                    <a:pt x="215973" y="600621"/>
                  </a:cubicBezTo>
                  <a:cubicBezTo>
                    <a:pt x="133000" y="747941"/>
                    <a:pt x="20393" y="896108"/>
                    <a:pt x="2613" y="895261"/>
                  </a:cubicBezTo>
                  <a:cubicBezTo>
                    <a:pt x="-15167" y="894414"/>
                    <a:pt x="61880" y="704761"/>
                    <a:pt x="109293" y="595541"/>
                  </a:cubicBezTo>
                  <a:cubicBezTo>
                    <a:pt x="156706" y="486321"/>
                    <a:pt x="225286" y="334768"/>
                    <a:pt x="287093" y="239941"/>
                  </a:cubicBezTo>
                  <a:cubicBezTo>
                    <a:pt x="348900" y="145114"/>
                    <a:pt x="512306" y="-48772"/>
                    <a:pt x="500453" y="1134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7" name="フリーフォーム: 図形 1116">
              <a:extLst>
                <a:ext uri="{FF2B5EF4-FFF2-40B4-BE49-F238E27FC236}">
                  <a16:creationId xmlns:a16="http://schemas.microsoft.com/office/drawing/2014/main" id="{720172EC-913C-4903-9ECB-2EEDF9F8216F}"/>
                </a:ext>
              </a:extLst>
            </p:cNvPr>
            <p:cNvSpPr/>
            <p:nvPr/>
          </p:nvSpPr>
          <p:spPr>
            <a:xfrm>
              <a:off x="4348210" y="5298189"/>
              <a:ext cx="188391" cy="671046"/>
            </a:xfrm>
            <a:custGeom>
              <a:avLst/>
              <a:gdLst>
                <a:gd name="connsiteX0" fmla="*/ 127270 w 188391"/>
                <a:gd name="connsiteY0" fmla="*/ 251 h 671046"/>
                <a:gd name="connsiteX1" fmla="*/ 188230 w 188391"/>
                <a:gd name="connsiteY1" fmla="*/ 345691 h 671046"/>
                <a:gd name="connsiteX2" fmla="*/ 142510 w 188391"/>
                <a:gd name="connsiteY2" fmla="*/ 533651 h 671046"/>
                <a:gd name="connsiteX3" fmla="*/ 66310 w 188391"/>
                <a:gd name="connsiteY3" fmla="*/ 670811 h 671046"/>
                <a:gd name="connsiteX4" fmla="*/ 270 w 188391"/>
                <a:gd name="connsiteY4" fmla="*/ 559051 h 671046"/>
                <a:gd name="connsiteX5" fmla="*/ 91710 w 188391"/>
                <a:gd name="connsiteY5" fmla="*/ 294891 h 671046"/>
                <a:gd name="connsiteX6" fmla="*/ 127270 w 188391"/>
                <a:gd name="connsiteY6" fmla="*/ 251 h 67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391" h="671046">
                  <a:moveTo>
                    <a:pt x="127270" y="251"/>
                  </a:moveTo>
                  <a:cubicBezTo>
                    <a:pt x="143357" y="8718"/>
                    <a:pt x="185690" y="256791"/>
                    <a:pt x="188230" y="345691"/>
                  </a:cubicBezTo>
                  <a:cubicBezTo>
                    <a:pt x="190770" y="434591"/>
                    <a:pt x="162830" y="479464"/>
                    <a:pt x="142510" y="533651"/>
                  </a:cubicBezTo>
                  <a:cubicBezTo>
                    <a:pt x="122190" y="587838"/>
                    <a:pt x="90017" y="666578"/>
                    <a:pt x="66310" y="670811"/>
                  </a:cubicBezTo>
                  <a:cubicBezTo>
                    <a:pt x="42603" y="675044"/>
                    <a:pt x="-3963" y="621704"/>
                    <a:pt x="270" y="559051"/>
                  </a:cubicBezTo>
                  <a:cubicBezTo>
                    <a:pt x="4503" y="496398"/>
                    <a:pt x="74777" y="390564"/>
                    <a:pt x="91710" y="294891"/>
                  </a:cubicBezTo>
                  <a:cubicBezTo>
                    <a:pt x="108643" y="199218"/>
                    <a:pt x="111183" y="-8216"/>
                    <a:pt x="127270" y="2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8" name="フリーフォーム: 図形 1117">
              <a:extLst>
                <a:ext uri="{FF2B5EF4-FFF2-40B4-BE49-F238E27FC236}">
                  <a16:creationId xmlns:a16="http://schemas.microsoft.com/office/drawing/2014/main" id="{FBF22C58-4859-4587-8774-73C7E117FB13}"/>
                </a:ext>
              </a:extLst>
            </p:cNvPr>
            <p:cNvSpPr/>
            <p:nvPr/>
          </p:nvSpPr>
          <p:spPr>
            <a:xfrm>
              <a:off x="4386542" y="4334880"/>
              <a:ext cx="132635" cy="676938"/>
            </a:xfrm>
            <a:custGeom>
              <a:avLst/>
              <a:gdLst>
                <a:gd name="connsiteX0" fmla="*/ 12738 w 132635"/>
                <a:gd name="connsiteY0" fmla="*/ 23760 h 676938"/>
                <a:gd name="connsiteX1" fmla="*/ 7658 w 132635"/>
                <a:gd name="connsiteY1" fmla="*/ 89800 h 676938"/>
                <a:gd name="connsiteX2" fmla="*/ 129578 w 132635"/>
                <a:gd name="connsiteY2" fmla="*/ 658760 h 676938"/>
                <a:gd name="connsiteX3" fmla="*/ 88938 w 132635"/>
                <a:gd name="connsiteY3" fmla="*/ 516520 h 676938"/>
                <a:gd name="connsiteX4" fmla="*/ 12738 w 132635"/>
                <a:gd name="connsiteY4" fmla="*/ 318400 h 676938"/>
                <a:gd name="connsiteX5" fmla="*/ 12738 w 132635"/>
                <a:gd name="connsiteY5" fmla="*/ 23760 h 67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635" h="676938">
                  <a:moveTo>
                    <a:pt x="12738" y="23760"/>
                  </a:moveTo>
                  <a:cubicBezTo>
                    <a:pt x="11891" y="-14340"/>
                    <a:pt x="-11815" y="-16033"/>
                    <a:pt x="7658" y="89800"/>
                  </a:cubicBezTo>
                  <a:cubicBezTo>
                    <a:pt x="27131" y="195633"/>
                    <a:pt x="116031" y="587640"/>
                    <a:pt x="129578" y="658760"/>
                  </a:cubicBezTo>
                  <a:cubicBezTo>
                    <a:pt x="143125" y="729880"/>
                    <a:pt x="108411" y="573247"/>
                    <a:pt x="88938" y="516520"/>
                  </a:cubicBezTo>
                  <a:cubicBezTo>
                    <a:pt x="69465" y="459793"/>
                    <a:pt x="26285" y="397987"/>
                    <a:pt x="12738" y="318400"/>
                  </a:cubicBezTo>
                  <a:cubicBezTo>
                    <a:pt x="-809" y="238813"/>
                    <a:pt x="13585" y="61860"/>
                    <a:pt x="12738" y="237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9" name="フリーフォーム: 図形 1118">
              <a:extLst>
                <a:ext uri="{FF2B5EF4-FFF2-40B4-BE49-F238E27FC236}">
                  <a16:creationId xmlns:a16="http://schemas.microsoft.com/office/drawing/2014/main" id="{28BEC8C0-B5E5-47F2-BF48-F2FDF91B473A}"/>
                </a:ext>
              </a:extLst>
            </p:cNvPr>
            <p:cNvSpPr/>
            <p:nvPr/>
          </p:nvSpPr>
          <p:spPr>
            <a:xfrm>
              <a:off x="3979216" y="5590666"/>
              <a:ext cx="151439" cy="285797"/>
            </a:xfrm>
            <a:custGeom>
              <a:avLst/>
              <a:gdLst>
                <a:gd name="connsiteX0" fmla="*/ 3504 w 151439"/>
                <a:gd name="connsiteY0" fmla="*/ 2414 h 285797"/>
                <a:gd name="connsiteX1" fmla="*/ 150824 w 151439"/>
                <a:gd name="connsiteY1" fmla="*/ 281814 h 285797"/>
                <a:gd name="connsiteX2" fmla="*/ 54304 w 151439"/>
                <a:gd name="connsiteY2" fmla="*/ 154814 h 285797"/>
                <a:gd name="connsiteX3" fmla="*/ 3504 w 151439"/>
                <a:gd name="connsiteY3" fmla="*/ 2414 h 285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439" h="285797">
                  <a:moveTo>
                    <a:pt x="3504" y="2414"/>
                  </a:moveTo>
                  <a:cubicBezTo>
                    <a:pt x="19591" y="23581"/>
                    <a:pt x="142357" y="256414"/>
                    <a:pt x="150824" y="281814"/>
                  </a:cubicBezTo>
                  <a:cubicBezTo>
                    <a:pt x="159291" y="307214"/>
                    <a:pt x="78011" y="204767"/>
                    <a:pt x="54304" y="154814"/>
                  </a:cubicBezTo>
                  <a:cubicBezTo>
                    <a:pt x="30597" y="104861"/>
                    <a:pt x="-12583" y="-18753"/>
                    <a:pt x="3504" y="24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0" name="フリーフォーム: 図形 1119">
              <a:extLst>
                <a:ext uri="{FF2B5EF4-FFF2-40B4-BE49-F238E27FC236}">
                  <a16:creationId xmlns:a16="http://schemas.microsoft.com/office/drawing/2014/main" id="{C17768C2-7E9D-42AA-B4AA-797049118186}"/>
                </a:ext>
              </a:extLst>
            </p:cNvPr>
            <p:cNvSpPr/>
            <p:nvPr/>
          </p:nvSpPr>
          <p:spPr>
            <a:xfrm>
              <a:off x="3525328" y="5816589"/>
              <a:ext cx="335639" cy="538504"/>
            </a:xfrm>
            <a:custGeom>
              <a:avLst/>
              <a:gdLst>
                <a:gd name="connsiteX0" fmla="*/ 335472 w 335639"/>
                <a:gd name="connsiteY0" fmla="*/ 11 h 538504"/>
                <a:gd name="connsiteX1" fmla="*/ 172912 w 335639"/>
                <a:gd name="connsiteY1" fmla="*/ 289571 h 538504"/>
                <a:gd name="connsiteX2" fmla="*/ 192 w 335639"/>
                <a:gd name="connsiteY2" fmla="*/ 538491 h 538504"/>
                <a:gd name="connsiteX3" fmla="*/ 142432 w 335639"/>
                <a:gd name="connsiteY3" fmla="*/ 279411 h 538504"/>
                <a:gd name="connsiteX4" fmla="*/ 335472 w 335639"/>
                <a:gd name="connsiteY4" fmla="*/ 11 h 538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639" h="538504">
                  <a:moveTo>
                    <a:pt x="335472" y="11"/>
                  </a:moveTo>
                  <a:cubicBezTo>
                    <a:pt x="340552" y="1704"/>
                    <a:pt x="228792" y="199824"/>
                    <a:pt x="172912" y="289571"/>
                  </a:cubicBezTo>
                  <a:cubicBezTo>
                    <a:pt x="117032" y="379318"/>
                    <a:pt x="5272" y="540184"/>
                    <a:pt x="192" y="538491"/>
                  </a:cubicBezTo>
                  <a:cubicBezTo>
                    <a:pt x="-4888" y="536798"/>
                    <a:pt x="91632" y="372544"/>
                    <a:pt x="142432" y="279411"/>
                  </a:cubicBezTo>
                  <a:cubicBezTo>
                    <a:pt x="193232" y="186278"/>
                    <a:pt x="330392" y="-1682"/>
                    <a:pt x="335472" y="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1" name="フリーフォーム: 図形 1120">
              <a:extLst>
                <a:ext uri="{FF2B5EF4-FFF2-40B4-BE49-F238E27FC236}">
                  <a16:creationId xmlns:a16="http://schemas.microsoft.com/office/drawing/2014/main" id="{272DC7B9-2E66-44EE-9968-9F90F9150619}"/>
                </a:ext>
              </a:extLst>
            </p:cNvPr>
            <p:cNvSpPr/>
            <p:nvPr/>
          </p:nvSpPr>
          <p:spPr>
            <a:xfrm>
              <a:off x="3966950" y="6360160"/>
              <a:ext cx="255571" cy="534432"/>
            </a:xfrm>
            <a:custGeom>
              <a:avLst/>
              <a:gdLst>
                <a:gd name="connsiteX0" fmla="*/ 183410 w 255571"/>
                <a:gd name="connsiteY0" fmla="*/ 0 h 534432"/>
                <a:gd name="connsiteX1" fmla="*/ 249450 w 255571"/>
                <a:gd name="connsiteY1" fmla="*/ 147320 h 534432"/>
                <a:gd name="connsiteX2" fmla="*/ 20850 w 255571"/>
                <a:gd name="connsiteY2" fmla="*/ 528320 h 534432"/>
                <a:gd name="connsiteX3" fmla="*/ 20850 w 255571"/>
                <a:gd name="connsiteY3" fmla="*/ 365760 h 534432"/>
                <a:gd name="connsiteX4" fmla="*/ 112290 w 255571"/>
                <a:gd name="connsiteY4" fmla="*/ 147320 h 534432"/>
                <a:gd name="connsiteX5" fmla="*/ 183410 w 255571"/>
                <a:gd name="connsiteY5" fmla="*/ 0 h 534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571" h="534432">
                  <a:moveTo>
                    <a:pt x="183410" y="0"/>
                  </a:moveTo>
                  <a:cubicBezTo>
                    <a:pt x="206270" y="0"/>
                    <a:pt x="276543" y="59267"/>
                    <a:pt x="249450" y="147320"/>
                  </a:cubicBezTo>
                  <a:cubicBezTo>
                    <a:pt x="222357" y="235373"/>
                    <a:pt x="58950" y="491913"/>
                    <a:pt x="20850" y="528320"/>
                  </a:cubicBezTo>
                  <a:cubicBezTo>
                    <a:pt x="-17250" y="564727"/>
                    <a:pt x="5610" y="429260"/>
                    <a:pt x="20850" y="365760"/>
                  </a:cubicBezTo>
                  <a:cubicBezTo>
                    <a:pt x="36090" y="302260"/>
                    <a:pt x="85197" y="207433"/>
                    <a:pt x="112290" y="147320"/>
                  </a:cubicBezTo>
                  <a:cubicBezTo>
                    <a:pt x="139383" y="87207"/>
                    <a:pt x="160550" y="0"/>
                    <a:pt x="18341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2" name="フリーフォーム: 図形 1121">
              <a:extLst>
                <a:ext uri="{FF2B5EF4-FFF2-40B4-BE49-F238E27FC236}">
                  <a16:creationId xmlns:a16="http://schemas.microsoft.com/office/drawing/2014/main" id="{FCE76D5F-6B0B-42BA-B57B-2E317FC60FA6}"/>
                </a:ext>
              </a:extLst>
            </p:cNvPr>
            <p:cNvSpPr/>
            <p:nvPr/>
          </p:nvSpPr>
          <p:spPr>
            <a:xfrm>
              <a:off x="3035753" y="5846776"/>
              <a:ext cx="561457" cy="858972"/>
            </a:xfrm>
            <a:custGeom>
              <a:avLst/>
              <a:gdLst>
                <a:gd name="connsiteX0" fmla="*/ 560887 w 561457"/>
                <a:gd name="connsiteY0" fmla="*/ 304 h 858972"/>
                <a:gd name="connsiteX1" fmla="*/ 327207 w 561457"/>
                <a:gd name="connsiteY1" fmla="*/ 396544 h 858972"/>
                <a:gd name="connsiteX2" fmla="*/ 144327 w 561457"/>
                <a:gd name="connsiteY2" fmla="*/ 569264 h 858972"/>
                <a:gd name="connsiteX3" fmla="*/ 2087 w 561457"/>
                <a:gd name="connsiteY3" fmla="*/ 858824 h 858972"/>
                <a:gd name="connsiteX4" fmla="*/ 73207 w 561457"/>
                <a:gd name="connsiteY4" fmla="*/ 604824 h 858972"/>
                <a:gd name="connsiteX5" fmla="*/ 256087 w 561457"/>
                <a:gd name="connsiteY5" fmla="*/ 335584 h 858972"/>
                <a:gd name="connsiteX6" fmla="*/ 560887 w 561457"/>
                <a:gd name="connsiteY6" fmla="*/ 304 h 858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457" h="858972">
                  <a:moveTo>
                    <a:pt x="560887" y="304"/>
                  </a:moveTo>
                  <a:cubicBezTo>
                    <a:pt x="572740" y="10464"/>
                    <a:pt x="396634" y="301717"/>
                    <a:pt x="327207" y="396544"/>
                  </a:cubicBezTo>
                  <a:cubicBezTo>
                    <a:pt x="257780" y="491371"/>
                    <a:pt x="198514" y="492217"/>
                    <a:pt x="144327" y="569264"/>
                  </a:cubicBezTo>
                  <a:cubicBezTo>
                    <a:pt x="90140" y="646311"/>
                    <a:pt x="13940" y="852897"/>
                    <a:pt x="2087" y="858824"/>
                  </a:cubicBezTo>
                  <a:cubicBezTo>
                    <a:pt x="-9766" y="864751"/>
                    <a:pt x="30874" y="692031"/>
                    <a:pt x="73207" y="604824"/>
                  </a:cubicBezTo>
                  <a:cubicBezTo>
                    <a:pt x="115540" y="517617"/>
                    <a:pt x="177347" y="434644"/>
                    <a:pt x="256087" y="335584"/>
                  </a:cubicBezTo>
                  <a:cubicBezTo>
                    <a:pt x="334827" y="236524"/>
                    <a:pt x="549034" y="-9856"/>
                    <a:pt x="560887" y="30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3" name="フリーフォーム: 図形 1122">
              <a:extLst>
                <a:ext uri="{FF2B5EF4-FFF2-40B4-BE49-F238E27FC236}">
                  <a16:creationId xmlns:a16="http://schemas.microsoft.com/office/drawing/2014/main" id="{1BF46545-4B3A-4842-A153-E4A83A4D17C9}"/>
                </a:ext>
              </a:extLst>
            </p:cNvPr>
            <p:cNvSpPr/>
            <p:nvPr/>
          </p:nvSpPr>
          <p:spPr>
            <a:xfrm>
              <a:off x="3536436" y="6238153"/>
              <a:ext cx="384241" cy="664818"/>
            </a:xfrm>
            <a:custGeom>
              <a:avLst/>
              <a:gdLst>
                <a:gd name="connsiteX0" fmla="*/ 339604 w 384241"/>
                <a:gd name="connsiteY0" fmla="*/ 87 h 664818"/>
                <a:gd name="connsiteX1" fmla="*/ 359924 w 384241"/>
                <a:gd name="connsiteY1" fmla="*/ 243927 h 664818"/>
                <a:gd name="connsiteX2" fmla="*/ 4324 w 384241"/>
                <a:gd name="connsiteY2" fmla="*/ 660487 h 664818"/>
                <a:gd name="connsiteX3" fmla="*/ 166884 w 384241"/>
                <a:gd name="connsiteY3" fmla="*/ 447127 h 664818"/>
                <a:gd name="connsiteX4" fmla="*/ 232924 w 384241"/>
                <a:gd name="connsiteY4" fmla="*/ 218527 h 664818"/>
                <a:gd name="connsiteX5" fmla="*/ 339604 w 384241"/>
                <a:gd name="connsiteY5" fmla="*/ 87 h 664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4241" h="664818">
                  <a:moveTo>
                    <a:pt x="339604" y="87"/>
                  </a:moveTo>
                  <a:cubicBezTo>
                    <a:pt x="360771" y="4320"/>
                    <a:pt x="415804" y="133860"/>
                    <a:pt x="359924" y="243927"/>
                  </a:cubicBezTo>
                  <a:cubicBezTo>
                    <a:pt x="304044" y="353994"/>
                    <a:pt x="36497" y="626620"/>
                    <a:pt x="4324" y="660487"/>
                  </a:cubicBezTo>
                  <a:cubicBezTo>
                    <a:pt x="-27849" y="694354"/>
                    <a:pt x="128784" y="520787"/>
                    <a:pt x="166884" y="447127"/>
                  </a:cubicBezTo>
                  <a:cubicBezTo>
                    <a:pt x="204984" y="373467"/>
                    <a:pt x="204137" y="290494"/>
                    <a:pt x="232924" y="218527"/>
                  </a:cubicBezTo>
                  <a:cubicBezTo>
                    <a:pt x="261711" y="146560"/>
                    <a:pt x="318437" y="-4146"/>
                    <a:pt x="339604" y="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4" name="フリーフォーム: 図形 1123">
              <a:extLst>
                <a:ext uri="{FF2B5EF4-FFF2-40B4-BE49-F238E27FC236}">
                  <a16:creationId xmlns:a16="http://schemas.microsoft.com/office/drawing/2014/main" id="{9BB91E64-9CCF-4741-9074-23537832B54D}"/>
                </a:ext>
              </a:extLst>
            </p:cNvPr>
            <p:cNvSpPr/>
            <p:nvPr/>
          </p:nvSpPr>
          <p:spPr>
            <a:xfrm>
              <a:off x="4185732" y="6090743"/>
              <a:ext cx="156380" cy="347262"/>
            </a:xfrm>
            <a:custGeom>
              <a:avLst/>
              <a:gdLst>
                <a:gd name="connsiteX0" fmla="*/ 188 w 156380"/>
                <a:gd name="connsiteY0" fmla="*/ 5257 h 347262"/>
                <a:gd name="connsiteX1" fmla="*/ 117028 w 156380"/>
                <a:gd name="connsiteY1" fmla="*/ 259257 h 347262"/>
                <a:gd name="connsiteX2" fmla="*/ 137348 w 156380"/>
                <a:gd name="connsiteY2" fmla="*/ 340537 h 347262"/>
                <a:gd name="connsiteX3" fmla="*/ 147508 w 156380"/>
                <a:gd name="connsiteY3" fmla="*/ 106857 h 347262"/>
                <a:gd name="connsiteX4" fmla="*/ 188 w 156380"/>
                <a:gd name="connsiteY4" fmla="*/ 5257 h 347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80" h="347262">
                  <a:moveTo>
                    <a:pt x="188" y="5257"/>
                  </a:moveTo>
                  <a:cubicBezTo>
                    <a:pt x="-4892" y="30657"/>
                    <a:pt x="94168" y="203377"/>
                    <a:pt x="117028" y="259257"/>
                  </a:cubicBezTo>
                  <a:cubicBezTo>
                    <a:pt x="139888" y="315137"/>
                    <a:pt x="132268" y="365937"/>
                    <a:pt x="137348" y="340537"/>
                  </a:cubicBezTo>
                  <a:cubicBezTo>
                    <a:pt x="142428" y="315137"/>
                    <a:pt x="170368" y="161890"/>
                    <a:pt x="147508" y="106857"/>
                  </a:cubicBezTo>
                  <a:cubicBezTo>
                    <a:pt x="124648" y="51824"/>
                    <a:pt x="5268" y="-20143"/>
                    <a:pt x="188" y="525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5" name="フリーフォーム: 図形 1124">
              <a:extLst>
                <a:ext uri="{FF2B5EF4-FFF2-40B4-BE49-F238E27FC236}">
                  <a16:creationId xmlns:a16="http://schemas.microsoft.com/office/drawing/2014/main" id="{5906B7E3-5CCF-4CFF-904A-44FF743197F1}"/>
                </a:ext>
              </a:extLst>
            </p:cNvPr>
            <p:cNvSpPr/>
            <p:nvPr/>
          </p:nvSpPr>
          <p:spPr>
            <a:xfrm>
              <a:off x="3968915" y="5955412"/>
              <a:ext cx="115508" cy="258050"/>
            </a:xfrm>
            <a:custGeom>
              <a:avLst/>
              <a:gdLst>
                <a:gd name="connsiteX0" fmla="*/ 115405 w 115508"/>
                <a:gd name="connsiteY0" fmla="*/ 23748 h 258050"/>
                <a:gd name="connsiteX1" fmla="*/ 23965 w 115508"/>
                <a:gd name="connsiteY1" fmla="*/ 257428 h 258050"/>
                <a:gd name="connsiteX2" fmla="*/ 29045 w 115508"/>
                <a:gd name="connsiteY2" fmla="*/ 89788 h 258050"/>
                <a:gd name="connsiteX3" fmla="*/ 3645 w 115508"/>
                <a:gd name="connsiteY3" fmla="*/ 13588 h 258050"/>
                <a:gd name="connsiteX4" fmla="*/ 115405 w 115508"/>
                <a:gd name="connsiteY4" fmla="*/ 23748 h 25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08" h="258050">
                  <a:moveTo>
                    <a:pt x="115405" y="23748"/>
                  </a:moveTo>
                  <a:cubicBezTo>
                    <a:pt x="118792" y="64388"/>
                    <a:pt x="38358" y="246421"/>
                    <a:pt x="23965" y="257428"/>
                  </a:cubicBezTo>
                  <a:cubicBezTo>
                    <a:pt x="9572" y="268435"/>
                    <a:pt x="32432" y="130428"/>
                    <a:pt x="29045" y="89788"/>
                  </a:cubicBezTo>
                  <a:cubicBezTo>
                    <a:pt x="25658" y="49148"/>
                    <a:pt x="-11595" y="22055"/>
                    <a:pt x="3645" y="13588"/>
                  </a:cubicBezTo>
                  <a:cubicBezTo>
                    <a:pt x="18885" y="5121"/>
                    <a:pt x="112018" y="-16892"/>
                    <a:pt x="115405" y="2374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6" name="フリーフォーム: 図形 1125">
              <a:extLst>
                <a:ext uri="{FF2B5EF4-FFF2-40B4-BE49-F238E27FC236}">
                  <a16:creationId xmlns:a16="http://schemas.microsoft.com/office/drawing/2014/main" id="{D3F32653-72A5-4DD8-A2AF-055ADBF90291}"/>
                </a:ext>
              </a:extLst>
            </p:cNvPr>
            <p:cNvSpPr/>
            <p:nvPr/>
          </p:nvSpPr>
          <p:spPr>
            <a:xfrm>
              <a:off x="4495153" y="4721537"/>
              <a:ext cx="115625" cy="702224"/>
            </a:xfrm>
            <a:custGeom>
              <a:avLst/>
              <a:gdLst>
                <a:gd name="connsiteX0" fmla="*/ 647 w 115625"/>
                <a:gd name="connsiteY0" fmla="*/ 7943 h 702224"/>
                <a:gd name="connsiteX1" fmla="*/ 97167 w 115625"/>
                <a:gd name="connsiteY1" fmla="*/ 226383 h 702224"/>
                <a:gd name="connsiteX2" fmla="*/ 112407 w 115625"/>
                <a:gd name="connsiteY2" fmla="*/ 693743 h 702224"/>
                <a:gd name="connsiteX3" fmla="*/ 56527 w 115625"/>
                <a:gd name="connsiteY3" fmla="*/ 490543 h 702224"/>
                <a:gd name="connsiteX4" fmla="*/ 647 w 115625"/>
                <a:gd name="connsiteY4" fmla="*/ 7943 h 70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625" h="702224">
                  <a:moveTo>
                    <a:pt x="647" y="7943"/>
                  </a:moveTo>
                  <a:cubicBezTo>
                    <a:pt x="7420" y="-36084"/>
                    <a:pt x="78540" y="112083"/>
                    <a:pt x="97167" y="226383"/>
                  </a:cubicBezTo>
                  <a:cubicBezTo>
                    <a:pt x="115794" y="340683"/>
                    <a:pt x="119180" y="649716"/>
                    <a:pt x="112407" y="693743"/>
                  </a:cubicBezTo>
                  <a:cubicBezTo>
                    <a:pt x="105634" y="737770"/>
                    <a:pt x="70920" y="601456"/>
                    <a:pt x="56527" y="490543"/>
                  </a:cubicBezTo>
                  <a:cubicBezTo>
                    <a:pt x="42134" y="379630"/>
                    <a:pt x="-6126" y="51970"/>
                    <a:pt x="647" y="79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8" name="フリーフォーム: 図形 1127">
              <a:extLst>
                <a:ext uri="{FF2B5EF4-FFF2-40B4-BE49-F238E27FC236}">
                  <a16:creationId xmlns:a16="http://schemas.microsoft.com/office/drawing/2014/main" id="{FFC4AF1A-2567-49A7-8E78-1ACF4A2699FD}"/>
                </a:ext>
              </a:extLst>
            </p:cNvPr>
            <p:cNvSpPr/>
            <p:nvPr/>
          </p:nvSpPr>
          <p:spPr>
            <a:xfrm>
              <a:off x="4535982" y="4033365"/>
              <a:ext cx="122700" cy="741835"/>
            </a:xfrm>
            <a:custGeom>
              <a:avLst/>
              <a:gdLst>
                <a:gd name="connsiteX0" fmla="*/ 5538 w 122700"/>
                <a:gd name="connsiteY0" fmla="*/ 155 h 741835"/>
                <a:gd name="connsiteX1" fmla="*/ 71578 w 122700"/>
                <a:gd name="connsiteY1" fmla="*/ 203355 h 741835"/>
                <a:gd name="connsiteX2" fmla="*/ 117298 w 122700"/>
                <a:gd name="connsiteY2" fmla="*/ 543715 h 741835"/>
                <a:gd name="connsiteX3" fmla="*/ 117298 w 122700"/>
                <a:gd name="connsiteY3" fmla="*/ 741835 h 741835"/>
                <a:gd name="connsiteX4" fmla="*/ 76658 w 122700"/>
                <a:gd name="connsiteY4" fmla="*/ 543715 h 741835"/>
                <a:gd name="connsiteX5" fmla="*/ 51258 w 122700"/>
                <a:gd name="connsiteY5" fmla="*/ 360835 h 741835"/>
                <a:gd name="connsiteX6" fmla="*/ 10618 w 122700"/>
                <a:gd name="connsiteY6" fmla="*/ 172875 h 741835"/>
                <a:gd name="connsiteX7" fmla="*/ 5538 w 122700"/>
                <a:gd name="connsiteY7" fmla="*/ 155 h 741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700" h="741835">
                  <a:moveTo>
                    <a:pt x="5538" y="155"/>
                  </a:moveTo>
                  <a:cubicBezTo>
                    <a:pt x="15698" y="5235"/>
                    <a:pt x="52951" y="112762"/>
                    <a:pt x="71578" y="203355"/>
                  </a:cubicBezTo>
                  <a:cubicBezTo>
                    <a:pt x="90205" y="293948"/>
                    <a:pt x="109678" y="453968"/>
                    <a:pt x="117298" y="543715"/>
                  </a:cubicBezTo>
                  <a:cubicBezTo>
                    <a:pt x="124918" y="633462"/>
                    <a:pt x="124071" y="741835"/>
                    <a:pt x="117298" y="741835"/>
                  </a:cubicBezTo>
                  <a:cubicBezTo>
                    <a:pt x="110525" y="741835"/>
                    <a:pt x="87665" y="607215"/>
                    <a:pt x="76658" y="543715"/>
                  </a:cubicBezTo>
                  <a:cubicBezTo>
                    <a:pt x="65651" y="480215"/>
                    <a:pt x="62265" y="422642"/>
                    <a:pt x="51258" y="360835"/>
                  </a:cubicBezTo>
                  <a:cubicBezTo>
                    <a:pt x="40251" y="299028"/>
                    <a:pt x="20778" y="229602"/>
                    <a:pt x="10618" y="172875"/>
                  </a:cubicBezTo>
                  <a:cubicBezTo>
                    <a:pt x="458" y="116148"/>
                    <a:pt x="-4622" y="-4925"/>
                    <a:pt x="5538" y="1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9" name="フリーフォーム: 図形 1128">
              <a:extLst>
                <a:ext uri="{FF2B5EF4-FFF2-40B4-BE49-F238E27FC236}">
                  <a16:creationId xmlns:a16="http://schemas.microsoft.com/office/drawing/2014/main" id="{79AB8F8A-2F8F-4A2B-BA0C-BBFA324FE14F}"/>
                </a:ext>
              </a:extLst>
            </p:cNvPr>
            <p:cNvSpPr/>
            <p:nvPr/>
          </p:nvSpPr>
          <p:spPr>
            <a:xfrm>
              <a:off x="4517419" y="4816584"/>
              <a:ext cx="181640" cy="920777"/>
            </a:xfrm>
            <a:custGeom>
              <a:avLst/>
              <a:gdLst>
                <a:gd name="connsiteX0" fmla="*/ 181581 w 181640"/>
                <a:gd name="connsiteY0" fmla="*/ 4336 h 920777"/>
                <a:gd name="connsiteX1" fmla="*/ 74901 w 181640"/>
                <a:gd name="connsiteY1" fmla="*/ 293896 h 920777"/>
                <a:gd name="connsiteX2" fmla="*/ 3781 w 181640"/>
                <a:gd name="connsiteY2" fmla="*/ 573296 h 920777"/>
                <a:gd name="connsiteX3" fmla="*/ 13941 w 181640"/>
                <a:gd name="connsiteY3" fmla="*/ 766336 h 920777"/>
                <a:gd name="connsiteX4" fmla="*/ 49501 w 181640"/>
                <a:gd name="connsiteY4" fmla="*/ 918736 h 920777"/>
                <a:gd name="connsiteX5" fmla="*/ 54581 w 181640"/>
                <a:gd name="connsiteY5" fmla="*/ 654576 h 920777"/>
                <a:gd name="connsiteX6" fmla="*/ 59661 w 181640"/>
                <a:gd name="connsiteY6" fmla="*/ 527576 h 920777"/>
                <a:gd name="connsiteX7" fmla="*/ 181581 w 181640"/>
                <a:gd name="connsiteY7" fmla="*/ 4336 h 92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640" h="920777">
                  <a:moveTo>
                    <a:pt x="181581" y="4336"/>
                  </a:moveTo>
                  <a:cubicBezTo>
                    <a:pt x="184121" y="-34611"/>
                    <a:pt x="104534" y="199069"/>
                    <a:pt x="74901" y="293896"/>
                  </a:cubicBezTo>
                  <a:cubicBezTo>
                    <a:pt x="45268" y="388723"/>
                    <a:pt x="13941" y="494556"/>
                    <a:pt x="3781" y="573296"/>
                  </a:cubicBezTo>
                  <a:cubicBezTo>
                    <a:pt x="-6379" y="652036"/>
                    <a:pt x="6321" y="708763"/>
                    <a:pt x="13941" y="766336"/>
                  </a:cubicBezTo>
                  <a:cubicBezTo>
                    <a:pt x="21561" y="823909"/>
                    <a:pt x="42728" y="937363"/>
                    <a:pt x="49501" y="918736"/>
                  </a:cubicBezTo>
                  <a:cubicBezTo>
                    <a:pt x="56274" y="900109"/>
                    <a:pt x="52888" y="719769"/>
                    <a:pt x="54581" y="654576"/>
                  </a:cubicBezTo>
                  <a:cubicBezTo>
                    <a:pt x="56274" y="589383"/>
                    <a:pt x="40188" y="634256"/>
                    <a:pt x="59661" y="527576"/>
                  </a:cubicBezTo>
                  <a:cubicBezTo>
                    <a:pt x="79134" y="420896"/>
                    <a:pt x="179041" y="43283"/>
                    <a:pt x="181581" y="43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0" name="フリーフォーム: 図形 1129">
              <a:extLst>
                <a:ext uri="{FF2B5EF4-FFF2-40B4-BE49-F238E27FC236}">
                  <a16:creationId xmlns:a16="http://schemas.microsoft.com/office/drawing/2014/main" id="{511F747A-3B9A-4B29-8BDE-71320257344E}"/>
                </a:ext>
              </a:extLst>
            </p:cNvPr>
            <p:cNvSpPr/>
            <p:nvPr/>
          </p:nvSpPr>
          <p:spPr>
            <a:xfrm>
              <a:off x="4327846" y="5588480"/>
              <a:ext cx="184191" cy="688581"/>
            </a:xfrm>
            <a:custGeom>
              <a:avLst/>
              <a:gdLst>
                <a:gd name="connsiteX0" fmla="*/ 183194 w 184191"/>
                <a:gd name="connsiteY0" fmla="*/ 4600 h 688581"/>
                <a:gd name="connsiteX1" fmla="*/ 137474 w 184191"/>
                <a:gd name="connsiteY1" fmla="*/ 329720 h 688581"/>
                <a:gd name="connsiteX2" fmla="*/ 314 w 184191"/>
                <a:gd name="connsiteY2" fmla="*/ 685320 h 688581"/>
                <a:gd name="connsiteX3" fmla="*/ 101914 w 184191"/>
                <a:gd name="connsiteY3" fmla="*/ 497360 h 688581"/>
                <a:gd name="connsiteX4" fmla="*/ 167954 w 184191"/>
                <a:gd name="connsiteY4" fmla="*/ 344960 h 688581"/>
                <a:gd name="connsiteX5" fmla="*/ 101914 w 184191"/>
                <a:gd name="connsiteY5" fmla="*/ 151920 h 688581"/>
                <a:gd name="connsiteX6" fmla="*/ 183194 w 184191"/>
                <a:gd name="connsiteY6" fmla="*/ 4600 h 68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191" h="688581">
                  <a:moveTo>
                    <a:pt x="183194" y="4600"/>
                  </a:moveTo>
                  <a:cubicBezTo>
                    <a:pt x="189121" y="34233"/>
                    <a:pt x="167954" y="216267"/>
                    <a:pt x="137474" y="329720"/>
                  </a:cubicBezTo>
                  <a:cubicBezTo>
                    <a:pt x="106994" y="443173"/>
                    <a:pt x="6241" y="657380"/>
                    <a:pt x="314" y="685320"/>
                  </a:cubicBezTo>
                  <a:cubicBezTo>
                    <a:pt x="-5613" y="713260"/>
                    <a:pt x="73974" y="554087"/>
                    <a:pt x="101914" y="497360"/>
                  </a:cubicBezTo>
                  <a:cubicBezTo>
                    <a:pt x="129854" y="440633"/>
                    <a:pt x="167954" y="402533"/>
                    <a:pt x="167954" y="344960"/>
                  </a:cubicBezTo>
                  <a:cubicBezTo>
                    <a:pt x="167954" y="287387"/>
                    <a:pt x="106147" y="207800"/>
                    <a:pt x="101914" y="151920"/>
                  </a:cubicBezTo>
                  <a:cubicBezTo>
                    <a:pt x="97681" y="96040"/>
                    <a:pt x="177267" y="-25033"/>
                    <a:pt x="183194" y="46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1" name="フリーフォーム: 図形 1130">
              <a:extLst>
                <a:ext uri="{FF2B5EF4-FFF2-40B4-BE49-F238E27FC236}">
                  <a16:creationId xmlns:a16="http://schemas.microsoft.com/office/drawing/2014/main" id="{881C524D-8547-4EFA-A9CB-92083D112C59}"/>
                </a:ext>
              </a:extLst>
            </p:cNvPr>
            <p:cNvSpPr/>
            <p:nvPr/>
          </p:nvSpPr>
          <p:spPr>
            <a:xfrm>
              <a:off x="4168082" y="5982899"/>
              <a:ext cx="309924" cy="899649"/>
            </a:xfrm>
            <a:custGeom>
              <a:avLst/>
              <a:gdLst>
                <a:gd name="connsiteX0" fmla="*/ 307855 w 309924"/>
                <a:gd name="connsiteY0" fmla="*/ 62 h 899649"/>
                <a:gd name="connsiteX1" fmla="*/ 272295 w 309924"/>
                <a:gd name="connsiteY1" fmla="*/ 193102 h 899649"/>
                <a:gd name="connsiteX2" fmla="*/ 160535 w 309924"/>
                <a:gd name="connsiteY2" fmla="*/ 365822 h 899649"/>
                <a:gd name="connsiteX3" fmla="*/ 104655 w 309924"/>
                <a:gd name="connsiteY3" fmla="*/ 670622 h 899649"/>
                <a:gd name="connsiteX4" fmla="*/ 18295 w 309924"/>
                <a:gd name="connsiteY4" fmla="*/ 899222 h 899649"/>
                <a:gd name="connsiteX5" fmla="*/ 13215 w 309924"/>
                <a:gd name="connsiteY5" fmla="*/ 721422 h 899649"/>
                <a:gd name="connsiteX6" fmla="*/ 165615 w 309924"/>
                <a:gd name="connsiteY6" fmla="*/ 497902 h 899649"/>
                <a:gd name="connsiteX7" fmla="*/ 292615 w 309924"/>
                <a:gd name="connsiteY7" fmla="*/ 213422 h 899649"/>
                <a:gd name="connsiteX8" fmla="*/ 307855 w 309924"/>
                <a:gd name="connsiteY8" fmla="*/ 62 h 899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9924" h="899649">
                  <a:moveTo>
                    <a:pt x="307855" y="62"/>
                  </a:moveTo>
                  <a:cubicBezTo>
                    <a:pt x="304468" y="-3325"/>
                    <a:pt x="296848" y="132142"/>
                    <a:pt x="272295" y="193102"/>
                  </a:cubicBezTo>
                  <a:cubicBezTo>
                    <a:pt x="247742" y="254062"/>
                    <a:pt x="188475" y="286235"/>
                    <a:pt x="160535" y="365822"/>
                  </a:cubicBezTo>
                  <a:cubicBezTo>
                    <a:pt x="132595" y="445409"/>
                    <a:pt x="128362" y="581722"/>
                    <a:pt x="104655" y="670622"/>
                  </a:cubicBezTo>
                  <a:cubicBezTo>
                    <a:pt x="80948" y="759522"/>
                    <a:pt x="33535" y="890755"/>
                    <a:pt x="18295" y="899222"/>
                  </a:cubicBezTo>
                  <a:cubicBezTo>
                    <a:pt x="3055" y="907689"/>
                    <a:pt x="-11338" y="788309"/>
                    <a:pt x="13215" y="721422"/>
                  </a:cubicBezTo>
                  <a:cubicBezTo>
                    <a:pt x="37768" y="654535"/>
                    <a:pt x="119048" y="582569"/>
                    <a:pt x="165615" y="497902"/>
                  </a:cubicBezTo>
                  <a:cubicBezTo>
                    <a:pt x="212182" y="413235"/>
                    <a:pt x="272295" y="293009"/>
                    <a:pt x="292615" y="213422"/>
                  </a:cubicBezTo>
                  <a:cubicBezTo>
                    <a:pt x="312935" y="133835"/>
                    <a:pt x="311242" y="3449"/>
                    <a:pt x="307855" y="6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2" name="フリーフォーム: 図形 1131">
              <a:extLst>
                <a:ext uri="{FF2B5EF4-FFF2-40B4-BE49-F238E27FC236}">
                  <a16:creationId xmlns:a16="http://schemas.microsoft.com/office/drawing/2014/main" id="{0FDF058F-6FB1-4FD0-B3F4-54619ECC8E8A}"/>
                </a:ext>
              </a:extLst>
            </p:cNvPr>
            <p:cNvSpPr/>
            <p:nvPr/>
          </p:nvSpPr>
          <p:spPr>
            <a:xfrm>
              <a:off x="4669363" y="6401074"/>
              <a:ext cx="1242349" cy="467066"/>
            </a:xfrm>
            <a:custGeom>
              <a:avLst/>
              <a:gdLst>
                <a:gd name="connsiteX0" fmla="*/ 1240370 w 1242349"/>
                <a:gd name="connsiteY0" fmla="*/ 71693 h 467066"/>
                <a:gd name="connsiteX1" fmla="*/ 762004 w 1242349"/>
                <a:gd name="connsiteY1" fmla="*/ 126726 h 467066"/>
                <a:gd name="connsiteX2" fmla="*/ 537637 w 1242349"/>
                <a:gd name="connsiteY2" fmla="*/ 359559 h 467066"/>
                <a:gd name="connsiteX3" fmla="*/ 495304 w 1242349"/>
                <a:gd name="connsiteY3" fmla="*/ 448459 h 467066"/>
                <a:gd name="connsiteX4" fmla="*/ 4 w 1242349"/>
                <a:gd name="connsiteY4" fmla="*/ 448459 h 467066"/>
                <a:gd name="connsiteX5" fmla="*/ 486837 w 1242349"/>
                <a:gd name="connsiteY5" fmla="*/ 249493 h 467066"/>
                <a:gd name="connsiteX6" fmla="*/ 914404 w 1242349"/>
                <a:gd name="connsiteY6" fmla="*/ 8193 h 467066"/>
                <a:gd name="connsiteX7" fmla="*/ 1240370 w 1242349"/>
                <a:gd name="connsiteY7" fmla="*/ 71693 h 46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2349" h="467066">
                  <a:moveTo>
                    <a:pt x="1240370" y="71693"/>
                  </a:moveTo>
                  <a:cubicBezTo>
                    <a:pt x="1214970" y="91449"/>
                    <a:pt x="879126" y="78748"/>
                    <a:pt x="762004" y="126726"/>
                  </a:cubicBezTo>
                  <a:cubicBezTo>
                    <a:pt x="644882" y="174704"/>
                    <a:pt x="582087" y="305937"/>
                    <a:pt x="537637" y="359559"/>
                  </a:cubicBezTo>
                  <a:cubicBezTo>
                    <a:pt x="493187" y="413181"/>
                    <a:pt x="584909" y="433642"/>
                    <a:pt x="495304" y="448459"/>
                  </a:cubicBezTo>
                  <a:cubicBezTo>
                    <a:pt x="405699" y="463276"/>
                    <a:pt x="1415" y="481620"/>
                    <a:pt x="4" y="448459"/>
                  </a:cubicBezTo>
                  <a:cubicBezTo>
                    <a:pt x="-1407" y="415298"/>
                    <a:pt x="334437" y="322871"/>
                    <a:pt x="486837" y="249493"/>
                  </a:cubicBezTo>
                  <a:cubicBezTo>
                    <a:pt x="639237" y="176115"/>
                    <a:pt x="788110" y="41354"/>
                    <a:pt x="914404" y="8193"/>
                  </a:cubicBezTo>
                  <a:cubicBezTo>
                    <a:pt x="1040698" y="-24968"/>
                    <a:pt x="1265770" y="51937"/>
                    <a:pt x="1240370" y="71693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3" name="フリーフォーム: 図形 1132">
              <a:extLst>
                <a:ext uri="{FF2B5EF4-FFF2-40B4-BE49-F238E27FC236}">
                  <a16:creationId xmlns:a16="http://schemas.microsoft.com/office/drawing/2014/main" id="{3EA41059-8CAF-4975-BC05-ADE82C464F4A}"/>
                </a:ext>
              </a:extLst>
            </p:cNvPr>
            <p:cNvSpPr/>
            <p:nvPr/>
          </p:nvSpPr>
          <p:spPr>
            <a:xfrm>
              <a:off x="6044865" y="4908432"/>
              <a:ext cx="551325" cy="916840"/>
            </a:xfrm>
            <a:custGeom>
              <a:avLst/>
              <a:gdLst>
                <a:gd name="connsiteX0" fmla="*/ 135802 w 551325"/>
                <a:gd name="connsiteY0" fmla="*/ 53035 h 916840"/>
                <a:gd name="connsiteX1" fmla="*/ 144268 w 551325"/>
                <a:gd name="connsiteY1" fmla="*/ 256235 h 916840"/>
                <a:gd name="connsiteX2" fmla="*/ 335 w 551325"/>
                <a:gd name="connsiteY2" fmla="*/ 637235 h 916840"/>
                <a:gd name="connsiteX3" fmla="*/ 190835 w 551325"/>
                <a:gd name="connsiteY3" fmla="*/ 916635 h 916840"/>
                <a:gd name="connsiteX4" fmla="*/ 271268 w 551325"/>
                <a:gd name="connsiteY4" fmla="*/ 594901 h 916840"/>
                <a:gd name="connsiteX5" fmla="*/ 550668 w 551325"/>
                <a:gd name="connsiteY5" fmla="*/ 27635 h 916840"/>
                <a:gd name="connsiteX6" fmla="*/ 343235 w 551325"/>
                <a:gd name="connsiteY6" fmla="*/ 86901 h 916840"/>
                <a:gd name="connsiteX7" fmla="*/ 135802 w 551325"/>
                <a:gd name="connsiteY7" fmla="*/ 53035 h 916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1325" h="916840">
                  <a:moveTo>
                    <a:pt x="135802" y="53035"/>
                  </a:moveTo>
                  <a:cubicBezTo>
                    <a:pt x="102641" y="81257"/>
                    <a:pt x="166846" y="158868"/>
                    <a:pt x="144268" y="256235"/>
                  </a:cubicBezTo>
                  <a:cubicBezTo>
                    <a:pt x="121690" y="353602"/>
                    <a:pt x="-7426" y="527168"/>
                    <a:pt x="335" y="637235"/>
                  </a:cubicBezTo>
                  <a:cubicBezTo>
                    <a:pt x="8096" y="747302"/>
                    <a:pt x="145680" y="923691"/>
                    <a:pt x="190835" y="916635"/>
                  </a:cubicBezTo>
                  <a:cubicBezTo>
                    <a:pt x="235990" y="909579"/>
                    <a:pt x="211296" y="743068"/>
                    <a:pt x="271268" y="594901"/>
                  </a:cubicBezTo>
                  <a:cubicBezTo>
                    <a:pt x="331240" y="446734"/>
                    <a:pt x="538674" y="112302"/>
                    <a:pt x="550668" y="27635"/>
                  </a:cubicBezTo>
                  <a:cubicBezTo>
                    <a:pt x="562663" y="-57032"/>
                    <a:pt x="407441" y="79140"/>
                    <a:pt x="343235" y="86901"/>
                  </a:cubicBezTo>
                  <a:cubicBezTo>
                    <a:pt x="279030" y="94662"/>
                    <a:pt x="168963" y="24813"/>
                    <a:pt x="135802" y="53035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4" name="フリーフォーム: 図形 1133">
              <a:extLst>
                <a:ext uri="{FF2B5EF4-FFF2-40B4-BE49-F238E27FC236}">
                  <a16:creationId xmlns:a16="http://schemas.microsoft.com/office/drawing/2014/main" id="{22D47FAB-13F7-4806-9F2B-266A67DB1C6E}"/>
                </a:ext>
              </a:extLst>
            </p:cNvPr>
            <p:cNvSpPr/>
            <p:nvPr/>
          </p:nvSpPr>
          <p:spPr>
            <a:xfrm>
              <a:off x="8417067" y="4689374"/>
              <a:ext cx="117052" cy="654202"/>
            </a:xfrm>
            <a:custGeom>
              <a:avLst/>
              <a:gdLst>
                <a:gd name="connsiteX0" fmla="*/ 107173 w 117052"/>
                <a:gd name="connsiteY0" fmla="*/ 29946 h 654202"/>
                <a:gd name="connsiteX1" fmla="*/ 107173 w 117052"/>
                <a:gd name="connsiteY1" fmla="*/ 80746 h 654202"/>
                <a:gd name="connsiteX2" fmla="*/ 61453 w 117052"/>
                <a:gd name="connsiteY2" fmla="*/ 649706 h 654202"/>
                <a:gd name="connsiteX3" fmla="*/ 493 w 117052"/>
                <a:gd name="connsiteY3" fmla="*/ 329666 h 654202"/>
                <a:gd name="connsiteX4" fmla="*/ 107173 w 117052"/>
                <a:gd name="connsiteY4" fmla="*/ 29946 h 654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052" h="654202">
                  <a:moveTo>
                    <a:pt x="107173" y="29946"/>
                  </a:moveTo>
                  <a:cubicBezTo>
                    <a:pt x="124953" y="-11541"/>
                    <a:pt x="114793" y="-22547"/>
                    <a:pt x="107173" y="80746"/>
                  </a:cubicBezTo>
                  <a:cubicBezTo>
                    <a:pt x="99553" y="184039"/>
                    <a:pt x="79233" y="608219"/>
                    <a:pt x="61453" y="649706"/>
                  </a:cubicBezTo>
                  <a:cubicBezTo>
                    <a:pt x="43673" y="691193"/>
                    <a:pt x="-5434" y="434653"/>
                    <a:pt x="493" y="329666"/>
                  </a:cubicBezTo>
                  <a:cubicBezTo>
                    <a:pt x="6420" y="224679"/>
                    <a:pt x="89393" y="71433"/>
                    <a:pt x="107173" y="2994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5" name="フリーフォーム: 図形 1134">
              <a:extLst>
                <a:ext uri="{FF2B5EF4-FFF2-40B4-BE49-F238E27FC236}">
                  <a16:creationId xmlns:a16="http://schemas.microsoft.com/office/drawing/2014/main" id="{9E7CC464-9CAB-43E7-BDC1-EF28B68C0056}"/>
                </a:ext>
              </a:extLst>
            </p:cNvPr>
            <p:cNvSpPr/>
            <p:nvPr/>
          </p:nvSpPr>
          <p:spPr>
            <a:xfrm>
              <a:off x="6124171" y="6181104"/>
              <a:ext cx="339234" cy="724282"/>
            </a:xfrm>
            <a:custGeom>
              <a:avLst/>
              <a:gdLst>
                <a:gd name="connsiteX0" fmla="*/ 337589 w 339234"/>
                <a:gd name="connsiteY0" fmla="*/ 1256 h 724282"/>
                <a:gd name="connsiteX1" fmla="*/ 164869 w 339234"/>
                <a:gd name="connsiteY1" fmla="*/ 361936 h 724282"/>
                <a:gd name="connsiteX2" fmla="*/ 139469 w 339234"/>
                <a:gd name="connsiteY2" fmla="*/ 712456 h 724282"/>
                <a:gd name="connsiteX3" fmla="*/ 7389 w 339234"/>
                <a:gd name="connsiteY3" fmla="*/ 605776 h 724282"/>
                <a:gd name="connsiteX4" fmla="*/ 48029 w 339234"/>
                <a:gd name="connsiteY4" fmla="*/ 255256 h 724282"/>
                <a:gd name="connsiteX5" fmla="*/ 337589 w 339234"/>
                <a:gd name="connsiteY5" fmla="*/ 1256 h 72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9234" h="724282">
                  <a:moveTo>
                    <a:pt x="337589" y="1256"/>
                  </a:moveTo>
                  <a:cubicBezTo>
                    <a:pt x="357062" y="19036"/>
                    <a:pt x="197889" y="243403"/>
                    <a:pt x="164869" y="361936"/>
                  </a:cubicBezTo>
                  <a:cubicBezTo>
                    <a:pt x="131849" y="480469"/>
                    <a:pt x="165716" y="671816"/>
                    <a:pt x="139469" y="712456"/>
                  </a:cubicBezTo>
                  <a:cubicBezTo>
                    <a:pt x="113222" y="753096"/>
                    <a:pt x="22629" y="681976"/>
                    <a:pt x="7389" y="605776"/>
                  </a:cubicBezTo>
                  <a:cubicBezTo>
                    <a:pt x="-7851" y="529576"/>
                    <a:pt x="-1924" y="351776"/>
                    <a:pt x="48029" y="255256"/>
                  </a:cubicBezTo>
                  <a:cubicBezTo>
                    <a:pt x="97982" y="158736"/>
                    <a:pt x="318116" y="-16524"/>
                    <a:pt x="337589" y="125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6" name="フリーフォーム: 図形 1135">
              <a:extLst>
                <a:ext uri="{FF2B5EF4-FFF2-40B4-BE49-F238E27FC236}">
                  <a16:creationId xmlns:a16="http://schemas.microsoft.com/office/drawing/2014/main" id="{67B9CF44-A822-43DC-9FC3-33F23B72FD80}"/>
                </a:ext>
              </a:extLst>
            </p:cNvPr>
            <p:cNvSpPr/>
            <p:nvPr/>
          </p:nvSpPr>
          <p:spPr>
            <a:xfrm>
              <a:off x="6554386" y="6133664"/>
              <a:ext cx="306061" cy="818552"/>
            </a:xfrm>
            <a:custGeom>
              <a:avLst/>
              <a:gdLst>
                <a:gd name="connsiteX0" fmla="*/ 3894 w 306061"/>
                <a:gd name="connsiteY0" fmla="*/ 33456 h 818552"/>
                <a:gd name="connsiteX1" fmla="*/ 110574 w 306061"/>
                <a:gd name="connsiteY1" fmla="*/ 373816 h 818552"/>
                <a:gd name="connsiteX2" fmla="*/ 69934 w 306061"/>
                <a:gd name="connsiteY2" fmla="*/ 815776 h 818552"/>
                <a:gd name="connsiteX3" fmla="*/ 217254 w 306061"/>
                <a:gd name="connsiteY3" fmla="*/ 546536 h 818552"/>
                <a:gd name="connsiteX4" fmla="*/ 298534 w 306061"/>
                <a:gd name="connsiteY4" fmla="*/ 241736 h 818552"/>
                <a:gd name="connsiteX5" fmla="*/ 273134 w 306061"/>
                <a:gd name="connsiteY5" fmla="*/ 38536 h 818552"/>
                <a:gd name="connsiteX6" fmla="*/ 3894 w 306061"/>
                <a:gd name="connsiteY6" fmla="*/ 33456 h 818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6061" h="818552">
                  <a:moveTo>
                    <a:pt x="3894" y="33456"/>
                  </a:moveTo>
                  <a:cubicBezTo>
                    <a:pt x="-23199" y="89336"/>
                    <a:pt x="99567" y="243429"/>
                    <a:pt x="110574" y="373816"/>
                  </a:cubicBezTo>
                  <a:cubicBezTo>
                    <a:pt x="121581" y="504203"/>
                    <a:pt x="52154" y="786989"/>
                    <a:pt x="69934" y="815776"/>
                  </a:cubicBezTo>
                  <a:cubicBezTo>
                    <a:pt x="87714" y="844563"/>
                    <a:pt x="179154" y="642209"/>
                    <a:pt x="217254" y="546536"/>
                  </a:cubicBezTo>
                  <a:cubicBezTo>
                    <a:pt x="255354" y="450863"/>
                    <a:pt x="289221" y="326403"/>
                    <a:pt x="298534" y="241736"/>
                  </a:cubicBezTo>
                  <a:cubicBezTo>
                    <a:pt x="307847" y="157069"/>
                    <a:pt x="316314" y="76636"/>
                    <a:pt x="273134" y="38536"/>
                  </a:cubicBezTo>
                  <a:cubicBezTo>
                    <a:pt x="229954" y="436"/>
                    <a:pt x="30987" y="-22424"/>
                    <a:pt x="3894" y="3345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7" name="フリーフォーム: 図形 1136">
              <a:extLst>
                <a:ext uri="{FF2B5EF4-FFF2-40B4-BE49-F238E27FC236}">
                  <a16:creationId xmlns:a16="http://schemas.microsoft.com/office/drawing/2014/main" id="{24339985-56DB-4C4D-BF0E-4EBDF43F38B2}"/>
                </a:ext>
              </a:extLst>
            </p:cNvPr>
            <p:cNvSpPr/>
            <p:nvPr/>
          </p:nvSpPr>
          <p:spPr>
            <a:xfrm>
              <a:off x="6871399" y="5796078"/>
              <a:ext cx="142805" cy="1056858"/>
            </a:xfrm>
            <a:custGeom>
              <a:avLst/>
              <a:gdLst>
                <a:gd name="connsiteX0" fmla="*/ 1841 w 142805"/>
                <a:gd name="connsiteY0" fmla="*/ 202 h 1056858"/>
                <a:gd name="connsiteX1" fmla="*/ 133921 w 142805"/>
                <a:gd name="connsiteY1" fmla="*/ 289762 h 1056858"/>
                <a:gd name="connsiteX2" fmla="*/ 128841 w 142805"/>
                <a:gd name="connsiteY2" fmla="*/ 528522 h 1056858"/>
                <a:gd name="connsiteX3" fmla="*/ 113601 w 142805"/>
                <a:gd name="connsiteY3" fmla="*/ 843482 h 1056858"/>
                <a:gd name="connsiteX4" fmla="*/ 27241 w 142805"/>
                <a:gd name="connsiteY4" fmla="*/ 1056842 h 1056858"/>
                <a:gd name="connsiteX5" fmla="*/ 72961 w 142805"/>
                <a:gd name="connsiteY5" fmla="*/ 833322 h 1056858"/>
                <a:gd name="connsiteX6" fmla="*/ 57721 w 142805"/>
                <a:gd name="connsiteY6" fmla="*/ 335482 h 1056858"/>
                <a:gd name="connsiteX7" fmla="*/ 1841 w 142805"/>
                <a:gd name="connsiteY7" fmla="*/ 202 h 105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05" h="1056858">
                  <a:moveTo>
                    <a:pt x="1841" y="202"/>
                  </a:moveTo>
                  <a:cubicBezTo>
                    <a:pt x="14541" y="-7418"/>
                    <a:pt x="112754" y="201709"/>
                    <a:pt x="133921" y="289762"/>
                  </a:cubicBezTo>
                  <a:cubicBezTo>
                    <a:pt x="155088" y="377815"/>
                    <a:pt x="132228" y="436236"/>
                    <a:pt x="128841" y="528522"/>
                  </a:cubicBezTo>
                  <a:cubicBezTo>
                    <a:pt x="125454" y="620808"/>
                    <a:pt x="130534" y="755429"/>
                    <a:pt x="113601" y="843482"/>
                  </a:cubicBezTo>
                  <a:cubicBezTo>
                    <a:pt x="96668" y="931535"/>
                    <a:pt x="34014" y="1058535"/>
                    <a:pt x="27241" y="1056842"/>
                  </a:cubicBezTo>
                  <a:cubicBezTo>
                    <a:pt x="20468" y="1055149"/>
                    <a:pt x="67881" y="953549"/>
                    <a:pt x="72961" y="833322"/>
                  </a:cubicBezTo>
                  <a:cubicBezTo>
                    <a:pt x="78041" y="713095"/>
                    <a:pt x="69574" y="474335"/>
                    <a:pt x="57721" y="335482"/>
                  </a:cubicBezTo>
                  <a:cubicBezTo>
                    <a:pt x="45868" y="196629"/>
                    <a:pt x="-10859" y="7822"/>
                    <a:pt x="1841" y="2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8" name="フリーフォーム: 図形 1137">
              <a:extLst>
                <a:ext uri="{FF2B5EF4-FFF2-40B4-BE49-F238E27FC236}">
                  <a16:creationId xmlns:a16="http://schemas.microsoft.com/office/drawing/2014/main" id="{F4C6914E-088B-4A13-A7E3-3D5D8006ACC5}"/>
                </a:ext>
              </a:extLst>
            </p:cNvPr>
            <p:cNvSpPr/>
            <p:nvPr/>
          </p:nvSpPr>
          <p:spPr>
            <a:xfrm>
              <a:off x="7593639" y="5840364"/>
              <a:ext cx="275536" cy="1112244"/>
            </a:xfrm>
            <a:custGeom>
              <a:avLst/>
              <a:gdLst>
                <a:gd name="connsiteX0" fmla="*/ 961 w 275536"/>
                <a:gd name="connsiteY0" fmla="*/ 1636 h 1112244"/>
                <a:gd name="connsiteX1" fmla="*/ 36521 w 275536"/>
                <a:gd name="connsiteY1" fmla="*/ 428356 h 1112244"/>
                <a:gd name="connsiteX2" fmla="*/ 275281 w 275536"/>
                <a:gd name="connsiteY2" fmla="*/ 1058276 h 1112244"/>
                <a:gd name="connsiteX3" fmla="*/ 82241 w 275536"/>
                <a:gd name="connsiteY3" fmla="*/ 1058276 h 1112244"/>
                <a:gd name="connsiteX4" fmla="*/ 61921 w 275536"/>
                <a:gd name="connsiteY4" fmla="*/ 880476 h 1112244"/>
                <a:gd name="connsiteX5" fmla="*/ 36521 w 275536"/>
                <a:gd name="connsiteY5" fmla="*/ 580756 h 1112244"/>
                <a:gd name="connsiteX6" fmla="*/ 961 w 275536"/>
                <a:gd name="connsiteY6" fmla="*/ 1636 h 1112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536" h="1112244">
                  <a:moveTo>
                    <a:pt x="961" y="1636"/>
                  </a:moveTo>
                  <a:cubicBezTo>
                    <a:pt x="961" y="-23764"/>
                    <a:pt x="-9199" y="252249"/>
                    <a:pt x="36521" y="428356"/>
                  </a:cubicBezTo>
                  <a:cubicBezTo>
                    <a:pt x="82241" y="604463"/>
                    <a:pt x="267661" y="953289"/>
                    <a:pt x="275281" y="1058276"/>
                  </a:cubicBezTo>
                  <a:cubicBezTo>
                    <a:pt x="282901" y="1163263"/>
                    <a:pt x="117801" y="1087909"/>
                    <a:pt x="82241" y="1058276"/>
                  </a:cubicBezTo>
                  <a:cubicBezTo>
                    <a:pt x="46681" y="1028643"/>
                    <a:pt x="69541" y="960063"/>
                    <a:pt x="61921" y="880476"/>
                  </a:cubicBezTo>
                  <a:cubicBezTo>
                    <a:pt x="54301" y="800889"/>
                    <a:pt x="49221" y="723843"/>
                    <a:pt x="36521" y="580756"/>
                  </a:cubicBezTo>
                  <a:cubicBezTo>
                    <a:pt x="23821" y="437669"/>
                    <a:pt x="961" y="27036"/>
                    <a:pt x="961" y="16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9" name="フリーフォーム: 図形 1138">
              <a:extLst>
                <a:ext uri="{FF2B5EF4-FFF2-40B4-BE49-F238E27FC236}">
                  <a16:creationId xmlns:a16="http://schemas.microsoft.com/office/drawing/2014/main" id="{9A3ABD0A-B699-41BA-8A93-7713A0A92E49}"/>
                </a:ext>
              </a:extLst>
            </p:cNvPr>
            <p:cNvSpPr/>
            <p:nvPr/>
          </p:nvSpPr>
          <p:spPr>
            <a:xfrm>
              <a:off x="8008793" y="5826222"/>
              <a:ext cx="533946" cy="1147891"/>
            </a:xfrm>
            <a:custGeom>
              <a:avLst/>
              <a:gdLst>
                <a:gd name="connsiteX0" fmla="*/ 2367 w 533946"/>
                <a:gd name="connsiteY0" fmla="*/ 538 h 1147891"/>
                <a:gd name="connsiteX1" fmla="*/ 200487 w 533946"/>
                <a:gd name="connsiteY1" fmla="*/ 503458 h 1147891"/>
                <a:gd name="connsiteX2" fmla="*/ 459567 w 533946"/>
                <a:gd name="connsiteY2" fmla="*/ 793018 h 1147891"/>
                <a:gd name="connsiteX3" fmla="*/ 530687 w 533946"/>
                <a:gd name="connsiteY3" fmla="*/ 1143538 h 1147891"/>
                <a:gd name="connsiteX4" fmla="*/ 378287 w 533946"/>
                <a:gd name="connsiteY4" fmla="*/ 970818 h 1147891"/>
                <a:gd name="connsiteX5" fmla="*/ 302087 w 533946"/>
                <a:gd name="connsiteY5" fmla="*/ 701578 h 1147891"/>
                <a:gd name="connsiteX6" fmla="*/ 103967 w 533946"/>
                <a:gd name="connsiteY6" fmla="*/ 412018 h 1147891"/>
                <a:gd name="connsiteX7" fmla="*/ 2367 w 533946"/>
                <a:gd name="connsiteY7" fmla="*/ 538 h 1147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3946" h="1147891">
                  <a:moveTo>
                    <a:pt x="2367" y="538"/>
                  </a:moveTo>
                  <a:cubicBezTo>
                    <a:pt x="18454" y="15778"/>
                    <a:pt x="124287" y="371378"/>
                    <a:pt x="200487" y="503458"/>
                  </a:cubicBezTo>
                  <a:cubicBezTo>
                    <a:pt x="276687" y="635538"/>
                    <a:pt x="404534" y="686338"/>
                    <a:pt x="459567" y="793018"/>
                  </a:cubicBezTo>
                  <a:cubicBezTo>
                    <a:pt x="514600" y="899698"/>
                    <a:pt x="544234" y="1113905"/>
                    <a:pt x="530687" y="1143538"/>
                  </a:cubicBezTo>
                  <a:cubicBezTo>
                    <a:pt x="517140" y="1173171"/>
                    <a:pt x="416387" y="1044478"/>
                    <a:pt x="378287" y="970818"/>
                  </a:cubicBezTo>
                  <a:cubicBezTo>
                    <a:pt x="340187" y="897158"/>
                    <a:pt x="347807" y="794711"/>
                    <a:pt x="302087" y="701578"/>
                  </a:cubicBezTo>
                  <a:cubicBezTo>
                    <a:pt x="256367" y="608445"/>
                    <a:pt x="152227" y="526318"/>
                    <a:pt x="103967" y="412018"/>
                  </a:cubicBezTo>
                  <a:cubicBezTo>
                    <a:pt x="55707" y="297718"/>
                    <a:pt x="-13720" y="-14702"/>
                    <a:pt x="2367" y="53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0" name="フリーフォーム: 図形 1139">
              <a:extLst>
                <a:ext uri="{FF2B5EF4-FFF2-40B4-BE49-F238E27FC236}">
                  <a16:creationId xmlns:a16="http://schemas.microsoft.com/office/drawing/2014/main" id="{7E62E3B9-6727-4C05-A1AF-0E1E8F03D751}"/>
                </a:ext>
              </a:extLst>
            </p:cNvPr>
            <p:cNvSpPr/>
            <p:nvPr/>
          </p:nvSpPr>
          <p:spPr>
            <a:xfrm>
              <a:off x="8523727" y="3555997"/>
              <a:ext cx="132713" cy="1023063"/>
            </a:xfrm>
            <a:custGeom>
              <a:avLst/>
              <a:gdLst>
                <a:gd name="connsiteX0" fmla="*/ 513 w 132713"/>
                <a:gd name="connsiteY0" fmla="*/ 3 h 1023063"/>
                <a:gd name="connsiteX1" fmla="*/ 46233 w 132713"/>
                <a:gd name="connsiteY1" fmla="*/ 309883 h 1023063"/>
                <a:gd name="connsiteX2" fmla="*/ 102113 w 132713"/>
                <a:gd name="connsiteY2" fmla="*/ 807723 h 1023063"/>
                <a:gd name="connsiteX3" fmla="*/ 61473 w 132713"/>
                <a:gd name="connsiteY3" fmla="*/ 1016003 h 1023063"/>
                <a:gd name="connsiteX4" fmla="*/ 132593 w 132713"/>
                <a:gd name="connsiteY4" fmla="*/ 574043 h 1023063"/>
                <a:gd name="connsiteX5" fmla="*/ 76713 w 132713"/>
                <a:gd name="connsiteY5" fmla="*/ 314963 h 1023063"/>
                <a:gd name="connsiteX6" fmla="*/ 513 w 132713"/>
                <a:gd name="connsiteY6" fmla="*/ 3 h 1023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713" h="1023063">
                  <a:moveTo>
                    <a:pt x="513" y="3"/>
                  </a:moveTo>
                  <a:cubicBezTo>
                    <a:pt x="-4567" y="-844"/>
                    <a:pt x="29300" y="175263"/>
                    <a:pt x="46233" y="309883"/>
                  </a:cubicBezTo>
                  <a:cubicBezTo>
                    <a:pt x="63166" y="444503"/>
                    <a:pt x="99573" y="690036"/>
                    <a:pt x="102113" y="807723"/>
                  </a:cubicBezTo>
                  <a:cubicBezTo>
                    <a:pt x="104653" y="925410"/>
                    <a:pt x="56393" y="1054950"/>
                    <a:pt x="61473" y="1016003"/>
                  </a:cubicBezTo>
                  <a:cubicBezTo>
                    <a:pt x="66553" y="977056"/>
                    <a:pt x="130053" y="690883"/>
                    <a:pt x="132593" y="574043"/>
                  </a:cubicBezTo>
                  <a:cubicBezTo>
                    <a:pt x="135133" y="457203"/>
                    <a:pt x="97033" y="411483"/>
                    <a:pt x="76713" y="314963"/>
                  </a:cubicBezTo>
                  <a:cubicBezTo>
                    <a:pt x="56393" y="218443"/>
                    <a:pt x="5593" y="850"/>
                    <a:pt x="513" y="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1" name="フリーフォーム: 図形 1140">
              <a:extLst>
                <a:ext uri="{FF2B5EF4-FFF2-40B4-BE49-F238E27FC236}">
                  <a16:creationId xmlns:a16="http://schemas.microsoft.com/office/drawing/2014/main" id="{9C9FD6E8-3812-4ECC-AC57-14D35626C595}"/>
                </a:ext>
              </a:extLst>
            </p:cNvPr>
            <p:cNvSpPr/>
            <p:nvPr/>
          </p:nvSpPr>
          <p:spPr>
            <a:xfrm>
              <a:off x="8619714" y="4230722"/>
              <a:ext cx="41931" cy="809499"/>
            </a:xfrm>
            <a:custGeom>
              <a:avLst/>
              <a:gdLst>
                <a:gd name="connsiteX0" fmla="*/ 1046 w 41931"/>
                <a:gd name="connsiteY0" fmla="*/ 5998 h 809499"/>
                <a:gd name="connsiteX1" fmla="*/ 41686 w 41931"/>
                <a:gd name="connsiteY1" fmla="*/ 453038 h 809499"/>
                <a:gd name="connsiteX2" fmla="*/ 16286 w 41931"/>
                <a:gd name="connsiteY2" fmla="*/ 798478 h 809499"/>
                <a:gd name="connsiteX3" fmla="*/ 1046 w 41931"/>
                <a:gd name="connsiteY3" fmla="*/ 5998 h 8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31" h="809499">
                  <a:moveTo>
                    <a:pt x="1046" y="5998"/>
                  </a:moveTo>
                  <a:cubicBezTo>
                    <a:pt x="5279" y="-51575"/>
                    <a:pt x="39146" y="320958"/>
                    <a:pt x="41686" y="453038"/>
                  </a:cubicBezTo>
                  <a:cubicBezTo>
                    <a:pt x="44226" y="585118"/>
                    <a:pt x="26446" y="868751"/>
                    <a:pt x="16286" y="798478"/>
                  </a:cubicBezTo>
                  <a:cubicBezTo>
                    <a:pt x="6126" y="728205"/>
                    <a:pt x="-3187" y="63571"/>
                    <a:pt x="1046" y="599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2" name="フリーフォーム: 図形 1141">
              <a:extLst>
                <a:ext uri="{FF2B5EF4-FFF2-40B4-BE49-F238E27FC236}">
                  <a16:creationId xmlns:a16="http://schemas.microsoft.com/office/drawing/2014/main" id="{6473DAB6-FAB9-47C4-BB13-8D9C79D8A872}"/>
                </a:ext>
              </a:extLst>
            </p:cNvPr>
            <p:cNvSpPr/>
            <p:nvPr/>
          </p:nvSpPr>
          <p:spPr>
            <a:xfrm>
              <a:off x="8254981" y="5674208"/>
              <a:ext cx="475487" cy="1266353"/>
            </a:xfrm>
            <a:custGeom>
              <a:avLst/>
              <a:gdLst>
                <a:gd name="connsiteX0" fmla="*/ 19 w 475487"/>
                <a:gd name="connsiteY0" fmla="*/ 152 h 1266353"/>
                <a:gd name="connsiteX1" fmla="*/ 182899 w 475487"/>
                <a:gd name="connsiteY1" fmla="*/ 635152 h 1266353"/>
                <a:gd name="connsiteX2" fmla="*/ 457219 w 475487"/>
                <a:gd name="connsiteY2" fmla="*/ 1249832 h 1266353"/>
                <a:gd name="connsiteX3" fmla="*/ 421659 w 475487"/>
                <a:gd name="connsiteY3" fmla="*/ 1046632 h 1266353"/>
                <a:gd name="connsiteX4" fmla="*/ 193059 w 475487"/>
                <a:gd name="connsiteY4" fmla="*/ 579272 h 1266353"/>
                <a:gd name="connsiteX5" fmla="*/ 19 w 475487"/>
                <a:gd name="connsiteY5" fmla="*/ 152 h 1266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5487" h="1266353">
                  <a:moveTo>
                    <a:pt x="19" y="152"/>
                  </a:moveTo>
                  <a:cubicBezTo>
                    <a:pt x="-1674" y="9465"/>
                    <a:pt x="106699" y="426872"/>
                    <a:pt x="182899" y="635152"/>
                  </a:cubicBezTo>
                  <a:cubicBezTo>
                    <a:pt x="259099" y="843432"/>
                    <a:pt x="417426" y="1181252"/>
                    <a:pt x="457219" y="1249832"/>
                  </a:cubicBezTo>
                  <a:cubicBezTo>
                    <a:pt x="497012" y="1318412"/>
                    <a:pt x="465686" y="1158392"/>
                    <a:pt x="421659" y="1046632"/>
                  </a:cubicBezTo>
                  <a:cubicBezTo>
                    <a:pt x="377632" y="934872"/>
                    <a:pt x="260792" y="748605"/>
                    <a:pt x="193059" y="579272"/>
                  </a:cubicBezTo>
                  <a:cubicBezTo>
                    <a:pt x="125326" y="409939"/>
                    <a:pt x="1712" y="-9161"/>
                    <a:pt x="19" y="1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3" name="フリーフォーム: 図形 1142">
              <a:extLst>
                <a:ext uri="{FF2B5EF4-FFF2-40B4-BE49-F238E27FC236}">
                  <a16:creationId xmlns:a16="http://schemas.microsoft.com/office/drawing/2014/main" id="{A81566B6-F0A0-400C-A086-19233EB7AD24}"/>
                </a:ext>
              </a:extLst>
            </p:cNvPr>
            <p:cNvSpPr/>
            <p:nvPr/>
          </p:nvSpPr>
          <p:spPr>
            <a:xfrm>
              <a:off x="8543386" y="2432276"/>
              <a:ext cx="389517" cy="1788562"/>
            </a:xfrm>
            <a:custGeom>
              <a:avLst/>
              <a:gdLst>
                <a:gd name="connsiteX0" fmla="*/ 1174 w 389517"/>
                <a:gd name="connsiteY0" fmla="*/ 1044 h 1788562"/>
                <a:gd name="connsiteX1" fmla="*/ 173894 w 389517"/>
                <a:gd name="connsiteY1" fmla="*/ 153444 h 1788562"/>
                <a:gd name="connsiteX2" fmla="*/ 305974 w 389517"/>
                <a:gd name="connsiteY2" fmla="*/ 437924 h 1788562"/>
                <a:gd name="connsiteX3" fmla="*/ 295814 w 389517"/>
                <a:gd name="connsiteY3" fmla="*/ 839244 h 1788562"/>
                <a:gd name="connsiteX4" fmla="*/ 326294 w 389517"/>
                <a:gd name="connsiteY4" fmla="*/ 1311684 h 1788562"/>
                <a:gd name="connsiteX5" fmla="*/ 57054 w 389517"/>
                <a:gd name="connsiteY5" fmla="*/ 1779044 h 1788562"/>
                <a:gd name="connsiteX6" fmla="*/ 199294 w 389517"/>
                <a:gd name="connsiteY6" fmla="*/ 1596164 h 1788562"/>
                <a:gd name="connsiteX7" fmla="*/ 387254 w 389517"/>
                <a:gd name="connsiteY7" fmla="*/ 1240564 h 1788562"/>
                <a:gd name="connsiteX8" fmla="*/ 300894 w 389517"/>
                <a:gd name="connsiteY8" fmla="*/ 676684 h 1788562"/>
                <a:gd name="connsiteX9" fmla="*/ 265334 w 389517"/>
                <a:gd name="connsiteY9" fmla="*/ 224564 h 1788562"/>
                <a:gd name="connsiteX10" fmla="*/ 1174 w 389517"/>
                <a:gd name="connsiteY10" fmla="*/ 1044 h 1788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9517" h="1788562">
                  <a:moveTo>
                    <a:pt x="1174" y="1044"/>
                  </a:moveTo>
                  <a:cubicBezTo>
                    <a:pt x="-14066" y="-10809"/>
                    <a:pt x="123094" y="80631"/>
                    <a:pt x="173894" y="153444"/>
                  </a:cubicBezTo>
                  <a:cubicBezTo>
                    <a:pt x="224694" y="226257"/>
                    <a:pt x="285654" y="323624"/>
                    <a:pt x="305974" y="437924"/>
                  </a:cubicBezTo>
                  <a:cubicBezTo>
                    <a:pt x="326294" y="552224"/>
                    <a:pt x="292427" y="693617"/>
                    <a:pt x="295814" y="839244"/>
                  </a:cubicBezTo>
                  <a:cubicBezTo>
                    <a:pt x="299201" y="984871"/>
                    <a:pt x="366087" y="1155051"/>
                    <a:pt x="326294" y="1311684"/>
                  </a:cubicBezTo>
                  <a:cubicBezTo>
                    <a:pt x="286501" y="1468317"/>
                    <a:pt x="78221" y="1731631"/>
                    <a:pt x="57054" y="1779044"/>
                  </a:cubicBezTo>
                  <a:cubicBezTo>
                    <a:pt x="35887" y="1826457"/>
                    <a:pt x="144261" y="1685911"/>
                    <a:pt x="199294" y="1596164"/>
                  </a:cubicBezTo>
                  <a:cubicBezTo>
                    <a:pt x="254327" y="1506417"/>
                    <a:pt x="370321" y="1393811"/>
                    <a:pt x="387254" y="1240564"/>
                  </a:cubicBezTo>
                  <a:cubicBezTo>
                    <a:pt x="404187" y="1087317"/>
                    <a:pt x="321214" y="846017"/>
                    <a:pt x="300894" y="676684"/>
                  </a:cubicBezTo>
                  <a:cubicBezTo>
                    <a:pt x="280574" y="507351"/>
                    <a:pt x="311054" y="337171"/>
                    <a:pt x="265334" y="224564"/>
                  </a:cubicBezTo>
                  <a:cubicBezTo>
                    <a:pt x="219614" y="111957"/>
                    <a:pt x="16414" y="12897"/>
                    <a:pt x="1174" y="1044"/>
                  </a:cubicBez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4" name="フリーフォーム: 図形 1143">
              <a:extLst>
                <a:ext uri="{FF2B5EF4-FFF2-40B4-BE49-F238E27FC236}">
                  <a16:creationId xmlns:a16="http://schemas.microsoft.com/office/drawing/2014/main" id="{A9C84075-DFB7-4FCF-A9C7-E85292A0F1FE}"/>
                </a:ext>
              </a:extLst>
            </p:cNvPr>
            <p:cNvSpPr/>
            <p:nvPr/>
          </p:nvSpPr>
          <p:spPr>
            <a:xfrm>
              <a:off x="3595485" y="2691364"/>
              <a:ext cx="683612" cy="1737650"/>
            </a:xfrm>
            <a:custGeom>
              <a:avLst/>
              <a:gdLst>
                <a:gd name="connsiteX0" fmla="*/ 681875 w 683612"/>
                <a:gd name="connsiteY0" fmla="*/ 6116 h 1737650"/>
                <a:gd name="connsiteX1" fmla="*/ 473595 w 683612"/>
                <a:gd name="connsiteY1" fmla="*/ 285516 h 1737650"/>
                <a:gd name="connsiteX2" fmla="*/ 209435 w 683612"/>
                <a:gd name="connsiteY2" fmla="*/ 722396 h 1737650"/>
                <a:gd name="connsiteX3" fmla="*/ 46875 w 683612"/>
                <a:gd name="connsiteY3" fmla="*/ 1133876 h 1737650"/>
                <a:gd name="connsiteX4" fmla="*/ 21475 w 683612"/>
                <a:gd name="connsiteY4" fmla="*/ 1728236 h 1737650"/>
                <a:gd name="connsiteX5" fmla="*/ 11315 w 683612"/>
                <a:gd name="connsiteY5" fmla="*/ 1469156 h 1737650"/>
                <a:gd name="connsiteX6" fmla="*/ 31635 w 683612"/>
                <a:gd name="connsiteY6" fmla="*/ 1077996 h 1737650"/>
                <a:gd name="connsiteX7" fmla="*/ 356755 w 683612"/>
                <a:gd name="connsiteY7" fmla="*/ 549676 h 1737650"/>
                <a:gd name="connsiteX8" fmla="*/ 681875 w 683612"/>
                <a:gd name="connsiteY8" fmla="*/ 6116 h 173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3612" h="1737650">
                  <a:moveTo>
                    <a:pt x="681875" y="6116"/>
                  </a:moveTo>
                  <a:cubicBezTo>
                    <a:pt x="701348" y="-37911"/>
                    <a:pt x="552335" y="166136"/>
                    <a:pt x="473595" y="285516"/>
                  </a:cubicBezTo>
                  <a:cubicBezTo>
                    <a:pt x="394855" y="404896"/>
                    <a:pt x="280555" y="581003"/>
                    <a:pt x="209435" y="722396"/>
                  </a:cubicBezTo>
                  <a:cubicBezTo>
                    <a:pt x="138315" y="863789"/>
                    <a:pt x="78202" y="966236"/>
                    <a:pt x="46875" y="1133876"/>
                  </a:cubicBezTo>
                  <a:cubicBezTo>
                    <a:pt x="15548" y="1301516"/>
                    <a:pt x="27402" y="1672356"/>
                    <a:pt x="21475" y="1728236"/>
                  </a:cubicBezTo>
                  <a:cubicBezTo>
                    <a:pt x="15548" y="1784116"/>
                    <a:pt x="9622" y="1577529"/>
                    <a:pt x="11315" y="1469156"/>
                  </a:cubicBezTo>
                  <a:cubicBezTo>
                    <a:pt x="13008" y="1360783"/>
                    <a:pt x="-25938" y="1231243"/>
                    <a:pt x="31635" y="1077996"/>
                  </a:cubicBezTo>
                  <a:cubicBezTo>
                    <a:pt x="89208" y="924749"/>
                    <a:pt x="256002" y="726629"/>
                    <a:pt x="356755" y="549676"/>
                  </a:cubicBezTo>
                  <a:cubicBezTo>
                    <a:pt x="457508" y="372723"/>
                    <a:pt x="662402" y="50143"/>
                    <a:pt x="681875" y="6116"/>
                  </a:cubicBez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5" name="フリーフォーム: 図形 1144">
              <a:extLst>
                <a:ext uri="{FF2B5EF4-FFF2-40B4-BE49-F238E27FC236}">
                  <a16:creationId xmlns:a16="http://schemas.microsoft.com/office/drawing/2014/main" id="{36D9B05A-18D9-44F2-9D10-546ED8C0E5A5}"/>
                </a:ext>
              </a:extLst>
            </p:cNvPr>
            <p:cNvSpPr/>
            <p:nvPr/>
          </p:nvSpPr>
          <p:spPr>
            <a:xfrm>
              <a:off x="8667472" y="3335342"/>
              <a:ext cx="600591" cy="2253781"/>
            </a:xfrm>
            <a:custGeom>
              <a:avLst/>
              <a:gdLst>
                <a:gd name="connsiteX0" fmla="*/ 2395 w 600591"/>
                <a:gd name="connsiteY0" fmla="*/ 8991 h 2253781"/>
                <a:gd name="connsiteX1" fmla="*/ 112461 w 600591"/>
                <a:gd name="connsiteY1" fmla="*/ 762525 h 2253781"/>
                <a:gd name="connsiteX2" fmla="*/ 256395 w 600591"/>
                <a:gd name="connsiteY2" fmla="*/ 1270525 h 2253781"/>
                <a:gd name="connsiteX3" fmla="*/ 595061 w 600591"/>
                <a:gd name="connsiteY3" fmla="*/ 2227258 h 2253781"/>
                <a:gd name="connsiteX4" fmla="*/ 451128 w 600591"/>
                <a:gd name="connsiteY4" fmla="*/ 1922458 h 2253781"/>
                <a:gd name="connsiteX5" fmla="*/ 247928 w 600591"/>
                <a:gd name="connsiteY5" fmla="*/ 1245125 h 2253781"/>
                <a:gd name="connsiteX6" fmla="*/ 180195 w 600591"/>
                <a:gd name="connsiteY6" fmla="*/ 923391 h 2253781"/>
                <a:gd name="connsiteX7" fmla="*/ 103995 w 600591"/>
                <a:gd name="connsiteY7" fmla="*/ 643991 h 2253781"/>
                <a:gd name="connsiteX8" fmla="*/ 44728 w 600591"/>
                <a:gd name="connsiteY8" fmla="*/ 364591 h 2253781"/>
                <a:gd name="connsiteX9" fmla="*/ 2395 w 600591"/>
                <a:gd name="connsiteY9" fmla="*/ 8991 h 225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0591" h="2253781">
                  <a:moveTo>
                    <a:pt x="2395" y="8991"/>
                  </a:moveTo>
                  <a:cubicBezTo>
                    <a:pt x="13684" y="75313"/>
                    <a:pt x="70128" y="552269"/>
                    <a:pt x="112461" y="762525"/>
                  </a:cubicBezTo>
                  <a:cubicBezTo>
                    <a:pt x="154794" y="972781"/>
                    <a:pt x="175962" y="1026403"/>
                    <a:pt x="256395" y="1270525"/>
                  </a:cubicBezTo>
                  <a:cubicBezTo>
                    <a:pt x="336828" y="1514647"/>
                    <a:pt x="562606" y="2118603"/>
                    <a:pt x="595061" y="2227258"/>
                  </a:cubicBezTo>
                  <a:cubicBezTo>
                    <a:pt x="627516" y="2335913"/>
                    <a:pt x="508984" y="2086147"/>
                    <a:pt x="451128" y="1922458"/>
                  </a:cubicBezTo>
                  <a:cubicBezTo>
                    <a:pt x="393273" y="1758769"/>
                    <a:pt x="293083" y="1411636"/>
                    <a:pt x="247928" y="1245125"/>
                  </a:cubicBezTo>
                  <a:cubicBezTo>
                    <a:pt x="202773" y="1078614"/>
                    <a:pt x="204184" y="1023580"/>
                    <a:pt x="180195" y="923391"/>
                  </a:cubicBezTo>
                  <a:cubicBezTo>
                    <a:pt x="156206" y="823202"/>
                    <a:pt x="126573" y="737124"/>
                    <a:pt x="103995" y="643991"/>
                  </a:cubicBezTo>
                  <a:cubicBezTo>
                    <a:pt x="81417" y="550858"/>
                    <a:pt x="67306" y="467602"/>
                    <a:pt x="44728" y="364591"/>
                  </a:cubicBezTo>
                  <a:cubicBezTo>
                    <a:pt x="22150" y="261580"/>
                    <a:pt x="-8894" y="-57331"/>
                    <a:pt x="2395" y="8991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6" name="フリーフォーム: 図形 1145">
              <a:extLst>
                <a:ext uri="{FF2B5EF4-FFF2-40B4-BE49-F238E27FC236}">
                  <a16:creationId xmlns:a16="http://schemas.microsoft.com/office/drawing/2014/main" id="{E795C86D-019B-443E-9BA4-7B0C22EDD2DC}"/>
                </a:ext>
              </a:extLst>
            </p:cNvPr>
            <p:cNvSpPr/>
            <p:nvPr/>
          </p:nvSpPr>
          <p:spPr>
            <a:xfrm>
              <a:off x="2949019" y="5877560"/>
              <a:ext cx="526289" cy="1007862"/>
            </a:xfrm>
            <a:custGeom>
              <a:avLst/>
              <a:gdLst>
                <a:gd name="connsiteX0" fmla="*/ 525701 w 526289"/>
                <a:gd name="connsiteY0" fmla="*/ 0 h 1007862"/>
                <a:gd name="connsiteX1" fmla="*/ 139621 w 526289"/>
                <a:gd name="connsiteY1" fmla="*/ 259080 h 1007862"/>
                <a:gd name="connsiteX2" fmla="*/ 22781 w 526289"/>
                <a:gd name="connsiteY2" fmla="*/ 995680 h 1007862"/>
                <a:gd name="connsiteX3" fmla="*/ 17701 w 526289"/>
                <a:gd name="connsiteY3" fmla="*/ 685800 h 1007862"/>
                <a:gd name="connsiteX4" fmla="*/ 43101 w 526289"/>
                <a:gd name="connsiteY4" fmla="*/ 259080 h 1007862"/>
                <a:gd name="connsiteX5" fmla="*/ 525701 w 526289"/>
                <a:gd name="connsiteY5" fmla="*/ 0 h 1007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6289" h="1007862">
                  <a:moveTo>
                    <a:pt x="525701" y="0"/>
                  </a:moveTo>
                  <a:cubicBezTo>
                    <a:pt x="541788" y="0"/>
                    <a:pt x="223441" y="93133"/>
                    <a:pt x="139621" y="259080"/>
                  </a:cubicBezTo>
                  <a:cubicBezTo>
                    <a:pt x="55801" y="425027"/>
                    <a:pt x="43101" y="924560"/>
                    <a:pt x="22781" y="995680"/>
                  </a:cubicBezTo>
                  <a:cubicBezTo>
                    <a:pt x="2461" y="1066800"/>
                    <a:pt x="14314" y="808567"/>
                    <a:pt x="17701" y="685800"/>
                  </a:cubicBezTo>
                  <a:cubicBezTo>
                    <a:pt x="21088" y="563033"/>
                    <a:pt x="-38179" y="373380"/>
                    <a:pt x="43101" y="259080"/>
                  </a:cubicBezTo>
                  <a:cubicBezTo>
                    <a:pt x="124381" y="144780"/>
                    <a:pt x="509614" y="0"/>
                    <a:pt x="52570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7" name="フリーフォーム: 図形 1146">
              <a:extLst>
                <a:ext uri="{FF2B5EF4-FFF2-40B4-BE49-F238E27FC236}">
                  <a16:creationId xmlns:a16="http://schemas.microsoft.com/office/drawing/2014/main" id="{A2C6E792-CEC7-41FD-B0E2-DA9DEAC453B7}"/>
                </a:ext>
              </a:extLst>
            </p:cNvPr>
            <p:cNvSpPr/>
            <p:nvPr/>
          </p:nvSpPr>
          <p:spPr>
            <a:xfrm>
              <a:off x="2674958" y="6537268"/>
              <a:ext cx="196688" cy="411148"/>
            </a:xfrm>
            <a:custGeom>
              <a:avLst/>
              <a:gdLst>
                <a:gd name="connsiteX0" fmla="*/ 195242 w 196688"/>
                <a:gd name="connsiteY0" fmla="*/ 57 h 411148"/>
                <a:gd name="connsiteX1" fmla="*/ 93642 w 196688"/>
                <a:gd name="connsiteY1" fmla="*/ 155632 h 411148"/>
                <a:gd name="connsiteX2" fmla="*/ 74592 w 196688"/>
                <a:gd name="connsiteY2" fmla="*/ 409632 h 411148"/>
                <a:gd name="connsiteX3" fmla="*/ 30142 w 196688"/>
                <a:gd name="connsiteY3" fmla="*/ 257232 h 411148"/>
                <a:gd name="connsiteX4" fmla="*/ 7917 w 196688"/>
                <a:gd name="connsiteY4" fmla="*/ 171507 h 411148"/>
                <a:gd name="connsiteX5" fmla="*/ 195242 w 196688"/>
                <a:gd name="connsiteY5" fmla="*/ 57 h 41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688" h="411148">
                  <a:moveTo>
                    <a:pt x="195242" y="57"/>
                  </a:moveTo>
                  <a:cubicBezTo>
                    <a:pt x="209529" y="-2589"/>
                    <a:pt x="113750" y="87370"/>
                    <a:pt x="93642" y="155632"/>
                  </a:cubicBezTo>
                  <a:cubicBezTo>
                    <a:pt x="73534" y="223894"/>
                    <a:pt x="85175" y="392699"/>
                    <a:pt x="74592" y="409632"/>
                  </a:cubicBezTo>
                  <a:cubicBezTo>
                    <a:pt x="64009" y="426565"/>
                    <a:pt x="41254" y="296920"/>
                    <a:pt x="30142" y="257232"/>
                  </a:cubicBezTo>
                  <a:cubicBezTo>
                    <a:pt x="19029" y="217545"/>
                    <a:pt x="-15366" y="213840"/>
                    <a:pt x="7917" y="171507"/>
                  </a:cubicBezTo>
                  <a:cubicBezTo>
                    <a:pt x="31200" y="129174"/>
                    <a:pt x="180955" y="2703"/>
                    <a:pt x="195242" y="5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8" name="フリーフォーム: 図形 1147">
              <a:extLst>
                <a:ext uri="{FF2B5EF4-FFF2-40B4-BE49-F238E27FC236}">
                  <a16:creationId xmlns:a16="http://schemas.microsoft.com/office/drawing/2014/main" id="{CFFE490D-F8E1-47C2-91B9-BA9804E8FC96}"/>
                </a:ext>
              </a:extLst>
            </p:cNvPr>
            <p:cNvSpPr/>
            <p:nvPr/>
          </p:nvSpPr>
          <p:spPr>
            <a:xfrm>
              <a:off x="6339505" y="6214632"/>
              <a:ext cx="270607" cy="654821"/>
            </a:xfrm>
            <a:custGeom>
              <a:avLst/>
              <a:gdLst>
                <a:gd name="connsiteX0" fmla="*/ 173055 w 270607"/>
                <a:gd name="connsiteY0" fmla="*/ 3288 h 654821"/>
                <a:gd name="connsiteX1" fmla="*/ 157815 w 270607"/>
                <a:gd name="connsiteY1" fmla="*/ 414768 h 654821"/>
                <a:gd name="connsiteX2" fmla="*/ 269575 w 270607"/>
                <a:gd name="connsiteY2" fmla="*/ 643368 h 654821"/>
                <a:gd name="connsiteX3" fmla="*/ 81615 w 270607"/>
                <a:gd name="connsiteY3" fmla="*/ 597648 h 654821"/>
                <a:gd name="connsiteX4" fmla="*/ 10495 w 270607"/>
                <a:gd name="connsiteY4" fmla="*/ 399528 h 654821"/>
                <a:gd name="connsiteX5" fmla="*/ 15575 w 270607"/>
                <a:gd name="connsiteY5" fmla="*/ 231888 h 654821"/>
                <a:gd name="connsiteX6" fmla="*/ 173055 w 270607"/>
                <a:gd name="connsiteY6" fmla="*/ 3288 h 654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607" h="654821">
                  <a:moveTo>
                    <a:pt x="173055" y="3288"/>
                  </a:moveTo>
                  <a:cubicBezTo>
                    <a:pt x="196762" y="33768"/>
                    <a:pt x="141728" y="308088"/>
                    <a:pt x="157815" y="414768"/>
                  </a:cubicBezTo>
                  <a:cubicBezTo>
                    <a:pt x="173902" y="521448"/>
                    <a:pt x="282275" y="612888"/>
                    <a:pt x="269575" y="643368"/>
                  </a:cubicBezTo>
                  <a:cubicBezTo>
                    <a:pt x="256875" y="673848"/>
                    <a:pt x="124795" y="638288"/>
                    <a:pt x="81615" y="597648"/>
                  </a:cubicBezTo>
                  <a:cubicBezTo>
                    <a:pt x="38435" y="557008"/>
                    <a:pt x="21502" y="460488"/>
                    <a:pt x="10495" y="399528"/>
                  </a:cubicBezTo>
                  <a:cubicBezTo>
                    <a:pt x="-512" y="338568"/>
                    <a:pt x="-8132" y="301315"/>
                    <a:pt x="15575" y="231888"/>
                  </a:cubicBezTo>
                  <a:cubicBezTo>
                    <a:pt x="39282" y="162461"/>
                    <a:pt x="149348" y="-27192"/>
                    <a:pt x="173055" y="328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9" name="フリーフォーム: 図形 1148">
              <a:extLst>
                <a:ext uri="{FF2B5EF4-FFF2-40B4-BE49-F238E27FC236}">
                  <a16:creationId xmlns:a16="http://schemas.microsoft.com/office/drawing/2014/main" id="{21902B1A-2A03-4616-8416-90D217697103}"/>
                </a:ext>
              </a:extLst>
            </p:cNvPr>
            <p:cNvSpPr/>
            <p:nvPr/>
          </p:nvSpPr>
          <p:spPr>
            <a:xfrm>
              <a:off x="7684988" y="6101010"/>
              <a:ext cx="641844" cy="751607"/>
            </a:xfrm>
            <a:custGeom>
              <a:avLst/>
              <a:gdLst>
                <a:gd name="connsiteX0" fmla="*/ 16292 w 641844"/>
                <a:gd name="connsiteY0" fmla="*/ 30550 h 751607"/>
                <a:gd name="connsiteX1" fmla="*/ 488732 w 641844"/>
                <a:gd name="connsiteY1" fmla="*/ 685870 h 751607"/>
                <a:gd name="connsiteX2" fmla="*/ 636052 w 641844"/>
                <a:gd name="connsiteY2" fmla="*/ 701110 h 751607"/>
                <a:gd name="connsiteX3" fmla="*/ 326172 w 641844"/>
                <a:gd name="connsiteY3" fmla="*/ 442030 h 751607"/>
                <a:gd name="connsiteX4" fmla="*/ 128052 w 641844"/>
                <a:gd name="connsiteY4" fmla="*/ 137230 h 751607"/>
                <a:gd name="connsiteX5" fmla="*/ 16292 w 641844"/>
                <a:gd name="connsiteY5" fmla="*/ 30550 h 75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1844" h="751607">
                  <a:moveTo>
                    <a:pt x="16292" y="30550"/>
                  </a:moveTo>
                  <a:cubicBezTo>
                    <a:pt x="76405" y="121990"/>
                    <a:pt x="385439" y="574110"/>
                    <a:pt x="488732" y="685870"/>
                  </a:cubicBezTo>
                  <a:cubicBezTo>
                    <a:pt x="592025" y="797630"/>
                    <a:pt x="663145" y="741750"/>
                    <a:pt x="636052" y="701110"/>
                  </a:cubicBezTo>
                  <a:cubicBezTo>
                    <a:pt x="608959" y="660470"/>
                    <a:pt x="410839" y="536010"/>
                    <a:pt x="326172" y="442030"/>
                  </a:cubicBezTo>
                  <a:cubicBezTo>
                    <a:pt x="241505" y="348050"/>
                    <a:pt x="178005" y="198190"/>
                    <a:pt x="128052" y="137230"/>
                  </a:cubicBezTo>
                  <a:cubicBezTo>
                    <a:pt x="78099" y="76270"/>
                    <a:pt x="-43821" y="-60890"/>
                    <a:pt x="16292" y="305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0" name="フリーフォーム: 図形 1149">
              <a:extLst>
                <a:ext uri="{FF2B5EF4-FFF2-40B4-BE49-F238E27FC236}">
                  <a16:creationId xmlns:a16="http://schemas.microsoft.com/office/drawing/2014/main" id="{3018F16A-F9A7-49FC-97CF-1925AE8AFBB0}"/>
                </a:ext>
              </a:extLst>
            </p:cNvPr>
            <p:cNvSpPr/>
            <p:nvPr/>
          </p:nvSpPr>
          <p:spPr>
            <a:xfrm>
              <a:off x="8402313" y="5409659"/>
              <a:ext cx="87545" cy="722016"/>
            </a:xfrm>
            <a:custGeom>
              <a:avLst/>
              <a:gdLst>
                <a:gd name="connsiteX0" fmla="*/ 7 w 87545"/>
                <a:gd name="connsiteY0" fmla="*/ 5621 h 722016"/>
                <a:gd name="connsiteX1" fmla="*/ 86367 w 87545"/>
                <a:gd name="connsiteY1" fmla="*/ 447581 h 722016"/>
                <a:gd name="connsiteX2" fmla="*/ 50807 w 87545"/>
                <a:gd name="connsiteY2" fmla="*/ 721901 h 722016"/>
                <a:gd name="connsiteX3" fmla="*/ 60967 w 87545"/>
                <a:gd name="connsiteY3" fmla="*/ 478061 h 722016"/>
                <a:gd name="connsiteX4" fmla="*/ 81287 w 87545"/>
                <a:gd name="connsiteY4" fmla="*/ 213901 h 722016"/>
                <a:gd name="connsiteX5" fmla="*/ 7 w 87545"/>
                <a:gd name="connsiteY5" fmla="*/ 5621 h 72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545" h="722016">
                  <a:moveTo>
                    <a:pt x="7" y="5621"/>
                  </a:moveTo>
                  <a:cubicBezTo>
                    <a:pt x="854" y="44568"/>
                    <a:pt x="77900" y="328201"/>
                    <a:pt x="86367" y="447581"/>
                  </a:cubicBezTo>
                  <a:cubicBezTo>
                    <a:pt x="94834" y="566961"/>
                    <a:pt x="55040" y="716821"/>
                    <a:pt x="50807" y="721901"/>
                  </a:cubicBezTo>
                  <a:cubicBezTo>
                    <a:pt x="46574" y="726981"/>
                    <a:pt x="55887" y="562728"/>
                    <a:pt x="60967" y="478061"/>
                  </a:cubicBezTo>
                  <a:cubicBezTo>
                    <a:pt x="66047" y="393394"/>
                    <a:pt x="94834" y="287561"/>
                    <a:pt x="81287" y="213901"/>
                  </a:cubicBezTo>
                  <a:cubicBezTo>
                    <a:pt x="67740" y="140241"/>
                    <a:pt x="-840" y="-33326"/>
                    <a:pt x="7" y="56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1" name="フリーフォーム: 図形 1150">
              <a:extLst>
                <a:ext uri="{FF2B5EF4-FFF2-40B4-BE49-F238E27FC236}">
                  <a16:creationId xmlns:a16="http://schemas.microsoft.com/office/drawing/2014/main" id="{5FBC581D-CA93-4004-B716-A94B37BF22B4}"/>
                </a:ext>
              </a:extLst>
            </p:cNvPr>
            <p:cNvSpPr/>
            <p:nvPr/>
          </p:nvSpPr>
          <p:spPr>
            <a:xfrm>
              <a:off x="7861140" y="2817359"/>
              <a:ext cx="118699" cy="785199"/>
            </a:xfrm>
            <a:custGeom>
              <a:avLst/>
              <a:gdLst>
                <a:gd name="connsiteX0" fmla="*/ 38260 w 118699"/>
                <a:gd name="connsiteY0" fmla="*/ 2041 h 785199"/>
                <a:gd name="connsiteX1" fmla="*/ 118693 w 118699"/>
                <a:gd name="connsiteY1" fmla="*/ 408441 h 785199"/>
                <a:gd name="connsiteX2" fmla="*/ 42493 w 118699"/>
                <a:gd name="connsiteY2" fmla="*/ 780974 h 785199"/>
                <a:gd name="connsiteX3" fmla="*/ 8627 w 118699"/>
                <a:gd name="connsiteY3" fmla="*/ 603174 h 785199"/>
                <a:gd name="connsiteX4" fmla="*/ 4393 w 118699"/>
                <a:gd name="connsiteY4" fmla="*/ 501574 h 785199"/>
                <a:gd name="connsiteX5" fmla="*/ 63660 w 118699"/>
                <a:gd name="connsiteY5" fmla="*/ 260274 h 785199"/>
                <a:gd name="connsiteX6" fmla="*/ 38260 w 118699"/>
                <a:gd name="connsiteY6" fmla="*/ 2041 h 785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699" h="785199">
                  <a:moveTo>
                    <a:pt x="38260" y="2041"/>
                  </a:moveTo>
                  <a:cubicBezTo>
                    <a:pt x="47432" y="26736"/>
                    <a:pt x="117988" y="278619"/>
                    <a:pt x="118693" y="408441"/>
                  </a:cubicBezTo>
                  <a:cubicBezTo>
                    <a:pt x="119398" y="538263"/>
                    <a:pt x="60837" y="748519"/>
                    <a:pt x="42493" y="780974"/>
                  </a:cubicBezTo>
                  <a:cubicBezTo>
                    <a:pt x="24149" y="813429"/>
                    <a:pt x="14977" y="649741"/>
                    <a:pt x="8627" y="603174"/>
                  </a:cubicBezTo>
                  <a:cubicBezTo>
                    <a:pt x="2277" y="556607"/>
                    <a:pt x="-4779" y="558724"/>
                    <a:pt x="4393" y="501574"/>
                  </a:cubicBezTo>
                  <a:cubicBezTo>
                    <a:pt x="13565" y="444424"/>
                    <a:pt x="57310" y="337179"/>
                    <a:pt x="63660" y="260274"/>
                  </a:cubicBezTo>
                  <a:cubicBezTo>
                    <a:pt x="70010" y="183369"/>
                    <a:pt x="29088" y="-22654"/>
                    <a:pt x="38260" y="204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2" name="フリーフォーム: 図形 1151">
              <a:extLst>
                <a:ext uri="{FF2B5EF4-FFF2-40B4-BE49-F238E27FC236}">
                  <a16:creationId xmlns:a16="http://schemas.microsoft.com/office/drawing/2014/main" id="{5D091CDA-14B6-40BD-9748-BD7C2DFF10D8}"/>
                </a:ext>
              </a:extLst>
            </p:cNvPr>
            <p:cNvSpPr/>
            <p:nvPr/>
          </p:nvSpPr>
          <p:spPr>
            <a:xfrm>
              <a:off x="8079418" y="2364991"/>
              <a:ext cx="116463" cy="725409"/>
            </a:xfrm>
            <a:custGeom>
              <a:avLst/>
              <a:gdLst>
                <a:gd name="connsiteX0" fmla="*/ 48582 w 116463"/>
                <a:gd name="connsiteY0" fmla="*/ 1442 h 725409"/>
                <a:gd name="connsiteX1" fmla="*/ 69749 w 116463"/>
                <a:gd name="connsiteY1" fmla="*/ 302009 h 725409"/>
                <a:gd name="connsiteX2" fmla="*/ 116315 w 116463"/>
                <a:gd name="connsiteY2" fmla="*/ 522142 h 725409"/>
                <a:gd name="connsiteX3" fmla="*/ 52815 w 116463"/>
                <a:gd name="connsiteY3" fmla="*/ 725342 h 725409"/>
                <a:gd name="connsiteX4" fmla="*/ 2015 w 116463"/>
                <a:gd name="connsiteY4" fmla="*/ 500976 h 725409"/>
                <a:gd name="connsiteX5" fmla="*/ 14715 w 116463"/>
                <a:gd name="connsiteY5" fmla="*/ 200409 h 725409"/>
                <a:gd name="connsiteX6" fmla="*/ 48582 w 116463"/>
                <a:gd name="connsiteY6" fmla="*/ 1442 h 72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463" h="725409">
                  <a:moveTo>
                    <a:pt x="48582" y="1442"/>
                  </a:moveTo>
                  <a:cubicBezTo>
                    <a:pt x="57754" y="18375"/>
                    <a:pt x="58460" y="215226"/>
                    <a:pt x="69749" y="302009"/>
                  </a:cubicBezTo>
                  <a:cubicBezTo>
                    <a:pt x="81038" y="388792"/>
                    <a:pt x="119137" y="451587"/>
                    <a:pt x="116315" y="522142"/>
                  </a:cubicBezTo>
                  <a:cubicBezTo>
                    <a:pt x="113493" y="592697"/>
                    <a:pt x="71865" y="728870"/>
                    <a:pt x="52815" y="725342"/>
                  </a:cubicBezTo>
                  <a:cubicBezTo>
                    <a:pt x="33765" y="721814"/>
                    <a:pt x="8365" y="588465"/>
                    <a:pt x="2015" y="500976"/>
                  </a:cubicBezTo>
                  <a:cubicBezTo>
                    <a:pt x="-4335" y="413487"/>
                    <a:pt x="5543" y="280137"/>
                    <a:pt x="14715" y="200409"/>
                  </a:cubicBezTo>
                  <a:cubicBezTo>
                    <a:pt x="23887" y="120681"/>
                    <a:pt x="39410" y="-15491"/>
                    <a:pt x="48582" y="14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3" name="フリーフォーム: 図形 1152">
              <a:extLst>
                <a:ext uri="{FF2B5EF4-FFF2-40B4-BE49-F238E27FC236}">
                  <a16:creationId xmlns:a16="http://schemas.microsoft.com/office/drawing/2014/main" id="{EFA56145-D664-40B9-A714-D4C42229BA94}"/>
                </a:ext>
              </a:extLst>
            </p:cNvPr>
            <p:cNvSpPr/>
            <p:nvPr/>
          </p:nvSpPr>
          <p:spPr>
            <a:xfrm>
              <a:off x="7359643" y="656321"/>
              <a:ext cx="482212" cy="122280"/>
            </a:xfrm>
            <a:custGeom>
              <a:avLst/>
              <a:gdLst>
                <a:gd name="connsiteX0" fmla="*/ 7 w 482212"/>
                <a:gd name="connsiteY0" fmla="*/ 45354 h 122280"/>
                <a:gd name="connsiteX1" fmla="*/ 149232 w 482212"/>
                <a:gd name="connsiteY1" fmla="*/ 29479 h 122280"/>
                <a:gd name="connsiteX2" fmla="*/ 288932 w 482212"/>
                <a:gd name="connsiteY2" fmla="*/ 61229 h 122280"/>
                <a:gd name="connsiteX3" fmla="*/ 473082 w 482212"/>
                <a:gd name="connsiteY3" fmla="*/ 121554 h 122280"/>
                <a:gd name="connsiteX4" fmla="*/ 431807 w 482212"/>
                <a:gd name="connsiteY4" fmla="*/ 89804 h 122280"/>
                <a:gd name="connsiteX5" fmla="*/ 238132 w 482212"/>
                <a:gd name="connsiteY5" fmla="*/ 19954 h 122280"/>
                <a:gd name="connsiteX6" fmla="*/ 142882 w 482212"/>
                <a:gd name="connsiteY6" fmla="*/ 904 h 122280"/>
                <a:gd name="connsiteX7" fmla="*/ 7 w 482212"/>
                <a:gd name="connsiteY7" fmla="*/ 45354 h 122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2212" h="122280">
                  <a:moveTo>
                    <a:pt x="7" y="45354"/>
                  </a:moveTo>
                  <a:cubicBezTo>
                    <a:pt x="1065" y="50116"/>
                    <a:pt x="101078" y="26833"/>
                    <a:pt x="149232" y="29479"/>
                  </a:cubicBezTo>
                  <a:cubicBezTo>
                    <a:pt x="197386" y="32125"/>
                    <a:pt x="234957" y="45883"/>
                    <a:pt x="288932" y="61229"/>
                  </a:cubicBezTo>
                  <a:cubicBezTo>
                    <a:pt x="342907" y="76575"/>
                    <a:pt x="449270" y="116792"/>
                    <a:pt x="473082" y="121554"/>
                  </a:cubicBezTo>
                  <a:cubicBezTo>
                    <a:pt x="496894" y="126316"/>
                    <a:pt x="470965" y="106737"/>
                    <a:pt x="431807" y="89804"/>
                  </a:cubicBezTo>
                  <a:cubicBezTo>
                    <a:pt x="392649" y="72871"/>
                    <a:pt x="286286" y="34771"/>
                    <a:pt x="238132" y="19954"/>
                  </a:cubicBezTo>
                  <a:cubicBezTo>
                    <a:pt x="189978" y="5137"/>
                    <a:pt x="178336" y="-2800"/>
                    <a:pt x="142882" y="904"/>
                  </a:cubicBezTo>
                  <a:cubicBezTo>
                    <a:pt x="107428" y="4608"/>
                    <a:pt x="-1051" y="40592"/>
                    <a:pt x="7" y="453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4" name="フリーフォーム: 図形 1153">
              <a:extLst>
                <a:ext uri="{FF2B5EF4-FFF2-40B4-BE49-F238E27FC236}">
                  <a16:creationId xmlns:a16="http://schemas.microsoft.com/office/drawing/2014/main" id="{C82E32E3-E3CE-4D73-AA35-CAF4628D747F}"/>
                </a:ext>
              </a:extLst>
            </p:cNvPr>
            <p:cNvSpPr/>
            <p:nvPr/>
          </p:nvSpPr>
          <p:spPr>
            <a:xfrm>
              <a:off x="7289586" y="793669"/>
              <a:ext cx="187691" cy="117740"/>
            </a:xfrm>
            <a:custGeom>
              <a:avLst/>
              <a:gdLst>
                <a:gd name="connsiteX0" fmla="*/ 214 w 187691"/>
                <a:gd name="connsiteY0" fmla="*/ 81 h 117740"/>
                <a:gd name="connsiteX1" fmla="*/ 95464 w 187691"/>
                <a:gd name="connsiteY1" fmla="*/ 60406 h 117740"/>
                <a:gd name="connsiteX2" fmla="*/ 187539 w 187691"/>
                <a:gd name="connsiteY2" fmla="*/ 117556 h 117740"/>
                <a:gd name="connsiteX3" fmla="*/ 73239 w 187691"/>
                <a:gd name="connsiteY3" fmla="*/ 76281 h 117740"/>
                <a:gd name="connsiteX4" fmla="*/ 214 w 187691"/>
                <a:gd name="connsiteY4" fmla="*/ 81 h 117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691" h="117740">
                  <a:moveTo>
                    <a:pt x="214" y="81"/>
                  </a:moveTo>
                  <a:cubicBezTo>
                    <a:pt x="3918" y="-2565"/>
                    <a:pt x="95464" y="60406"/>
                    <a:pt x="95464" y="60406"/>
                  </a:cubicBezTo>
                  <a:cubicBezTo>
                    <a:pt x="126685" y="79985"/>
                    <a:pt x="191243" y="114910"/>
                    <a:pt x="187539" y="117556"/>
                  </a:cubicBezTo>
                  <a:cubicBezTo>
                    <a:pt x="183835" y="120202"/>
                    <a:pt x="104989" y="93743"/>
                    <a:pt x="73239" y="76281"/>
                  </a:cubicBezTo>
                  <a:cubicBezTo>
                    <a:pt x="41489" y="58819"/>
                    <a:pt x="-3490" y="2727"/>
                    <a:pt x="214" y="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5" name="フリーフォーム: 図形 1154">
              <a:extLst>
                <a:ext uri="{FF2B5EF4-FFF2-40B4-BE49-F238E27FC236}">
                  <a16:creationId xmlns:a16="http://schemas.microsoft.com/office/drawing/2014/main" id="{3F1C8BD1-51EC-4073-B1D4-AD50F53B7365}"/>
                </a:ext>
              </a:extLst>
            </p:cNvPr>
            <p:cNvSpPr/>
            <p:nvPr/>
          </p:nvSpPr>
          <p:spPr>
            <a:xfrm>
              <a:off x="7221661" y="990454"/>
              <a:ext cx="141474" cy="55627"/>
            </a:xfrm>
            <a:custGeom>
              <a:avLst/>
              <a:gdLst>
                <a:gd name="connsiteX0" fmla="*/ 17339 w 141474"/>
                <a:gd name="connsiteY0" fmla="*/ 146 h 55627"/>
                <a:gd name="connsiteX1" fmla="*/ 14164 w 141474"/>
                <a:gd name="connsiteY1" fmla="*/ 54121 h 55627"/>
                <a:gd name="connsiteX2" fmla="*/ 141164 w 141474"/>
                <a:gd name="connsiteY2" fmla="*/ 38246 h 55627"/>
                <a:gd name="connsiteX3" fmla="*/ 17339 w 141474"/>
                <a:gd name="connsiteY3" fmla="*/ 146 h 5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474" h="55627">
                  <a:moveTo>
                    <a:pt x="17339" y="146"/>
                  </a:moveTo>
                  <a:cubicBezTo>
                    <a:pt x="-3828" y="2792"/>
                    <a:pt x="-6473" y="47771"/>
                    <a:pt x="14164" y="54121"/>
                  </a:cubicBezTo>
                  <a:cubicBezTo>
                    <a:pt x="34801" y="60471"/>
                    <a:pt x="134285" y="45125"/>
                    <a:pt x="141164" y="38246"/>
                  </a:cubicBezTo>
                  <a:cubicBezTo>
                    <a:pt x="148043" y="31367"/>
                    <a:pt x="38506" y="-2500"/>
                    <a:pt x="17339" y="14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6" name="フリーフォーム: 図形 1155">
              <a:extLst>
                <a:ext uri="{FF2B5EF4-FFF2-40B4-BE49-F238E27FC236}">
                  <a16:creationId xmlns:a16="http://schemas.microsoft.com/office/drawing/2014/main" id="{CFF9D3B5-7B0D-4D13-8C7B-0C7824867211}"/>
                </a:ext>
              </a:extLst>
            </p:cNvPr>
            <p:cNvSpPr/>
            <p:nvPr/>
          </p:nvSpPr>
          <p:spPr>
            <a:xfrm>
              <a:off x="5156050" y="3784565"/>
              <a:ext cx="245359" cy="99421"/>
            </a:xfrm>
            <a:custGeom>
              <a:avLst/>
              <a:gdLst>
                <a:gd name="connsiteX0" fmla="*/ 150 w 245359"/>
                <a:gd name="connsiteY0" fmla="*/ 35 h 99421"/>
                <a:gd name="connsiteX1" fmla="*/ 104925 w 245359"/>
                <a:gd name="connsiteY1" fmla="*/ 41310 h 99421"/>
                <a:gd name="connsiteX2" fmla="*/ 244625 w 245359"/>
                <a:gd name="connsiteY2" fmla="*/ 95285 h 99421"/>
                <a:gd name="connsiteX3" fmla="*/ 158900 w 245359"/>
                <a:gd name="connsiteY3" fmla="*/ 88935 h 99421"/>
                <a:gd name="connsiteX4" fmla="*/ 133500 w 245359"/>
                <a:gd name="connsiteY4" fmla="*/ 34960 h 99421"/>
                <a:gd name="connsiteX5" fmla="*/ 150 w 245359"/>
                <a:gd name="connsiteY5" fmla="*/ 35 h 99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359" h="99421">
                  <a:moveTo>
                    <a:pt x="150" y="35"/>
                  </a:moveTo>
                  <a:cubicBezTo>
                    <a:pt x="-4612" y="1093"/>
                    <a:pt x="104925" y="41310"/>
                    <a:pt x="104925" y="41310"/>
                  </a:cubicBezTo>
                  <a:cubicBezTo>
                    <a:pt x="145671" y="57185"/>
                    <a:pt x="235629" y="87348"/>
                    <a:pt x="244625" y="95285"/>
                  </a:cubicBezTo>
                  <a:cubicBezTo>
                    <a:pt x="253621" y="103223"/>
                    <a:pt x="177421" y="98989"/>
                    <a:pt x="158900" y="88935"/>
                  </a:cubicBezTo>
                  <a:cubicBezTo>
                    <a:pt x="140379" y="78881"/>
                    <a:pt x="152550" y="48189"/>
                    <a:pt x="133500" y="34960"/>
                  </a:cubicBezTo>
                  <a:cubicBezTo>
                    <a:pt x="114450" y="21731"/>
                    <a:pt x="4912" y="-1023"/>
                    <a:pt x="150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7" name="フリーフォーム: 図形 1156">
              <a:extLst>
                <a:ext uri="{FF2B5EF4-FFF2-40B4-BE49-F238E27FC236}">
                  <a16:creationId xmlns:a16="http://schemas.microsoft.com/office/drawing/2014/main" id="{625A151D-8FBA-40A5-A506-4C593B53B585}"/>
                </a:ext>
              </a:extLst>
            </p:cNvPr>
            <p:cNvSpPr/>
            <p:nvPr/>
          </p:nvSpPr>
          <p:spPr>
            <a:xfrm>
              <a:off x="5506833" y="4070153"/>
              <a:ext cx="366001" cy="61049"/>
            </a:xfrm>
            <a:custGeom>
              <a:avLst/>
              <a:gdLst>
                <a:gd name="connsiteX0" fmla="*/ 1792 w 366001"/>
                <a:gd name="connsiteY0" fmla="*/ 197 h 61049"/>
                <a:gd name="connsiteX1" fmla="*/ 100217 w 366001"/>
                <a:gd name="connsiteY1" fmla="*/ 22422 h 61049"/>
                <a:gd name="connsiteX2" fmla="*/ 255792 w 366001"/>
                <a:gd name="connsiteY2" fmla="*/ 60522 h 61049"/>
                <a:gd name="connsiteX3" fmla="*/ 363742 w 366001"/>
                <a:gd name="connsiteY3" fmla="*/ 44647 h 61049"/>
                <a:gd name="connsiteX4" fmla="*/ 319292 w 366001"/>
                <a:gd name="connsiteY4" fmla="*/ 44647 h 61049"/>
                <a:gd name="connsiteX5" fmla="*/ 204992 w 366001"/>
                <a:gd name="connsiteY5" fmla="*/ 38297 h 61049"/>
                <a:gd name="connsiteX6" fmla="*/ 1792 w 366001"/>
                <a:gd name="connsiteY6" fmla="*/ 197 h 61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6001" h="61049">
                  <a:moveTo>
                    <a:pt x="1792" y="197"/>
                  </a:moveTo>
                  <a:cubicBezTo>
                    <a:pt x="-15671" y="-2449"/>
                    <a:pt x="100217" y="22422"/>
                    <a:pt x="100217" y="22422"/>
                  </a:cubicBezTo>
                  <a:cubicBezTo>
                    <a:pt x="142550" y="32476"/>
                    <a:pt x="211871" y="56818"/>
                    <a:pt x="255792" y="60522"/>
                  </a:cubicBezTo>
                  <a:cubicBezTo>
                    <a:pt x="299713" y="64226"/>
                    <a:pt x="353159" y="47293"/>
                    <a:pt x="363742" y="44647"/>
                  </a:cubicBezTo>
                  <a:cubicBezTo>
                    <a:pt x="374325" y="42001"/>
                    <a:pt x="345750" y="45705"/>
                    <a:pt x="319292" y="44647"/>
                  </a:cubicBezTo>
                  <a:cubicBezTo>
                    <a:pt x="292834" y="43589"/>
                    <a:pt x="251559" y="45176"/>
                    <a:pt x="204992" y="38297"/>
                  </a:cubicBezTo>
                  <a:cubicBezTo>
                    <a:pt x="158425" y="31418"/>
                    <a:pt x="19255" y="2843"/>
                    <a:pt x="1792" y="19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9" name="フリーフォーム: 図形 1158">
              <a:extLst>
                <a:ext uri="{FF2B5EF4-FFF2-40B4-BE49-F238E27FC236}">
                  <a16:creationId xmlns:a16="http://schemas.microsoft.com/office/drawing/2014/main" id="{977BC73E-8E68-4B04-9BD5-337B44DB2869}"/>
                </a:ext>
              </a:extLst>
            </p:cNvPr>
            <p:cNvSpPr/>
            <p:nvPr/>
          </p:nvSpPr>
          <p:spPr>
            <a:xfrm>
              <a:off x="5909733" y="3611033"/>
              <a:ext cx="88003" cy="71979"/>
            </a:xfrm>
            <a:custGeom>
              <a:avLst/>
              <a:gdLst>
                <a:gd name="connsiteX0" fmla="*/ 0 w 88003"/>
                <a:gd name="connsiteY0" fmla="*/ 0 h 71979"/>
                <a:gd name="connsiteX1" fmla="*/ 84667 w 88003"/>
                <a:gd name="connsiteY1" fmla="*/ 52917 h 71979"/>
                <a:gd name="connsiteX2" fmla="*/ 69850 w 88003"/>
                <a:gd name="connsiteY2" fmla="*/ 71967 h 71979"/>
                <a:gd name="connsiteX3" fmla="*/ 59267 w 88003"/>
                <a:gd name="connsiteY3" fmla="*/ 50800 h 71979"/>
                <a:gd name="connsiteX4" fmla="*/ 0 w 88003"/>
                <a:gd name="connsiteY4" fmla="*/ 0 h 71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003" h="71979">
                  <a:moveTo>
                    <a:pt x="0" y="0"/>
                  </a:moveTo>
                  <a:cubicBezTo>
                    <a:pt x="36512" y="20461"/>
                    <a:pt x="73025" y="40923"/>
                    <a:pt x="84667" y="52917"/>
                  </a:cubicBezTo>
                  <a:cubicBezTo>
                    <a:pt x="96309" y="64912"/>
                    <a:pt x="74083" y="72320"/>
                    <a:pt x="69850" y="71967"/>
                  </a:cubicBezTo>
                  <a:cubicBezTo>
                    <a:pt x="65617" y="71614"/>
                    <a:pt x="59267" y="50800"/>
                    <a:pt x="59267" y="508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0" name="フリーフォーム: 図形 1159">
              <a:extLst>
                <a:ext uri="{FF2B5EF4-FFF2-40B4-BE49-F238E27FC236}">
                  <a16:creationId xmlns:a16="http://schemas.microsoft.com/office/drawing/2014/main" id="{7C501ED8-5A1E-4F61-B3CE-A3DEFD51DA91}"/>
                </a:ext>
              </a:extLst>
            </p:cNvPr>
            <p:cNvSpPr/>
            <p:nvPr/>
          </p:nvSpPr>
          <p:spPr>
            <a:xfrm>
              <a:off x="5586500" y="3430325"/>
              <a:ext cx="183539" cy="138457"/>
            </a:xfrm>
            <a:custGeom>
              <a:avLst/>
              <a:gdLst>
                <a:gd name="connsiteX0" fmla="*/ 183533 w 183539"/>
                <a:gd name="connsiteY0" fmla="*/ 138375 h 138457"/>
                <a:gd name="connsiteX1" fmla="*/ 158133 w 183539"/>
                <a:gd name="connsiteY1" fmla="*/ 79108 h 138457"/>
                <a:gd name="connsiteX2" fmla="*/ 120033 w 183539"/>
                <a:gd name="connsiteY2" fmla="*/ 60058 h 138457"/>
                <a:gd name="connsiteX3" fmla="*/ 3617 w 183539"/>
                <a:gd name="connsiteY3" fmla="*/ 792 h 138457"/>
                <a:gd name="connsiteX4" fmla="*/ 37483 w 183539"/>
                <a:gd name="connsiteY4" fmla="*/ 28308 h 138457"/>
                <a:gd name="connsiteX5" fmla="*/ 117917 w 183539"/>
                <a:gd name="connsiteY5" fmla="*/ 62175 h 138457"/>
                <a:gd name="connsiteX6" fmla="*/ 156017 w 183539"/>
                <a:gd name="connsiteY6" fmla="*/ 91808 h 138457"/>
                <a:gd name="connsiteX7" fmla="*/ 183533 w 183539"/>
                <a:gd name="connsiteY7" fmla="*/ 138375 h 138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539" h="138457">
                  <a:moveTo>
                    <a:pt x="183533" y="138375"/>
                  </a:moveTo>
                  <a:cubicBezTo>
                    <a:pt x="183886" y="136258"/>
                    <a:pt x="168716" y="92161"/>
                    <a:pt x="158133" y="79108"/>
                  </a:cubicBezTo>
                  <a:cubicBezTo>
                    <a:pt x="147550" y="66055"/>
                    <a:pt x="120033" y="60058"/>
                    <a:pt x="120033" y="60058"/>
                  </a:cubicBezTo>
                  <a:cubicBezTo>
                    <a:pt x="94280" y="47005"/>
                    <a:pt x="17375" y="6084"/>
                    <a:pt x="3617" y="792"/>
                  </a:cubicBezTo>
                  <a:cubicBezTo>
                    <a:pt x="-10141" y="-4500"/>
                    <a:pt x="18433" y="18078"/>
                    <a:pt x="37483" y="28308"/>
                  </a:cubicBezTo>
                  <a:cubicBezTo>
                    <a:pt x="56533" y="38538"/>
                    <a:pt x="98162" y="51592"/>
                    <a:pt x="117917" y="62175"/>
                  </a:cubicBezTo>
                  <a:cubicBezTo>
                    <a:pt x="137672" y="72758"/>
                    <a:pt x="147550" y="82283"/>
                    <a:pt x="156017" y="91808"/>
                  </a:cubicBezTo>
                  <a:cubicBezTo>
                    <a:pt x="164484" y="101333"/>
                    <a:pt x="183180" y="140492"/>
                    <a:pt x="183533" y="1383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: 図形 4">
              <a:extLst>
                <a:ext uri="{FF2B5EF4-FFF2-40B4-BE49-F238E27FC236}">
                  <a16:creationId xmlns:a16="http://schemas.microsoft.com/office/drawing/2014/main" id="{010A161B-C81F-4319-B05C-F1BE454EB6A6}"/>
                </a:ext>
              </a:extLst>
            </p:cNvPr>
            <p:cNvSpPr/>
            <p:nvPr/>
          </p:nvSpPr>
          <p:spPr>
            <a:xfrm>
              <a:off x="5749223" y="4544064"/>
              <a:ext cx="747246" cy="320507"/>
            </a:xfrm>
            <a:custGeom>
              <a:avLst/>
              <a:gdLst>
                <a:gd name="connsiteX0" fmla="*/ 1150053 w 1156559"/>
                <a:gd name="connsiteY0" fmla="*/ 13343 h 715489"/>
                <a:gd name="connsiteX1" fmla="*/ 892878 w 1156559"/>
                <a:gd name="connsiteY1" fmla="*/ 6993 h 715489"/>
                <a:gd name="connsiteX2" fmla="*/ 772228 w 1156559"/>
                <a:gd name="connsiteY2" fmla="*/ 67318 h 715489"/>
                <a:gd name="connsiteX3" fmla="*/ 623003 w 1156559"/>
                <a:gd name="connsiteY3" fmla="*/ 197493 h 715489"/>
                <a:gd name="connsiteX4" fmla="*/ 438853 w 1156559"/>
                <a:gd name="connsiteY4" fmla="*/ 381643 h 715489"/>
                <a:gd name="connsiteX5" fmla="*/ 311853 w 1156559"/>
                <a:gd name="connsiteY5" fmla="*/ 514993 h 715489"/>
                <a:gd name="connsiteX6" fmla="*/ 703 w 1156559"/>
                <a:gd name="connsiteY6" fmla="*/ 702318 h 715489"/>
                <a:gd name="connsiteX7" fmla="*/ 235653 w 1156559"/>
                <a:gd name="connsiteY7" fmla="*/ 680093 h 715489"/>
                <a:gd name="connsiteX8" fmla="*/ 511878 w 1156559"/>
                <a:gd name="connsiteY8" fmla="*/ 521343 h 715489"/>
                <a:gd name="connsiteX9" fmla="*/ 842078 w 1156559"/>
                <a:gd name="connsiteY9" fmla="*/ 276868 h 715489"/>
                <a:gd name="connsiteX10" fmla="*/ 1061153 w 1156559"/>
                <a:gd name="connsiteY10" fmla="*/ 114943 h 715489"/>
                <a:gd name="connsiteX11" fmla="*/ 1150053 w 1156559"/>
                <a:gd name="connsiteY11" fmla="*/ 13343 h 71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6559" h="715489">
                  <a:moveTo>
                    <a:pt x="1150053" y="13343"/>
                  </a:moveTo>
                  <a:cubicBezTo>
                    <a:pt x="1122007" y="-4649"/>
                    <a:pt x="955849" y="-2003"/>
                    <a:pt x="892878" y="6993"/>
                  </a:cubicBezTo>
                  <a:cubicBezTo>
                    <a:pt x="829907" y="15989"/>
                    <a:pt x="817207" y="35568"/>
                    <a:pt x="772228" y="67318"/>
                  </a:cubicBezTo>
                  <a:cubicBezTo>
                    <a:pt x="727249" y="99068"/>
                    <a:pt x="678565" y="145106"/>
                    <a:pt x="623003" y="197493"/>
                  </a:cubicBezTo>
                  <a:cubicBezTo>
                    <a:pt x="567441" y="249880"/>
                    <a:pt x="490711" y="328726"/>
                    <a:pt x="438853" y="381643"/>
                  </a:cubicBezTo>
                  <a:cubicBezTo>
                    <a:pt x="386995" y="434560"/>
                    <a:pt x="384878" y="461547"/>
                    <a:pt x="311853" y="514993"/>
                  </a:cubicBezTo>
                  <a:cubicBezTo>
                    <a:pt x="238828" y="568439"/>
                    <a:pt x="13403" y="674801"/>
                    <a:pt x="703" y="702318"/>
                  </a:cubicBezTo>
                  <a:cubicBezTo>
                    <a:pt x="-11997" y="729835"/>
                    <a:pt x="150457" y="710255"/>
                    <a:pt x="235653" y="680093"/>
                  </a:cubicBezTo>
                  <a:cubicBezTo>
                    <a:pt x="320849" y="649931"/>
                    <a:pt x="410807" y="588547"/>
                    <a:pt x="511878" y="521343"/>
                  </a:cubicBezTo>
                  <a:cubicBezTo>
                    <a:pt x="612949" y="454139"/>
                    <a:pt x="842078" y="276868"/>
                    <a:pt x="842078" y="276868"/>
                  </a:cubicBezTo>
                  <a:cubicBezTo>
                    <a:pt x="933624" y="209135"/>
                    <a:pt x="1012999" y="155160"/>
                    <a:pt x="1061153" y="114943"/>
                  </a:cubicBezTo>
                  <a:cubicBezTo>
                    <a:pt x="1109307" y="74726"/>
                    <a:pt x="1178099" y="31335"/>
                    <a:pt x="1150053" y="13343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967DB703-7077-401C-B3C3-EDEBDBBBBF57}"/>
                </a:ext>
              </a:extLst>
            </p:cNvPr>
            <p:cNvSpPr/>
            <p:nvPr/>
          </p:nvSpPr>
          <p:spPr>
            <a:xfrm>
              <a:off x="4906929" y="3125700"/>
              <a:ext cx="192549" cy="457421"/>
            </a:xfrm>
            <a:custGeom>
              <a:avLst/>
              <a:gdLst>
                <a:gd name="connsiteX0" fmla="*/ 192121 w 192549"/>
                <a:gd name="connsiteY0" fmla="*/ 88 h 457421"/>
                <a:gd name="connsiteX1" fmla="*/ 130209 w 192549"/>
                <a:gd name="connsiteY1" fmla="*/ 62000 h 457421"/>
                <a:gd name="connsiteX2" fmla="*/ 87346 w 192549"/>
                <a:gd name="connsiteY2" fmla="*/ 133438 h 457421"/>
                <a:gd name="connsiteX3" fmla="*/ 82584 w 192549"/>
                <a:gd name="connsiteY3" fmla="*/ 179475 h 457421"/>
                <a:gd name="connsiteX4" fmla="*/ 74646 w 192549"/>
                <a:gd name="connsiteY4" fmla="*/ 312825 h 457421"/>
                <a:gd name="connsiteX5" fmla="*/ 66709 w 192549"/>
                <a:gd name="connsiteY5" fmla="*/ 335050 h 457421"/>
                <a:gd name="connsiteX6" fmla="*/ 25434 w 192549"/>
                <a:gd name="connsiteY6" fmla="*/ 374738 h 457421"/>
                <a:gd name="connsiteX7" fmla="*/ 34 w 192549"/>
                <a:gd name="connsiteY7" fmla="*/ 457288 h 457421"/>
                <a:gd name="connsiteX8" fmla="*/ 20671 w 192549"/>
                <a:gd name="connsiteY8" fmla="*/ 392200 h 457421"/>
                <a:gd name="connsiteX9" fmla="*/ 49246 w 192549"/>
                <a:gd name="connsiteY9" fmla="*/ 322350 h 457421"/>
                <a:gd name="connsiteX10" fmla="*/ 61946 w 192549"/>
                <a:gd name="connsiteY10" fmla="*/ 185825 h 457421"/>
                <a:gd name="connsiteX11" fmla="*/ 76234 w 192549"/>
                <a:gd name="connsiteY11" fmla="*/ 90575 h 457421"/>
                <a:gd name="connsiteX12" fmla="*/ 96871 w 192549"/>
                <a:gd name="connsiteY12" fmla="*/ 49300 h 457421"/>
                <a:gd name="connsiteX13" fmla="*/ 192121 w 192549"/>
                <a:gd name="connsiteY13" fmla="*/ 88 h 45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2549" h="457421">
                  <a:moveTo>
                    <a:pt x="192121" y="88"/>
                  </a:moveTo>
                  <a:cubicBezTo>
                    <a:pt x="197677" y="2205"/>
                    <a:pt x="147671" y="39775"/>
                    <a:pt x="130209" y="62000"/>
                  </a:cubicBezTo>
                  <a:cubicBezTo>
                    <a:pt x="112747" y="84225"/>
                    <a:pt x="95284" y="113859"/>
                    <a:pt x="87346" y="133438"/>
                  </a:cubicBezTo>
                  <a:cubicBezTo>
                    <a:pt x="79408" y="153017"/>
                    <a:pt x="84701" y="149577"/>
                    <a:pt x="82584" y="179475"/>
                  </a:cubicBezTo>
                  <a:cubicBezTo>
                    <a:pt x="80467" y="209373"/>
                    <a:pt x="77292" y="286896"/>
                    <a:pt x="74646" y="312825"/>
                  </a:cubicBezTo>
                  <a:cubicBezTo>
                    <a:pt x="72000" y="338754"/>
                    <a:pt x="74911" y="324731"/>
                    <a:pt x="66709" y="335050"/>
                  </a:cubicBezTo>
                  <a:cubicBezTo>
                    <a:pt x="58507" y="345369"/>
                    <a:pt x="36546" y="354365"/>
                    <a:pt x="25434" y="374738"/>
                  </a:cubicBezTo>
                  <a:cubicBezTo>
                    <a:pt x="14321" y="395111"/>
                    <a:pt x="828" y="454378"/>
                    <a:pt x="34" y="457288"/>
                  </a:cubicBezTo>
                  <a:cubicBezTo>
                    <a:pt x="-760" y="460198"/>
                    <a:pt x="12469" y="414690"/>
                    <a:pt x="20671" y="392200"/>
                  </a:cubicBezTo>
                  <a:cubicBezTo>
                    <a:pt x="28873" y="369710"/>
                    <a:pt x="42367" y="356746"/>
                    <a:pt x="49246" y="322350"/>
                  </a:cubicBezTo>
                  <a:cubicBezTo>
                    <a:pt x="56125" y="287954"/>
                    <a:pt x="57448" y="224454"/>
                    <a:pt x="61946" y="185825"/>
                  </a:cubicBezTo>
                  <a:cubicBezTo>
                    <a:pt x="66444" y="147196"/>
                    <a:pt x="70413" y="113329"/>
                    <a:pt x="76234" y="90575"/>
                  </a:cubicBezTo>
                  <a:cubicBezTo>
                    <a:pt x="82055" y="67821"/>
                    <a:pt x="83113" y="64117"/>
                    <a:pt x="96871" y="49300"/>
                  </a:cubicBezTo>
                  <a:cubicBezTo>
                    <a:pt x="110629" y="34483"/>
                    <a:pt x="186565" y="-2029"/>
                    <a:pt x="192121" y="88"/>
                  </a:cubicBez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0051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石原さとみ" hidden="1">
            <a:extLst>
              <a:ext uri="{FF2B5EF4-FFF2-40B4-BE49-F238E27FC236}">
                <a16:creationId xmlns:a16="http://schemas.microsoft.com/office/drawing/2014/main" id="{5A8972EF-55AA-4BED-95F2-DBFD12223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765" y="-6710"/>
            <a:ext cx="6908469" cy="6865291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F3FD59D4-8359-44BE-8A32-8A730741BAEA}"/>
              </a:ext>
            </a:extLst>
          </p:cNvPr>
          <p:cNvSpPr/>
          <p:nvPr/>
        </p:nvSpPr>
        <p:spPr>
          <a:xfrm>
            <a:off x="4343198" y="1828722"/>
            <a:ext cx="428137" cy="1279579"/>
          </a:xfrm>
          <a:custGeom>
            <a:avLst/>
            <a:gdLst>
              <a:gd name="connsiteX0" fmla="*/ 398135 w 428137"/>
              <a:gd name="connsiteY0" fmla="*/ 499611 h 1279579"/>
              <a:gd name="connsiteX1" fmla="*/ 368502 w 428137"/>
              <a:gd name="connsiteY1" fmla="*/ 321811 h 1279579"/>
              <a:gd name="connsiteX2" fmla="*/ 393902 w 428137"/>
              <a:gd name="connsiteY2" fmla="*/ 173645 h 1279579"/>
              <a:gd name="connsiteX3" fmla="*/ 423535 w 428137"/>
              <a:gd name="connsiteY3" fmla="*/ 67811 h 1279579"/>
              <a:gd name="connsiteX4" fmla="*/ 288069 w 428137"/>
              <a:gd name="connsiteY4" fmla="*/ 78 h 1279579"/>
              <a:gd name="connsiteX5" fmla="*/ 182235 w 428137"/>
              <a:gd name="connsiteY5" fmla="*/ 80511 h 1279579"/>
              <a:gd name="connsiteX6" fmla="*/ 63702 w 428137"/>
              <a:gd name="connsiteY6" fmla="*/ 237145 h 1279579"/>
              <a:gd name="connsiteX7" fmla="*/ 97569 w 428137"/>
              <a:gd name="connsiteY7" fmla="*/ 529245 h 1279579"/>
              <a:gd name="connsiteX8" fmla="*/ 42535 w 428137"/>
              <a:gd name="connsiteY8" fmla="*/ 838278 h 1279579"/>
              <a:gd name="connsiteX9" fmla="*/ 202 w 428137"/>
              <a:gd name="connsiteY9" fmla="*/ 961045 h 1279579"/>
              <a:gd name="connsiteX10" fmla="*/ 29835 w 428137"/>
              <a:gd name="connsiteY10" fmla="*/ 1062645 h 1279579"/>
              <a:gd name="connsiteX11" fmla="*/ 101802 w 428137"/>
              <a:gd name="connsiteY11" fmla="*/ 1278545 h 1279579"/>
              <a:gd name="connsiteX12" fmla="*/ 237269 w 428137"/>
              <a:gd name="connsiteY12" fmla="*/ 965278 h 1279579"/>
              <a:gd name="connsiteX13" fmla="*/ 398135 w 428137"/>
              <a:gd name="connsiteY13" fmla="*/ 499611 h 1279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8137" h="1279579">
                <a:moveTo>
                  <a:pt x="398135" y="499611"/>
                </a:moveTo>
                <a:cubicBezTo>
                  <a:pt x="420007" y="392367"/>
                  <a:pt x="369207" y="376139"/>
                  <a:pt x="368502" y="321811"/>
                </a:cubicBezTo>
                <a:cubicBezTo>
                  <a:pt x="367797" y="267483"/>
                  <a:pt x="384730" y="215978"/>
                  <a:pt x="393902" y="173645"/>
                </a:cubicBezTo>
                <a:cubicBezTo>
                  <a:pt x="403074" y="131312"/>
                  <a:pt x="441174" y="96739"/>
                  <a:pt x="423535" y="67811"/>
                </a:cubicBezTo>
                <a:cubicBezTo>
                  <a:pt x="405896" y="38883"/>
                  <a:pt x="328286" y="-2039"/>
                  <a:pt x="288069" y="78"/>
                </a:cubicBezTo>
                <a:cubicBezTo>
                  <a:pt x="247852" y="2195"/>
                  <a:pt x="219629" y="41000"/>
                  <a:pt x="182235" y="80511"/>
                </a:cubicBezTo>
                <a:cubicBezTo>
                  <a:pt x="144841" y="120022"/>
                  <a:pt x="77813" y="162356"/>
                  <a:pt x="63702" y="237145"/>
                </a:cubicBezTo>
                <a:cubicBezTo>
                  <a:pt x="49591" y="311934"/>
                  <a:pt x="101097" y="429056"/>
                  <a:pt x="97569" y="529245"/>
                </a:cubicBezTo>
                <a:cubicBezTo>
                  <a:pt x="94041" y="629434"/>
                  <a:pt x="58763" y="766311"/>
                  <a:pt x="42535" y="838278"/>
                </a:cubicBezTo>
                <a:cubicBezTo>
                  <a:pt x="26307" y="910245"/>
                  <a:pt x="2319" y="923650"/>
                  <a:pt x="202" y="961045"/>
                </a:cubicBezTo>
                <a:cubicBezTo>
                  <a:pt x="-1915" y="998440"/>
                  <a:pt x="12902" y="1009728"/>
                  <a:pt x="29835" y="1062645"/>
                </a:cubicBezTo>
                <a:cubicBezTo>
                  <a:pt x="46768" y="1115562"/>
                  <a:pt x="67230" y="1294773"/>
                  <a:pt x="101802" y="1278545"/>
                </a:cubicBezTo>
                <a:cubicBezTo>
                  <a:pt x="136374" y="1262317"/>
                  <a:pt x="187880" y="1097923"/>
                  <a:pt x="237269" y="965278"/>
                </a:cubicBezTo>
                <a:cubicBezTo>
                  <a:pt x="286658" y="832634"/>
                  <a:pt x="376263" y="606855"/>
                  <a:pt x="398135" y="499611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6B65FD37-77B5-489F-9686-48282BFF8EBD}"/>
              </a:ext>
            </a:extLst>
          </p:cNvPr>
          <p:cNvSpPr/>
          <p:nvPr/>
        </p:nvSpPr>
        <p:spPr>
          <a:xfrm>
            <a:off x="7091131" y="3862349"/>
            <a:ext cx="550502" cy="551332"/>
          </a:xfrm>
          <a:custGeom>
            <a:avLst/>
            <a:gdLst>
              <a:gd name="connsiteX0" fmla="*/ 8169 w 550502"/>
              <a:gd name="connsiteY0" fmla="*/ 497984 h 551332"/>
              <a:gd name="connsiteX1" fmla="*/ 130936 w 550502"/>
              <a:gd name="connsiteY1" fmla="*/ 548784 h 551332"/>
              <a:gd name="connsiteX2" fmla="*/ 202902 w 550502"/>
              <a:gd name="connsiteY2" fmla="*/ 540318 h 551332"/>
              <a:gd name="connsiteX3" fmla="*/ 355302 w 550502"/>
              <a:gd name="connsiteY3" fmla="*/ 510684 h 551332"/>
              <a:gd name="connsiteX4" fmla="*/ 507702 w 550502"/>
              <a:gd name="connsiteY4" fmla="*/ 176251 h 551332"/>
              <a:gd name="connsiteX5" fmla="*/ 541569 w 550502"/>
              <a:gd name="connsiteY5" fmla="*/ 2684 h 551332"/>
              <a:gd name="connsiteX6" fmla="*/ 368002 w 550502"/>
              <a:gd name="connsiteY6" fmla="*/ 78884 h 551332"/>
              <a:gd name="connsiteX7" fmla="*/ 241002 w 550502"/>
              <a:gd name="connsiteY7" fmla="*/ 188951 h 551332"/>
              <a:gd name="connsiteX8" fmla="*/ 101302 w 550502"/>
              <a:gd name="connsiteY8" fmla="*/ 265151 h 551332"/>
              <a:gd name="connsiteX9" fmla="*/ 20869 w 550502"/>
              <a:gd name="connsiteY9" fmla="*/ 392151 h 551332"/>
              <a:gd name="connsiteX10" fmla="*/ 8169 w 550502"/>
              <a:gd name="connsiteY10" fmla="*/ 497984 h 55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0502" h="551332">
                <a:moveTo>
                  <a:pt x="8169" y="497984"/>
                </a:moveTo>
                <a:cubicBezTo>
                  <a:pt x="26514" y="524090"/>
                  <a:pt x="98481" y="541728"/>
                  <a:pt x="130936" y="548784"/>
                </a:cubicBezTo>
                <a:cubicBezTo>
                  <a:pt x="163391" y="555840"/>
                  <a:pt x="165508" y="546668"/>
                  <a:pt x="202902" y="540318"/>
                </a:cubicBezTo>
                <a:cubicBezTo>
                  <a:pt x="240296" y="533968"/>
                  <a:pt x="304502" y="571362"/>
                  <a:pt x="355302" y="510684"/>
                </a:cubicBezTo>
                <a:cubicBezTo>
                  <a:pt x="406102" y="450006"/>
                  <a:pt x="476658" y="260918"/>
                  <a:pt x="507702" y="176251"/>
                </a:cubicBezTo>
                <a:cubicBezTo>
                  <a:pt x="538746" y="91584"/>
                  <a:pt x="564852" y="18912"/>
                  <a:pt x="541569" y="2684"/>
                </a:cubicBezTo>
                <a:cubicBezTo>
                  <a:pt x="518286" y="-13544"/>
                  <a:pt x="418096" y="47840"/>
                  <a:pt x="368002" y="78884"/>
                </a:cubicBezTo>
                <a:cubicBezTo>
                  <a:pt x="317908" y="109928"/>
                  <a:pt x="285452" y="157907"/>
                  <a:pt x="241002" y="188951"/>
                </a:cubicBezTo>
                <a:cubicBezTo>
                  <a:pt x="196552" y="219995"/>
                  <a:pt x="137991" y="231284"/>
                  <a:pt x="101302" y="265151"/>
                </a:cubicBezTo>
                <a:cubicBezTo>
                  <a:pt x="64613" y="299018"/>
                  <a:pt x="35686" y="352640"/>
                  <a:pt x="20869" y="392151"/>
                </a:cubicBezTo>
                <a:cubicBezTo>
                  <a:pt x="6052" y="431662"/>
                  <a:pt x="-10176" y="471878"/>
                  <a:pt x="8169" y="497984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F50A5E6A-AC7A-40BC-8617-CD08FCDE4928}"/>
              </a:ext>
            </a:extLst>
          </p:cNvPr>
          <p:cNvSpPr/>
          <p:nvPr/>
        </p:nvSpPr>
        <p:spPr>
          <a:xfrm>
            <a:off x="5832475" y="1737852"/>
            <a:ext cx="95255" cy="80816"/>
          </a:xfrm>
          <a:custGeom>
            <a:avLst/>
            <a:gdLst>
              <a:gd name="connsiteX0" fmla="*/ 0 w 95255"/>
              <a:gd name="connsiteY0" fmla="*/ 461 h 80816"/>
              <a:gd name="connsiteX1" fmla="*/ 69850 w 95255"/>
              <a:gd name="connsiteY1" fmla="*/ 35386 h 80816"/>
              <a:gd name="connsiteX2" fmla="*/ 95250 w 95255"/>
              <a:gd name="connsiteY2" fmla="*/ 79836 h 80816"/>
              <a:gd name="connsiteX3" fmla="*/ 71438 w 95255"/>
              <a:gd name="connsiteY3" fmla="*/ 60786 h 80816"/>
              <a:gd name="connsiteX4" fmla="*/ 0 w 95255"/>
              <a:gd name="connsiteY4" fmla="*/ 461 h 8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55" h="80816">
                <a:moveTo>
                  <a:pt x="0" y="461"/>
                </a:moveTo>
                <a:cubicBezTo>
                  <a:pt x="-265" y="-3772"/>
                  <a:pt x="53975" y="22157"/>
                  <a:pt x="69850" y="35386"/>
                </a:cubicBezTo>
                <a:cubicBezTo>
                  <a:pt x="85725" y="48615"/>
                  <a:pt x="94985" y="75603"/>
                  <a:pt x="95250" y="79836"/>
                </a:cubicBezTo>
                <a:cubicBezTo>
                  <a:pt x="95515" y="84069"/>
                  <a:pt x="86255" y="74015"/>
                  <a:pt x="71438" y="60786"/>
                </a:cubicBezTo>
                <a:cubicBezTo>
                  <a:pt x="56621" y="47557"/>
                  <a:pt x="265" y="4694"/>
                  <a:pt x="0" y="461"/>
                </a:cubicBezTo>
                <a:close/>
              </a:path>
            </a:pathLst>
          </a:custGeom>
          <a:solidFill>
            <a:srgbClr val="FF0000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BD1ED24E-DC47-4D43-99F8-0D0A36B6F2D6}"/>
              </a:ext>
            </a:extLst>
          </p:cNvPr>
          <p:cNvSpPr/>
          <p:nvPr/>
        </p:nvSpPr>
        <p:spPr>
          <a:xfrm>
            <a:off x="5408194" y="1654166"/>
            <a:ext cx="852499" cy="395348"/>
          </a:xfrm>
          <a:custGeom>
            <a:avLst/>
            <a:gdLst>
              <a:gd name="connsiteX0" fmla="*/ 827506 w 852499"/>
              <a:gd name="connsiteY0" fmla="*/ 395297 h 395348"/>
              <a:gd name="connsiteX1" fmla="*/ 851319 w 852499"/>
              <a:gd name="connsiteY1" fmla="*/ 330209 h 395348"/>
              <a:gd name="connsiteX2" fmla="*/ 789406 w 852499"/>
              <a:gd name="connsiteY2" fmla="*/ 284172 h 395348"/>
              <a:gd name="connsiteX3" fmla="*/ 775119 w 852499"/>
              <a:gd name="connsiteY3" fmla="*/ 198447 h 395348"/>
              <a:gd name="connsiteX4" fmla="*/ 578269 w 852499"/>
              <a:gd name="connsiteY4" fmla="*/ 73034 h 395348"/>
              <a:gd name="connsiteX5" fmla="*/ 360781 w 852499"/>
              <a:gd name="connsiteY5" fmla="*/ 12709 h 395348"/>
              <a:gd name="connsiteX6" fmla="*/ 190919 w 852499"/>
              <a:gd name="connsiteY6" fmla="*/ 3184 h 395348"/>
              <a:gd name="connsiteX7" fmla="*/ 419 w 852499"/>
              <a:gd name="connsiteY7" fmla="*/ 53984 h 395348"/>
              <a:gd name="connsiteX8" fmla="*/ 143294 w 852499"/>
              <a:gd name="connsiteY8" fmla="*/ 52397 h 395348"/>
              <a:gd name="connsiteX9" fmla="*/ 263944 w 852499"/>
              <a:gd name="connsiteY9" fmla="*/ 46047 h 395348"/>
              <a:gd name="connsiteX10" fmla="*/ 379831 w 852499"/>
              <a:gd name="connsiteY10" fmla="*/ 95259 h 395348"/>
              <a:gd name="connsiteX11" fmla="*/ 535406 w 852499"/>
              <a:gd name="connsiteY11" fmla="*/ 171459 h 395348"/>
              <a:gd name="connsiteX12" fmla="*/ 635419 w 852499"/>
              <a:gd name="connsiteY12" fmla="*/ 231784 h 395348"/>
              <a:gd name="connsiteX13" fmla="*/ 702094 w 852499"/>
              <a:gd name="connsiteY13" fmla="*/ 292109 h 395348"/>
              <a:gd name="connsiteX14" fmla="*/ 711619 w 852499"/>
              <a:gd name="connsiteY14" fmla="*/ 300047 h 395348"/>
              <a:gd name="connsiteX15" fmla="*/ 762419 w 852499"/>
              <a:gd name="connsiteY15" fmla="*/ 298459 h 395348"/>
              <a:gd name="connsiteX16" fmla="*/ 795756 w 852499"/>
              <a:gd name="connsiteY16" fmla="*/ 319097 h 395348"/>
              <a:gd name="connsiteX17" fmla="*/ 827506 w 852499"/>
              <a:gd name="connsiteY17" fmla="*/ 395297 h 39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52499" h="395348">
                <a:moveTo>
                  <a:pt x="827506" y="395297"/>
                </a:moveTo>
                <a:cubicBezTo>
                  <a:pt x="836766" y="397149"/>
                  <a:pt x="857669" y="348730"/>
                  <a:pt x="851319" y="330209"/>
                </a:cubicBezTo>
                <a:cubicBezTo>
                  <a:pt x="844969" y="311688"/>
                  <a:pt x="802106" y="306132"/>
                  <a:pt x="789406" y="284172"/>
                </a:cubicBezTo>
                <a:cubicBezTo>
                  <a:pt x="776706" y="262212"/>
                  <a:pt x="810308" y="233637"/>
                  <a:pt x="775119" y="198447"/>
                </a:cubicBezTo>
                <a:cubicBezTo>
                  <a:pt x="739930" y="163257"/>
                  <a:pt x="647325" y="103990"/>
                  <a:pt x="578269" y="73034"/>
                </a:cubicBezTo>
                <a:cubicBezTo>
                  <a:pt x="509213" y="42078"/>
                  <a:pt x="425339" y="24351"/>
                  <a:pt x="360781" y="12709"/>
                </a:cubicBezTo>
                <a:cubicBezTo>
                  <a:pt x="296223" y="1067"/>
                  <a:pt x="250979" y="-3695"/>
                  <a:pt x="190919" y="3184"/>
                </a:cubicBezTo>
                <a:cubicBezTo>
                  <a:pt x="130859" y="10063"/>
                  <a:pt x="8356" y="45782"/>
                  <a:pt x="419" y="53984"/>
                </a:cubicBezTo>
                <a:cubicBezTo>
                  <a:pt x="-7518" y="62186"/>
                  <a:pt x="99373" y="53720"/>
                  <a:pt x="143294" y="52397"/>
                </a:cubicBezTo>
                <a:cubicBezTo>
                  <a:pt x="187215" y="51074"/>
                  <a:pt x="224521" y="38903"/>
                  <a:pt x="263944" y="46047"/>
                </a:cubicBezTo>
                <a:cubicBezTo>
                  <a:pt x="303367" y="53191"/>
                  <a:pt x="334587" y="74357"/>
                  <a:pt x="379831" y="95259"/>
                </a:cubicBezTo>
                <a:cubicBezTo>
                  <a:pt x="425075" y="116161"/>
                  <a:pt x="492808" y="148705"/>
                  <a:pt x="535406" y="171459"/>
                </a:cubicBezTo>
                <a:cubicBezTo>
                  <a:pt x="578004" y="194213"/>
                  <a:pt x="607638" y="211676"/>
                  <a:pt x="635419" y="231784"/>
                </a:cubicBezTo>
                <a:cubicBezTo>
                  <a:pt x="663200" y="251892"/>
                  <a:pt x="689394" y="280732"/>
                  <a:pt x="702094" y="292109"/>
                </a:cubicBezTo>
                <a:cubicBezTo>
                  <a:pt x="714794" y="303486"/>
                  <a:pt x="701565" y="298989"/>
                  <a:pt x="711619" y="300047"/>
                </a:cubicBezTo>
                <a:cubicBezTo>
                  <a:pt x="721673" y="301105"/>
                  <a:pt x="748396" y="295284"/>
                  <a:pt x="762419" y="298459"/>
                </a:cubicBezTo>
                <a:cubicBezTo>
                  <a:pt x="776442" y="301634"/>
                  <a:pt x="785173" y="306132"/>
                  <a:pt x="795756" y="319097"/>
                </a:cubicBezTo>
                <a:cubicBezTo>
                  <a:pt x="806339" y="332062"/>
                  <a:pt x="818246" y="393445"/>
                  <a:pt x="827506" y="395297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A2855FD4-8D4B-420E-8D61-096747AEA496}"/>
              </a:ext>
            </a:extLst>
          </p:cNvPr>
          <p:cNvSpPr/>
          <p:nvPr/>
        </p:nvSpPr>
        <p:spPr>
          <a:xfrm>
            <a:off x="6884018" y="2318198"/>
            <a:ext cx="593542" cy="556765"/>
          </a:xfrm>
          <a:custGeom>
            <a:avLst/>
            <a:gdLst>
              <a:gd name="connsiteX0" fmla="*/ 5732 w 593542"/>
              <a:gd name="connsiteY0" fmla="*/ 12252 h 556765"/>
              <a:gd name="connsiteX1" fmla="*/ 29545 w 593542"/>
              <a:gd name="connsiteY1" fmla="*/ 69402 h 556765"/>
              <a:gd name="connsiteX2" fmla="*/ 180357 w 593542"/>
              <a:gd name="connsiteY2" fmla="*/ 99565 h 556765"/>
              <a:gd name="connsiteX3" fmla="*/ 172420 w 593542"/>
              <a:gd name="connsiteY3" fmla="*/ 131315 h 556765"/>
              <a:gd name="connsiteX4" fmla="*/ 272432 w 593542"/>
              <a:gd name="connsiteY4" fmla="*/ 174177 h 556765"/>
              <a:gd name="connsiteX5" fmla="*/ 358157 w 593542"/>
              <a:gd name="connsiteY5" fmla="*/ 228152 h 556765"/>
              <a:gd name="connsiteX6" fmla="*/ 408957 w 593542"/>
              <a:gd name="connsiteY6" fmla="*/ 263077 h 556765"/>
              <a:gd name="connsiteX7" fmla="*/ 448645 w 593542"/>
              <a:gd name="connsiteY7" fmla="*/ 337690 h 556765"/>
              <a:gd name="connsiteX8" fmla="*/ 518495 w 593542"/>
              <a:gd name="connsiteY8" fmla="*/ 399602 h 556765"/>
              <a:gd name="connsiteX9" fmla="*/ 553420 w 593542"/>
              <a:gd name="connsiteY9" fmla="*/ 447227 h 556765"/>
              <a:gd name="connsiteX10" fmla="*/ 589932 w 593542"/>
              <a:gd name="connsiteY10" fmla="*/ 556765 h 556765"/>
              <a:gd name="connsiteX11" fmla="*/ 583582 w 593542"/>
              <a:gd name="connsiteY11" fmla="*/ 445640 h 556765"/>
              <a:gd name="connsiteX12" fmla="*/ 513732 w 593542"/>
              <a:gd name="connsiteY12" fmla="*/ 345627 h 556765"/>
              <a:gd name="connsiteX13" fmla="*/ 443882 w 593542"/>
              <a:gd name="connsiteY13" fmla="*/ 244027 h 556765"/>
              <a:gd name="connsiteX14" fmla="*/ 377207 w 593542"/>
              <a:gd name="connsiteY14" fmla="*/ 199577 h 556765"/>
              <a:gd name="connsiteX15" fmla="*/ 301007 w 593542"/>
              <a:gd name="connsiteY15" fmla="*/ 117027 h 556765"/>
              <a:gd name="connsiteX16" fmla="*/ 199407 w 593542"/>
              <a:gd name="connsiteY16" fmla="*/ 47177 h 556765"/>
              <a:gd name="connsiteX17" fmla="*/ 102570 w 593542"/>
              <a:gd name="connsiteY17" fmla="*/ 2727 h 556765"/>
              <a:gd name="connsiteX18" fmla="*/ 5732 w 593542"/>
              <a:gd name="connsiteY18" fmla="*/ 12252 h 556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93542" h="556765">
                <a:moveTo>
                  <a:pt x="5732" y="12252"/>
                </a:moveTo>
                <a:cubicBezTo>
                  <a:pt x="-6439" y="23365"/>
                  <a:pt x="441" y="54850"/>
                  <a:pt x="29545" y="69402"/>
                </a:cubicBezTo>
                <a:cubicBezTo>
                  <a:pt x="58649" y="83954"/>
                  <a:pt x="156545" y="89246"/>
                  <a:pt x="180357" y="99565"/>
                </a:cubicBezTo>
                <a:cubicBezTo>
                  <a:pt x="204169" y="109884"/>
                  <a:pt x="157074" y="118880"/>
                  <a:pt x="172420" y="131315"/>
                </a:cubicBezTo>
                <a:cubicBezTo>
                  <a:pt x="187766" y="143750"/>
                  <a:pt x="241476" y="158038"/>
                  <a:pt x="272432" y="174177"/>
                </a:cubicBezTo>
                <a:cubicBezTo>
                  <a:pt x="303388" y="190316"/>
                  <a:pt x="335403" y="213335"/>
                  <a:pt x="358157" y="228152"/>
                </a:cubicBezTo>
                <a:cubicBezTo>
                  <a:pt x="380911" y="242969"/>
                  <a:pt x="393876" y="244821"/>
                  <a:pt x="408957" y="263077"/>
                </a:cubicBezTo>
                <a:cubicBezTo>
                  <a:pt x="424038" y="281333"/>
                  <a:pt x="430389" y="314936"/>
                  <a:pt x="448645" y="337690"/>
                </a:cubicBezTo>
                <a:cubicBezTo>
                  <a:pt x="466901" y="360444"/>
                  <a:pt x="501033" y="381346"/>
                  <a:pt x="518495" y="399602"/>
                </a:cubicBezTo>
                <a:cubicBezTo>
                  <a:pt x="535957" y="417858"/>
                  <a:pt x="541514" y="421033"/>
                  <a:pt x="553420" y="447227"/>
                </a:cubicBezTo>
                <a:cubicBezTo>
                  <a:pt x="565326" y="473421"/>
                  <a:pt x="584905" y="557030"/>
                  <a:pt x="589932" y="556765"/>
                </a:cubicBezTo>
                <a:cubicBezTo>
                  <a:pt x="594959" y="556501"/>
                  <a:pt x="596282" y="480830"/>
                  <a:pt x="583582" y="445640"/>
                </a:cubicBezTo>
                <a:cubicBezTo>
                  <a:pt x="570882" y="410450"/>
                  <a:pt x="537015" y="379229"/>
                  <a:pt x="513732" y="345627"/>
                </a:cubicBezTo>
                <a:cubicBezTo>
                  <a:pt x="490449" y="312025"/>
                  <a:pt x="466636" y="268369"/>
                  <a:pt x="443882" y="244027"/>
                </a:cubicBezTo>
                <a:cubicBezTo>
                  <a:pt x="421128" y="219685"/>
                  <a:pt x="401020" y="220744"/>
                  <a:pt x="377207" y="199577"/>
                </a:cubicBezTo>
                <a:cubicBezTo>
                  <a:pt x="353395" y="178410"/>
                  <a:pt x="330640" y="142427"/>
                  <a:pt x="301007" y="117027"/>
                </a:cubicBezTo>
                <a:cubicBezTo>
                  <a:pt x="271374" y="91627"/>
                  <a:pt x="232480" y="66227"/>
                  <a:pt x="199407" y="47177"/>
                </a:cubicBezTo>
                <a:cubicBezTo>
                  <a:pt x="166334" y="28127"/>
                  <a:pt x="129293" y="8812"/>
                  <a:pt x="102570" y="2727"/>
                </a:cubicBezTo>
                <a:cubicBezTo>
                  <a:pt x="75847" y="-3358"/>
                  <a:pt x="17903" y="1139"/>
                  <a:pt x="5732" y="12252"/>
                </a:cubicBezTo>
                <a:close/>
              </a:path>
            </a:pathLst>
          </a:cu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5DF6AF8C-5CA6-4E29-8E75-C5D9A88C6A3D}"/>
              </a:ext>
            </a:extLst>
          </p:cNvPr>
          <p:cNvSpPr/>
          <p:nvPr/>
        </p:nvSpPr>
        <p:spPr>
          <a:xfrm>
            <a:off x="6795188" y="2274920"/>
            <a:ext cx="520486" cy="311382"/>
          </a:xfrm>
          <a:custGeom>
            <a:avLst/>
            <a:gdLst>
              <a:gd name="connsiteX0" fmla="*/ 473975 w 520486"/>
              <a:gd name="connsiteY0" fmla="*/ 311118 h 311382"/>
              <a:gd name="connsiteX1" fmla="*/ 415237 w 520486"/>
              <a:gd name="connsiteY1" fmla="*/ 273018 h 311382"/>
              <a:gd name="connsiteX2" fmla="*/ 305700 w 520486"/>
              <a:gd name="connsiteY2" fmla="*/ 220630 h 311382"/>
              <a:gd name="connsiteX3" fmla="*/ 212037 w 520486"/>
              <a:gd name="connsiteY3" fmla="*/ 188880 h 311382"/>
              <a:gd name="connsiteX4" fmla="*/ 102500 w 520486"/>
              <a:gd name="connsiteY4" fmla="*/ 133318 h 311382"/>
              <a:gd name="connsiteX5" fmla="*/ 5662 w 520486"/>
              <a:gd name="connsiteY5" fmla="*/ 68230 h 311382"/>
              <a:gd name="connsiteX6" fmla="*/ 23125 w 520486"/>
              <a:gd name="connsiteY6" fmla="*/ 12668 h 311382"/>
              <a:gd name="connsiteX7" fmla="*/ 119962 w 520486"/>
              <a:gd name="connsiteY7" fmla="*/ 3143 h 311382"/>
              <a:gd name="connsiteX8" fmla="*/ 266012 w 520486"/>
              <a:gd name="connsiteY8" fmla="*/ 55530 h 311382"/>
              <a:gd name="connsiteX9" fmla="*/ 435875 w 520486"/>
              <a:gd name="connsiteY9" fmla="*/ 177768 h 311382"/>
              <a:gd name="connsiteX10" fmla="*/ 518425 w 520486"/>
              <a:gd name="connsiteY10" fmla="*/ 253968 h 311382"/>
              <a:gd name="connsiteX11" fmla="*/ 473975 w 520486"/>
              <a:gd name="connsiteY11" fmla="*/ 311118 h 311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486" h="311382">
                <a:moveTo>
                  <a:pt x="473975" y="311118"/>
                </a:moveTo>
                <a:cubicBezTo>
                  <a:pt x="456777" y="314293"/>
                  <a:pt x="443283" y="288099"/>
                  <a:pt x="415237" y="273018"/>
                </a:cubicBezTo>
                <a:cubicBezTo>
                  <a:pt x="387191" y="257937"/>
                  <a:pt x="339567" y="234653"/>
                  <a:pt x="305700" y="220630"/>
                </a:cubicBezTo>
                <a:cubicBezTo>
                  <a:pt x="271833" y="206607"/>
                  <a:pt x="245904" y="203432"/>
                  <a:pt x="212037" y="188880"/>
                </a:cubicBezTo>
                <a:cubicBezTo>
                  <a:pt x="178170" y="174328"/>
                  <a:pt x="136896" y="153426"/>
                  <a:pt x="102500" y="133318"/>
                </a:cubicBezTo>
                <a:cubicBezTo>
                  <a:pt x="68104" y="113210"/>
                  <a:pt x="18891" y="88338"/>
                  <a:pt x="5662" y="68230"/>
                </a:cubicBezTo>
                <a:cubicBezTo>
                  <a:pt x="-7567" y="48122"/>
                  <a:pt x="4075" y="23516"/>
                  <a:pt x="23125" y="12668"/>
                </a:cubicBezTo>
                <a:cubicBezTo>
                  <a:pt x="42175" y="1820"/>
                  <a:pt x="79481" y="-4001"/>
                  <a:pt x="119962" y="3143"/>
                </a:cubicBezTo>
                <a:cubicBezTo>
                  <a:pt x="160443" y="10287"/>
                  <a:pt x="213360" y="26426"/>
                  <a:pt x="266012" y="55530"/>
                </a:cubicBezTo>
                <a:cubicBezTo>
                  <a:pt x="318664" y="84634"/>
                  <a:pt x="393806" y="144695"/>
                  <a:pt x="435875" y="177768"/>
                </a:cubicBezTo>
                <a:cubicBezTo>
                  <a:pt x="477944" y="210841"/>
                  <a:pt x="507048" y="235183"/>
                  <a:pt x="518425" y="253968"/>
                </a:cubicBezTo>
                <a:cubicBezTo>
                  <a:pt x="529802" y="272753"/>
                  <a:pt x="491173" y="307943"/>
                  <a:pt x="473975" y="311118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A23A7FEA-3DE4-4EB0-A242-C8169521E778}"/>
              </a:ext>
            </a:extLst>
          </p:cNvPr>
          <p:cNvSpPr/>
          <p:nvPr/>
        </p:nvSpPr>
        <p:spPr>
          <a:xfrm>
            <a:off x="5492733" y="1991675"/>
            <a:ext cx="429806" cy="295750"/>
          </a:xfrm>
          <a:custGeom>
            <a:avLst/>
            <a:gdLst>
              <a:gd name="connsiteX0" fmla="*/ 17 w 429806"/>
              <a:gd name="connsiteY0" fmla="*/ 14925 h 295750"/>
              <a:gd name="connsiteX1" fmla="*/ 76217 w 429806"/>
              <a:gd name="connsiteY1" fmla="*/ 21275 h 295750"/>
              <a:gd name="connsiteX2" fmla="*/ 184167 w 429806"/>
              <a:gd name="connsiteY2" fmla="*/ 40325 h 295750"/>
              <a:gd name="connsiteX3" fmla="*/ 258250 w 429806"/>
              <a:gd name="connsiteY3" fmla="*/ 63608 h 295750"/>
              <a:gd name="connsiteX4" fmla="*/ 311167 w 429806"/>
              <a:gd name="connsiteY4" fmla="*/ 99592 h 295750"/>
              <a:gd name="connsiteX5" fmla="*/ 368317 w 429806"/>
              <a:gd name="connsiteY5" fmla="*/ 154625 h 295750"/>
              <a:gd name="connsiteX6" fmla="*/ 385250 w 429806"/>
              <a:gd name="connsiteY6" fmla="*/ 188492 h 295750"/>
              <a:gd name="connsiteX7" fmla="*/ 402184 w 429806"/>
              <a:gd name="connsiteY7" fmla="*/ 228708 h 295750"/>
              <a:gd name="connsiteX8" fmla="*/ 419117 w 429806"/>
              <a:gd name="connsiteY8" fmla="*/ 294325 h 295750"/>
              <a:gd name="connsiteX9" fmla="*/ 429700 w 429806"/>
              <a:gd name="connsiteY9" fmla="*/ 266808 h 295750"/>
              <a:gd name="connsiteX10" fmla="*/ 412767 w 429806"/>
              <a:gd name="connsiteY10" fmla="*/ 186375 h 295750"/>
              <a:gd name="connsiteX11" fmla="*/ 342917 w 429806"/>
              <a:gd name="connsiteY11" fmla="*/ 97475 h 295750"/>
              <a:gd name="connsiteX12" fmla="*/ 264600 w 429806"/>
              <a:gd name="connsiteY12" fmla="*/ 48792 h 295750"/>
              <a:gd name="connsiteX13" fmla="*/ 152417 w 429806"/>
              <a:gd name="connsiteY13" fmla="*/ 6458 h 295750"/>
              <a:gd name="connsiteX14" fmla="*/ 82567 w 429806"/>
              <a:gd name="connsiteY14" fmla="*/ 108 h 295750"/>
              <a:gd name="connsiteX15" fmla="*/ 17 w 429806"/>
              <a:gd name="connsiteY15" fmla="*/ 14925 h 29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9806" h="295750">
                <a:moveTo>
                  <a:pt x="17" y="14925"/>
                </a:moveTo>
                <a:cubicBezTo>
                  <a:pt x="-1041" y="18453"/>
                  <a:pt x="45525" y="17042"/>
                  <a:pt x="76217" y="21275"/>
                </a:cubicBezTo>
                <a:cubicBezTo>
                  <a:pt x="106909" y="25508"/>
                  <a:pt x="153828" y="33269"/>
                  <a:pt x="184167" y="40325"/>
                </a:cubicBezTo>
                <a:cubicBezTo>
                  <a:pt x="214506" y="47381"/>
                  <a:pt x="237083" y="53730"/>
                  <a:pt x="258250" y="63608"/>
                </a:cubicBezTo>
                <a:cubicBezTo>
                  <a:pt x="279417" y="73486"/>
                  <a:pt x="292822" y="84422"/>
                  <a:pt x="311167" y="99592"/>
                </a:cubicBezTo>
                <a:cubicBezTo>
                  <a:pt x="329512" y="114762"/>
                  <a:pt x="355970" y="139808"/>
                  <a:pt x="368317" y="154625"/>
                </a:cubicBezTo>
                <a:cubicBezTo>
                  <a:pt x="380664" y="169442"/>
                  <a:pt x="379606" y="176145"/>
                  <a:pt x="385250" y="188492"/>
                </a:cubicBezTo>
                <a:cubicBezTo>
                  <a:pt x="390894" y="200839"/>
                  <a:pt x="396540" y="211069"/>
                  <a:pt x="402184" y="228708"/>
                </a:cubicBezTo>
                <a:cubicBezTo>
                  <a:pt x="407829" y="246347"/>
                  <a:pt x="414531" y="287975"/>
                  <a:pt x="419117" y="294325"/>
                </a:cubicBezTo>
                <a:cubicBezTo>
                  <a:pt x="423703" y="300675"/>
                  <a:pt x="430758" y="284799"/>
                  <a:pt x="429700" y="266808"/>
                </a:cubicBezTo>
                <a:cubicBezTo>
                  <a:pt x="428642" y="248817"/>
                  <a:pt x="427231" y="214597"/>
                  <a:pt x="412767" y="186375"/>
                </a:cubicBezTo>
                <a:cubicBezTo>
                  <a:pt x="398303" y="158153"/>
                  <a:pt x="367611" y="120405"/>
                  <a:pt x="342917" y="97475"/>
                </a:cubicBezTo>
                <a:cubicBezTo>
                  <a:pt x="318223" y="74545"/>
                  <a:pt x="296350" y="63961"/>
                  <a:pt x="264600" y="48792"/>
                </a:cubicBezTo>
                <a:cubicBezTo>
                  <a:pt x="232850" y="33623"/>
                  <a:pt x="182756" y="14572"/>
                  <a:pt x="152417" y="6458"/>
                </a:cubicBezTo>
                <a:cubicBezTo>
                  <a:pt x="122078" y="-1656"/>
                  <a:pt x="104439" y="1519"/>
                  <a:pt x="82567" y="108"/>
                </a:cubicBezTo>
                <a:cubicBezTo>
                  <a:pt x="60695" y="-1303"/>
                  <a:pt x="1075" y="11397"/>
                  <a:pt x="17" y="14925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83AC6703-CE6B-441F-B9D7-57CF2519D7EC}"/>
              </a:ext>
            </a:extLst>
          </p:cNvPr>
          <p:cNvSpPr/>
          <p:nvPr/>
        </p:nvSpPr>
        <p:spPr>
          <a:xfrm>
            <a:off x="6692839" y="2662530"/>
            <a:ext cx="482667" cy="239423"/>
          </a:xfrm>
          <a:custGeom>
            <a:avLst/>
            <a:gdLst>
              <a:gd name="connsiteX0" fmla="*/ 2178 w 482667"/>
              <a:gd name="connsiteY0" fmla="*/ 21403 h 239423"/>
              <a:gd name="connsiteX1" fmla="*/ 74144 w 482667"/>
              <a:gd name="connsiteY1" fmla="*/ 4470 h 239423"/>
              <a:gd name="connsiteX2" fmla="*/ 188444 w 482667"/>
              <a:gd name="connsiteY2" fmla="*/ 17170 h 239423"/>
              <a:gd name="connsiteX3" fmla="*/ 306978 w 482667"/>
              <a:gd name="connsiteY3" fmla="*/ 61620 h 239423"/>
              <a:gd name="connsiteX4" fmla="*/ 387411 w 482667"/>
              <a:gd name="connsiteY4" fmla="*/ 123003 h 239423"/>
              <a:gd name="connsiteX5" fmla="*/ 453028 w 482667"/>
              <a:gd name="connsiteY5" fmla="*/ 194970 h 239423"/>
              <a:gd name="connsiteX6" fmla="*/ 482661 w 482667"/>
              <a:gd name="connsiteY6" fmla="*/ 239420 h 239423"/>
              <a:gd name="connsiteX7" fmla="*/ 450911 w 482667"/>
              <a:gd name="connsiteY7" fmla="*/ 192853 h 239423"/>
              <a:gd name="connsiteX8" fmla="*/ 414928 w 482667"/>
              <a:gd name="connsiteY8" fmla="*/ 139937 h 239423"/>
              <a:gd name="connsiteX9" fmla="*/ 391644 w 482667"/>
              <a:gd name="connsiteY9" fmla="*/ 99720 h 239423"/>
              <a:gd name="connsiteX10" fmla="*/ 251944 w 482667"/>
              <a:gd name="connsiteY10" fmla="*/ 15053 h 239423"/>
              <a:gd name="connsiteX11" fmla="*/ 156694 w 482667"/>
              <a:gd name="connsiteY11" fmla="*/ 237 h 239423"/>
              <a:gd name="connsiteX12" fmla="*/ 2178 w 482667"/>
              <a:gd name="connsiteY12" fmla="*/ 21403 h 23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2667" h="239423">
                <a:moveTo>
                  <a:pt x="2178" y="21403"/>
                </a:moveTo>
                <a:cubicBezTo>
                  <a:pt x="-11580" y="22109"/>
                  <a:pt x="43100" y="5175"/>
                  <a:pt x="74144" y="4470"/>
                </a:cubicBezTo>
                <a:cubicBezTo>
                  <a:pt x="105188" y="3764"/>
                  <a:pt x="149638" y="7645"/>
                  <a:pt x="188444" y="17170"/>
                </a:cubicBezTo>
                <a:cubicBezTo>
                  <a:pt x="227250" y="26695"/>
                  <a:pt x="273817" y="43981"/>
                  <a:pt x="306978" y="61620"/>
                </a:cubicBezTo>
                <a:cubicBezTo>
                  <a:pt x="340139" y="79259"/>
                  <a:pt x="363069" y="100778"/>
                  <a:pt x="387411" y="123003"/>
                </a:cubicBezTo>
                <a:cubicBezTo>
                  <a:pt x="411753" y="145228"/>
                  <a:pt x="437153" y="175567"/>
                  <a:pt x="453028" y="194970"/>
                </a:cubicBezTo>
                <a:cubicBezTo>
                  <a:pt x="468903" y="214373"/>
                  <a:pt x="483014" y="239773"/>
                  <a:pt x="482661" y="239420"/>
                </a:cubicBezTo>
                <a:cubicBezTo>
                  <a:pt x="482308" y="239067"/>
                  <a:pt x="450911" y="192853"/>
                  <a:pt x="450911" y="192853"/>
                </a:cubicBezTo>
                <a:cubicBezTo>
                  <a:pt x="439622" y="176273"/>
                  <a:pt x="424806" y="155459"/>
                  <a:pt x="414928" y="139937"/>
                </a:cubicBezTo>
                <a:cubicBezTo>
                  <a:pt x="405050" y="124415"/>
                  <a:pt x="418808" y="120534"/>
                  <a:pt x="391644" y="99720"/>
                </a:cubicBezTo>
                <a:cubicBezTo>
                  <a:pt x="364480" y="78906"/>
                  <a:pt x="291102" y="31634"/>
                  <a:pt x="251944" y="15053"/>
                </a:cubicBezTo>
                <a:cubicBezTo>
                  <a:pt x="212786" y="-1528"/>
                  <a:pt x="193383" y="3059"/>
                  <a:pt x="156694" y="237"/>
                </a:cubicBezTo>
                <a:cubicBezTo>
                  <a:pt x="120005" y="-2585"/>
                  <a:pt x="15936" y="20697"/>
                  <a:pt x="2178" y="21403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3FA80477-AA5D-43FD-A9D0-5336FEEF39AE}"/>
              </a:ext>
            </a:extLst>
          </p:cNvPr>
          <p:cNvSpPr/>
          <p:nvPr/>
        </p:nvSpPr>
        <p:spPr>
          <a:xfrm>
            <a:off x="5344448" y="2065162"/>
            <a:ext cx="241782" cy="142524"/>
          </a:xfrm>
          <a:custGeom>
            <a:avLst/>
            <a:gdLst>
              <a:gd name="connsiteX0" fmla="*/ 135 w 241782"/>
              <a:gd name="connsiteY0" fmla="*/ 28221 h 142524"/>
              <a:gd name="connsiteX1" fmla="*/ 61519 w 241782"/>
              <a:gd name="connsiteY1" fmla="*/ 47271 h 142524"/>
              <a:gd name="connsiteX2" fmla="*/ 133485 w 241782"/>
              <a:gd name="connsiteY2" fmla="*/ 62088 h 142524"/>
              <a:gd name="connsiteX3" fmla="*/ 165235 w 241782"/>
              <a:gd name="connsiteY3" fmla="*/ 70555 h 142524"/>
              <a:gd name="connsiteX4" fmla="*/ 196985 w 241782"/>
              <a:gd name="connsiteY4" fmla="*/ 98071 h 142524"/>
              <a:gd name="connsiteX5" fmla="*/ 241435 w 241782"/>
              <a:gd name="connsiteY5" fmla="*/ 142521 h 142524"/>
              <a:gd name="connsiteX6" fmla="*/ 216035 w 241782"/>
              <a:gd name="connsiteY6" fmla="*/ 100188 h 142524"/>
              <a:gd name="connsiteX7" fmla="*/ 186402 w 241782"/>
              <a:gd name="connsiteY7" fmla="*/ 53621 h 142524"/>
              <a:gd name="connsiteX8" fmla="*/ 171585 w 241782"/>
              <a:gd name="connsiteY8" fmla="*/ 17638 h 142524"/>
              <a:gd name="connsiteX9" fmla="*/ 122902 w 241782"/>
              <a:gd name="connsiteY9" fmla="*/ 2821 h 142524"/>
              <a:gd name="connsiteX10" fmla="*/ 78452 w 241782"/>
              <a:gd name="connsiteY10" fmla="*/ 705 h 142524"/>
              <a:gd name="connsiteX11" fmla="*/ 135 w 241782"/>
              <a:gd name="connsiteY11" fmla="*/ 28221 h 142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1782" h="142524">
                <a:moveTo>
                  <a:pt x="135" y="28221"/>
                </a:moveTo>
                <a:cubicBezTo>
                  <a:pt x="-2687" y="35982"/>
                  <a:pt x="39294" y="41627"/>
                  <a:pt x="61519" y="47271"/>
                </a:cubicBezTo>
                <a:cubicBezTo>
                  <a:pt x="83744" y="52916"/>
                  <a:pt x="116199" y="58207"/>
                  <a:pt x="133485" y="62088"/>
                </a:cubicBezTo>
                <a:cubicBezTo>
                  <a:pt x="150771" y="65969"/>
                  <a:pt x="154652" y="64558"/>
                  <a:pt x="165235" y="70555"/>
                </a:cubicBezTo>
                <a:cubicBezTo>
                  <a:pt x="175818" y="76552"/>
                  <a:pt x="184285" y="86077"/>
                  <a:pt x="196985" y="98071"/>
                </a:cubicBezTo>
                <a:cubicBezTo>
                  <a:pt x="209685" y="110065"/>
                  <a:pt x="238260" y="142168"/>
                  <a:pt x="241435" y="142521"/>
                </a:cubicBezTo>
                <a:cubicBezTo>
                  <a:pt x="244610" y="142874"/>
                  <a:pt x="225207" y="115005"/>
                  <a:pt x="216035" y="100188"/>
                </a:cubicBezTo>
                <a:cubicBezTo>
                  <a:pt x="206863" y="85371"/>
                  <a:pt x="193810" y="67379"/>
                  <a:pt x="186402" y="53621"/>
                </a:cubicBezTo>
                <a:cubicBezTo>
                  <a:pt x="178994" y="39863"/>
                  <a:pt x="182168" y="26105"/>
                  <a:pt x="171585" y="17638"/>
                </a:cubicBezTo>
                <a:cubicBezTo>
                  <a:pt x="161002" y="9171"/>
                  <a:pt x="138424" y="5643"/>
                  <a:pt x="122902" y="2821"/>
                </a:cubicBezTo>
                <a:cubicBezTo>
                  <a:pt x="107380" y="-1"/>
                  <a:pt x="94327" y="-706"/>
                  <a:pt x="78452" y="705"/>
                </a:cubicBezTo>
                <a:cubicBezTo>
                  <a:pt x="62577" y="2116"/>
                  <a:pt x="2957" y="20460"/>
                  <a:pt x="135" y="28221"/>
                </a:cubicBezTo>
                <a:close/>
              </a:path>
            </a:pathLst>
          </a:custGeom>
          <a:solidFill>
            <a:srgbClr val="FF0000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9FD31188-8FC7-43C2-BC61-4F16FFC54FC3}"/>
              </a:ext>
            </a:extLst>
          </p:cNvPr>
          <p:cNvSpPr/>
          <p:nvPr/>
        </p:nvSpPr>
        <p:spPr>
          <a:xfrm>
            <a:off x="5441386" y="2047580"/>
            <a:ext cx="496492" cy="342604"/>
          </a:xfrm>
          <a:custGeom>
            <a:avLst/>
            <a:gdLst>
              <a:gd name="connsiteX0" fmla="*/ 392147 w 496492"/>
              <a:gd name="connsiteY0" fmla="*/ 284987 h 342604"/>
              <a:gd name="connsiteX1" fmla="*/ 442947 w 496492"/>
              <a:gd name="connsiteY1" fmla="*/ 318853 h 342604"/>
              <a:gd name="connsiteX2" fmla="*/ 485281 w 496492"/>
              <a:gd name="connsiteY2" fmla="*/ 342137 h 342604"/>
              <a:gd name="connsiteX3" fmla="*/ 491631 w 496492"/>
              <a:gd name="connsiteY3" fmla="*/ 297687 h 342604"/>
              <a:gd name="connsiteX4" fmla="*/ 421781 w 496492"/>
              <a:gd name="connsiteY4" fmla="*/ 147403 h 342604"/>
              <a:gd name="connsiteX5" fmla="*/ 303247 w 496492"/>
              <a:gd name="connsiteY5" fmla="*/ 47920 h 342604"/>
              <a:gd name="connsiteX6" fmla="*/ 131797 w 496492"/>
              <a:gd name="connsiteY6" fmla="*/ 3470 h 342604"/>
              <a:gd name="connsiteX7" fmla="*/ 13264 w 496492"/>
              <a:gd name="connsiteY7" fmla="*/ 7703 h 342604"/>
              <a:gd name="connsiteX8" fmla="*/ 11147 w 496492"/>
              <a:gd name="connsiteY8" fmla="*/ 45803 h 342604"/>
              <a:gd name="connsiteX9" fmla="*/ 87347 w 496492"/>
              <a:gd name="connsiteY9" fmla="*/ 43687 h 342604"/>
              <a:gd name="connsiteX10" fmla="*/ 131797 w 496492"/>
              <a:gd name="connsiteY10" fmla="*/ 64853 h 342604"/>
              <a:gd name="connsiteX11" fmla="*/ 203764 w 496492"/>
              <a:gd name="connsiteY11" fmla="*/ 50037 h 342604"/>
              <a:gd name="connsiteX12" fmla="*/ 288431 w 496492"/>
              <a:gd name="connsiteY12" fmla="*/ 83903 h 342604"/>
              <a:gd name="connsiteX13" fmla="*/ 398497 w 496492"/>
              <a:gd name="connsiteY13" fmla="*/ 157987 h 342604"/>
              <a:gd name="connsiteX14" fmla="*/ 436597 w 496492"/>
              <a:gd name="connsiteY14" fmla="*/ 219370 h 342604"/>
              <a:gd name="connsiteX15" fmla="*/ 459881 w 496492"/>
              <a:gd name="connsiteY15" fmla="*/ 255353 h 342604"/>
              <a:gd name="connsiteX16" fmla="*/ 478931 w 496492"/>
              <a:gd name="connsiteY16" fmla="*/ 293453 h 342604"/>
              <a:gd name="connsiteX17" fmla="*/ 481047 w 496492"/>
              <a:gd name="connsiteY17" fmla="*/ 308270 h 342604"/>
              <a:gd name="connsiteX18" fmla="*/ 392147 w 496492"/>
              <a:gd name="connsiteY18" fmla="*/ 284987 h 3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96492" h="342604">
                <a:moveTo>
                  <a:pt x="392147" y="284987"/>
                </a:moveTo>
                <a:cubicBezTo>
                  <a:pt x="385797" y="286751"/>
                  <a:pt x="427425" y="309328"/>
                  <a:pt x="442947" y="318853"/>
                </a:cubicBezTo>
                <a:cubicBezTo>
                  <a:pt x="458469" y="328378"/>
                  <a:pt x="477167" y="345665"/>
                  <a:pt x="485281" y="342137"/>
                </a:cubicBezTo>
                <a:cubicBezTo>
                  <a:pt x="493395" y="338609"/>
                  <a:pt x="502214" y="330143"/>
                  <a:pt x="491631" y="297687"/>
                </a:cubicBezTo>
                <a:cubicBezTo>
                  <a:pt x="481048" y="265231"/>
                  <a:pt x="453178" y="189031"/>
                  <a:pt x="421781" y="147403"/>
                </a:cubicBezTo>
                <a:cubicBezTo>
                  <a:pt x="390384" y="105775"/>
                  <a:pt x="351578" y="71909"/>
                  <a:pt x="303247" y="47920"/>
                </a:cubicBezTo>
                <a:cubicBezTo>
                  <a:pt x="254916" y="23931"/>
                  <a:pt x="180127" y="10173"/>
                  <a:pt x="131797" y="3470"/>
                </a:cubicBezTo>
                <a:cubicBezTo>
                  <a:pt x="83466" y="-3233"/>
                  <a:pt x="33372" y="647"/>
                  <a:pt x="13264" y="7703"/>
                </a:cubicBezTo>
                <a:cubicBezTo>
                  <a:pt x="-6844" y="14758"/>
                  <a:pt x="-1200" y="39806"/>
                  <a:pt x="11147" y="45803"/>
                </a:cubicBezTo>
                <a:cubicBezTo>
                  <a:pt x="23494" y="51800"/>
                  <a:pt x="67239" y="40512"/>
                  <a:pt x="87347" y="43687"/>
                </a:cubicBezTo>
                <a:cubicBezTo>
                  <a:pt x="107455" y="46862"/>
                  <a:pt x="112394" y="63795"/>
                  <a:pt x="131797" y="64853"/>
                </a:cubicBezTo>
                <a:cubicBezTo>
                  <a:pt x="151200" y="65911"/>
                  <a:pt x="177658" y="46862"/>
                  <a:pt x="203764" y="50037"/>
                </a:cubicBezTo>
                <a:cubicBezTo>
                  <a:pt x="229870" y="53212"/>
                  <a:pt x="255976" y="65911"/>
                  <a:pt x="288431" y="83903"/>
                </a:cubicBezTo>
                <a:cubicBezTo>
                  <a:pt x="320886" y="101895"/>
                  <a:pt x="373803" y="135409"/>
                  <a:pt x="398497" y="157987"/>
                </a:cubicBezTo>
                <a:cubicBezTo>
                  <a:pt x="423191" y="180565"/>
                  <a:pt x="426366" y="203142"/>
                  <a:pt x="436597" y="219370"/>
                </a:cubicBezTo>
                <a:cubicBezTo>
                  <a:pt x="446828" y="235598"/>
                  <a:pt x="452825" y="243006"/>
                  <a:pt x="459881" y="255353"/>
                </a:cubicBezTo>
                <a:cubicBezTo>
                  <a:pt x="466937" y="267700"/>
                  <a:pt x="475403" y="284634"/>
                  <a:pt x="478931" y="293453"/>
                </a:cubicBezTo>
                <a:cubicBezTo>
                  <a:pt x="482459" y="302272"/>
                  <a:pt x="490925" y="307212"/>
                  <a:pt x="481047" y="308270"/>
                </a:cubicBezTo>
                <a:cubicBezTo>
                  <a:pt x="471169" y="309328"/>
                  <a:pt x="398497" y="283223"/>
                  <a:pt x="392147" y="284987"/>
                </a:cubicBezTo>
                <a:close/>
              </a:path>
            </a:pathLst>
          </a:custGeom>
          <a:solidFill>
            <a:srgbClr val="FF0000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2523601C-E1FA-4586-B48C-EA31C302B1A7}"/>
              </a:ext>
            </a:extLst>
          </p:cNvPr>
          <p:cNvSpPr/>
          <p:nvPr/>
        </p:nvSpPr>
        <p:spPr>
          <a:xfrm>
            <a:off x="5300266" y="2036533"/>
            <a:ext cx="448764" cy="283359"/>
          </a:xfrm>
          <a:custGeom>
            <a:avLst/>
            <a:gdLst>
              <a:gd name="connsiteX0" fmla="*/ 145917 w 448764"/>
              <a:gd name="connsiteY0" fmla="*/ 10284 h 283359"/>
              <a:gd name="connsiteX1" fmla="*/ 80301 w 448764"/>
              <a:gd name="connsiteY1" fmla="*/ 1817 h 283359"/>
              <a:gd name="connsiteX2" fmla="*/ 8334 w 448764"/>
              <a:gd name="connsiteY2" fmla="*/ 33567 h 283359"/>
              <a:gd name="connsiteX3" fmla="*/ 1984 w 448764"/>
              <a:gd name="connsiteY3" fmla="*/ 46267 h 283359"/>
              <a:gd name="connsiteX4" fmla="*/ 1984 w 448764"/>
              <a:gd name="connsiteY4" fmla="*/ 73784 h 283359"/>
              <a:gd name="connsiteX5" fmla="*/ 25267 w 448764"/>
              <a:gd name="connsiteY5" fmla="*/ 90717 h 283359"/>
              <a:gd name="connsiteX6" fmla="*/ 95117 w 448764"/>
              <a:gd name="connsiteY6" fmla="*/ 99184 h 283359"/>
              <a:gd name="connsiteX7" fmla="*/ 160734 w 448764"/>
              <a:gd name="connsiteY7" fmla="*/ 101300 h 283359"/>
              <a:gd name="connsiteX8" fmla="*/ 179784 w 448764"/>
              <a:gd name="connsiteY8" fmla="*/ 137284 h 283359"/>
              <a:gd name="connsiteX9" fmla="*/ 213651 w 448764"/>
              <a:gd name="connsiteY9" fmla="*/ 173267 h 283359"/>
              <a:gd name="connsiteX10" fmla="*/ 260217 w 448764"/>
              <a:gd name="connsiteY10" fmla="*/ 196550 h 283359"/>
              <a:gd name="connsiteX11" fmla="*/ 323717 w 448764"/>
              <a:gd name="connsiteY11" fmla="*/ 255817 h 283359"/>
              <a:gd name="connsiteX12" fmla="*/ 448601 w 448764"/>
              <a:gd name="connsiteY12" fmla="*/ 283334 h 283359"/>
              <a:gd name="connsiteX13" fmla="*/ 347001 w 448764"/>
              <a:gd name="connsiteY13" fmla="*/ 251584 h 283359"/>
              <a:gd name="connsiteX14" fmla="*/ 213651 w 448764"/>
              <a:gd name="connsiteY14" fmla="*/ 152100 h 283359"/>
              <a:gd name="connsiteX15" fmla="*/ 128984 w 448764"/>
              <a:gd name="connsiteY15" fmla="*/ 103417 h 283359"/>
              <a:gd name="connsiteX16" fmla="*/ 52784 w 448764"/>
              <a:gd name="connsiteY16" fmla="*/ 90717 h 283359"/>
              <a:gd name="connsiteX17" fmla="*/ 59134 w 448764"/>
              <a:gd name="connsiteY17" fmla="*/ 63200 h 283359"/>
              <a:gd name="connsiteX18" fmla="*/ 145917 w 448764"/>
              <a:gd name="connsiteY18" fmla="*/ 10284 h 283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8764" h="283359">
                <a:moveTo>
                  <a:pt x="145917" y="10284"/>
                </a:moveTo>
                <a:cubicBezTo>
                  <a:pt x="149445" y="53"/>
                  <a:pt x="103231" y="-2064"/>
                  <a:pt x="80301" y="1817"/>
                </a:cubicBezTo>
                <a:cubicBezTo>
                  <a:pt x="57370" y="5697"/>
                  <a:pt x="21387" y="26159"/>
                  <a:pt x="8334" y="33567"/>
                </a:cubicBezTo>
                <a:cubicBezTo>
                  <a:pt x="-4719" y="40975"/>
                  <a:pt x="3042" y="39564"/>
                  <a:pt x="1984" y="46267"/>
                </a:cubicBezTo>
                <a:cubicBezTo>
                  <a:pt x="926" y="52970"/>
                  <a:pt x="-1897" y="66376"/>
                  <a:pt x="1984" y="73784"/>
                </a:cubicBezTo>
                <a:cubicBezTo>
                  <a:pt x="5865" y="81192"/>
                  <a:pt x="9745" y="86484"/>
                  <a:pt x="25267" y="90717"/>
                </a:cubicBezTo>
                <a:cubicBezTo>
                  <a:pt x="40789" y="94950"/>
                  <a:pt x="72539" y="97420"/>
                  <a:pt x="95117" y="99184"/>
                </a:cubicBezTo>
                <a:cubicBezTo>
                  <a:pt x="117695" y="100948"/>
                  <a:pt x="146623" y="94950"/>
                  <a:pt x="160734" y="101300"/>
                </a:cubicBezTo>
                <a:cubicBezTo>
                  <a:pt x="174845" y="107650"/>
                  <a:pt x="170965" y="125290"/>
                  <a:pt x="179784" y="137284"/>
                </a:cubicBezTo>
                <a:cubicBezTo>
                  <a:pt x="188604" y="149279"/>
                  <a:pt x="200246" y="163389"/>
                  <a:pt x="213651" y="173267"/>
                </a:cubicBezTo>
                <a:cubicBezTo>
                  <a:pt x="227056" y="183145"/>
                  <a:pt x="241873" y="182792"/>
                  <a:pt x="260217" y="196550"/>
                </a:cubicBezTo>
                <a:cubicBezTo>
                  <a:pt x="278561" y="210308"/>
                  <a:pt x="292320" y="241353"/>
                  <a:pt x="323717" y="255817"/>
                </a:cubicBezTo>
                <a:cubicBezTo>
                  <a:pt x="355114" y="270281"/>
                  <a:pt x="444720" y="284039"/>
                  <a:pt x="448601" y="283334"/>
                </a:cubicBezTo>
                <a:cubicBezTo>
                  <a:pt x="452482" y="282629"/>
                  <a:pt x="386159" y="273456"/>
                  <a:pt x="347001" y="251584"/>
                </a:cubicBezTo>
                <a:cubicBezTo>
                  <a:pt x="307843" y="229712"/>
                  <a:pt x="249987" y="176794"/>
                  <a:pt x="213651" y="152100"/>
                </a:cubicBezTo>
                <a:cubicBezTo>
                  <a:pt x="177315" y="127406"/>
                  <a:pt x="155795" y="113647"/>
                  <a:pt x="128984" y="103417"/>
                </a:cubicBezTo>
                <a:cubicBezTo>
                  <a:pt x="102173" y="93187"/>
                  <a:pt x="64426" y="97420"/>
                  <a:pt x="52784" y="90717"/>
                </a:cubicBezTo>
                <a:cubicBezTo>
                  <a:pt x="41142" y="84014"/>
                  <a:pt x="47492" y="74489"/>
                  <a:pt x="59134" y="63200"/>
                </a:cubicBezTo>
                <a:cubicBezTo>
                  <a:pt x="70776" y="51911"/>
                  <a:pt x="142389" y="20515"/>
                  <a:pt x="145917" y="10284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7E58396E-01DE-4888-BDBE-EA94AA128051}"/>
              </a:ext>
            </a:extLst>
          </p:cNvPr>
          <p:cNvSpPr/>
          <p:nvPr/>
        </p:nvSpPr>
        <p:spPr>
          <a:xfrm>
            <a:off x="5583973" y="2086070"/>
            <a:ext cx="277560" cy="224453"/>
          </a:xfrm>
          <a:custGeom>
            <a:avLst/>
            <a:gdLst>
              <a:gd name="connsiteX0" fmla="*/ 40010 w 277560"/>
              <a:gd name="connsiteY0" fmla="*/ 963 h 224453"/>
              <a:gd name="connsiteX1" fmla="*/ 42127 w 277560"/>
              <a:gd name="connsiteY1" fmla="*/ 62347 h 224453"/>
              <a:gd name="connsiteX2" fmla="*/ 6144 w 277560"/>
              <a:gd name="connsiteY2" fmla="*/ 102563 h 224453"/>
              <a:gd name="connsiteX3" fmla="*/ 8260 w 277560"/>
              <a:gd name="connsiteY3" fmla="*/ 138547 h 224453"/>
              <a:gd name="connsiteX4" fmla="*/ 86577 w 277560"/>
              <a:gd name="connsiteY4" fmla="*/ 166063 h 224453"/>
              <a:gd name="connsiteX5" fmla="*/ 122560 w 277560"/>
              <a:gd name="connsiteY5" fmla="*/ 210513 h 224453"/>
              <a:gd name="connsiteX6" fmla="*/ 226277 w 277560"/>
              <a:gd name="connsiteY6" fmla="*/ 223213 h 224453"/>
              <a:gd name="connsiteX7" fmla="*/ 245327 w 277560"/>
              <a:gd name="connsiteY7" fmla="*/ 221097 h 224453"/>
              <a:gd name="connsiteX8" fmla="*/ 264377 w 277560"/>
              <a:gd name="connsiteY8" fmla="*/ 197813 h 224453"/>
              <a:gd name="connsiteX9" fmla="*/ 277077 w 277560"/>
              <a:gd name="connsiteY9" fmla="*/ 142780 h 224453"/>
              <a:gd name="connsiteX10" fmla="*/ 247444 w 277560"/>
              <a:gd name="connsiteY10" fmla="*/ 79280 h 224453"/>
              <a:gd name="connsiteX11" fmla="*/ 154310 w 277560"/>
              <a:gd name="connsiteY11" fmla="*/ 28480 h 224453"/>
              <a:gd name="connsiteX12" fmla="*/ 40010 w 277560"/>
              <a:gd name="connsiteY12" fmla="*/ 963 h 224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7560" h="224453">
                <a:moveTo>
                  <a:pt x="40010" y="963"/>
                </a:moveTo>
                <a:cubicBezTo>
                  <a:pt x="21313" y="6607"/>
                  <a:pt x="47771" y="45414"/>
                  <a:pt x="42127" y="62347"/>
                </a:cubicBezTo>
                <a:cubicBezTo>
                  <a:pt x="36483" y="79280"/>
                  <a:pt x="11788" y="89863"/>
                  <a:pt x="6144" y="102563"/>
                </a:cubicBezTo>
                <a:cubicBezTo>
                  <a:pt x="500" y="115263"/>
                  <a:pt x="-5145" y="127964"/>
                  <a:pt x="8260" y="138547"/>
                </a:cubicBezTo>
                <a:cubicBezTo>
                  <a:pt x="21665" y="149130"/>
                  <a:pt x="67527" y="154069"/>
                  <a:pt x="86577" y="166063"/>
                </a:cubicBezTo>
                <a:cubicBezTo>
                  <a:pt x="105627" y="178057"/>
                  <a:pt x="99277" y="200988"/>
                  <a:pt x="122560" y="210513"/>
                </a:cubicBezTo>
                <a:cubicBezTo>
                  <a:pt x="145843" y="220038"/>
                  <a:pt x="205816" y="221449"/>
                  <a:pt x="226277" y="223213"/>
                </a:cubicBezTo>
                <a:cubicBezTo>
                  <a:pt x="246738" y="224977"/>
                  <a:pt x="238977" y="225330"/>
                  <a:pt x="245327" y="221097"/>
                </a:cubicBezTo>
                <a:cubicBezTo>
                  <a:pt x="251677" y="216864"/>
                  <a:pt x="259085" y="210866"/>
                  <a:pt x="264377" y="197813"/>
                </a:cubicBezTo>
                <a:cubicBezTo>
                  <a:pt x="269669" y="184760"/>
                  <a:pt x="279899" y="162535"/>
                  <a:pt x="277077" y="142780"/>
                </a:cubicBezTo>
                <a:cubicBezTo>
                  <a:pt x="274255" y="123025"/>
                  <a:pt x="267905" y="98330"/>
                  <a:pt x="247444" y="79280"/>
                </a:cubicBezTo>
                <a:cubicBezTo>
                  <a:pt x="226983" y="60230"/>
                  <a:pt x="185002" y="41180"/>
                  <a:pt x="154310" y="28480"/>
                </a:cubicBezTo>
                <a:cubicBezTo>
                  <a:pt x="123618" y="15780"/>
                  <a:pt x="58707" y="-4681"/>
                  <a:pt x="40010" y="963"/>
                </a:cubicBezTo>
                <a:close/>
              </a:path>
            </a:pathLst>
          </a:custGeom>
          <a:solidFill>
            <a:srgbClr val="FF0000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C0004B10-DFED-4F27-B801-E4C91E575544}"/>
              </a:ext>
            </a:extLst>
          </p:cNvPr>
          <p:cNvSpPr/>
          <p:nvPr/>
        </p:nvSpPr>
        <p:spPr>
          <a:xfrm>
            <a:off x="5612075" y="2161967"/>
            <a:ext cx="45719" cy="45719"/>
          </a:xfrm>
          <a:prstGeom prst="ellipse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C84C1428-01D9-4CBB-91C7-BF0564BEA665}"/>
              </a:ext>
            </a:extLst>
          </p:cNvPr>
          <p:cNvSpPr/>
          <p:nvPr/>
        </p:nvSpPr>
        <p:spPr>
          <a:xfrm rot="19844005">
            <a:off x="5707467" y="2196023"/>
            <a:ext cx="45719" cy="45719"/>
          </a:xfrm>
          <a:prstGeom prst="ellipse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4AC36BCE-CAC3-4F48-B501-6F24796FE116}"/>
              </a:ext>
            </a:extLst>
          </p:cNvPr>
          <p:cNvSpPr/>
          <p:nvPr/>
        </p:nvSpPr>
        <p:spPr>
          <a:xfrm>
            <a:off x="6727197" y="2263637"/>
            <a:ext cx="127812" cy="109730"/>
          </a:xfrm>
          <a:custGeom>
            <a:avLst/>
            <a:gdLst>
              <a:gd name="connsiteX0" fmla="*/ 124453 w 127812"/>
              <a:gd name="connsiteY0" fmla="*/ 9663 h 109730"/>
              <a:gd name="connsiteX1" fmla="*/ 20736 w 127812"/>
              <a:gd name="connsiteY1" fmla="*/ 3313 h 109730"/>
              <a:gd name="connsiteX2" fmla="*/ 1686 w 127812"/>
              <a:gd name="connsiteY2" fmla="*/ 26596 h 109730"/>
              <a:gd name="connsiteX3" fmla="*/ 46136 w 127812"/>
              <a:gd name="connsiteY3" fmla="*/ 71046 h 109730"/>
              <a:gd name="connsiteX4" fmla="*/ 99053 w 127812"/>
              <a:gd name="connsiteY4" fmla="*/ 109146 h 109730"/>
              <a:gd name="connsiteX5" fmla="*/ 103286 w 127812"/>
              <a:gd name="connsiteY5" fmla="*/ 90096 h 109730"/>
              <a:gd name="connsiteX6" fmla="*/ 124453 w 127812"/>
              <a:gd name="connsiteY6" fmla="*/ 9663 h 10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812" h="109730">
                <a:moveTo>
                  <a:pt x="124453" y="9663"/>
                </a:moveTo>
                <a:cubicBezTo>
                  <a:pt x="110695" y="-4801"/>
                  <a:pt x="41197" y="491"/>
                  <a:pt x="20736" y="3313"/>
                </a:cubicBezTo>
                <a:cubicBezTo>
                  <a:pt x="275" y="6135"/>
                  <a:pt x="-2547" y="15307"/>
                  <a:pt x="1686" y="26596"/>
                </a:cubicBezTo>
                <a:cubicBezTo>
                  <a:pt x="5919" y="37885"/>
                  <a:pt x="29908" y="57288"/>
                  <a:pt x="46136" y="71046"/>
                </a:cubicBezTo>
                <a:cubicBezTo>
                  <a:pt x="62364" y="84804"/>
                  <a:pt x="89528" y="105971"/>
                  <a:pt x="99053" y="109146"/>
                </a:cubicBezTo>
                <a:cubicBezTo>
                  <a:pt x="108578" y="112321"/>
                  <a:pt x="101169" y="102090"/>
                  <a:pt x="103286" y="90096"/>
                </a:cubicBezTo>
                <a:cubicBezTo>
                  <a:pt x="105403" y="78102"/>
                  <a:pt x="138211" y="24127"/>
                  <a:pt x="124453" y="9663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A1148484-056F-4986-BF13-86284181487B}"/>
              </a:ext>
            </a:extLst>
          </p:cNvPr>
          <p:cNvSpPr/>
          <p:nvPr/>
        </p:nvSpPr>
        <p:spPr>
          <a:xfrm>
            <a:off x="5333741" y="2285700"/>
            <a:ext cx="509345" cy="188095"/>
          </a:xfrm>
          <a:custGeom>
            <a:avLst/>
            <a:gdLst>
              <a:gd name="connsiteX0" fmla="*/ 508259 w 509345"/>
              <a:gd name="connsiteY0" fmla="*/ 140000 h 188095"/>
              <a:gd name="connsiteX1" fmla="*/ 459576 w 509345"/>
              <a:gd name="connsiteY1" fmla="*/ 186567 h 188095"/>
              <a:gd name="connsiteX2" fmla="*/ 425709 w 509345"/>
              <a:gd name="connsiteY2" fmla="*/ 173867 h 188095"/>
              <a:gd name="connsiteX3" fmla="*/ 298709 w 509345"/>
              <a:gd name="connsiteY3" fmla="*/ 144233 h 188095"/>
              <a:gd name="connsiteX4" fmla="*/ 205576 w 509345"/>
              <a:gd name="connsiteY4" fmla="*/ 123067 h 188095"/>
              <a:gd name="connsiteX5" fmla="*/ 108209 w 509345"/>
              <a:gd name="connsiteY5" fmla="*/ 106133 h 188095"/>
              <a:gd name="connsiteX6" fmla="*/ 74342 w 509345"/>
              <a:gd name="connsiteY6" fmla="*/ 82850 h 188095"/>
              <a:gd name="connsiteX7" fmla="*/ 36242 w 509345"/>
              <a:gd name="connsiteY7" fmla="*/ 32050 h 188095"/>
              <a:gd name="connsiteX8" fmla="*/ 259 w 509345"/>
              <a:gd name="connsiteY8" fmla="*/ 300 h 188095"/>
              <a:gd name="connsiteX9" fmla="*/ 55292 w 509345"/>
              <a:gd name="connsiteY9" fmla="*/ 17233 h 188095"/>
              <a:gd name="connsiteX10" fmla="*/ 131492 w 509345"/>
              <a:gd name="connsiteY10" fmla="*/ 36283 h 188095"/>
              <a:gd name="connsiteX11" fmla="*/ 199226 w 509345"/>
              <a:gd name="connsiteY11" fmla="*/ 74383 h 188095"/>
              <a:gd name="connsiteX12" fmla="*/ 366442 w 509345"/>
              <a:gd name="connsiteY12" fmla="*/ 129417 h 188095"/>
              <a:gd name="connsiteX13" fmla="*/ 408776 w 509345"/>
              <a:gd name="connsiteY13" fmla="*/ 142117 h 188095"/>
              <a:gd name="connsiteX14" fmla="*/ 508259 w 509345"/>
              <a:gd name="connsiteY14" fmla="*/ 140000 h 18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9345" h="188095">
                <a:moveTo>
                  <a:pt x="508259" y="140000"/>
                </a:moveTo>
                <a:cubicBezTo>
                  <a:pt x="516726" y="147408"/>
                  <a:pt x="473334" y="180923"/>
                  <a:pt x="459576" y="186567"/>
                </a:cubicBezTo>
                <a:cubicBezTo>
                  <a:pt x="445818" y="192211"/>
                  <a:pt x="452520" y="180923"/>
                  <a:pt x="425709" y="173867"/>
                </a:cubicBezTo>
                <a:cubicBezTo>
                  <a:pt x="398898" y="166811"/>
                  <a:pt x="298709" y="144233"/>
                  <a:pt x="298709" y="144233"/>
                </a:cubicBezTo>
                <a:cubicBezTo>
                  <a:pt x="262020" y="135766"/>
                  <a:pt x="237326" y="129417"/>
                  <a:pt x="205576" y="123067"/>
                </a:cubicBezTo>
                <a:cubicBezTo>
                  <a:pt x="173826" y="116717"/>
                  <a:pt x="130081" y="112836"/>
                  <a:pt x="108209" y="106133"/>
                </a:cubicBezTo>
                <a:cubicBezTo>
                  <a:pt x="86337" y="99430"/>
                  <a:pt x="86336" y="95197"/>
                  <a:pt x="74342" y="82850"/>
                </a:cubicBezTo>
                <a:cubicBezTo>
                  <a:pt x="62347" y="70503"/>
                  <a:pt x="48589" y="45808"/>
                  <a:pt x="36242" y="32050"/>
                </a:cubicBezTo>
                <a:cubicBezTo>
                  <a:pt x="23895" y="18292"/>
                  <a:pt x="-2916" y="2769"/>
                  <a:pt x="259" y="300"/>
                </a:cubicBezTo>
                <a:cubicBezTo>
                  <a:pt x="3434" y="-2170"/>
                  <a:pt x="33420" y="11236"/>
                  <a:pt x="55292" y="17233"/>
                </a:cubicBezTo>
                <a:cubicBezTo>
                  <a:pt x="77164" y="23230"/>
                  <a:pt x="107503" y="26758"/>
                  <a:pt x="131492" y="36283"/>
                </a:cubicBezTo>
                <a:cubicBezTo>
                  <a:pt x="155481" y="45808"/>
                  <a:pt x="160068" y="58861"/>
                  <a:pt x="199226" y="74383"/>
                </a:cubicBezTo>
                <a:cubicBezTo>
                  <a:pt x="238384" y="89905"/>
                  <a:pt x="331517" y="118128"/>
                  <a:pt x="366442" y="129417"/>
                </a:cubicBezTo>
                <a:cubicBezTo>
                  <a:pt x="401367" y="140706"/>
                  <a:pt x="387962" y="141412"/>
                  <a:pt x="408776" y="142117"/>
                </a:cubicBezTo>
                <a:cubicBezTo>
                  <a:pt x="429590" y="142822"/>
                  <a:pt x="499792" y="132592"/>
                  <a:pt x="508259" y="140000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D03032E8-8C31-4BD6-8497-3DDF047EA898}"/>
              </a:ext>
            </a:extLst>
          </p:cNvPr>
          <p:cNvSpPr/>
          <p:nvPr/>
        </p:nvSpPr>
        <p:spPr>
          <a:xfrm>
            <a:off x="5929628" y="1891208"/>
            <a:ext cx="305022" cy="515517"/>
          </a:xfrm>
          <a:custGeom>
            <a:avLst/>
            <a:gdLst>
              <a:gd name="connsiteX0" fmla="*/ 3389 w 305022"/>
              <a:gd name="connsiteY0" fmla="*/ 1092 h 515517"/>
              <a:gd name="connsiteX1" fmla="*/ 104989 w 305022"/>
              <a:gd name="connsiteY1" fmla="*/ 85759 h 515517"/>
              <a:gd name="connsiteX2" fmla="*/ 263739 w 305022"/>
              <a:gd name="connsiteY2" fmla="*/ 157725 h 515517"/>
              <a:gd name="connsiteX3" fmla="*/ 303955 w 305022"/>
              <a:gd name="connsiteY3" fmla="*/ 252975 h 515517"/>
              <a:gd name="connsiteX4" fmla="*/ 234105 w 305022"/>
              <a:gd name="connsiteY4" fmla="*/ 430775 h 515517"/>
              <a:gd name="connsiteX5" fmla="*/ 104989 w 305022"/>
              <a:gd name="connsiteY5" fmla="*/ 515442 h 515517"/>
              <a:gd name="connsiteX6" fmla="*/ 121922 w 305022"/>
              <a:gd name="connsiteY6" fmla="*/ 418075 h 515517"/>
              <a:gd name="connsiteX7" fmla="*/ 164255 w 305022"/>
              <a:gd name="connsiteY7" fmla="*/ 229692 h 515517"/>
              <a:gd name="connsiteX8" fmla="*/ 37255 w 305022"/>
              <a:gd name="connsiteY8" fmla="*/ 149259 h 515517"/>
              <a:gd name="connsiteX9" fmla="*/ 3389 w 305022"/>
              <a:gd name="connsiteY9" fmla="*/ 1092 h 51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5022" h="515517">
                <a:moveTo>
                  <a:pt x="3389" y="1092"/>
                </a:moveTo>
                <a:cubicBezTo>
                  <a:pt x="14678" y="-9491"/>
                  <a:pt x="61597" y="59654"/>
                  <a:pt x="104989" y="85759"/>
                </a:cubicBezTo>
                <a:cubicBezTo>
                  <a:pt x="148381" y="111864"/>
                  <a:pt x="230578" y="129856"/>
                  <a:pt x="263739" y="157725"/>
                </a:cubicBezTo>
                <a:cubicBezTo>
                  <a:pt x="296900" y="185594"/>
                  <a:pt x="308894" y="207467"/>
                  <a:pt x="303955" y="252975"/>
                </a:cubicBezTo>
                <a:cubicBezTo>
                  <a:pt x="299016" y="298483"/>
                  <a:pt x="267266" y="387031"/>
                  <a:pt x="234105" y="430775"/>
                </a:cubicBezTo>
                <a:cubicBezTo>
                  <a:pt x="200944" y="474520"/>
                  <a:pt x="123686" y="517559"/>
                  <a:pt x="104989" y="515442"/>
                </a:cubicBezTo>
                <a:cubicBezTo>
                  <a:pt x="86292" y="513325"/>
                  <a:pt x="112044" y="465700"/>
                  <a:pt x="121922" y="418075"/>
                </a:cubicBezTo>
                <a:cubicBezTo>
                  <a:pt x="131800" y="370450"/>
                  <a:pt x="178366" y="274495"/>
                  <a:pt x="164255" y="229692"/>
                </a:cubicBezTo>
                <a:cubicBezTo>
                  <a:pt x="150144" y="184889"/>
                  <a:pt x="64066" y="183126"/>
                  <a:pt x="37255" y="149259"/>
                </a:cubicBezTo>
                <a:cubicBezTo>
                  <a:pt x="10444" y="115392"/>
                  <a:pt x="-7900" y="11675"/>
                  <a:pt x="3389" y="1092"/>
                </a:cubicBezTo>
                <a:close/>
              </a:path>
            </a:pathLst>
          </a:cu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7A1A908E-CDCC-466B-B64C-070C8F30E743}"/>
              </a:ext>
            </a:extLst>
          </p:cNvPr>
          <p:cNvSpPr/>
          <p:nvPr/>
        </p:nvSpPr>
        <p:spPr>
          <a:xfrm>
            <a:off x="6599699" y="2713038"/>
            <a:ext cx="613327" cy="428728"/>
          </a:xfrm>
          <a:custGeom>
            <a:avLst/>
            <a:gdLst>
              <a:gd name="connsiteX0" fmla="*/ 47164 w 613327"/>
              <a:gd name="connsiteY0" fmla="*/ 76200 h 428728"/>
              <a:gd name="connsiteX1" fmla="*/ 45576 w 613327"/>
              <a:gd name="connsiteY1" fmla="*/ 25400 h 428728"/>
              <a:gd name="connsiteX2" fmla="*/ 91614 w 613327"/>
              <a:gd name="connsiteY2" fmla="*/ 15875 h 428728"/>
              <a:gd name="connsiteX3" fmla="*/ 191626 w 613327"/>
              <a:gd name="connsiteY3" fmla="*/ 33337 h 428728"/>
              <a:gd name="connsiteX4" fmla="*/ 369426 w 613327"/>
              <a:gd name="connsiteY4" fmla="*/ 92075 h 428728"/>
              <a:gd name="connsiteX5" fmla="*/ 440864 w 613327"/>
              <a:gd name="connsiteY5" fmla="*/ 190500 h 428728"/>
              <a:gd name="connsiteX6" fmla="*/ 459914 w 613327"/>
              <a:gd name="connsiteY6" fmla="*/ 265112 h 428728"/>
              <a:gd name="connsiteX7" fmla="*/ 471026 w 613327"/>
              <a:gd name="connsiteY7" fmla="*/ 309562 h 428728"/>
              <a:gd name="connsiteX8" fmla="*/ 534526 w 613327"/>
              <a:gd name="connsiteY8" fmla="*/ 387350 h 428728"/>
              <a:gd name="connsiteX9" fmla="*/ 612314 w 613327"/>
              <a:gd name="connsiteY9" fmla="*/ 428625 h 428728"/>
              <a:gd name="connsiteX10" fmla="*/ 580564 w 613327"/>
              <a:gd name="connsiteY10" fmla="*/ 398462 h 428728"/>
              <a:gd name="connsiteX11" fmla="*/ 605964 w 613327"/>
              <a:gd name="connsiteY11" fmla="*/ 377825 h 428728"/>
              <a:gd name="connsiteX12" fmla="*/ 588501 w 613327"/>
              <a:gd name="connsiteY12" fmla="*/ 306387 h 428728"/>
              <a:gd name="connsiteX13" fmla="*/ 472614 w 613327"/>
              <a:gd name="connsiteY13" fmla="*/ 130175 h 428728"/>
              <a:gd name="connsiteX14" fmla="*/ 285289 w 613327"/>
              <a:gd name="connsiteY14" fmla="*/ 28575 h 428728"/>
              <a:gd name="connsiteX15" fmla="*/ 69389 w 613327"/>
              <a:gd name="connsiteY15" fmla="*/ 0 h 428728"/>
              <a:gd name="connsiteX16" fmla="*/ 1126 w 613327"/>
              <a:gd name="connsiteY16" fmla="*/ 28575 h 428728"/>
              <a:gd name="connsiteX17" fmla="*/ 47164 w 613327"/>
              <a:gd name="connsiteY17" fmla="*/ 76200 h 428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3327" h="428728">
                <a:moveTo>
                  <a:pt x="47164" y="76200"/>
                </a:moveTo>
                <a:cubicBezTo>
                  <a:pt x="54572" y="75671"/>
                  <a:pt x="38168" y="35454"/>
                  <a:pt x="45576" y="25400"/>
                </a:cubicBezTo>
                <a:cubicBezTo>
                  <a:pt x="52984" y="15346"/>
                  <a:pt x="67272" y="14552"/>
                  <a:pt x="91614" y="15875"/>
                </a:cubicBezTo>
                <a:cubicBezTo>
                  <a:pt x="115956" y="17198"/>
                  <a:pt x="145324" y="20637"/>
                  <a:pt x="191626" y="33337"/>
                </a:cubicBezTo>
                <a:cubicBezTo>
                  <a:pt x="237928" y="46037"/>
                  <a:pt x="327886" y="65881"/>
                  <a:pt x="369426" y="92075"/>
                </a:cubicBezTo>
                <a:cubicBezTo>
                  <a:pt x="410966" y="118269"/>
                  <a:pt x="425783" y="161661"/>
                  <a:pt x="440864" y="190500"/>
                </a:cubicBezTo>
                <a:cubicBezTo>
                  <a:pt x="455945" y="219340"/>
                  <a:pt x="454887" y="245268"/>
                  <a:pt x="459914" y="265112"/>
                </a:cubicBezTo>
                <a:cubicBezTo>
                  <a:pt x="464941" y="284956"/>
                  <a:pt x="458591" y="289189"/>
                  <a:pt x="471026" y="309562"/>
                </a:cubicBezTo>
                <a:cubicBezTo>
                  <a:pt x="483461" y="329935"/>
                  <a:pt x="510978" y="367506"/>
                  <a:pt x="534526" y="387350"/>
                </a:cubicBezTo>
                <a:cubicBezTo>
                  <a:pt x="558074" y="407194"/>
                  <a:pt x="604641" y="426773"/>
                  <a:pt x="612314" y="428625"/>
                </a:cubicBezTo>
                <a:cubicBezTo>
                  <a:pt x="619987" y="430477"/>
                  <a:pt x="581622" y="406929"/>
                  <a:pt x="580564" y="398462"/>
                </a:cubicBezTo>
                <a:cubicBezTo>
                  <a:pt x="579506" y="389995"/>
                  <a:pt x="604641" y="393171"/>
                  <a:pt x="605964" y="377825"/>
                </a:cubicBezTo>
                <a:cubicBezTo>
                  <a:pt x="607287" y="362479"/>
                  <a:pt x="610726" y="347662"/>
                  <a:pt x="588501" y="306387"/>
                </a:cubicBezTo>
                <a:cubicBezTo>
                  <a:pt x="566276" y="265112"/>
                  <a:pt x="523149" y="176477"/>
                  <a:pt x="472614" y="130175"/>
                </a:cubicBezTo>
                <a:cubicBezTo>
                  <a:pt x="422079" y="83873"/>
                  <a:pt x="352493" y="50271"/>
                  <a:pt x="285289" y="28575"/>
                </a:cubicBezTo>
                <a:cubicBezTo>
                  <a:pt x="218085" y="6879"/>
                  <a:pt x="116749" y="0"/>
                  <a:pt x="69389" y="0"/>
                </a:cubicBezTo>
                <a:cubicBezTo>
                  <a:pt x="22029" y="0"/>
                  <a:pt x="10122" y="18256"/>
                  <a:pt x="1126" y="28575"/>
                </a:cubicBezTo>
                <a:cubicBezTo>
                  <a:pt x="-7870" y="38894"/>
                  <a:pt x="39756" y="76729"/>
                  <a:pt x="47164" y="76200"/>
                </a:cubicBezTo>
                <a:close/>
              </a:path>
            </a:pathLst>
          </a:custGeom>
          <a:solidFill>
            <a:srgbClr val="FF0000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69EBD34E-3312-4646-9513-815334E2595D}"/>
              </a:ext>
            </a:extLst>
          </p:cNvPr>
          <p:cNvSpPr/>
          <p:nvPr/>
        </p:nvSpPr>
        <p:spPr>
          <a:xfrm>
            <a:off x="6647445" y="2720943"/>
            <a:ext cx="129596" cy="43535"/>
          </a:xfrm>
          <a:custGeom>
            <a:avLst/>
            <a:gdLst>
              <a:gd name="connsiteX0" fmla="*/ 129593 w 129596"/>
              <a:gd name="connsiteY0" fmla="*/ 42895 h 43535"/>
              <a:gd name="connsiteX1" fmla="*/ 45455 w 129596"/>
              <a:gd name="connsiteY1" fmla="*/ 25432 h 43535"/>
              <a:gd name="connsiteX2" fmla="*/ 18468 w 129596"/>
              <a:gd name="connsiteY2" fmla="*/ 20670 h 43535"/>
              <a:gd name="connsiteX3" fmla="*/ 1005 w 129596"/>
              <a:gd name="connsiteY3" fmla="*/ 11145 h 43535"/>
              <a:gd name="connsiteX4" fmla="*/ 48630 w 129596"/>
              <a:gd name="connsiteY4" fmla="*/ 32 h 43535"/>
              <a:gd name="connsiteX5" fmla="*/ 129593 w 129596"/>
              <a:gd name="connsiteY5" fmla="*/ 42895 h 43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596" h="43535">
                <a:moveTo>
                  <a:pt x="129593" y="42895"/>
                </a:moveTo>
                <a:cubicBezTo>
                  <a:pt x="129064" y="47128"/>
                  <a:pt x="63976" y="29136"/>
                  <a:pt x="45455" y="25432"/>
                </a:cubicBezTo>
                <a:cubicBezTo>
                  <a:pt x="26934" y="21728"/>
                  <a:pt x="25876" y="23051"/>
                  <a:pt x="18468" y="20670"/>
                </a:cubicBezTo>
                <a:cubicBezTo>
                  <a:pt x="11060" y="18289"/>
                  <a:pt x="-4022" y="14585"/>
                  <a:pt x="1005" y="11145"/>
                </a:cubicBezTo>
                <a:cubicBezTo>
                  <a:pt x="6032" y="7705"/>
                  <a:pt x="29315" y="1355"/>
                  <a:pt x="48630" y="32"/>
                </a:cubicBezTo>
                <a:cubicBezTo>
                  <a:pt x="67945" y="-1291"/>
                  <a:pt x="130122" y="38662"/>
                  <a:pt x="129593" y="42895"/>
                </a:cubicBezTo>
                <a:close/>
              </a:path>
            </a:pathLst>
          </a:custGeom>
          <a:solidFill>
            <a:srgbClr val="FF0000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824B7E6E-B1CA-44D9-9937-7B9E9251FC6D}"/>
              </a:ext>
            </a:extLst>
          </p:cNvPr>
          <p:cNvSpPr/>
          <p:nvPr/>
        </p:nvSpPr>
        <p:spPr>
          <a:xfrm>
            <a:off x="6744990" y="2741190"/>
            <a:ext cx="299839" cy="196689"/>
          </a:xfrm>
          <a:custGeom>
            <a:avLst/>
            <a:gdLst>
              <a:gd name="connsiteX0" fmla="*/ 46335 w 299839"/>
              <a:gd name="connsiteY0" fmla="*/ 6773 h 196689"/>
              <a:gd name="connsiteX1" fmla="*/ 5060 w 299839"/>
              <a:gd name="connsiteY1" fmla="*/ 68685 h 196689"/>
              <a:gd name="connsiteX2" fmla="*/ 5060 w 299839"/>
              <a:gd name="connsiteY2" fmla="*/ 100435 h 196689"/>
              <a:gd name="connsiteX3" fmla="*/ 44748 w 299839"/>
              <a:gd name="connsiteY3" fmla="*/ 138535 h 196689"/>
              <a:gd name="connsiteX4" fmla="*/ 108248 w 299839"/>
              <a:gd name="connsiteY4" fmla="*/ 167110 h 196689"/>
              <a:gd name="connsiteX5" fmla="*/ 133648 w 299839"/>
              <a:gd name="connsiteY5" fmla="*/ 167110 h 196689"/>
              <a:gd name="connsiteX6" fmla="*/ 100310 w 299839"/>
              <a:gd name="connsiteY6" fmla="*/ 182985 h 196689"/>
              <a:gd name="connsiteX7" fmla="*/ 192385 w 299839"/>
              <a:gd name="connsiteY7" fmla="*/ 194098 h 196689"/>
              <a:gd name="connsiteX8" fmla="*/ 247948 w 299839"/>
              <a:gd name="connsiteY8" fmla="*/ 194098 h 196689"/>
              <a:gd name="connsiteX9" fmla="*/ 282873 w 299839"/>
              <a:gd name="connsiteY9" fmla="*/ 165523 h 196689"/>
              <a:gd name="connsiteX10" fmla="*/ 295573 w 299839"/>
              <a:gd name="connsiteY10" fmla="*/ 114723 h 196689"/>
              <a:gd name="connsiteX11" fmla="*/ 209848 w 299839"/>
              <a:gd name="connsiteY11" fmla="*/ 35348 h 196689"/>
              <a:gd name="connsiteX12" fmla="*/ 116185 w 299839"/>
              <a:gd name="connsiteY12" fmla="*/ 5185 h 196689"/>
              <a:gd name="connsiteX13" fmla="*/ 46335 w 299839"/>
              <a:gd name="connsiteY13" fmla="*/ 6773 h 196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9839" h="196689">
                <a:moveTo>
                  <a:pt x="46335" y="6773"/>
                </a:moveTo>
                <a:cubicBezTo>
                  <a:pt x="27814" y="17356"/>
                  <a:pt x="11939" y="53075"/>
                  <a:pt x="5060" y="68685"/>
                </a:cubicBezTo>
                <a:cubicBezTo>
                  <a:pt x="-1819" y="84295"/>
                  <a:pt x="-1555" y="88793"/>
                  <a:pt x="5060" y="100435"/>
                </a:cubicBezTo>
                <a:cubicBezTo>
                  <a:pt x="11675" y="112077"/>
                  <a:pt x="27550" y="127423"/>
                  <a:pt x="44748" y="138535"/>
                </a:cubicBezTo>
                <a:cubicBezTo>
                  <a:pt x="61946" y="149647"/>
                  <a:pt x="93431" y="162347"/>
                  <a:pt x="108248" y="167110"/>
                </a:cubicBezTo>
                <a:cubicBezTo>
                  <a:pt x="123065" y="171873"/>
                  <a:pt x="134971" y="164464"/>
                  <a:pt x="133648" y="167110"/>
                </a:cubicBezTo>
                <a:cubicBezTo>
                  <a:pt x="132325" y="169756"/>
                  <a:pt x="90521" y="178487"/>
                  <a:pt x="100310" y="182985"/>
                </a:cubicBezTo>
                <a:cubicBezTo>
                  <a:pt x="110100" y="187483"/>
                  <a:pt x="167779" y="192246"/>
                  <a:pt x="192385" y="194098"/>
                </a:cubicBezTo>
                <a:cubicBezTo>
                  <a:pt x="216991" y="195950"/>
                  <a:pt x="232867" y="198861"/>
                  <a:pt x="247948" y="194098"/>
                </a:cubicBezTo>
                <a:cubicBezTo>
                  <a:pt x="263029" y="189336"/>
                  <a:pt x="274936" y="178752"/>
                  <a:pt x="282873" y="165523"/>
                </a:cubicBezTo>
                <a:cubicBezTo>
                  <a:pt x="290810" y="152294"/>
                  <a:pt x="307744" y="136419"/>
                  <a:pt x="295573" y="114723"/>
                </a:cubicBezTo>
                <a:cubicBezTo>
                  <a:pt x="283402" y="93027"/>
                  <a:pt x="239746" y="53604"/>
                  <a:pt x="209848" y="35348"/>
                </a:cubicBezTo>
                <a:cubicBezTo>
                  <a:pt x="179950" y="17092"/>
                  <a:pt x="139204" y="10477"/>
                  <a:pt x="116185" y="5185"/>
                </a:cubicBezTo>
                <a:cubicBezTo>
                  <a:pt x="93166" y="-107"/>
                  <a:pt x="64856" y="-3810"/>
                  <a:pt x="46335" y="6773"/>
                </a:cubicBezTo>
                <a:close/>
              </a:path>
            </a:pathLst>
          </a:custGeom>
          <a:solidFill>
            <a:srgbClr val="FF0000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9A2843AD-526F-4989-8803-0E6F993D3732}"/>
              </a:ext>
            </a:extLst>
          </p:cNvPr>
          <p:cNvSpPr/>
          <p:nvPr/>
        </p:nvSpPr>
        <p:spPr>
          <a:xfrm>
            <a:off x="6861158" y="2816674"/>
            <a:ext cx="45719" cy="45719"/>
          </a:xfrm>
          <a:prstGeom prst="ellipse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3B3D234A-DA33-41C5-81CB-099243E27EA0}"/>
              </a:ext>
            </a:extLst>
          </p:cNvPr>
          <p:cNvSpPr/>
          <p:nvPr/>
        </p:nvSpPr>
        <p:spPr>
          <a:xfrm>
            <a:off x="6678320" y="2752606"/>
            <a:ext cx="68560" cy="84303"/>
          </a:xfrm>
          <a:custGeom>
            <a:avLst/>
            <a:gdLst>
              <a:gd name="connsiteX0" fmla="*/ 32043 w 68560"/>
              <a:gd name="connsiteY0" fmla="*/ 119 h 84303"/>
              <a:gd name="connsiteX1" fmla="*/ 17755 w 68560"/>
              <a:gd name="connsiteY1" fmla="*/ 54094 h 84303"/>
              <a:gd name="connsiteX2" fmla="*/ 68555 w 68560"/>
              <a:gd name="connsiteY2" fmla="*/ 84257 h 84303"/>
              <a:gd name="connsiteX3" fmla="*/ 20930 w 68560"/>
              <a:gd name="connsiteY3" fmla="*/ 60444 h 84303"/>
              <a:gd name="connsiteX4" fmla="*/ 293 w 68560"/>
              <a:gd name="connsiteY4" fmla="*/ 39807 h 84303"/>
              <a:gd name="connsiteX5" fmla="*/ 32043 w 68560"/>
              <a:gd name="connsiteY5" fmla="*/ 119 h 84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60" h="84303">
                <a:moveTo>
                  <a:pt x="32043" y="119"/>
                </a:moveTo>
                <a:cubicBezTo>
                  <a:pt x="34953" y="2500"/>
                  <a:pt x="11670" y="40071"/>
                  <a:pt x="17755" y="54094"/>
                </a:cubicBezTo>
                <a:cubicBezTo>
                  <a:pt x="23840" y="68117"/>
                  <a:pt x="68026" y="83199"/>
                  <a:pt x="68555" y="84257"/>
                </a:cubicBezTo>
                <a:cubicBezTo>
                  <a:pt x="69084" y="85315"/>
                  <a:pt x="32307" y="67852"/>
                  <a:pt x="20930" y="60444"/>
                </a:cubicBezTo>
                <a:cubicBezTo>
                  <a:pt x="9553" y="53036"/>
                  <a:pt x="3997" y="48009"/>
                  <a:pt x="293" y="39807"/>
                </a:cubicBezTo>
                <a:cubicBezTo>
                  <a:pt x="-3411" y="31605"/>
                  <a:pt x="29133" y="-2262"/>
                  <a:pt x="32043" y="119"/>
                </a:cubicBezTo>
                <a:close/>
              </a:path>
            </a:pathLst>
          </a:cu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3515FB38-B101-4DCB-9BD7-C175E837942A}"/>
              </a:ext>
            </a:extLst>
          </p:cNvPr>
          <p:cNvSpPr/>
          <p:nvPr/>
        </p:nvSpPr>
        <p:spPr>
          <a:xfrm>
            <a:off x="6611965" y="2755771"/>
            <a:ext cx="438844" cy="230317"/>
          </a:xfrm>
          <a:custGeom>
            <a:avLst/>
            <a:gdLst>
              <a:gd name="connsiteX0" fmla="*/ 3148 w 438844"/>
              <a:gd name="connsiteY0" fmla="*/ 3304 h 230317"/>
              <a:gd name="connsiteX1" fmla="*/ 79348 w 438844"/>
              <a:gd name="connsiteY1" fmla="*/ 62042 h 230317"/>
              <a:gd name="connsiteX2" fmla="*/ 150785 w 438844"/>
              <a:gd name="connsiteY2" fmla="*/ 100142 h 230317"/>
              <a:gd name="connsiteX3" fmla="*/ 252385 w 438844"/>
              <a:gd name="connsiteY3" fmla="*/ 166817 h 230317"/>
              <a:gd name="connsiteX4" fmla="*/ 357160 w 438844"/>
              <a:gd name="connsiteY4" fmla="*/ 195392 h 230317"/>
              <a:gd name="connsiteX5" fmla="*/ 430185 w 438844"/>
              <a:gd name="connsiteY5" fmla="*/ 204917 h 230317"/>
              <a:gd name="connsiteX6" fmla="*/ 425423 w 438844"/>
              <a:gd name="connsiteY6" fmla="*/ 227142 h 230317"/>
              <a:gd name="connsiteX7" fmla="*/ 322235 w 438844"/>
              <a:gd name="connsiteY7" fmla="*/ 223967 h 230317"/>
              <a:gd name="connsiteX8" fmla="*/ 192060 w 438844"/>
              <a:gd name="connsiteY8" fmla="*/ 169992 h 230317"/>
              <a:gd name="connsiteX9" fmla="*/ 3148 w 438844"/>
              <a:gd name="connsiteY9" fmla="*/ 3304 h 23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844" h="230317">
                <a:moveTo>
                  <a:pt x="3148" y="3304"/>
                </a:moveTo>
                <a:cubicBezTo>
                  <a:pt x="-15637" y="-14688"/>
                  <a:pt x="54742" y="45902"/>
                  <a:pt x="79348" y="62042"/>
                </a:cubicBezTo>
                <a:cubicBezTo>
                  <a:pt x="103954" y="78182"/>
                  <a:pt x="121946" y="82680"/>
                  <a:pt x="150785" y="100142"/>
                </a:cubicBezTo>
                <a:cubicBezTo>
                  <a:pt x="179624" y="117604"/>
                  <a:pt x="217989" y="150942"/>
                  <a:pt x="252385" y="166817"/>
                </a:cubicBezTo>
                <a:cubicBezTo>
                  <a:pt x="286781" y="182692"/>
                  <a:pt x="327527" y="189042"/>
                  <a:pt x="357160" y="195392"/>
                </a:cubicBezTo>
                <a:cubicBezTo>
                  <a:pt x="386793" y="201742"/>
                  <a:pt x="418808" y="199625"/>
                  <a:pt x="430185" y="204917"/>
                </a:cubicBezTo>
                <a:cubicBezTo>
                  <a:pt x="441562" y="210209"/>
                  <a:pt x="443415" y="223967"/>
                  <a:pt x="425423" y="227142"/>
                </a:cubicBezTo>
                <a:cubicBezTo>
                  <a:pt x="407431" y="230317"/>
                  <a:pt x="361129" y="233492"/>
                  <a:pt x="322235" y="223967"/>
                </a:cubicBezTo>
                <a:cubicBezTo>
                  <a:pt x="283341" y="214442"/>
                  <a:pt x="242595" y="202271"/>
                  <a:pt x="192060" y="169992"/>
                </a:cubicBezTo>
                <a:cubicBezTo>
                  <a:pt x="141525" y="137713"/>
                  <a:pt x="21933" y="21296"/>
                  <a:pt x="3148" y="3304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754DBE42-905F-413A-8E0C-B2F55A734ED9}"/>
              </a:ext>
            </a:extLst>
          </p:cNvPr>
          <p:cNvSpPr/>
          <p:nvPr/>
        </p:nvSpPr>
        <p:spPr>
          <a:xfrm>
            <a:off x="6575424" y="2813056"/>
            <a:ext cx="454743" cy="360466"/>
          </a:xfrm>
          <a:custGeom>
            <a:avLst/>
            <a:gdLst>
              <a:gd name="connsiteX0" fmla="*/ 1 w 454743"/>
              <a:gd name="connsiteY0" fmla="*/ 3169 h 360466"/>
              <a:gd name="connsiteX1" fmla="*/ 52389 w 454743"/>
              <a:gd name="connsiteY1" fmla="*/ 33332 h 360466"/>
              <a:gd name="connsiteX2" fmla="*/ 95251 w 454743"/>
              <a:gd name="connsiteY2" fmla="*/ 80957 h 360466"/>
              <a:gd name="connsiteX3" fmla="*/ 166689 w 454743"/>
              <a:gd name="connsiteY3" fmla="*/ 168269 h 360466"/>
              <a:gd name="connsiteX4" fmla="*/ 304801 w 454743"/>
              <a:gd name="connsiteY4" fmla="*/ 238119 h 360466"/>
              <a:gd name="connsiteX5" fmla="*/ 427039 w 454743"/>
              <a:gd name="connsiteY5" fmla="*/ 304794 h 360466"/>
              <a:gd name="connsiteX6" fmla="*/ 446089 w 454743"/>
              <a:gd name="connsiteY6" fmla="*/ 360357 h 360466"/>
              <a:gd name="connsiteX7" fmla="*/ 314326 w 454743"/>
              <a:gd name="connsiteY7" fmla="*/ 315907 h 360466"/>
              <a:gd name="connsiteX8" fmla="*/ 150814 w 454743"/>
              <a:gd name="connsiteY8" fmla="*/ 214307 h 360466"/>
              <a:gd name="connsiteX9" fmla="*/ 61914 w 454743"/>
              <a:gd name="connsiteY9" fmla="*/ 150807 h 360466"/>
              <a:gd name="connsiteX10" fmla="*/ 50801 w 454743"/>
              <a:gd name="connsiteY10" fmla="*/ 111119 h 360466"/>
              <a:gd name="connsiteX11" fmla="*/ 1 w 454743"/>
              <a:gd name="connsiteY11" fmla="*/ 3169 h 360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4743" h="360466">
                <a:moveTo>
                  <a:pt x="1" y="3169"/>
                </a:moveTo>
                <a:cubicBezTo>
                  <a:pt x="266" y="-9795"/>
                  <a:pt x="36514" y="20367"/>
                  <a:pt x="52389" y="33332"/>
                </a:cubicBezTo>
                <a:cubicBezTo>
                  <a:pt x="68264" y="46297"/>
                  <a:pt x="76201" y="58468"/>
                  <a:pt x="95251" y="80957"/>
                </a:cubicBezTo>
                <a:cubicBezTo>
                  <a:pt x="114301" y="103447"/>
                  <a:pt x="131764" y="142075"/>
                  <a:pt x="166689" y="168269"/>
                </a:cubicBezTo>
                <a:cubicBezTo>
                  <a:pt x="201614" y="194463"/>
                  <a:pt x="261409" y="215365"/>
                  <a:pt x="304801" y="238119"/>
                </a:cubicBezTo>
                <a:cubicBezTo>
                  <a:pt x="348193" y="260873"/>
                  <a:pt x="403491" y="284421"/>
                  <a:pt x="427039" y="304794"/>
                </a:cubicBezTo>
                <a:cubicBezTo>
                  <a:pt x="450587" y="325167"/>
                  <a:pt x="464875" y="358505"/>
                  <a:pt x="446089" y="360357"/>
                </a:cubicBezTo>
                <a:cubicBezTo>
                  <a:pt x="427304" y="362209"/>
                  <a:pt x="363538" y="340249"/>
                  <a:pt x="314326" y="315907"/>
                </a:cubicBezTo>
                <a:cubicBezTo>
                  <a:pt x="265114" y="291565"/>
                  <a:pt x="192883" y="241824"/>
                  <a:pt x="150814" y="214307"/>
                </a:cubicBezTo>
                <a:cubicBezTo>
                  <a:pt x="108745" y="186790"/>
                  <a:pt x="78583" y="168005"/>
                  <a:pt x="61914" y="150807"/>
                </a:cubicBezTo>
                <a:cubicBezTo>
                  <a:pt x="45245" y="133609"/>
                  <a:pt x="56622" y="132286"/>
                  <a:pt x="50801" y="111119"/>
                </a:cubicBezTo>
                <a:cubicBezTo>
                  <a:pt x="44980" y="89952"/>
                  <a:pt x="-264" y="16133"/>
                  <a:pt x="1" y="3169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E473AB57-DED9-42AD-95EF-E0C96C5D4DC1}"/>
              </a:ext>
            </a:extLst>
          </p:cNvPr>
          <p:cNvSpPr/>
          <p:nvPr/>
        </p:nvSpPr>
        <p:spPr>
          <a:xfrm>
            <a:off x="6282092" y="3213006"/>
            <a:ext cx="316844" cy="942839"/>
          </a:xfrm>
          <a:custGeom>
            <a:avLst/>
            <a:gdLst>
              <a:gd name="connsiteX0" fmla="*/ 84841 w 316844"/>
              <a:gd name="connsiteY0" fmla="*/ 94 h 942839"/>
              <a:gd name="connsiteX1" fmla="*/ 144108 w 316844"/>
              <a:gd name="connsiteY1" fmla="*/ 114394 h 942839"/>
              <a:gd name="connsiteX2" fmla="*/ 192791 w 316844"/>
              <a:gd name="connsiteY2" fmla="*/ 237161 h 942839"/>
              <a:gd name="connsiteX3" fmla="*/ 222425 w 316844"/>
              <a:gd name="connsiteY3" fmla="*/ 376861 h 942839"/>
              <a:gd name="connsiteX4" fmla="*/ 313441 w 316844"/>
              <a:gd name="connsiteY4" fmla="*/ 569477 h 942839"/>
              <a:gd name="connsiteX5" fmla="*/ 288041 w 316844"/>
              <a:gd name="connsiteY5" fmla="*/ 692244 h 942839"/>
              <a:gd name="connsiteX6" fmla="*/ 199141 w 316844"/>
              <a:gd name="connsiteY6" fmla="*/ 599111 h 942839"/>
              <a:gd name="connsiteX7" fmla="*/ 192791 w 316844"/>
              <a:gd name="connsiteY7" fmla="*/ 639327 h 942839"/>
              <a:gd name="connsiteX8" fmla="*/ 192791 w 316844"/>
              <a:gd name="connsiteY8" fmla="*/ 757861 h 942839"/>
              <a:gd name="connsiteX9" fmla="*/ 55208 w 316844"/>
              <a:gd name="connsiteY9" fmla="*/ 893327 h 942839"/>
              <a:gd name="connsiteX10" fmla="*/ 2291 w 316844"/>
              <a:gd name="connsiteY10" fmla="*/ 939894 h 942839"/>
              <a:gd name="connsiteX11" fmla="*/ 122941 w 316844"/>
              <a:gd name="connsiteY11" fmla="*/ 819244 h 942839"/>
              <a:gd name="connsiteX12" fmla="*/ 76375 w 316844"/>
              <a:gd name="connsiteY12" fmla="*/ 738811 h 942839"/>
              <a:gd name="connsiteX13" fmla="*/ 55208 w 316844"/>
              <a:gd name="connsiteY13" fmla="*/ 554661 h 942839"/>
              <a:gd name="connsiteX14" fmla="*/ 116591 w 316844"/>
              <a:gd name="connsiteY14" fmla="*/ 398027 h 942839"/>
              <a:gd name="connsiteX15" fmla="*/ 144108 w 316844"/>
              <a:gd name="connsiteY15" fmla="*/ 264677 h 942839"/>
              <a:gd name="connsiteX16" fmla="*/ 129291 w 316844"/>
              <a:gd name="connsiteY16" fmla="*/ 133444 h 942839"/>
              <a:gd name="connsiteX17" fmla="*/ 84841 w 316844"/>
              <a:gd name="connsiteY17" fmla="*/ 94 h 942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6844" h="942839">
                <a:moveTo>
                  <a:pt x="84841" y="94"/>
                </a:moveTo>
                <a:cubicBezTo>
                  <a:pt x="87311" y="-3081"/>
                  <a:pt x="126116" y="74883"/>
                  <a:pt x="144108" y="114394"/>
                </a:cubicBezTo>
                <a:cubicBezTo>
                  <a:pt x="162100" y="153905"/>
                  <a:pt x="179738" y="193417"/>
                  <a:pt x="192791" y="237161"/>
                </a:cubicBezTo>
                <a:cubicBezTo>
                  <a:pt x="205844" y="280906"/>
                  <a:pt x="202317" y="321475"/>
                  <a:pt x="222425" y="376861"/>
                </a:cubicBezTo>
                <a:cubicBezTo>
                  <a:pt x="242533" y="432247"/>
                  <a:pt x="302505" y="516913"/>
                  <a:pt x="313441" y="569477"/>
                </a:cubicBezTo>
                <a:cubicBezTo>
                  <a:pt x="324377" y="622041"/>
                  <a:pt x="307091" y="687305"/>
                  <a:pt x="288041" y="692244"/>
                </a:cubicBezTo>
                <a:cubicBezTo>
                  <a:pt x="268991" y="697183"/>
                  <a:pt x="215016" y="607930"/>
                  <a:pt x="199141" y="599111"/>
                </a:cubicBezTo>
                <a:cubicBezTo>
                  <a:pt x="183266" y="590292"/>
                  <a:pt x="193849" y="612869"/>
                  <a:pt x="192791" y="639327"/>
                </a:cubicBezTo>
                <a:cubicBezTo>
                  <a:pt x="191733" y="665785"/>
                  <a:pt x="215721" y="715528"/>
                  <a:pt x="192791" y="757861"/>
                </a:cubicBezTo>
                <a:cubicBezTo>
                  <a:pt x="169861" y="800194"/>
                  <a:pt x="86958" y="862988"/>
                  <a:pt x="55208" y="893327"/>
                </a:cubicBezTo>
                <a:cubicBezTo>
                  <a:pt x="23458" y="923666"/>
                  <a:pt x="-8998" y="952241"/>
                  <a:pt x="2291" y="939894"/>
                </a:cubicBezTo>
                <a:cubicBezTo>
                  <a:pt x="13580" y="927547"/>
                  <a:pt x="110594" y="852758"/>
                  <a:pt x="122941" y="819244"/>
                </a:cubicBezTo>
                <a:cubicBezTo>
                  <a:pt x="135288" y="785730"/>
                  <a:pt x="87664" y="782908"/>
                  <a:pt x="76375" y="738811"/>
                </a:cubicBezTo>
                <a:cubicBezTo>
                  <a:pt x="65086" y="694714"/>
                  <a:pt x="48505" y="611458"/>
                  <a:pt x="55208" y="554661"/>
                </a:cubicBezTo>
                <a:cubicBezTo>
                  <a:pt x="61911" y="497864"/>
                  <a:pt x="101774" y="446358"/>
                  <a:pt x="116591" y="398027"/>
                </a:cubicBezTo>
                <a:cubicBezTo>
                  <a:pt x="131408" y="349696"/>
                  <a:pt x="141991" y="308774"/>
                  <a:pt x="144108" y="264677"/>
                </a:cubicBezTo>
                <a:cubicBezTo>
                  <a:pt x="146225" y="220580"/>
                  <a:pt x="136699" y="171897"/>
                  <a:pt x="129291" y="133444"/>
                </a:cubicBezTo>
                <a:cubicBezTo>
                  <a:pt x="121883" y="94991"/>
                  <a:pt x="82371" y="3269"/>
                  <a:pt x="84841" y="94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8FC88E7B-70B0-4B83-90DC-EDAB8C526078}"/>
              </a:ext>
            </a:extLst>
          </p:cNvPr>
          <p:cNvSpPr/>
          <p:nvPr/>
        </p:nvSpPr>
        <p:spPr>
          <a:xfrm>
            <a:off x="5597951" y="3065566"/>
            <a:ext cx="193437" cy="115943"/>
          </a:xfrm>
          <a:custGeom>
            <a:avLst/>
            <a:gdLst>
              <a:gd name="connsiteX0" fmla="*/ 632 w 193437"/>
              <a:gd name="connsiteY0" fmla="*/ 26884 h 115943"/>
              <a:gd name="connsiteX1" fmla="*/ 85299 w 193437"/>
              <a:gd name="connsiteY1" fmla="*/ 3601 h 115943"/>
              <a:gd name="connsiteX2" fmla="*/ 123399 w 193437"/>
              <a:gd name="connsiteY2" fmla="*/ 3601 h 115943"/>
              <a:gd name="connsiteX3" fmla="*/ 163616 w 193437"/>
              <a:gd name="connsiteY3" fmla="*/ 37467 h 115943"/>
              <a:gd name="connsiteX4" fmla="*/ 193249 w 193437"/>
              <a:gd name="connsiteY4" fmla="*/ 115784 h 115943"/>
              <a:gd name="connsiteX5" fmla="*/ 174199 w 193437"/>
              <a:gd name="connsiteY5" fmla="*/ 56517 h 115943"/>
              <a:gd name="connsiteX6" fmla="*/ 133982 w 193437"/>
              <a:gd name="connsiteY6" fmla="*/ 12067 h 115943"/>
              <a:gd name="connsiteX7" fmla="*/ 632 w 193437"/>
              <a:gd name="connsiteY7" fmla="*/ 26884 h 11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437" h="115943">
                <a:moveTo>
                  <a:pt x="632" y="26884"/>
                </a:moveTo>
                <a:cubicBezTo>
                  <a:pt x="-7482" y="25473"/>
                  <a:pt x="64838" y="7482"/>
                  <a:pt x="85299" y="3601"/>
                </a:cubicBezTo>
                <a:cubicBezTo>
                  <a:pt x="105760" y="-280"/>
                  <a:pt x="110346" y="-2043"/>
                  <a:pt x="123399" y="3601"/>
                </a:cubicBezTo>
                <a:cubicBezTo>
                  <a:pt x="136452" y="9245"/>
                  <a:pt x="151974" y="18770"/>
                  <a:pt x="163616" y="37467"/>
                </a:cubicBezTo>
                <a:cubicBezTo>
                  <a:pt x="175258" y="56164"/>
                  <a:pt x="191485" y="112609"/>
                  <a:pt x="193249" y="115784"/>
                </a:cubicBezTo>
                <a:cubicBezTo>
                  <a:pt x="195013" y="118959"/>
                  <a:pt x="184077" y="73803"/>
                  <a:pt x="174199" y="56517"/>
                </a:cubicBezTo>
                <a:cubicBezTo>
                  <a:pt x="164321" y="39231"/>
                  <a:pt x="158324" y="19475"/>
                  <a:pt x="133982" y="12067"/>
                </a:cubicBezTo>
                <a:cubicBezTo>
                  <a:pt x="109640" y="4659"/>
                  <a:pt x="8746" y="28295"/>
                  <a:pt x="632" y="26884"/>
                </a:cubicBezTo>
                <a:close/>
              </a:path>
            </a:pathLst>
          </a:custGeom>
          <a:solidFill>
            <a:srgbClr val="FF0000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E36DDAEC-39C0-4E3A-973A-ED6ABCA0ECCA}"/>
              </a:ext>
            </a:extLst>
          </p:cNvPr>
          <p:cNvSpPr/>
          <p:nvPr/>
        </p:nvSpPr>
        <p:spPr>
          <a:xfrm>
            <a:off x="5936632" y="3241665"/>
            <a:ext cx="208393" cy="131530"/>
          </a:xfrm>
          <a:custGeom>
            <a:avLst/>
            <a:gdLst>
              <a:gd name="connsiteX0" fmla="*/ 618 w 208393"/>
              <a:gd name="connsiteY0" fmla="*/ 77268 h 131530"/>
              <a:gd name="connsiteX1" fmla="*/ 34485 w 208393"/>
              <a:gd name="connsiteY1" fmla="*/ 28585 h 131530"/>
              <a:gd name="connsiteX2" fmla="*/ 100101 w 208393"/>
              <a:gd name="connsiteY2" fmla="*/ 22235 h 131530"/>
              <a:gd name="connsiteX3" fmla="*/ 150901 w 208393"/>
              <a:gd name="connsiteY3" fmla="*/ 22235 h 131530"/>
              <a:gd name="connsiteX4" fmla="*/ 182651 w 208393"/>
              <a:gd name="connsiteY4" fmla="*/ 45518 h 131530"/>
              <a:gd name="connsiteX5" fmla="*/ 208051 w 208393"/>
              <a:gd name="connsiteY5" fmla="*/ 106902 h 131530"/>
              <a:gd name="connsiteX6" fmla="*/ 197468 w 208393"/>
              <a:gd name="connsiteY6" fmla="*/ 130185 h 131530"/>
              <a:gd name="connsiteX7" fmla="*/ 199585 w 208393"/>
              <a:gd name="connsiteY7" fmla="*/ 70918 h 131530"/>
              <a:gd name="connsiteX8" fmla="*/ 180535 w 208393"/>
              <a:gd name="connsiteY8" fmla="*/ 32818 h 131530"/>
              <a:gd name="connsiteX9" fmla="*/ 153018 w 208393"/>
              <a:gd name="connsiteY9" fmla="*/ 1068 h 131530"/>
              <a:gd name="connsiteX10" fmla="*/ 62001 w 208393"/>
              <a:gd name="connsiteY10" fmla="*/ 11652 h 131530"/>
              <a:gd name="connsiteX11" fmla="*/ 618 w 208393"/>
              <a:gd name="connsiteY11" fmla="*/ 77268 h 13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8393" h="131530">
                <a:moveTo>
                  <a:pt x="618" y="77268"/>
                </a:moveTo>
                <a:cubicBezTo>
                  <a:pt x="-3968" y="80090"/>
                  <a:pt x="17904" y="37757"/>
                  <a:pt x="34485" y="28585"/>
                </a:cubicBezTo>
                <a:cubicBezTo>
                  <a:pt x="51066" y="19413"/>
                  <a:pt x="80698" y="23293"/>
                  <a:pt x="100101" y="22235"/>
                </a:cubicBezTo>
                <a:cubicBezTo>
                  <a:pt x="119504" y="21177"/>
                  <a:pt x="137143" y="18354"/>
                  <a:pt x="150901" y="22235"/>
                </a:cubicBezTo>
                <a:cubicBezTo>
                  <a:pt x="164659" y="26115"/>
                  <a:pt x="173126" y="31407"/>
                  <a:pt x="182651" y="45518"/>
                </a:cubicBezTo>
                <a:cubicBezTo>
                  <a:pt x="192176" y="59629"/>
                  <a:pt x="205581" y="92791"/>
                  <a:pt x="208051" y="106902"/>
                </a:cubicBezTo>
                <a:cubicBezTo>
                  <a:pt x="210521" y="121013"/>
                  <a:pt x="198879" y="136182"/>
                  <a:pt x="197468" y="130185"/>
                </a:cubicBezTo>
                <a:cubicBezTo>
                  <a:pt x="196057" y="124188"/>
                  <a:pt x="202407" y="87146"/>
                  <a:pt x="199585" y="70918"/>
                </a:cubicBezTo>
                <a:cubicBezTo>
                  <a:pt x="196763" y="54690"/>
                  <a:pt x="188296" y="44460"/>
                  <a:pt x="180535" y="32818"/>
                </a:cubicBezTo>
                <a:cubicBezTo>
                  <a:pt x="172774" y="21176"/>
                  <a:pt x="172774" y="4596"/>
                  <a:pt x="153018" y="1068"/>
                </a:cubicBezTo>
                <a:cubicBezTo>
                  <a:pt x="133262" y="-2460"/>
                  <a:pt x="84932" y="3185"/>
                  <a:pt x="62001" y="11652"/>
                </a:cubicBezTo>
                <a:cubicBezTo>
                  <a:pt x="39071" y="20119"/>
                  <a:pt x="5204" y="74446"/>
                  <a:pt x="618" y="77268"/>
                </a:cubicBezTo>
                <a:close/>
              </a:path>
            </a:pathLst>
          </a:custGeom>
          <a:solidFill>
            <a:srgbClr val="FF0000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CF96DA2C-250D-46AF-ABE9-47E98D0EFC44}"/>
              </a:ext>
            </a:extLst>
          </p:cNvPr>
          <p:cNvSpPr/>
          <p:nvPr/>
        </p:nvSpPr>
        <p:spPr>
          <a:xfrm>
            <a:off x="6070459" y="3380144"/>
            <a:ext cx="237211" cy="72429"/>
          </a:xfrm>
          <a:custGeom>
            <a:avLst/>
            <a:gdLst>
              <a:gd name="connsiteX0" fmla="*/ 237208 w 237211"/>
              <a:gd name="connsiteY0" fmla="*/ 173 h 72429"/>
              <a:gd name="connsiteX1" fmla="*/ 188524 w 237211"/>
              <a:gd name="connsiteY1" fmla="*/ 48856 h 72429"/>
              <a:gd name="connsiteX2" fmla="*/ 91158 w 237211"/>
              <a:gd name="connsiteY2" fmla="*/ 63673 h 72429"/>
              <a:gd name="connsiteX3" fmla="*/ 141 w 237211"/>
              <a:gd name="connsiteY3" fmla="*/ 46739 h 72429"/>
              <a:gd name="connsiteX4" fmla="*/ 112324 w 237211"/>
              <a:gd name="connsiteY4" fmla="*/ 67906 h 72429"/>
              <a:gd name="connsiteX5" fmla="*/ 186408 w 237211"/>
              <a:gd name="connsiteY5" fmla="*/ 67906 h 72429"/>
              <a:gd name="connsiteX6" fmla="*/ 237208 w 237211"/>
              <a:gd name="connsiteY6" fmla="*/ 173 h 7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211" h="72429">
                <a:moveTo>
                  <a:pt x="237208" y="173"/>
                </a:moveTo>
                <a:cubicBezTo>
                  <a:pt x="237561" y="-3002"/>
                  <a:pt x="212866" y="38273"/>
                  <a:pt x="188524" y="48856"/>
                </a:cubicBezTo>
                <a:cubicBezTo>
                  <a:pt x="164182" y="59439"/>
                  <a:pt x="122555" y="64026"/>
                  <a:pt x="91158" y="63673"/>
                </a:cubicBezTo>
                <a:cubicBezTo>
                  <a:pt x="59761" y="63320"/>
                  <a:pt x="-3387" y="46034"/>
                  <a:pt x="141" y="46739"/>
                </a:cubicBezTo>
                <a:cubicBezTo>
                  <a:pt x="3669" y="47444"/>
                  <a:pt x="81279" y="64378"/>
                  <a:pt x="112324" y="67906"/>
                </a:cubicBezTo>
                <a:cubicBezTo>
                  <a:pt x="143369" y="71434"/>
                  <a:pt x="164536" y="76020"/>
                  <a:pt x="186408" y="67906"/>
                </a:cubicBezTo>
                <a:cubicBezTo>
                  <a:pt x="208280" y="59792"/>
                  <a:pt x="236855" y="3348"/>
                  <a:pt x="237208" y="173"/>
                </a:cubicBezTo>
                <a:close/>
              </a:path>
            </a:pathLst>
          </a:custGeom>
          <a:solidFill>
            <a:srgbClr val="FF0000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75BA131F-B4BD-4D1E-89E0-ECB75C4C3831}"/>
              </a:ext>
            </a:extLst>
          </p:cNvPr>
          <p:cNvSpPr/>
          <p:nvPr/>
        </p:nvSpPr>
        <p:spPr>
          <a:xfrm>
            <a:off x="4819487" y="3733518"/>
            <a:ext cx="35096" cy="318248"/>
          </a:xfrm>
          <a:custGeom>
            <a:avLst/>
            <a:gdLst>
              <a:gd name="connsiteX0" fmla="*/ 163 w 35096"/>
              <a:gd name="connsiteY0" fmla="*/ 282 h 318248"/>
              <a:gd name="connsiteX1" fmla="*/ 22388 w 35096"/>
              <a:gd name="connsiteY1" fmla="*/ 92357 h 318248"/>
              <a:gd name="connsiteX2" fmla="*/ 31913 w 35096"/>
              <a:gd name="connsiteY2" fmla="*/ 314607 h 318248"/>
              <a:gd name="connsiteX3" fmla="*/ 9688 w 35096"/>
              <a:gd name="connsiteY3" fmla="*/ 222532 h 318248"/>
              <a:gd name="connsiteX4" fmla="*/ 35088 w 35096"/>
              <a:gd name="connsiteY4" fmla="*/ 117757 h 318248"/>
              <a:gd name="connsiteX5" fmla="*/ 163 w 35096"/>
              <a:gd name="connsiteY5" fmla="*/ 282 h 31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96" h="318248">
                <a:moveTo>
                  <a:pt x="163" y="282"/>
                </a:moveTo>
                <a:cubicBezTo>
                  <a:pt x="-1954" y="-3951"/>
                  <a:pt x="17096" y="39970"/>
                  <a:pt x="22388" y="92357"/>
                </a:cubicBezTo>
                <a:cubicBezTo>
                  <a:pt x="27680" y="144744"/>
                  <a:pt x="34030" y="292911"/>
                  <a:pt x="31913" y="314607"/>
                </a:cubicBezTo>
                <a:cubicBezTo>
                  <a:pt x="29796" y="336303"/>
                  <a:pt x="9159" y="255340"/>
                  <a:pt x="9688" y="222532"/>
                </a:cubicBezTo>
                <a:cubicBezTo>
                  <a:pt x="10217" y="189724"/>
                  <a:pt x="35617" y="147920"/>
                  <a:pt x="35088" y="117757"/>
                </a:cubicBezTo>
                <a:cubicBezTo>
                  <a:pt x="34559" y="87595"/>
                  <a:pt x="2280" y="4515"/>
                  <a:pt x="163" y="282"/>
                </a:cubicBezTo>
                <a:close/>
              </a:path>
            </a:pathLst>
          </a:cu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26D8741F-40B5-4C34-BDCC-F1DC1C1C789A}"/>
              </a:ext>
            </a:extLst>
          </p:cNvPr>
          <p:cNvSpPr/>
          <p:nvPr/>
        </p:nvSpPr>
        <p:spPr>
          <a:xfrm>
            <a:off x="6213475" y="4580279"/>
            <a:ext cx="644549" cy="339892"/>
          </a:xfrm>
          <a:custGeom>
            <a:avLst/>
            <a:gdLst>
              <a:gd name="connsiteX0" fmla="*/ 644525 w 644549"/>
              <a:gd name="connsiteY0" fmla="*/ 1246 h 339892"/>
              <a:gd name="connsiteX1" fmla="*/ 514350 w 644549"/>
              <a:gd name="connsiteY1" fmla="*/ 90146 h 339892"/>
              <a:gd name="connsiteX2" fmla="*/ 454025 w 644549"/>
              <a:gd name="connsiteY2" fmla="*/ 166346 h 339892"/>
              <a:gd name="connsiteX3" fmla="*/ 349250 w 644549"/>
              <a:gd name="connsiteY3" fmla="*/ 236196 h 339892"/>
              <a:gd name="connsiteX4" fmla="*/ 0 w 644549"/>
              <a:gd name="connsiteY4" fmla="*/ 337796 h 339892"/>
              <a:gd name="connsiteX5" fmla="*/ 349250 w 644549"/>
              <a:gd name="connsiteY5" fmla="*/ 293346 h 339892"/>
              <a:gd name="connsiteX6" fmla="*/ 523875 w 644549"/>
              <a:gd name="connsiteY6" fmla="*/ 159996 h 339892"/>
              <a:gd name="connsiteX7" fmla="*/ 644525 w 644549"/>
              <a:gd name="connsiteY7" fmla="*/ 1246 h 33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4549" h="339892">
                <a:moveTo>
                  <a:pt x="644525" y="1246"/>
                </a:moveTo>
                <a:cubicBezTo>
                  <a:pt x="642938" y="-10396"/>
                  <a:pt x="546100" y="62629"/>
                  <a:pt x="514350" y="90146"/>
                </a:cubicBezTo>
                <a:cubicBezTo>
                  <a:pt x="482600" y="117663"/>
                  <a:pt x="481542" y="142004"/>
                  <a:pt x="454025" y="166346"/>
                </a:cubicBezTo>
                <a:cubicBezTo>
                  <a:pt x="426508" y="190688"/>
                  <a:pt x="424921" y="207621"/>
                  <a:pt x="349250" y="236196"/>
                </a:cubicBezTo>
                <a:cubicBezTo>
                  <a:pt x="273579" y="264771"/>
                  <a:pt x="0" y="328271"/>
                  <a:pt x="0" y="337796"/>
                </a:cubicBezTo>
                <a:cubicBezTo>
                  <a:pt x="0" y="347321"/>
                  <a:pt x="261938" y="322979"/>
                  <a:pt x="349250" y="293346"/>
                </a:cubicBezTo>
                <a:cubicBezTo>
                  <a:pt x="436562" y="263713"/>
                  <a:pt x="476779" y="204446"/>
                  <a:pt x="523875" y="159996"/>
                </a:cubicBezTo>
                <a:cubicBezTo>
                  <a:pt x="570971" y="115546"/>
                  <a:pt x="646112" y="12888"/>
                  <a:pt x="644525" y="1246"/>
                </a:cubicBezTo>
                <a:close/>
              </a:path>
            </a:pathLst>
          </a:custGeom>
          <a:solidFill>
            <a:srgbClr val="FF0000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3BF67567-634F-4477-A31E-1CDEF98DEB18}"/>
              </a:ext>
            </a:extLst>
          </p:cNvPr>
          <p:cNvSpPr/>
          <p:nvPr/>
        </p:nvSpPr>
        <p:spPr>
          <a:xfrm>
            <a:off x="6390819" y="3368435"/>
            <a:ext cx="1105768" cy="1455790"/>
          </a:xfrm>
          <a:custGeom>
            <a:avLst/>
            <a:gdLst>
              <a:gd name="connsiteX0" fmla="*/ 1105356 w 1105768"/>
              <a:gd name="connsiteY0" fmla="*/ 240 h 1455790"/>
              <a:gd name="connsiteX1" fmla="*/ 1003756 w 1105768"/>
              <a:gd name="connsiteY1" fmla="*/ 301865 h 1455790"/>
              <a:gd name="connsiteX2" fmla="*/ 749756 w 1105768"/>
              <a:gd name="connsiteY2" fmla="*/ 717790 h 1455790"/>
              <a:gd name="connsiteX3" fmla="*/ 568781 w 1105768"/>
              <a:gd name="connsiteY3" fmla="*/ 905115 h 1455790"/>
              <a:gd name="connsiteX4" fmla="*/ 432256 w 1105768"/>
              <a:gd name="connsiteY4" fmla="*/ 1079740 h 1455790"/>
              <a:gd name="connsiteX5" fmla="*/ 175081 w 1105768"/>
              <a:gd name="connsiteY5" fmla="*/ 1301990 h 1455790"/>
              <a:gd name="connsiteX6" fmla="*/ 456 w 1105768"/>
              <a:gd name="connsiteY6" fmla="*/ 1454390 h 1455790"/>
              <a:gd name="connsiteX7" fmla="*/ 225881 w 1105768"/>
              <a:gd name="connsiteY7" fmla="*/ 1365490 h 1455790"/>
              <a:gd name="connsiteX8" fmla="*/ 464006 w 1105768"/>
              <a:gd name="connsiteY8" fmla="*/ 1165465 h 1455790"/>
              <a:gd name="connsiteX9" fmla="*/ 692606 w 1105768"/>
              <a:gd name="connsiteY9" fmla="*/ 892415 h 1455790"/>
              <a:gd name="connsiteX10" fmla="*/ 816431 w 1105768"/>
              <a:gd name="connsiteY10" fmla="*/ 755890 h 1455790"/>
              <a:gd name="connsiteX11" fmla="*/ 1029156 w 1105768"/>
              <a:gd name="connsiteY11" fmla="*/ 349490 h 1455790"/>
              <a:gd name="connsiteX12" fmla="*/ 1105356 w 1105768"/>
              <a:gd name="connsiteY12" fmla="*/ 240 h 145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05768" h="1455790">
                <a:moveTo>
                  <a:pt x="1105356" y="240"/>
                </a:moveTo>
                <a:cubicBezTo>
                  <a:pt x="1101123" y="-7697"/>
                  <a:pt x="1063023" y="182273"/>
                  <a:pt x="1003756" y="301865"/>
                </a:cubicBezTo>
                <a:cubicBezTo>
                  <a:pt x="944489" y="421457"/>
                  <a:pt x="822252" y="617248"/>
                  <a:pt x="749756" y="717790"/>
                </a:cubicBezTo>
                <a:cubicBezTo>
                  <a:pt x="677260" y="818332"/>
                  <a:pt x="621698" y="844790"/>
                  <a:pt x="568781" y="905115"/>
                </a:cubicBezTo>
                <a:cubicBezTo>
                  <a:pt x="515864" y="965440"/>
                  <a:pt x="497873" y="1013594"/>
                  <a:pt x="432256" y="1079740"/>
                </a:cubicBezTo>
                <a:cubicBezTo>
                  <a:pt x="366639" y="1145886"/>
                  <a:pt x="175081" y="1301990"/>
                  <a:pt x="175081" y="1301990"/>
                </a:cubicBezTo>
                <a:cubicBezTo>
                  <a:pt x="103114" y="1364432"/>
                  <a:pt x="-8011" y="1443807"/>
                  <a:pt x="456" y="1454390"/>
                </a:cubicBezTo>
                <a:cubicBezTo>
                  <a:pt x="8923" y="1464973"/>
                  <a:pt x="148623" y="1413644"/>
                  <a:pt x="225881" y="1365490"/>
                </a:cubicBezTo>
                <a:cubicBezTo>
                  <a:pt x="303139" y="1317336"/>
                  <a:pt x="386219" y="1244311"/>
                  <a:pt x="464006" y="1165465"/>
                </a:cubicBezTo>
                <a:cubicBezTo>
                  <a:pt x="541793" y="1086619"/>
                  <a:pt x="633868" y="960678"/>
                  <a:pt x="692606" y="892415"/>
                </a:cubicBezTo>
                <a:cubicBezTo>
                  <a:pt x="751343" y="824153"/>
                  <a:pt x="760339" y="846378"/>
                  <a:pt x="816431" y="755890"/>
                </a:cubicBezTo>
                <a:cubicBezTo>
                  <a:pt x="872523" y="665402"/>
                  <a:pt x="977298" y="472786"/>
                  <a:pt x="1029156" y="349490"/>
                </a:cubicBezTo>
                <a:cubicBezTo>
                  <a:pt x="1081014" y="226194"/>
                  <a:pt x="1109589" y="8177"/>
                  <a:pt x="1105356" y="240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5FDCB001-A815-436A-B920-52E9726CA5BA}"/>
              </a:ext>
            </a:extLst>
          </p:cNvPr>
          <p:cNvSpPr/>
          <p:nvPr/>
        </p:nvSpPr>
        <p:spPr>
          <a:xfrm>
            <a:off x="6130919" y="3355221"/>
            <a:ext cx="1369494" cy="1513134"/>
          </a:xfrm>
          <a:custGeom>
            <a:avLst/>
            <a:gdLst>
              <a:gd name="connsiteX0" fmla="*/ 1365256 w 1369494"/>
              <a:gd name="connsiteY0" fmla="*/ 48379 h 1513134"/>
              <a:gd name="connsiteX1" fmla="*/ 1111256 w 1369494"/>
              <a:gd name="connsiteY1" fmla="*/ 550029 h 1513134"/>
              <a:gd name="connsiteX2" fmla="*/ 781056 w 1369494"/>
              <a:gd name="connsiteY2" fmla="*/ 931029 h 1513134"/>
              <a:gd name="connsiteX3" fmla="*/ 488956 w 1369494"/>
              <a:gd name="connsiteY3" fmla="*/ 1248529 h 1513134"/>
              <a:gd name="connsiteX4" fmla="*/ 215906 w 1369494"/>
              <a:gd name="connsiteY4" fmla="*/ 1448554 h 1513134"/>
              <a:gd name="connsiteX5" fmla="*/ 6 w 1369494"/>
              <a:gd name="connsiteY5" fmla="*/ 1508879 h 1513134"/>
              <a:gd name="connsiteX6" fmla="*/ 222256 w 1369494"/>
              <a:gd name="connsiteY6" fmla="*/ 1350129 h 1513134"/>
              <a:gd name="connsiteX7" fmla="*/ 682631 w 1369494"/>
              <a:gd name="connsiteY7" fmla="*/ 965954 h 1513134"/>
              <a:gd name="connsiteX8" fmla="*/ 901706 w 1369494"/>
              <a:gd name="connsiteY8" fmla="*/ 743704 h 1513134"/>
              <a:gd name="connsiteX9" fmla="*/ 1104906 w 1369494"/>
              <a:gd name="connsiteY9" fmla="*/ 461129 h 1513134"/>
              <a:gd name="connsiteX10" fmla="*/ 1200156 w 1369494"/>
              <a:gd name="connsiteY10" fmla="*/ 223004 h 1513134"/>
              <a:gd name="connsiteX11" fmla="*/ 1266831 w 1369494"/>
              <a:gd name="connsiteY11" fmla="*/ 42029 h 1513134"/>
              <a:gd name="connsiteX12" fmla="*/ 1365256 w 1369494"/>
              <a:gd name="connsiteY12" fmla="*/ 48379 h 151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9494" h="1513134">
                <a:moveTo>
                  <a:pt x="1365256" y="48379"/>
                </a:moveTo>
                <a:cubicBezTo>
                  <a:pt x="1339327" y="133046"/>
                  <a:pt x="1208623" y="402921"/>
                  <a:pt x="1111256" y="550029"/>
                </a:cubicBezTo>
                <a:cubicBezTo>
                  <a:pt x="1013889" y="697137"/>
                  <a:pt x="884773" y="814612"/>
                  <a:pt x="781056" y="931029"/>
                </a:cubicBezTo>
                <a:cubicBezTo>
                  <a:pt x="677339" y="1047446"/>
                  <a:pt x="583148" y="1162275"/>
                  <a:pt x="488956" y="1248529"/>
                </a:cubicBezTo>
                <a:cubicBezTo>
                  <a:pt x="394764" y="1334783"/>
                  <a:pt x="297398" y="1405162"/>
                  <a:pt x="215906" y="1448554"/>
                </a:cubicBezTo>
                <a:cubicBezTo>
                  <a:pt x="134414" y="1491946"/>
                  <a:pt x="-1052" y="1525283"/>
                  <a:pt x="6" y="1508879"/>
                </a:cubicBezTo>
                <a:cubicBezTo>
                  <a:pt x="1064" y="1492475"/>
                  <a:pt x="108485" y="1440616"/>
                  <a:pt x="222256" y="1350129"/>
                </a:cubicBezTo>
                <a:cubicBezTo>
                  <a:pt x="336027" y="1259642"/>
                  <a:pt x="569389" y="1067025"/>
                  <a:pt x="682631" y="965954"/>
                </a:cubicBezTo>
                <a:cubicBezTo>
                  <a:pt x="795873" y="864883"/>
                  <a:pt x="831327" y="827841"/>
                  <a:pt x="901706" y="743704"/>
                </a:cubicBezTo>
                <a:cubicBezTo>
                  <a:pt x="972085" y="659567"/>
                  <a:pt x="1055164" y="547912"/>
                  <a:pt x="1104906" y="461129"/>
                </a:cubicBezTo>
                <a:cubicBezTo>
                  <a:pt x="1154648" y="374346"/>
                  <a:pt x="1173168" y="292854"/>
                  <a:pt x="1200156" y="223004"/>
                </a:cubicBezTo>
                <a:cubicBezTo>
                  <a:pt x="1227143" y="153154"/>
                  <a:pt x="1243018" y="74837"/>
                  <a:pt x="1266831" y="42029"/>
                </a:cubicBezTo>
                <a:cubicBezTo>
                  <a:pt x="1290644" y="9221"/>
                  <a:pt x="1391185" y="-36288"/>
                  <a:pt x="1365256" y="48379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4F675C8F-E4FC-4169-BA73-B58E49D580BB}"/>
              </a:ext>
            </a:extLst>
          </p:cNvPr>
          <p:cNvSpPr/>
          <p:nvPr/>
        </p:nvSpPr>
        <p:spPr>
          <a:xfrm>
            <a:off x="5734035" y="4682941"/>
            <a:ext cx="995542" cy="248621"/>
          </a:xfrm>
          <a:custGeom>
            <a:avLst/>
            <a:gdLst>
              <a:gd name="connsiteX0" fmla="*/ 993790 w 995542"/>
              <a:gd name="connsiteY0" fmla="*/ 184 h 248621"/>
              <a:gd name="connsiteX1" fmla="*/ 892190 w 995542"/>
              <a:gd name="connsiteY1" fmla="*/ 101784 h 248621"/>
              <a:gd name="connsiteX2" fmla="*/ 723915 w 995542"/>
              <a:gd name="connsiteY2" fmla="*/ 168459 h 248621"/>
              <a:gd name="connsiteX3" fmla="*/ 444515 w 995542"/>
              <a:gd name="connsiteY3" fmla="*/ 241484 h 248621"/>
              <a:gd name="connsiteX4" fmla="*/ 15 w 995542"/>
              <a:gd name="connsiteY4" fmla="*/ 238309 h 248621"/>
              <a:gd name="connsiteX5" fmla="*/ 460390 w 995542"/>
              <a:gd name="connsiteY5" fmla="*/ 174809 h 248621"/>
              <a:gd name="connsiteX6" fmla="*/ 809640 w 995542"/>
              <a:gd name="connsiteY6" fmla="*/ 79559 h 248621"/>
              <a:gd name="connsiteX7" fmla="*/ 993790 w 995542"/>
              <a:gd name="connsiteY7" fmla="*/ 184 h 24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5542" h="248621">
                <a:moveTo>
                  <a:pt x="993790" y="184"/>
                </a:moveTo>
                <a:cubicBezTo>
                  <a:pt x="1007548" y="3888"/>
                  <a:pt x="937169" y="73738"/>
                  <a:pt x="892190" y="101784"/>
                </a:cubicBezTo>
                <a:cubicBezTo>
                  <a:pt x="847211" y="129830"/>
                  <a:pt x="798527" y="145176"/>
                  <a:pt x="723915" y="168459"/>
                </a:cubicBezTo>
                <a:cubicBezTo>
                  <a:pt x="649303" y="191742"/>
                  <a:pt x="565165" y="229842"/>
                  <a:pt x="444515" y="241484"/>
                </a:cubicBezTo>
                <a:cubicBezTo>
                  <a:pt x="323865" y="253126"/>
                  <a:pt x="-2631" y="249422"/>
                  <a:pt x="15" y="238309"/>
                </a:cubicBezTo>
                <a:cubicBezTo>
                  <a:pt x="2661" y="227196"/>
                  <a:pt x="325453" y="201267"/>
                  <a:pt x="460390" y="174809"/>
                </a:cubicBezTo>
                <a:cubicBezTo>
                  <a:pt x="595327" y="148351"/>
                  <a:pt x="723915" y="109722"/>
                  <a:pt x="809640" y="79559"/>
                </a:cubicBezTo>
                <a:cubicBezTo>
                  <a:pt x="895365" y="49397"/>
                  <a:pt x="980032" y="-3520"/>
                  <a:pt x="993790" y="184"/>
                </a:cubicBezTo>
                <a:close/>
              </a:path>
            </a:pathLst>
          </a:custGeom>
          <a:solidFill>
            <a:srgbClr val="FF0000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3CC150FB-0934-4E86-92E6-DC9EBC03B639}"/>
              </a:ext>
            </a:extLst>
          </p:cNvPr>
          <p:cNvSpPr/>
          <p:nvPr/>
        </p:nvSpPr>
        <p:spPr>
          <a:xfrm>
            <a:off x="5427211" y="4628974"/>
            <a:ext cx="602144" cy="263754"/>
          </a:xfrm>
          <a:custGeom>
            <a:avLst/>
            <a:gdLst>
              <a:gd name="connsiteX0" fmla="*/ 5214 w 602144"/>
              <a:gd name="connsiteY0" fmla="*/ 187501 h 263754"/>
              <a:gd name="connsiteX1" fmla="*/ 344939 w 602144"/>
              <a:gd name="connsiteY1" fmla="*/ 165276 h 263754"/>
              <a:gd name="connsiteX2" fmla="*/ 602114 w 602144"/>
              <a:gd name="connsiteY2" fmla="*/ 176 h 263754"/>
              <a:gd name="connsiteX3" fmla="*/ 360814 w 602144"/>
              <a:gd name="connsiteY3" fmla="*/ 200201 h 263754"/>
              <a:gd name="connsiteX4" fmla="*/ 154439 w 602144"/>
              <a:gd name="connsiteY4" fmla="*/ 263701 h 263754"/>
              <a:gd name="connsiteX5" fmla="*/ 5214 w 602144"/>
              <a:gd name="connsiteY5" fmla="*/ 187501 h 26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2144" h="263754">
                <a:moveTo>
                  <a:pt x="5214" y="187501"/>
                </a:moveTo>
                <a:cubicBezTo>
                  <a:pt x="36964" y="171097"/>
                  <a:pt x="245456" y="196497"/>
                  <a:pt x="344939" y="165276"/>
                </a:cubicBezTo>
                <a:cubicBezTo>
                  <a:pt x="444422" y="134055"/>
                  <a:pt x="599468" y="-5645"/>
                  <a:pt x="602114" y="176"/>
                </a:cubicBezTo>
                <a:cubicBezTo>
                  <a:pt x="604760" y="5997"/>
                  <a:pt x="435427" y="156280"/>
                  <a:pt x="360814" y="200201"/>
                </a:cubicBezTo>
                <a:cubicBezTo>
                  <a:pt x="286202" y="244122"/>
                  <a:pt x="214235" y="261584"/>
                  <a:pt x="154439" y="263701"/>
                </a:cubicBezTo>
                <a:cubicBezTo>
                  <a:pt x="94643" y="265818"/>
                  <a:pt x="-26536" y="203905"/>
                  <a:pt x="5214" y="187501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51D7B672-D8B8-4FC0-801F-48177C7C0C55}"/>
              </a:ext>
            </a:extLst>
          </p:cNvPr>
          <p:cNvSpPr/>
          <p:nvPr/>
        </p:nvSpPr>
        <p:spPr>
          <a:xfrm>
            <a:off x="6307353" y="3992658"/>
            <a:ext cx="73266" cy="145962"/>
          </a:xfrm>
          <a:custGeom>
            <a:avLst/>
            <a:gdLst>
              <a:gd name="connsiteX0" fmla="*/ 53230 w 73266"/>
              <a:gd name="connsiteY0" fmla="*/ 1492 h 145962"/>
              <a:gd name="connsiteX1" fmla="*/ 10897 w 73266"/>
              <a:gd name="connsiteY1" fmla="*/ 113675 h 145962"/>
              <a:gd name="connsiteX2" fmla="*/ 4547 w 73266"/>
              <a:gd name="connsiteY2" fmla="*/ 145425 h 145962"/>
              <a:gd name="connsiteX3" fmla="*/ 70164 w 73266"/>
              <a:gd name="connsiteY3" fmla="*/ 94625 h 145962"/>
              <a:gd name="connsiteX4" fmla="*/ 63814 w 73266"/>
              <a:gd name="connsiteY4" fmla="*/ 52292 h 145962"/>
              <a:gd name="connsiteX5" fmla="*/ 53230 w 73266"/>
              <a:gd name="connsiteY5" fmla="*/ 1492 h 14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266" h="145962">
                <a:moveTo>
                  <a:pt x="53230" y="1492"/>
                </a:moveTo>
                <a:cubicBezTo>
                  <a:pt x="44411" y="11722"/>
                  <a:pt x="19011" y="89686"/>
                  <a:pt x="10897" y="113675"/>
                </a:cubicBezTo>
                <a:cubicBezTo>
                  <a:pt x="2783" y="137664"/>
                  <a:pt x="-5331" y="148600"/>
                  <a:pt x="4547" y="145425"/>
                </a:cubicBezTo>
                <a:cubicBezTo>
                  <a:pt x="14425" y="142250"/>
                  <a:pt x="60286" y="110147"/>
                  <a:pt x="70164" y="94625"/>
                </a:cubicBezTo>
                <a:cubicBezTo>
                  <a:pt x="80042" y="79103"/>
                  <a:pt x="63109" y="68167"/>
                  <a:pt x="63814" y="52292"/>
                </a:cubicBezTo>
                <a:cubicBezTo>
                  <a:pt x="64520" y="36417"/>
                  <a:pt x="62049" y="-8738"/>
                  <a:pt x="53230" y="1492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98C807FF-CDE2-47EC-970B-DF938D8E0D06}"/>
              </a:ext>
            </a:extLst>
          </p:cNvPr>
          <p:cNvSpPr/>
          <p:nvPr/>
        </p:nvSpPr>
        <p:spPr>
          <a:xfrm>
            <a:off x="5045143" y="3302706"/>
            <a:ext cx="1213857" cy="685656"/>
          </a:xfrm>
          <a:custGeom>
            <a:avLst/>
            <a:gdLst>
              <a:gd name="connsiteX0" fmla="*/ 990 w 1213857"/>
              <a:gd name="connsiteY0" fmla="*/ 79727 h 685656"/>
              <a:gd name="connsiteX1" fmla="*/ 96240 w 1213857"/>
              <a:gd name="connsiteY1" fmla="*/ 41627 h 685656"/>
              <a:gd name="connsiteX2" fmla="*/ 246524 w 1213857"/>
              <a:gd name="connsiteY2" fmla="*/ 56444 h 685656"/>
              <a:gd name="connsiteX3" fmla="*/ 392574 w 1213857"/>
              <a:gd name="connsiteY3" fmla="*/ 128411 h 685656"/>
              <a:gd name="connsiteX4" fmla="*/ 587307 w 1213857"/>
              <a:gd name="connsiteY4" fmla="*/ 236361 h 685656"/>
              <a:gd name="connsiteX5" fmla="*/ 625407 w 1213857"/>
              <a:gd name="connsiteY5" fmla="*/ 272344 h 685656"/>
              <a:gd name="connsiteX6" fmla="*/ 714307 w 1213857"/>
              <a:gd name="connsiteY6" fmla="*/ 304094 h 685656"/>
              <a:gd name="connsiteX7" fmla="*/ 826490 w 1213857"/>
              <a:gd name="connsiteY7" fmla="*/ 357011 h 685656"/>
              <a:gd name="connsiteX8" fmla="*/ 955607 w 1213857"/>
              <a:gd name="connsiteY8" fmla="*/ 462844 h 685656"/>
              <a:gd name="connsiteX9" fmla="*/ 1110124 w 1213857"/>
              <a:gd name="connsiteY9" fmla="*/ 562327 h 685656"/>
              <a:gd name="connsiteX10" fmla="*/ 1186324 w 1213857"/>
              <a:gd name="connsiteY10" fmla="*/ 644877 h 685656"/>
              <a:gd name="connsiteX11" fmla="*/ 1205374 w 1213857"/>
              <a:gd name="connsiteY11" fmla="*/ 685094 h 685656"/>
              <a:gd name="connsiteX12" fmla="*/ 1201140 w 1213857"/>
              <a:gd name="connsiteY12" fmla="*/ 617361 h 685656"/>
              <a:gd name="connsiteX13" fmla="*/ 1059324 w 1213857"/>
              <a:gd name="connsiteY13" fmla="*/ 422627 h 685656"/>
              <a:gd name="connsiteX14" fmla="*/ 930207 w 1213857"/>
              <a:gd name="connsiteY14" fmla="*/ 312561 h 685656"/>
              <a:gd name="connsiteX15" fmla="*/ 849774 w 1213857"/>
              <a:gd name="connsiteY15" fmla="*/ 272344 h 685656"/>
              <a:gd name="connsiteX16" fmla="*/ 756640 w 1213857"/>
              <a:gd name="connsiteY16" fmla="*/ 272344 h 685656"/>
              <a:gd name="connsiteX17" fmla="*/ 701607 w 1213857"/>
              <a:gd name="connsiteY17" fmla="*/ 187677 h 685656"/>
              <a:gd name="connsiteX18" fmla="*/ 578840 w 1213857"/>
              <a:gd name="connsiteY18" fmla="*/ 128411 h 685656"/>
              <a:gd name="connsiteX19" fmla="*/ 394690 w 1213857"/>
              <a:gd name="connsiteY19" fmla="*/ 52211 h 685656"/>
              <a:gd name="connsiteX20" fmla="*/ 214774 w 1213857"/>
              <a:gd name="connsiteY20" fmla="*/ 3527 h 685656"/>
              <a:gd name="connsiteX21" fmla="*/ 113174 w 1213857"/>
              <a:gd name="connsiteY21" fmla="*/ 5644 h 685656"/>
              <a:gd name="connsiteX22" fmla="*/ 49674 w 1213857"/>
              <a:gd name="connsiteY22" fmla="*/ 20461 h 685656"/>
              <a:gd name="connsiteX23" fmla="*/ 990 w 1213857"/>
              <a:gd name="connsiteY23" fmla="*/ 79727 h 68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13857" h="685656">
                <a:moveTo>
                  <a:pt x="990" y="79727"/>
                </a:moveTo>
                <a:cubicBezTo>
                  <a:pt x="8751" y="83255"/>
                  <a:pt x="55318" y="45507"/>
                  <a:pt x="96240" y="41627"/>
                </a:cubicBezTo>
                <a:cubicBezTo>
                  <a:pt x="137162" y="37747"/>
                  <a:pt x="197135" y="41980"/>
                  <a:pt x="246524" y="56444"/>
                </a:cubicBezTo>
                <a:cubicBezTo>
                  <a:pt x="295913" y="70908"/>
                  <a:pt x="335777" y="98425"/>
                  <a:pt x="392574" y="128411"/>
                </a:cubicBezTo>
                <a:cubicBezTo>
                  <a:pt x="449371" y="158397"/>
                  <a:pt x="548502" y="212372"/>
                  <a:pt x="587307" y="236361"/>
                </a:cubicBezTo>
                <a:cubicBezTo>
                  <a:pt x="626112" y="260350"/>
                  <a:pt x="604240" y="261055"/>
                  <a:pt x="625407" y="272344"/>
                </a:cubicBezTo>
                <a:cubicBezTo>
                  <a:pt x="646574" y="283633"/>
                  <a:pt x="680793" y="289983"/>
                  <a:pt x="714307" y="304094"/>
                </a:cubicBezTo>
                <a:cubicBezTo>
                  <a:pt x="747821" y="318205"/>
                  <a:pt x="786273" y="330553"/>
                  <a:pt x="826490" y="357011"/>
                </a:cubicBezTo>
                <a:cubicBezTo>
                  <a:pt x="866707" y="383469"/>
                  <a:pt x="908335" y="428625"/>
                  <a:pt x="955607" y="462844"/>
                </a:cubicBezTo>
                <a:cubicBezTo>
                  <a:pt x="1002879" y="497063"/>
                  <a:pt x="1071671" y="531988"/>
                  <a:pt x="1110124" y="562327"/>
                </a:cubicBezTo>
                <a:cubicBezTo>
                  <a:pt x="1148577" y="592666"/>
                  <a:pt x="1170449" y="624416"/>
                  <a:pt x="1186324" y="644877"/>
                </a:cubicBezTo>
                <a:cubicBezTo>
                  <a:pt x="1202199" y="665338"/>
                  <a:pt x="1202905" y="689680"/>
                  <a:pt x="1205374" y="685094"/>
                </a:cubicBezTo>
                <a:cubicBezTo>
                  <a:pt x="1207843" y="680508"/>
                  <a:pt x="1225482" y="661105"/>
                  <a:pt x="1201140" y="617361"/>
                </a:cubicBezTo>
                <a:cubicBezTo>
                  <a:pt x="1176798" y="573617"/>
                  <a:pt x="1104479" y="473427"/>
                  <a:pt x="1059324" y="422627"/>
                </a:cubicBezTo>
                <a:cubicBezTo>
                  <a:pt x="1014169" y="371827"/>
                  <a:pt x="965132" y="337608"/>
                  <a:pt x="930207" y="312561"/>
                </a:cubicBezTo>
                <a:cubicBezTo>
                  <a:pt x="895282" y="287514"/>
                  <a:pt x="878702" y="279047"/>
                  <a:pt x="849774" y="272344"/>
                </a:cubicBezTo>
                <a:cubicBezTo>
                  <a:pt x="820846" y="265641"/>
                  <a:pt x="781334" y="286455"/>
                  <a:pt x="756640" y="272344"/>
                </a:cubicBezTo>
                <a:cubicBezTo>
                  <a:pt x="731946" y="258233"/>
                  <a:pt x="731240" y="211666"/>
                  <a:pt x="701607" y="187677"/>
                </a:cubicBezTo>
                <a:cubicBezTo>
                  <a:pt x="671974" y="163688"/>
                  <a:pt x="629993" y="150989"/>
                  <a:pt x="578840" y="128411"/>
                </a:cubicBezTo>
                <a:cubicBezTo>
                  <a:pt x="527687" y="105833"/>
                  <a:pt x="455368" y="73025"/>
                  <a:pt x="394690" y="52211"/>
                </a:cubicBezTo>
                <a:cubicBezTo>
                  <a:pt x="334012" y="31397"/>
                  <a:pt x="261693" y="11288"/>
                  <a:pt x="214774" y="3527"/>
                </a:cubicBezTo>
                <a:cubicBezTo>
                  <a:pt x="167855" y="-4234"/>
                  <a:pt x="140691" y="2822"/>
                  <a:pt x="113174" y="5644"/>
                </a:cubicBezTo>
                <a:cubicBezTo>
                  <a:pt x="85657" y="8466"/>
                  <a:pt x="66255" y="13406"/>
                  <a:pt x="49674" y="20461"/>
                </a:cubicBezTo>
                <a:cubicBezTo>
                  <a:pt x="33093" y="27516"/>
                  <a:pt x="-6771" y="76199"/>
                  <a:pt x="990" y="79727"/>
                </a:cubicBezTo>
                <a:close/>
              </a:path>
            </a:pathLst>
          </a:cu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37CADB26-74F4-4A9C-8883-A0F8413581AC}"/>
              </a:ext>
            </a:extLst>
          </p:cNvPr>
          <p:cNvSpPr/>
          <p:nvPr/>
        </p:nvSpPr>
        <p:spPr>
          <a:xfrm>
            <a:off x="5044472" y="3383704"/>
            <a:ext cx="1015277" cy="786015"/>
          </a:xfrm>
          <a:custGeom>
            <a:avLst/>
            <a:gdLst>
              <a:gd name="connsiteX0" fmla="*/ 1015016 w 1015277"/>
              <a:gd name="connsiteY0" fmla="*/ 748559 h 786015"/>
              <a:gd name="connsiteX1" fmla="*/ 897541 w 1015277"/>
              <a:gd name="connsiteY1" fmla="*/ 778721 h 786015"/>
              <a:gd name="connsiteX2" fmla="*/ 741966 w 1015277"/>
              <a:gd name="connsiteY2" fmla="*/ 783484 h 786015"/>
              <a:gd name="connsiteX3" fmla="*/ 549878 w 1015277"/>
              <a:gd name="connsiteY3" fmla="*/ 745384 h 786015"/>
              <a:gd name="connsiteX4" fmla="*/ 327628 w 1015277"/>
              <a:gd name="connsiteY4" fmla="*/ 670771 h 786015"/>
              <a:gd name="connsiteX5" fmla="*/ 199041 w 1015277"/>
              <a:gd name="connsiteY5" fmla="*/ 570759 h 786015"/>
              <a:gd name="connsiteX6" fmla="*/ 108553 w 1015277"/>
              <a:gd name="connsiteY6" fmla="*/ 513609 h 786015"/>
              <a:gd name="connsiteX7" fmla="*/ 38703 w 1015277"/>
              <a:gd name="connsiteY7" fmla="*/ 412009 h 786015"/>
              <a:gd name="connsiteX8" fmla="*/ 24416 w 1015277"/>
              <a:gd name="connsiteY8" fmla="*/ 288184 h 786015"/>
              <a:gd name="connsiteX9" fmla="*/ 5366 w 1015277"/>
              <a:gd name="connsiteY9" fmla="*/ 145309 h 786015"/>
              <a:gd name="connsiteX10" fmla="*/ 603 w 1015277"/>
              <a:gd name="connsiteY10" fmla="*/ 54821 h 786015"/>
              <a:gd name="connsiteX11" fmla="*/ 16478 w 1015277"/>
              <a:gd name="connsiteY11" fmla="*/ 8784 h 786015"/>
              <a:gd name="connsiteX12" fmla="*/ 37116 w 1015277"/>
              <a:gd name="connsiteY12" fmla="*/ 846 h 786015"/>
              <a:gd name="connsiteX13" fmla="*/ 67278 w 1015277"/>
              <a:gd name="connsiteY13" fmla="*/ 5609 h 786015"/>
              <a:gd name="connsiteX14" fmla="*/ 87916 w 1015277"/>
              <a:gd name="connsiteY14" fmla="*/ 48471 h 786015"/>
              <a:gd name="connsiteX15" fmla="*/ 62516 w 1015277"/>
              <a:gd name="connsiteY15" fmla="*/ 184996 h 786015"/>
              <a:gd name="connsiteX16" fmla="*/ 94266 w 1015277"/>
              <a:gd name="connsiteY16" fmla="*/ 350096 h 786015"/>
              <a:gd name="connsiteX17" fmla="*/ 276828 w 1015277"/>
              <a:gd name="connsiteY17" fmla="*/ 445346 h 786015"/>
              <a:gd name="connsiteX18" fmla="*/ 495903 w 1015277"/>
              <a:gd name="connsiteY18" fmla="*/ 515196 h 786015"/>
              <a:gd name="connsiteX19" fmla="*/ 678466 w 1015277"/>
              <a:gd name="connsiteY19" fmla="*/ 577109 h 786015"/>
              <a:gd name="connsiteX20" fmla="*/ 749903 w 1015277"/>
              <a:gd name="connsiteY20" fmla="*/ 635846 h 786015"/>
              <a:gd name="connsiteX21" fmla="*/ 791178 w 1015277"/>
              <a:gd name="connsiteY21" fmla="*/ 654896 h 786015"/>
              <a:gd name="connsiteX22" fmla="*/ 924528 w 1015277"/>
              <a:gd name="connsiteY22" fmla="*/ 708871 h 786015"/>
              <a:gd name="connsiteX23" fmla="*/ 1015016 w 1015277"/>
              <a:gd name="connsiteY23" fmla="*/ 748559 h 78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15277" h="786015">
                <a:moveTo>
                  <a:pt x="1015016" y="748559"/>
                </a:moveTo>
                <a:cubicBezTo>
                  <a:pt x="1010518" y="760201"/>
                  <a:pt x="943049" y="772900"/>
                  <a:pt x="897541" y="778721"/>
                </a:cubicBezTo>
                <a:cubicBezTo>
                  <a:pt x="852033" y="784542"/>
                  <a:pt x="799910" y="789040"/>
                  <a:pt x="741966" y="783484"/>
                </a:cubicBezTo>
                <a:cubicBezTo>
                  <a:pt x="684022" y="777928"/>
                  <a:pt x="618934" y="764170"/>
                  <a:pt x="549878" y="745384"/>
                </a:cubicBezTo>
                <a:cubicBezTo>
                  <a:pt x="480822" y="726598"/>
                  <a:pt x="386101" y="699875"/>
                  <a:pt x="327628" y="670771"/>
                </a:cubicBezTo>
                <a:cubicBezTo>
                  <a:pt x="269155" y="641667"/>
                  <a:pt x="235553" y="596953"/>
                  <a:pt x="199041" y="570759"/>
                </a:cubicBezTo>
                <a:cubicBezTo>
                  <a:pt x="162528" y="544565"/>
                  <a:pt x="135276" y="540067"/>
                  <a:pt x="108553" y="513609"/>
                </a:cubicBezTo>
                <a:cubicBezTo>
                  <a:pt x="81830" y="487151"/>
                  <a:pt x="52726" y="449580"/>
                  <a:pt x="38703" y="412009"/>
                </a:cubicBezTo>
                <a:cubicBezTo>
                  <a:pt x="24680" y="374438"/>
                  <a:pt x="29972" y="332634"/>
                  <a:pt x="24416" y="288184"/>
                </a:cubicBezTo>
                <a:cubicBezTo>
                  <a:pt x="18860" y="243734"/>
                  <a:pt x="9335" y="184203"/>
                  <a:pt x="5366" y="145309"/>
                </a:cubicBezTo>
                <a:cubicBezTo>
                  <a:pt x="1397" y="106415"/>
                  <a:pt x="-1249" y="77575"/>
                  <a:pt x="603" y="54821"/>
                </a:cubicBezTo>
                <a:cubicBezTo>
                  <a:pt x="2455" y="32067"/>
                  <a:pt x="10393" y="17780"/>
                  <a:pt x="16478" y="8784"/>
                </a:cubicBezTo>
                <a:cubicBezTo>
                  <a:pt x="22563" y="-212"/>
                  <a:pt x="28649" y="1375"/>
                  <a:pt x="37116" y="846"/>
                </a:cubicBezTo>
                <a:cubicBezTo>
                  <a:pt x="45583" y="317"/>
                  <a:pt x="58811" y="-2329"/>
                  <a:pt x="67278" y="5609"/>
                </a:cubicBezTo>
                <a:cubicBezTo>
                  <a:pt x="75745" y="13546"/>
                  <a:pt x="88710" y="18573"/>
                  <a:pt x="87916" y="48471"/>
                </a:cubicBezTo>
                <a:cubicBezTo>
                  <a:pt x="87122" y="78369"/>
                  <a:pt x="61458" y="134725"/>
                  <a:pt x="62516" y="184996"/>
                </a:cubicBezTo>
                <a:cubicBezTo>
                  <a:pt x="63574" y="235267"/>
                  <a:pt x="58547" y="306704"/>
                  <a:pt x="94266" y="350096"/>
                </a:cubicBezTo>
                <a:cubicBezTo>
                  <a:pt x="129985" y="393488"/>
                  <a:pt x="209889" y="417829"/>
                  <a:pt x="276828" y="445346"/>
                </a:cubicBezTo>
                <a:cubicBezTo>
                  <a:pt x="343767" y="472863"/>
                  <a:pt x="428963" y="493236"/>
                  <a:pt x="495903" y="515196"/>
                </a:cubicBezTo>
                <a:cubicBezTo>
                  <a:pt x="562843" y="537156"/>
                  <a:pt x="636133" y="557001"/>
                  <a:pt x="678466" y="577109"/>
                </a:cubicBezTo>
                <a:cubicBezTo>
                  <a:pt x="720799" y="597217"/>
                  <a:pt x="731118" y="622882"/>
                  <a:pt x="749903" y="635846"/>
                </a:cubicBezTo>
                <a:cubicBezTo>
                  <a:pt x="768688" y="648810"/>
                  <a:pt x="762074" y="642725"/>
                  <a:pt x="791178" y="654896"/>
                </a:cubicBezTo>
                <a:cubicBezTo>
                  <a:pt x="820282" y="667067"/>
                  <a:pt x="884047" y="697494"/>
                  <a:pt x="924528" y="708871"/>
                </a:cubicBezTo>
                <a:cubicBezTo>
                  <a:pt x="965009" y="720248"/>
                  <a:pt x="1019514" y="736917"/>
                  <a:pt x="1015016" y="748559"/>
                </a:cubicBezTo>
                <a:close/>
              </a:path>
            </a:pathLst>
          </a:cu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23CB8B3B-A033-425F-9D8D-5DC4A233220C}"/>
              </a:ext>
            </a:extLst>
          </p:cNvPr>
          <p:cNvSpPr/>
          <p:nvPr/>
        </p:nvSpPr>
        <p:spPr>
          <a:xfrm>
            <a:off x="5899774" y="3933825"/>
            <a:ext cx="347056" cy="141597"/>
          </a:xfrm>
          <a:custGeom>
            <a:avLst/>
            <a:gdLst>
              <a:gd name="connsiteX0" fmla="*/ 301001 w 347056"/>
              <a:gd name="connsiteY0" fmla="*/ 0 h 141597"/>
              <a:gd name="connsiteX1" fmla="*/ 347039 w 347056"/>
              <a:gd name="connsiteY1" fmla="*/ 73025 h 141597"/>
              <a:gd name="connsiteX2" fmla="*/ 304176 w 347056"/>
              <a:gd name="connsiteY2" fmla="*/ 106363 h 141597"/>
              <a:gd name="connsiteX3" fmla="*/ 156539 w 347056"/>
              <a:gd name="connsiteY3" fmla="*/ 141288 h 141597"/>
              <a:gd name="connsiteX4" fmla="*/ 964 w 347056"/>
              <a:gd name="connsiteY4" fmla="*/ 123825 h 141597"/>
              <a:gd name="connsiteX5" fmla="*/ 91451 w 347056"/>
              <a:gd name="connsiteY5" fmla="*/ 130175 h 141597"/>
              <a:gd name="connsiteX6" fmla="*/ 105739 w 347056"/>
              <a:gd name="connsiteY6" fmla="*/ 100013 h 141597"/>
              <a:gd name="connsiteX7" fmla="*/ 116851 w 347056"/>
              <a:gd name="connsiteY7" fmla="*/ 85725 h 141597"/>
              <a:gd name="connsiteX8" fmla="*/ 143839 w 347056"/>
              <a:gd name="connsiteY8" fmla="*/ 92075 h 141597"/>
              <a:gd name="connsiteX9" fmla="*/ 178764 w 347056"/>
              <a:gd name="connsiteY9" fmla="*/ 100013 h 141597"/>
              <a:gd name="connsiteX10" fmla="*/ 199401 w 347056"/>
              <a:gd name="connsiteY10" fmla="*/ 111125 h 141597"/>
              <a:gd name="connsiteX11" fmla="*/ 247026 w 347056"/>
              <a:gd name="connsiteY11" fmla="*/ 112713 h 141597"/>
              <a:gd name="connsiteX12" fmla="*/ 283539 w 347056"/>
              <a:gd name="connsiteY12" fmla="*/ 107950 h 141597"/>
              <a:gd name="connsiteX13" fmla="*/ 304176 w 347056"/>
              <a:gd name="connsiteY13" fmla="*/ 74613 h 141597"/>
              <a:gd name="connsiteX14" fmla="*/ 301001 w 347056"/>
              <a:gd name="connsiteY14" fmla="*/ 0 h 141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7056" h="141597">
                <a:moveTo>
                  <a:pt x="301001" y="0"/>
                </a:moveTo>
                <a:cubicBezTo>
                  <a:pt x="308145" y="-265"/>
                  <a:pt x="346510" y="55298"/>
                  <a:pt x="347039" y="73025"/>
                </a:cubicBezTo>
                <a:cubicBezTo>
                  <a:pt x="347568" y="90752"/>
                  <a:pt x="335926" y="94986"/>
                  <a:pt x="304176" y="106363"/>
                </a:cubicBezTo>
                <a:cubicBezTo>
                  <a:pt x="272426" y="117740"/>
                  <a:pt x="207074" y="138378"/>
                  <a:pt x="156539" y="141288"/>
                </a:cubicBezTo>
                <a:cubicBezTo>
                  <a:pt x="106004" y="144198"/>
                  <a:pt x="11812" y="125677"/>
                  <a:pt x="964" y="123825"/>
                </a:cubicBezTo>
                <a:cubicBezTo>
                  <a:pt x="-9884" y="121973"/>
                  <a:pt x="73988" y="134144"/>
                  <a:pt x="91451" y="130175"/>
                </a:cubicBezTo>
                <a:cubicBezTo>
                  <a:pt x="108914" y="126206"/>
                  <a:pt x="101506" y="107421"/>
                  <a:pt x="105739" y="100013"/>
                </a:cubicBezTo>
                <a:cubicBezTo>
                  <a:pt x="109972" y="92605"/>
                  <a:pt x="110501" y="87048"/>
                  <a:pt x="116851" y="85725"/>
                </a:cubicBezTo>
                <a:cubicBezTo>
                  <a:pt x="123201" y="84402"/>
                  <a:pt x="143839" y="92075"/>
                  <a:pt x="143839" y="92075"/>
                </a:cubicBezTo>
                <a:cubicBezTo>
                  <a:pt x="154158" y="94456"/>
                  <a:pt x="169504" y="96838"/>
                  <a:pt x="178764" y="100013"/>
                </a:cubicBezTo>
                <a:cubicBezTo>
                  <a:pt x="188024" y="103188"/>
                  <a:pt x="188024" y="109008"/>
                  <a:pt x="199401" y="111125"/>
                </a:cubicBezTo>
                <a:cubicBezTo>
                  <a:pt x="210778" y="113242"/>
                  <a:pt x="233003" y="113242"/>
                  <a:pt x="247026" y="112713"/>
                </a:cubicBezTo>
                <a:cubicBezTo>
                  <a:pt x="261049" y="112184"/>
                  <a:pt x="274014" y="114300"/>
                  <a:pt x="283539" y="107950"/>
                </a:cubicBezTo>
                <a:cubicBezTo>
                  <a:pt x="293064" y="101600"/>
                  <a:pt x="300472" y="88371"/>
                  <a:pt x="304176" y="74613"/>
                </a:cubicBezTo>
                <a:cubicBezTo>
                  <a:pt x="307880" y="60855"/>
                  <a:pt x="293857" y="265"/>
                  <a:pt x="301001" y="0"/>
                </a:cubicBezTo>
                <a:close/>
              </a:path>
            </a:pathLst>
          </a:custGeom>
          <a:solidFill>
            <a:srgbClr val="FF0000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00B156D0-5592-4C79-92B3-01FA92E2D753}"/>
              </a:ext>
            </a:extLst>
          </p:cNvPr>
          <p:cNvSpPr/>
          <p:nvPr/>
        </p:nvSpPr>
        <p:spPr>
          <a:xfrm>
            <a:off x="4749800" y="938222"/>
            <a:ext cx="2327275" cy="1284278"/>
          </a:xfrm>
          <a:custGeom>
            <a:avLst/>
            <a:gdLst>
              <a:gd name="connsiteX0" fmla="*/ 2327275 w 2327275"/>
              <a:gd name="connsiteY0" fmla="*/ 185728 h 1284278"/>
              <a:gd name="connsiteX1" fmla="*/ 1974850 w 2327275"/>
              <a:gd name="connsiteY1" fmla="*/ 36503 h 1284278"/>
              <a:gd name="connsiteX2" fmla="*/ 1565275 w 2327275"/>
              <a:gd name="connsiteY2" fmla="*/ 39678 h 1284278"/>
              <a:gd name="connsiteX3" fmla="*/ 539750 w 2327275"/>
              <a:gd name="connsiteY3" fmla="*/ 474653 h 1284278"/>
              <a:gd name="connsiteX4" fmla="*/ 330200 w 2327275"/>
              <a:gd name="connsiteY4" fmla="*/ 719128 h 1284278"/>
              <a:gd name="connsiteX5" fmla="*/ 0 w 2327275"/>
              <a:gd name="connsiteY5" fmla="*/ 1284278 h 128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7275" h="1284278">
                <a:moveTo>
                  <a:pt x="2327275" y="185728"/>
                </a:moveTo>
                <a:cubicBezTo>
                  <a:pt x="2214562" y="123286"/>
                  <a:pt x="2101850" y="60845"/>
                  <a:pt x="1974850" y="36503"/>
                </a:cubicBezTo>
                <a:cubicBezTo>
                  <a:pt x="1847850" y="12161"/>
                  <a:pt x="1804458" y="-33347"/>
                  <a:pt x="1565275" y="39678"/>
                </a:cubicBezTo>
                <a:cubicBezTo>
                  <a:pt x="1326092" y="112703"/>
                  <a:pt x="745596" y="361411"/>
                  <a:pt x="539750" y="474653"/>
                </a:cubicBezTo>
                <a:cubicBezTo>
                  <a:pt x="333904" y="587895"/>
                  <a:pt x="420158" y="584190"/>
                  <a:pt x="330200" y="719128"/>
                </a:cubicBezTo>
                <a:cubicBezTo>
                  <a:pt x="240242" y="854066"/>
                  <a:pt x="120121" y="1069172"/>
                  <a:pt x="0" y="1284278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EFA66E8E-967F-4C8A-BE9E-E8A6CAC08B33}"/>
              </a:ext>
            </a:extLst>
          </p:cNvPr>
          <p:cNvSpPr/>
          <p:nvPr/>
        </p:nvSpPr>
        <p:spPr>
          <a:xfrm>
            <a:off x="4770967" y="977862"/>
            <a:ext cx="2891612" cy="2273338"/>
          </a:xfrm>
          <a:custGeom>
            <a:avLst/>
            <a:gdLst>
              <a:gd name="connsiteX0" fmla="*/ 0 w 2891612"/>
              <a:gd name="connsiteY0" fmla="*/ 1291205 h 2273338"/>
              <a:gd name="connsiteX1" fmla="*/ 80433 w 2891612"/>
              <a:gd name="connsiteY1" fmla="*/ 1109171 h 2273338"/>
              <a:gd name="connsiteX2" fmla="*/ 482600 w 2891612"/>
              <a:gd name="connsiteY2" fmla="*/ 613871 h 2273338"/>
              <a:gd name="connsiteX3" fmla="*/ 1058333 w 2891612"/>
              <a:gd name="connsiteY3" fmla="*/ 177838 h 2273338"/>
              <a:gd name="connsiteX4" fmla="*/ 1718733 w 2891612"/>
              <a:gd name="connsiteY4" fmla="*/ 38 h 2273338"/>
              <a:gd name="connsiteX5" fmla="*/ 2413000 w 2891612"/>
              <a:gd name="connsiteY5" fmla="*/ 169371 h 2273338"/>
              <a:gd name="connsiteX6" fmla="*/ 2849033 w 2891612"/>
              <a:gd name="connsiteY6" fmla="*/ 804371 h 2273338"/>
              <a:gd name="connsiteX7" fmla="*/ 2865966 w 2891612"/>
              <a:gd name="connsiteY7" fmla="*/ 1346238 h 2273338"/>
              <a:gd name="connsiteX8" fmla="*/ 2768600 w 2891612"/>
              <a:gd name="connsiteY8" fmla="*/ 1871171 h 2273338"/>
              <a:gd name="connsiteX9" fmla="*/ 2713566 w 2891612"/>
              <a:gd name="connsiteY9" fmla="*/ 2273338 h 2273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91612" h="2273338">
                <a:moveTo>
                  <a:pt x="0" y="1291205"/>
                </a:moveTo>
                <a:cubicBezTo>
                  <a:pt x="0" y="1256632"/>
                  <a:pt x="0" y="1222060"/>
                  <a:pt x="80433" y="1109171"/>
                </a:cubicBezTo>
                <a:cubicBezTo>
                  <a:pt x="160866" y="996282"/>
                  <a:pt x="319617" y="769093"/>
                  <a:pt x="482600" y="613871"/>
                </a:cubicBezTo>
                <a:cubicBezTo>
                  <a:pt x="645583" y="458649"/>
                  <a:pt x="852311" y="280143"/>
                  <a:pt x="1058333" y="177838"/>
                </a:cubicBezTo>
                <a:cubicBezTo>
                  <a:pt x="1264355" y="75533"/>
                  <a:pt x="1492955" y="1449"/>
                  <a:pt x="1718733" y="38"/>
                </a:cubicBezTo>
                <a:cubicBezTo>
                  <a:pt x="1944511" y="-1373"/>
                  <a:pt x="2224617" y="35315"/>
                  <a:pt x="2413000" y="169371"/>
                </a:cubicBezTo>
                <a:cubicBezTo>
                  <a:pt x="2601383" y="303426"/>
                  <a:pt x="2773539" y="608226"/>
                  <a:pt x="2849033" y="804371"/>
                </a:cubicBezTo>
                <a:cubicBezTo>
                  <a:pt x="2924527" y="1000515"/>
                  <a:pt x="2879371" y="1168438"/>
                  <a:pt x="2865966" y="1346238"/>
                </a:cubicBezTo>
                <a:cubicBezTo>
                  <a:pt x="2852561" y="1524038"/>
                  <a:pt x="2794000" y="1716654"/>
                  <a:pt x="2768600" y="1871171"/>
                </a:cubicBezTo>
                <a:cubicBezTo>
                  <a:pt x="2743200" y="2025688"/>
                  <a:pt x="2718505" y="2207721"/>
                  <a:pt x="2713566" y="227333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A5C66F12-DBF1-4016-9D28-46EB36AAD3E3}"/>
              </a:ext>
            </a:extLst>
          </p:cNvPr>
          <p:cNvSpPr/>
          <p:nvPr/>
        </p:nvSpPr>
        <p:spPr>
          <a:xfrm>
            <a:off x="5293554" y="2239724"/>
            <a:ext cx="453289" cy="158498"/>
          </a:xfrm>
          <a:custGeom>
            <a:avLst/>
            <a:gdLst>
              <a:gd name="connsiteX0" fmla="*/ 2346 w 453289"/>
              <a:gd name="connsiteY0" fmla="*/ 1826 h 158498"/>
              <a:gd name="connsiteX1" fmla="*/ 127229 w 453289"/>
              <a:gd name="connsiteY1" fmla="*/ 37809 h 158498"/>
              <a:gd name="connsiteX2" fmla="*/ 254229 w 453289"/>
              <a:gd name="connsiteY2" fmla="*/ 80143 h 158498"/>
              <a:gd name="connsiteX3" fmla="*/ 412979 w 453289"/>
              <a:gd name="connsiteY3" fmla="*/ 122476 h 158498"/>
              <a:gd name="connsiteX4" fmla="*/ 448963 w 453289"/>
              <a:gd name="connsiteY4" fmla="*/ 158459 h 158498"/>
              <a:gd name="connsiteX5" fmla="*/ 336779 w 453289"/>
              <a:gd name="connsiteY5" fmla="*/ 128826 h 158498"/>
              <a:gd name="connsiteX6" fmla="*/ 241529 w 453289"/>
              <a:gd name="connsiteY6" fmla="*/ 97076 h 158498"/>
              <a:gd name="connsiteX7" fmla="*/ 2346 w 453289"/>
              <a:gd name="connsiteY7" fmla="*/ 1826 h 15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289" h="158498">
                <a:moveTo>
                  <a:pt x="2346" y="1826"/>
                </a:moveTo>
                <a:cubicBezTo>
                  <a:pt x="-16704" y="-8052"/>
                  <a:pt x="85249" y="24756"/>
                  <a:pt x="127229" y="37809"/>
                </a:cubicBezTo>
                <a:cubicBezTo>
                  <a:pt x="169209" y="50862"/>
                  <a:pt x="206604" y="66032"/>
                  <a:pt x="254229" y="80143"/>
                </a:cubicBezTo>
                <a:cubicBezTo>
                  <a:pt x="301854" y="94254"/>
                  <a:pt x="380523" y="109423"/>
                  <a:pt x="412979" y="122476"/>
                </a:cubicBezTo>
                <a:cubicBezTo>
                  <a:pt x="445435" y="135529"/>
                  <a:pt x="461663" y="157401"/>
                  <a:pt x="448963" y="158459"/>
                </a:cubicBezTo>
                <a:cubicBezTo>
                  <a:pt x="436263" y="159517"/>
                  <a:pt x="371351" y="139056"/>
                  <a:pt x="336779" y="128826"/>
                </a:cubicBezTo>
                <a:cubicBezTo>
                  <a:pt x="302207" y="118596"/>
                  <a:pt x="291976" y="116126"/>
                  <a:pt x="241529" y="97076"/>
                </a:cubicBezTo>
                <a:cubicBezTo>
                  <a:pt x="191082" y="78026"/>
                  <a:pt x="21396" y="11704"/>
                  <a:pt x="2346" y="1826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AFD89875-EFCE-4204-A00D-70E684A152FB}"/>
              </a:ext>
            </a:extLst>
          </p:cNvPr>
          <p:cNvSpPr/>
          <p:nvPr/>
        </p:nvSpPr>
        <p:spPr>
          <a:xfrm>
            <a:off x="6465570" y="2278194"/>
            <a:ext cx="354612" cy="593161"/>
          </a:xfrm>
          <a:custGeom>
            <a:avLst/>
            <a:gdLst>
              <a:gd name="connsiteX0" fmla="*/ 276013 w 354612"/>
              <a:gd name="connsiteY0" fmla="*/ 12039 h 593161"/>
              <a:gd name="connsiteX1" fmla="*/ 123613 w 354612"/>
              <a:gd name="connsiteY1" fmla="*/ 5689 h 593161"/>
              <a:gd name="connsiteX2" fmla="*/ 117263 w 354612"/>
              <a:gd name="connsiteY2" fmla="*/ 45906 h 593161"/>
              <a:gd name="connsiteX3" fmla="*/ 163830 w 354612"/>
              <a:gd name="connsiteY3" fmla="*/ 130573 h 593161"/>
              <a:gd name="connsiteX4" fmla="*/ 119380 w 354612"/>
              <a:gd name="connsiteY4" fmla="*/ 202539 h 593161"/>
              <a:gd name="connsiteX5" fmla="*/ 36830 w 354612"/>
              <a:gd name="connsiteY5" fmla="*/ 308373 h 593161"/>
              <a:gd name="connsiteX6" fmla="*/ 19897 w 354612"/>
              <a:gd name="connsiteY6" fmla="*/ 399389 h 593161"/>
              <a:gd name="connsiteX7" fmla="*/ 847 w 354612"/>
              <a:gd name="connsiteY7" fmla="*/ 543323 h 593161"/>
              <a:gd name="connsiteX8" fmla="*/ 49530 w 354612"/>
              <a:gd name="connsiteY8" fmla="*/ 592006 h 593161"/>
              <a:gd name="connsiteX9" fmla="*/ 85513 w 354612"/>
              <a:gd name="connsiteY9" fmla="*/ 503106 h 593161"/>
              <a:gd name="connsiteX10" fmla="*/ 206163 w 354612"/>
              <a:gd name="connsiteY10" fmla="*/ 357056 h 593161"/>
              <a:gd name="connsiteX11" fmla="*/ 244263 w 354612"/>
              <a:gd name="connsiteY11" fmla="*/ 276623 h 593161"/>
              <a:gd name="connsiteX12" fmla="*/ 354330 w 354612"/>
              <a:gd name="connsiteY12" fmla="*/ 219473 h 593161"/>
              <a:gd name="connsiteX13" fmla="*/ 208280 w 354612"/>
              <a:gd name="connsiteY13" fmla="*/ 225823 h 593161"/>
              <a:gd name="connsiteX14" fmla="*/ 290830 w 354612"/>
              <a:gd name="connsiteY14" fmla="*/ 113639 h 593161"/>
              <a:gd name="connsiteX15" fmla="*/ 276013 w 354612"/>
              <a:gd name="connsiteY15" fmla="*/ 12039 h 593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4612" h="593161">
                <a:moveTo>
                  <a:pt x="276013" y="12039"/>
                </a:moveTo>
                <a:cubicBezTo>
                  <a:pt x="248143" y="-5953"/>
                  <a:pt x="150071" y="44"/>
                  <a:pt x="123613" y="5689"/>
                </a:cubicBezTo>
                <a:cubicBezTo>
                  <a:pt x="97155" y="11333"/>
                  <a:pt x="110560" y="25092"/>
                  <a:pt x="117263" y="45906"/>
                </a:cubicBezTo>
                <a:cubicBezTo>
                  <a:pt x="123966" y="66720"/>
                  <a:pt x="163477" y="104468"/>
                  <a:pt x="163830" y="130573"/>
                </a:cubicBezTo>
                <a:cubicBezTo>
                  <a:pt x="164183" y="156678"/>
                  <a:pt x="140547" y="172906"/>
                  <a:pt x="119380" y="202539"/>
                </a:cubicBezTo>
                <a:cubicBezTo>
                  <a:pt x="98213" y="232172"/>
                  <a:pt x="53410" y="275565"/>
                  <a:pt x="36830" y="308373"/>
                </a:cubicBezTo>
                <a:cubicBezTo>
                  <a:pt x="20250" y="341181"/>
                  <a:pt x="25894" y="360231"/>
                  <a:pt x="19897" y="399389"/>
                </a:cubicBezTo>
                <a:cubicBezTo>
                  <a:pt x="13900" y="438547"/>
                  <a:pt x="-4092" y="511220"/>
                  <a:pt x="847" y="543323"/>
                </a:cubicBezTo>
                <a:cubicBezTo>
                  <a:pt x="5786" y="575426"/>
                  <a:pt x="35419" y="598709"/>
                  <a:pt x="49530" y="592006"/>
                </a:cubicBezTo>
                <a:cubicBezTo>
                  <a:pt x="63641" y="585303"/>
                  <a:pt x="59408" y="542264"/>
                  <a:pt x="85513" y="503106"/>
                </a:cubicBezTo>
                <a:cubicBezTo>
                  <a:pt x="111618" y="463948"/>
                  <a:pt x="179705" y="394803"/>
                  <a:pt x="206163" y="357056"/>
                </a:cubicBezTo>
                <a:cubicBezTo>
                  <a:pt x="232621" y="319309"/>
                  <a:pt x="219569" y="299553"/>
                  <a:pt x="244263" y="276623"/>
                </a:cubicBezTo>
                <a:cubicBezTo>
                  <a:pt x="268957" y="253693"/>
                  <a:pt x="360327" y="227940"/>
                  <a:pt x="354330" y="219473"/>
                </a:cubicBezTo>
                <a:cubicBezTo>
                  <a:pt x="348333" y="211006"/>
                  <a:pt x="218863" y="243462"/>
                  <a:pt x="208280" y="225823"/>
                </a:cubicBezTo>
                <a:cubicBezTo>
                  <a:pt x="197697" y="208184"/>
                  <a:pt x="279894" y="143272"/>
                  <a:pt x="290830" y="113639"/>
                </a:cubicBezTo>
                <a:cubicBezTo>
                  <a:pt x="301766" y="84006"/>
                  <a:pt x="303883" y="30031"/>
                  <a:pt x="276013" y="12039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: 図形 66">
            <a:extLst>
              <a:ext uri="{FF2B5EF4-FFF2-40B4-BE49-F238E27FC236}">
                <a16:creationId xmlns:a16="http://schemas.microsoft.com/office/drawing/2014/main" id="{5D3E4610-AFEF-407E-9C17-9337CD181151}"/>
              </a:ext>
            </a:extLst>
          </p:cNvPr>
          <p:cNvSpPr/>
          <p:nvPr/>
        </p:nvSpPr>
        <p:spPr>
          <a:xfrm>
            <a:off x="6280724" y="2420847"/>
            <a:ext cx="343604" cy="227190"/>
          </a:xfrm>
          <a:custGeom>
            <a:avLst/>
            <a:gdLst>
              <a:gd name="connsiteX0" fmla="*/ 339151 w 343604"/>
              <a:gd name="connsiteY0" fmla="*/ 91 h 227190"/>
              <a:gd name="connsiteX1" fmla="*/ 123251 w 343604"/>
              <a:gd name="connsiteY1" fmla="*/ 69941 h 227190"/>
              <a:gd name="connsiteX2" fmla="*/ 24826 w 343604"/>
              <a:gd name="connsiteY2" fmla="*/ 166778 h 227190"/>
              <a:gd name="connsiteX3" fmla="*/ 8951 w 343604"/>
              <a:gd name="connsiteY3" fmla="*/ 219166 h 227190"/>
              <a:gd name="connsiteX4" fmla="*/ 143889 w 343604"/>
              <a:gd name="connsiteY4" fmla="*/ 220753 h 227190"/>
              <a:gd name="connsiteX5" fmla="*/ 204214 w 343604"/>
              <a:gd name="connsiteY5" fmla="*/ 158841 h 227190"/>
              <a:gd name="connsiteX6" fmla="*/ 266126 w 343604"/>
              <a:gd name="connsiteY6" fmla="*/ 84228 h 227190"/>
              <a:gd name="connsiteX7" fmla="*/ 339151 w 343604"/>
              <a:gd name="connsiteY7" fmla="*/ 91 h 22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604" h="227190">
                <a:moveTo>
                  <a:pt x="339151" y="91"/>
                </a:moveTo>
                <a:cubicBezTo>
                  <a:pt x="315338" y="-2290"/>
                  <a:pt x="175638" y="42160"/>
                  <a:pt x="123251" y="69941"/>
                </a:cubicBezTo>
                <a:cubicBezTo>
                  <a:pt x="70864" y="97722"/>
                  <a:pt x="43876" y="141907"/>
                  <a:pt x="24826" y="166778"/>
                </a:cubicBezTo>
                <a:cubicBezTo>
                  <a:pt x="5776" y="191649"/>
                  <a:pt x="-10893" y="210170"/>
                  <a:pt x="8951" y="219166"/>
                </a:cubicBezTo>
                <a:cubicBezTo>
                  <a:pt x="28795" y="228162"/>
                  <a:pt x="111345" y="230807"/>
                  <a:pt x="143889" y="220753"/>
                </a:cubicBezTo>
                <a:cubicBezTo>
                  <a:pt x="176433" y="210699"/>
                  <a:pt x="183841" y="181595"/>
                  <a:pt x="204214" y="158841"/>
                </a:cubicBezTo>
                <a:cubicBezTo>
                  <a:pt x="224587" y="136087"/>
                  <a:pt x="247870" y="107776"/>
                  <a:pt x="266126" y="84228"/>
                </a:cubicBezTo>
                <a:cubicBezTo>
                  <a:pt x="284382" y="60680"/>
                  <a:pt x="362964" y="2472"/>
                  <a:pt x="339151" y="91"/>
                </a:cubicBezTo>
                <a:close/>
              </a:path>
            </a:pathLst>
          </a:cu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787CE933-ACC4-41E9-A28D-7E7A2647B9E2}"/>
              </a:ext>
            </a:extLst>
          </p:cNvPr>
          <p:cNvSpPr/>
          <p:nvPr/>
        </p:nvSpPr>
        <p:spPr>
          <a:xfrm>
            <a:off x="5839061" y="2418535"/>
            <a:ext cx="505078" cy="859348"/>
          </a:xfrm>
          <a:custGeom>
            <a:avLst/>
            <a:gdLst>
              <a:gd name="connsiteX0" fmla="*/ 485539 w 505078"/>
              <a:gd name="connsiteY0" fmla="*/ 815 h 859348"/>
              <a:gd name="connsiteX1" fmla="*/ 380764 w 505078"/>
              <a:gd name="connsiteY1" fmla="*/ 191315 h 859348"/>
              <a:gd name="connsiteX2" fmla="*/ 307739 w 505078"/>
              <a:gd name="connsiteY2" fmla="*/ 315140 h 859348"/>
              <a:gd name="connsiteX3" fmla="*/ 336314 w 505078"/>
              <a:gd name="connsiteY3" fmla="*/ 416740 h 859348"/>
              <a:gd name="connsiteX4" fmla="*/ 336314 w 505078"/>
              <a:gd name="connsiteY4" fmla="*/ 521515 h 859348"/>
              <a:gd name="connsiteX5" fmla="*/ 342664 w 505078"/>
              <a:gd name="connsiteY5" fmla="*/ 585015 h 859348"/>
              <a:gd name="connsiteX6" fmla="*/ 139464 w 505078"/>
              <a:gd name="connsiteY6" fmla="*/ 581840 h 859348"/>
              <a:gd name="connsiteX7" fmla="*/ 31514 w 505078"/>
              <a:gd name="connsiteY7" fmla="*/ 591365 h 859348"/>
              <a:gd name="connsiteX8" fmla="*/ 12464 w 505078"/>
              <a:gd name="connsiteY8" fmla="*/ 654865 h 859348"/>
              <a:gd name="connsiteX9" fmla="*/ 12464 w 505078"/>
              <a:gd name="connsiteY9" fmla="*/ 797740 h 859348"/>
              <a:gd name="connsiteX10" fmla="*/ 12464 w 505078"/>
              <a:gd name="connsiteY10" fmla="*/ 858065 h 859348"/>
              <a:gd name="connsiteX11" fmla="*/ 180739 w 505078"/>
              <a:gd name="connsiteY11" fmla="*/ 746940 h 859348"/>
              <a:gd name="connsiteX12" fmla="*/ 323614 w 505078"/>
              <a:gd name="connsiteY12" fmla="*/ 689790 h 859348"/>
              <a:gd name="connsiteX13" fmla="*/ 472839 w 505078"/>
              <a:gd name="connsiteY13" fmla="*/ 705665 h 859348"/>
              <a:gd name="connsiteX14" fmla="*/ 504589 w 505078"/>
              <a:gd name="connsiteY14" fmla="*/ 448490 h 859348"/>
              <a:gd name="connsiteX15" fmla="*/ 488714 w 505078"/>
              <a:gd name="connsiteY15" fmla="*/ 331015 h 859348"/>
              <a:gd name="connsiteX16" fmla="*/ 444264 w 505078"/>
              <a:gd name="connsiteY16" fmla="*/ 270690 h 859348"/>
              <a:gd name="connsiteX17" fmla="*/ 485539 w 505078"/>
              <a:gd name="connsiteY17" fmla="*/ 815 h 85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5078" h="859348">
                <a:moveTo>
                  <a:pt x="485539" y="815"/>
                </a:moveTo>
                <a:cubicBezTo>
                  <a:pt x="474956" y="-12414"/>
                  <a:pt x="410397" y="138928"/>
                  <a:pt x="380764" y="191315"/>
                </a:cubicBezTo>
                <a:cubicBezTo>
                  <a:pt x="351131" y="243702"/>
                  <a:pt x="315147" y="277569"/>
                  <a:pt x="307739" y="315140"/>
                </a:cubicBezTo>
                <a:cubicBezTo>
                  <a:pt x="300331" y="352711"/>
                  <a:pt x="331552" y="382344"/>
                  <a:pt x="336314" y="416740"/>
                </a:cubicBezTo>
                <a:cubicBezTo>
                  <a:pt x="341076" y="451136"/>
                  <a:pt x="335256" y="493469"/>
                  <a:pt x="336314" y="521515"/>
                </a:cubicBezTo>
                <a:cubicBezTo>
                  <a:pt x="337372" y="549561"/>
                  <a:pt x="375472" y="574961"/>
                  <a:pt x="342664" y="585015"/>
                </a:cubicBezTo>
                <a:cubicBezTo>
                  <a:pt x="309856" y="595069"/>
                  <a:pt x="191322" y="580782"/>
                  <a:pt x="139464" y="581840"/>
                </a:cubicBezTo>
                <a:cubicBezTo>
                  <a:pt x="87606" y="582898"/>
                  <a:pt x="52681" y="579194"/>
                  <a:pt x="31514" y="591365"/>
                </a:cubicBezTo>
                <a:cubicBezTo>
                  <a:pt x="10347" y="603536"/>
                  <a:pt x="15639" y="620469"/>
                  <a:pt x="12464" y="654865"/>
                </a:cubicBezTo>
                <a:cubicBezTo>
                  <a:pt x="9289" y="689261"/>
                  <a:pt x="12464" y="797740"/>
                  <a:pt x="12464" y="797740"/>
                </a:cubicBezTo>
                <a:cubicBezTo>
                  <a:pt x="12464" y="831607"/>
                  <a:pt x="-15582" y="866532"/>
                  <a:pt x="12464" y="858065"/>
                </a:cubicBezTo>
                <a:cubicBezTo>
                  <a:pt x="40510" y="849598"/>
                  <a:pt x="128881" y="774986"/>
                  <a:pt x="180739" y="746940"/>
                </a:cubicBezTo>
                <a:cubicBezTo>
                  <a:pt x="232597" y="718894"/>
                  <a:pt x="274931" y="696669"/>
                  <a:pt x="323614" y="689790"/>
                </a:cubicBezTo>
                <a:cubicBezTo>
                  <a:pt x="372297" y="682911"/>
                  <a:pt x="442677" y="745882"/>
                  <a:pt x="472839" y="705665"/>
                </a:cubicBezTo>
                <a:cubicBezTo>
                  <a:pt x="503001" y="665448"/>
                  <a:pt x="501943" y="510932"/>
                  <a:pt x="504589" y="448490"/>
                </a:cubicBezTo>
                <a:cubicBezTo>
                  <a:pt x="507235" y="386048"/>
                  <a:pt x="498768" y="360648"/>
                  <a:pt x="488714" y="331015"/>
                </a:cubicBezTo>
                <a:cubicBezTo>
                  <a:pt x="478660" y="301382"/>
                  <a:pt x="445851" y="319373"/>
                  <a:pt x="444264" y="270690"/>
                </a:cubicBezTo>
                <a:cubicBezTo>
                  <a:pt x="442677" y="222007"/>
                  <a:pt x="496122" y="14044"/>
                  <a:pt x="485539" y="815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: 図形 68">
            <a:extLst>
              <a:ext uri="{FF2B5EF4-FFF2-40B4-BE49-F238E27FC236}">
                <a16:creationId xmlns:a16="http://schemas.microsoft.com/office/drawing/2014/main" id="{F030C952-600A-4414-B049-5129EBD86B88}"/>
              </a:ext>
            </a:extLst>
          </p:cNvPr>
          <p:cNvSpPr/>
          <p:nvPr/>
        </p:nvSpPr>
        <p:spPr>
          <a:xfrm>
            <a:off x="5624359" y="2411723"/>
            <a:ext cx="577030" cy="519172"/>
          </a:xfrm>
          <a:custGeom>
            <a:avLst/>
            <a:gdLst>
              <a:gd name="connsiteX0" fmla="*/ 576416 w 577030"/>
              <a:gd name="connsiteY0" fmla="*/ 52077 h 519172"/>
              <a:gd name="connsiteX1" fmla="*/ 424016 w 577030"/>
              <a:gd name="connsiteY1" fmla="*/ 277502 h 519172"/>
              <a:gd name="connsiteX2" fmla="*/ 373216 w 577030"/>
              <a:gd name="connsiteY2" fmla="*/ 385452 h 519172"/>
              <a:gd name="connsiteX3" fmla="*/ 287491 w 577030"/>
              <a:gd name="connsiteY3" fmla="*/ 487052 h 519172"/>
              <a:gd name="connsiteX4" fmla="*/ 119216 w 577030"/>
              <a:gd name="connsiteY4" fmla="*/ 518802 h 519172"/>
              <a:gd name="connsiteX5" fmla="*/ 20791 w 577030"/>
              <a:gd name="connsiteY5" fmla="*/ 502927 h 519172"/>
              <a:gd name="connsiteX6" fmla="*/ 11266 w 577030"/>
              <a:gd name="connsiteY6" fmla="*/ 480702 h 519172"/>
              <a:gd name="connsiteX7" fmla="*/ 150966 w 577030"/>
              <a:gd name="connsiteY7" fmla="*/ 458477 h 519172"/>
              <a:gd name="connsiteX8" fmla="*/ 233516 w 577030"/>
              <a:gd name="connsiteY8" fmla="*/ 379102 h 519172"/>
              <a:gd name="connsiteX9" fmla="*/ 176366 w 577030"/>
              <a:gd name="connsiteY9" fmla="*/ 350527 h 519172"/>
              <a:gd name="connsiteX10" fmla="*/ 198591 w 577030"/>
              <a:gd name="connsiteY10" fmla="*/ 264802 h 519172"/>
              <a:gd name="connsiteX11" fmla="*/ 166841 w 577030"/>
              <a:gd name="connsiteY11" fmla="*/ 166377 h 519172"/>
              <a:gd name="connsiteX12" fmla="*/ 290666 w 577030"/>
              <a:gd name="connsiteY12" fmla="*/ 61602 h 519172"/>
              <a:gd name="connsiteX13" fmla="*/ 360516 w 577030"/>
              <a:gd name="connsiteY13" fmla="*/ 1277 h 519172"/>
              <a:gd name="connsiteX14" fmla="*/ 576416 w 577030"/>
              <a:gd name="connsiteY14" fmla="*/ 52077 h 519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7030" h="519172">
                <a:moveTo>
                  <a:pt x="576416" y="52077"/>
                </a:moveTo>
                <a:cubicBezTo>
                  <a:pt x="586999" y="98114"/>
                  <a:pt x="457883" y="221940"/>
                  <a:pt x="424016" y="277502"/>
                </a:cubicBezTo>
                <a:cubicBezTo>
                  <a:pt x="390149" y="333064"/>
                  <a:pt x="395970" y="350527"/>
                  <a:pt x="373216" y="385452"/>
                </a:cubicBezTo>
                <a:cubicBezTo>
                  <a:pt x="350462" y="420377"/>
                  <a:pt x="329824" y="464827"/>
                  <a:pt x="287491" y="487052"/>
                </a:cubicBezTo>
                <a:cubicBezTo>
                  <a:pt x="245158" y="509277"/>
                  <a:pt x="163666" y="516156"/>
                  <a:pt x="119216" y="518802"/>
                </a:cubicBezTo>
                <a:cubicBezTo>
                  <a:pt x="74766" y="521448"/>
                  <a:pt x="38783" y="509277"/>
                  <a:pt x="20791" y="502927"/>
                </a:cubicBezTo>
                <a:cubicBezTo>
                  <a:pt x="2799" y="496577"/>
                  <a:pt x="-10430" y="488110"/>
                  <a:pt x="11266" y="480702"/>
                </a:cubicBezTo>
                <a:cubicBezTo>
                  <a:pt x="32962" y="473294"/>
                  <a:pt x="113924" y="475410"/>
                  <a:pt x="150966" y="458477"/>
                </a:cubicBezTo>
                <a:cubicBezTo>
                  <a:pt x="188008" y="441544"/>
                  <a:pt x="229283" y="397094"/>
                  <a:pt x="233516" y="379102"/>
                </a:cubicBezTo>
                <a:cubicBezTo>
                  <a:pt x="237749" y="361110"/>
                  <a:pt x="182187" y="369577"/>
                  <a:pt x="176366" y="350527"/>
                </a:cubicBezTo>
                <a:cubicBezTo>
                  <a:pt x="170545" y="331477"/>
                  <a:pt x="200178" y="295494"/>
                  <a:pt x="198591" y="264802"/>
                </a:cubicBezTo>
                <a:cubicBezTo>
                  <a:pt x="197003" y="234110"/>
                  <a:pt x="151495" y="200244"/>
                  <a:pt x="166841" y="166377"/>
                </a:cubicBezTo>
                <a:cubicBezTo>
                  <a:pt x="182187" y="132510"/>
                  <a:pt x="258387" y="89119"/>
                  <a:pt x="290666" y="61602"/>
                </a:cubicBezTo>
                <a:cubicBezTo>
                  <a:pt x="322945" y="34085"/>
                  <a:pt x="318712" y="6569"/>
                  <a:pt x="360516" y="1277"/>
                </a:cubicBezTo>
                <a:cubicBezTo>
                  <a:pt x="402320" y="-4015"/>
                  <a:pt x="565833" y="6040"/>
                  <a:pt x="576416" y="52077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FA8D8FAC-5B37-42B4-85CA-1357F217924E}"/>
              </a:ext>
            </a:extLst>
          </p:cNvPr>
          <p:cNvSpPr/>
          <p:nvPr/>
        </p:nvSpPr>
        <p:spPr>
          <a:xfrm>
            <a:off x="5466186" y="2643413"/>
            <a:ext cx="352706" cy="466084"/>
          </a:xfrm>
          <a:custGeom>
            <a:avLst/>
            <a:gdLst>
              <a:gd name="connsiteX0" fmla="*/ 352531 w 352706"/>
              <a:gd name="connsiteY0" fmla="*/ 2420 h 466084"/>
              <a:gd name="connsiteX1" fmla="*/ 210714 w 352706"/>
              <a:gd name="connsiteY1" fmla="*/ 114604 h 466084"/>
              <a:gd name="connsiteX2" fmla="*/ 166264 w 352706"/>
              <a:gd name="connsiteY2" fmla="*/ 180220 h 466084"/>
              <a:gd name="connsiteX3" fmla="*/ 94297 w 352706"/>
              <a:gd name="connsiteY3" fmla="*/ 264887 h 466084"/>
              <a:gd name="connsiteX4" fmla="*/ 45614 w 352706"/>
              <a:gd name="connsiteY4" fmla="*/ 394004 h 466084"/>
              <a:gd name="connsiteX5" fmla="*/ 71014 w 352706"/>
              <a:gd name="connsiteY5" fmla="*/ 465970 h 466084"/>
              <a:gd name="connsiteX6" fmla="*/ 37147 w 352706"/>
              <a:gd name="connsiteY6" fmla="*/ 408820 h 466084"/>
              <a:gd name="connsiteX7" fmla="*/ 37147 w 352706"/>
              <a:gd name="connsiteY7" fmla="*/ 336854 h 466084"/>
              <a:gd name="connsiteX8" fmla="*/ 15981 w 352706"/>
              <a:gd name="connsiteY8" fmla="*/ 309337 h 466084"/>
              <a:gd name="connsiteX9" fmla="*/ 1164 w 352706"/>
              <a:gd name="connsiteY9" fmla="*/ 252187 h 466084"/>
              <a:gd name="connsiteX10" fmla="*/ 47731 w 352706"/>
              <a:gd name="connsiteY10" fmla="*/ 159054 h 466084"/>
              <a:gd name="connsiteX11" fmla="*/ 138747 w 352706"/>
              <a:gd name="connsiteY11" fmla="*/ 97670 h 466084"/>
              <a:gd name="connsiteX12" fmla="*/ 178964 w 352706"/>
              <a:gd name="connsiteY12" fmla="*/ 42637 h 466084"/>
              <a:gd name="connsiteX13" fmla="*/ 352531 w 352706"/>
              <a:gd name="connsiteY13" fmla="*/ 2420 h 466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2706" h="466084">
                <a:moveTo>
                  <a:pt x="352531" y="2420"/>
                </a:moveTo>
                <a:cubicBezTo>
                  <a:pt x="357823" y="14414"/>
                  <a:pt x="241758" y="84971"/>
                  <a:pt x="210714" y="114604"/>
                </a:cubicBezTo>
                <a:cubicBezTo>
                  <a:pt x="179670" y="144237"/>
                  <a:pt x="185667" y="155173"/>
                  <a:pt x="166264" y="180220"/>
                </a:cubicBezTo>
                <a:cubicBezTo>
                  <a:pt x="146861" y="205267"/>
                  <a:pt x="114405" y="229256"/>
                  <a:pt x="94297" y="264887"/>
                </a:cubicBezTo>
                <a:cubicBezTo>
                  <a:pt x="74189" y="300518"/>
                  <a:pt x="49494" y="360490"/>
                  <a:pt x="45614" y="394004"/>
                </a:cubicBezTo>
                <a:cubicBezTo>
                  <a:pt x="41734" y="427518"/>
                  <a:pt x="72425" y="463501"/>
                  <a:pt x="71014" y="465970"/>
                </a:cubicBezTo>
                <a:cubicBezTo>
                  <a:pt x="69603" y="468439"/>
                  <a:pt x="42791" y="430339"/>
                  <a:pt x="37147" y="408820"/>
                </a:cubicBezTo>
                <a:cubicBezTo>
                  <a:pt x="31503" y="387301"/>
                  <a:pt x="40675" y="353435"/>
                  <a:pt x="37147" y="336854"/>
                </a:cubicBezTo>
                <a:cubicBezTo>
                  <a:pt x="33619" y="320274"/>
                  <a:pt x="21978" y="323448"/>
                  <a:pt x="15981" y="309337"/>
                </a:cubicBezTo>
                <a:cubicBezTo>
                  <a:pt x="9984" y="295226"/>
                  <a:pt x="-4128" y="277234"/>
                  <a:pt x="1164" y="252187"/>
                </a:cubicBezTo>
                <a:cubicBezTo>
                  <a:pt x="6456" y="227140"/>
                  <a:pt x="24800" y="184807"/>
                  <a:pt x="47731" y="159054"/>
                </a:cubicBezTo>
                <a:cubicBezTo>
                  <a:pt x="70661" y="133301"/>
                  <a:pt x="116875" y="117073"/>
                  <a:pt x="138747" y="97670"/>
                </a:cubicBezTo>
                <a:cubicBezTo>
                  <a:pt x="160619" y="78267"/>
                  <a:pt x="145450" y="59217"/>
                  <a:pt x="178964" y="42637"/>
                </a:cubicBezTo>
                <a:cubicBezTo>
                  <a:pt x="212478" y="26057"/>
                  <a:pt x="347239" y="-9574"/>
                  <a:pt x="352531" y="2420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: 図形 1024">
            <a:extLst>
              <a:ext uri="{FF2B5EF4-FFF2-40B4-BE49-F238E27FC236}">
                <a16:creationId xmlns:a16="http://schemas.microsoft.com/office/drawing/2014/main" id="{AF7DB137-63CD-409D-A1C1-18C6291D57AD}"/>
              </a:ext>
            </a:extLst>
          </p:cNvPr>
          <p:cNvSpPr/>
          <p:nvPr/>
        </p:nvSpPr>
        <p:spPr>
          <a:xfrm>
            <a:off x="5009211" y="2943930"/>
            <a:ext cx="397633" cy="173767"/>
          </a:xfrm>
          <a:custGeom>
            <a:avLst/>
            <a:gdLst>
              <a:gd name="connsiteX0" fmla="*/ 386172 w 397633"/>
              <a:gd name="connsiteY0" fmla="*/ 353 h 173767"/>
              <a:gd name="connsiteX1" fmla="*/ 352306 w 397633"/>
              <a:gd name="connsiteY1" fmla="*/ 68087 h 173767"/>
              <a:gd name="connsiteX2" fmla="*/ 191439 w 397633"/>
              <a:gd name="connsiteY2" fmla="*/ 72320 h 173767"/>
              <a:gd name="connsiteX3" fmla="*/ 70789 w 397633"/>
              <a:gd name="connsiteY3" fmla="*/ 150637 h 173767"/>
              <a:gd name="connsiteX4" fmla="*/ 939 w 397633"/>
              <a:gd name="connsiteY4" fmla="*/ 171803 h 173767"/>
              <a:gd name="connsiteX5" fmla="*/ 119472 w 397633"/>
              <a:gd name="connsiteY5" fmla="*/ 110420 h 173767"/>
              <a:gd name="connsiteX6" fmla="*/ 180856 w 397633"/>
              <a:gd name="connsiteY6" fmla="*/ 44803 h 173767"/>
              <a:gd name="connsiteX7" fmla="*/ 386172 w 397633"/>
              <a:gd name="connsiteY7" fmla="*/ 353 h 17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633" h="173767">
                <a:moveTo>
                  <a:pt x="386172" y="353"/>
                </a:moveTo>
                <a:cubicBezTo>
                  <a:pt x="414747" y="4234"/>
                  <a:pt x="384761" y="56093"/>
                  <a:pt x="352306" y="68087"/>
                </a:cubicBezTo>
                <a:cubicBezTo>
                  <a:pt x="319850" y="80082"/>
                  <a:pt x="238358" y="58562"/>
                  <a:pt x="191439" y="72320"/>
                </a:cubicBezTo>
                <a:cubicBezTo>
                  <a:pt x="144520" y="86078"/>
                  <a:pt x="102539" y="134057"/>
                  <a:pt x="70789" y="150637"/>
                </a:cubicBezTo>
                <a:cubicBezTo>
                  <a:pt x="39039" y="167217"/>
                  <a:pt x="-7175" y="178506"/>
                  <a:pt x="939" y="171803"/>
                </a:cubicBezTo>
                <a:cubicBezTo>
                  <a:pt x="9053" y="165100"/>
                  <a:pt x="89486" y="131587"/>
                  <a:pt x="119472" y="110420"/>
                </a:cubicBezTo>
                <a:cubicBezTo>
                  <a:pt x="149458" y="89253"/>
                  <a:pt x="138875" y="64206"/>
                  <a:pt x="180856" y="44803"/>
                </a:cubicBezTo>
                <a:cubicBezTo>
                  <a:pt x="222837" y="25400"/>
                  <a:pt x="357597" y="-3528"/>
                  <a:pt x="386172" y="353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: 図形 1026">
            <a:extLst>
              <a:ext uri="{FF2B5EF4-FFF2-40B4-BE49-F238E27FC236}">
                <a16:creationId xmlns:a16="http://schemas.microsoft.com/office/drawing/2014/main" id="{5F66360E-C3D8-4375-900B-7F1E73FC0534}"/>
              </a:ext>
            </a:extLst>
          </p:cNvPr>
          <p:cNvSpPr/>
          <p:nvPr/>
        </p:nvSpPr>
        <p:spPr>
          <a:xfrm>
            <a:off x="5188220" y="1993611"/>
            <a:ext cx="163029" cy="67013"/>
          </a:xfrm>
          <a:custGeom>
            <a:avLst/>
            <a:gdLst>
              <a:gd name="connsiteX0" fmla="*/ 162713 w 163029"/>
              <a:gd name="connsiteY0" fmla="*/ 46856 h 67013"/>
              <a:gd name="connsiteX1" fmla="*/ 61113 w 163029"/>
              <a:gd name="connsiteY1" fmla="*/ 40506 h 67013"/>
              <a:gd name="connsiteX2" fmla="*/ 1847 w 163029"/>
              <a:gd name="connsiteY2" fmla="*/ 289 h 67013"/>
              <a:gd name="connsiteX3" fmla="*/ 25130 w 163029"/>
              <a:gd name="connsiteY3" fmla="*/ 63789 h 67013"/>
              <a:gd name="connsiteX4" fmla="*/ 162713 w 163029"/>
              <a:gd name="connsiteY4" fmla="*/ 46856 h 6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29" h="67013">
                <a:moveTo>
                  <a:pt x="162713" y="46856"/>
                </a:moveTo>
                <a:cubicBezTo>
                  <a:pt x="168710" y="42975"/>
                  <a:pt x="87924" y="48267"/>
                  <a:pt x="61113" y="40506"/>
                </a:cubicBezTo>
                <a:cubicBezTo>
                  <a:pt x="34302" y="32745"/>
                  <a:pt x="7844" y="-3592"/>
                  <a:pt x="1847" y="289"/>
                </a:cubicBezTo>
                <a:cubicBezTo>
                  <a:pt x="-4150" y="4169"/>
                  <a:pt x="4669" y="51795"/>
                  <a:pt x="25130" y="63789"/>
                </a:cubicBezTo>
                <a:cubicBezTo>
                  <a:pt x="45591" y="75783"/>
                  <a:pt x="156716" y="50737"/>
                  <a:pt x="162713" y="46856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: 図形 1027">
            <a:extLst>
              <a:ext uri="{FF2B5EF4-FFF2-40B4-BE49-F238E27FC236}">
                <a16:creationId xmlns:a16="http://schemas.microsoft.com/office/drawing/2014/main" id="{CDF287F8-62BD-4376-8366-FE1CB2E8013A}"/>
              </a:ext>
            </a:extLst>
          </p:cNvPr>
          <p:cNvSpPr/>
          <p:nvPr/>
        </p:nvSpPr>
        <p:spPr>
          <a:xfrm>
            <a:off x="5260306" y="2183135"/>
            <a:ext cx="145740" cy="104488"/>
          </a:xfrm>
          <a:custGeom>
            <a:avLst/>
            <a:gdLst>
              <a:gd name="connsiteX0" fmla="*/ 145661 w 145740"/>
              <a:gd name="connsiteY0" fmla="*/ 73232 h 104488"/>
              <a:gd name="connsiteX1" fmla="*/ 52527 w 145740"/>
              <a:gd name="connsiteY1" fmla="*/ 9732 h 104488"/>
              <a:gd name="connsiteX2" fmla="*/ 5961 w 145740"/>
              <a:gd name="connsiteY2" fmla="*/ 9732 h 104488"/>
              <a:gd name="connsiteX3" fmla="*/ 3844 w 145740"/>
              <a:gd name="connsiteY3" fmla="*/ 100748 h 104488"/>
              <a:gd name="connsiteX4" fmla="*/ 35594 w 145740"/>
              <a:gd name="connsiteY4" fmla="*/ 83815 h 104488"/>
              <a:gd name="connsiteX5" fmla="*/ 145661 w 145740"/>
              <a:gd name="connsiteY5" fmla="*/ 73232 h 10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740" h="104488">
                <a:moveTo>
                  <a:pt x="145661" y="73232"/>
                </a:moveTo>
                <a:cubicBezTo>
                  <a:pt x="148483" y="60885"/>
                  <a:pt x="75810" y="20315"/>
                  <a:pt x="52527" y="9732"/>
                </a:cubicBezTo>
                <a:cubicBezTo>
                  <a:pt x="29244" y="-851"/>
                  <a:pt x="14075" y="-5437"/>
                  <a:pt x="5961" y="9732"/>
                </a:cubicBezTo>
                <a:cubicBezTo>
                  <a:pt x="-2153" y="24901"/>
                  <a:pt x="-1095" y="88401"/>
                  <a:pt x="3844" y="100748"/>
                </a:cubicBezTo>
                <a:cubicBezTo>
                  <a:pt x="8783" y="113095"/>
                  <a:pt x="16191" y="91576"/>
                  <a:pt x="35594" y="83815"/>
                </a:cubicBezTo>
                <a:cubicBezTo>
                  <a:pt x="54997" y="76054"/>
                  <a:pt x="142839" y="85579"/>
                  <a:pt x="145661" y="73232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: 図形 1028">
            <a:extLst>
              <a:ext uri="{FF2B5EF4-FFF2-40B4-BE49-F238E27FC236}">
                <a16:creationId xmlns:a16="http://schemas.microsoft.com/office/drawing/2014/main" id="{1E6969CE-72B8-4581-867E-19D9D6880E77}"/>
              </a:ext>
            </a:extLst>
          </p:cNvPr>
          <p:cNvSpPr/>
          <p:nvPr/>
        </p:nvSpPr>
        <p:spPr>
          <a:xfrm>
            <a:off x="7433533" y="2863837"/>
            <a:ext cx="88580" cy="321761"/>
          </a:xfrm>
          <a:custGeom>
            <a:avLst/>
            <a:gdLst>
              <a:gd name="connsiteX0" fmla="*/ 70050 w 88580"/>
              <a:gd name="connsiteY0" fmla="*/ 13 h 321761"/>
              <a:gd name="connsiteX1" fmla="*/ 61584 w 88580"/>
              <a:gd name="connsiteY1" fmla="*/ 171463 h 321761"/>
              <a:gd name="connsiteX2" fmla="*/ 200 w 88580"/>
              <a:gd name="connsiteY2" fmla="*/ 321746 h 321761"/>
              <a:gd name="connsiteX3" fmla="*/ 84867 w 88580"/>
              <a:gd name="connsiteY3" fmla="*/ 162996 h 321761"/>
              <a:gd name="connsiteX4" fmla="*/ 70050 w 88580"/>
              <a:gd name="connsiteY4" fmla="*/ 13 h 321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580" h="321761">
                <a:moveTo>
                  <a:pt x="70050" y="13"/>
                </a:moveTo>
                <a:cubicBezTo>
                  <a:pt x="66170" y="1424"/>
                  <a:pt x="73226" y="117841"/>
                  <a:pt x="61584" y="171463"/>
                </a:cubicBezTo>
                <a:cubicBezTo>
                  <a:pt x="49942" y="225085"/>
                  <a:pt x="-3680" y="323157"/>
                  <a:pt x="200" y="321746"/>
                </a:cubicBezTo>
                <a:cubicBezTo>
                  <a:pt x="4080" y="320335"/>
                  <a:pt x="72167" y="218029"/>
                  <a:pt x="84867" y="162996"/>
                </a:cubicBezTo>
                <a:cubicBezTo>
                  <a:pt x="97567" y="107963"/>
                  <a:pt x="73930" y="-1398"/>
                  <a:pt x="70050" y="13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: 図形 1031">
            <a:extLst>
              <a:ext uri="{FF2B5EF4-FFF2-40B4-BE49-F238E27FC236}">
                <a16:creationId xmlns:a16="http://schemas.microsoft.com/office/drawing/2014/main" id="{B99581FB-4D34-4F39-9FB3-427C8E680480}"/>
              </a:ext>
            </a:extLst>
          </p:cNvPr>
          <p:cNvSpPr/>
          <p:nvPr/>
        </p:nvSpPr>
        <p:spPr>
          <a:xfrm>
            <a:off x="5601847" y="4636883"/>
            <a:ext cx="815952" cy="265215"/>
          </a:xfrm>
          <a:custGeom>
            <a:avLst/>
            <a:gdLst>
              <a:gd name="connsiteX0" fmla="*/ 970 w 815952"/>
              <a:gd name="connsiteY0" fmla="*/ 235684 h 265215"/>
              <a:gd name="connsiteX1" fmla="*/ 193586 w 815952"/>
              <a:gd name="connsiteY1" fmla="*/ 263200 h 265215"/>
              <a:gd name="connsiteX2" fmla="*/ 614803 w 815952"/>
              <a:gd name="connsiteY2" fmla="*/ 174300 h 265215"/>
              <a:gd name="connsiteX3" fmla="*/ 815886 w 815952"/>
              <a:gd name="connsiteY3" fmla="*/ 734 h 265215"/>
              <a:gd name="connsiteX4" fmla="*/ 635970 w 815952"/>
              <a:gd name="connsiteY4" fmla="*/ 115034 h 265215"/>
              <a:gd name="connsiteX5" fmla="*/ 547070 w 815952"/>
              <a:gd name="connsiteY5" fmla="*/ 191234 h 265215"/>
              <a:gd name="connsiteX6" fmla="*/ 318470 w 815952"/>
              <a:gd name="connsiteY6" fmla="*/ 248384 h 265215"/>
              <a:gd name="connsiteX7" fmla="*/ 125853 w 815952"/>
              <a:gd name="connsiteY7" fmla="*/ 227217 h 265215"/>
              <a:gd name="connsiteX8" fmla="*/ 970 w 815952"/>
              <a:gd name="connsiteY8" fmla="*/ 235684 h 265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5952" h="265215">
                <a:moveTo>
                  <a:pt x="970" y="235684"/>
                </a:moveTo>
                <a:cubicBezTo>
                  <a:pt x="12259" y="241681"/>
                  <a:pt x="91281" y="273431"/>
                  <a:pt x="193586" y="263200"/>
                </a:cubicBezTo>
                <a:cubicBezTo>
                  <a:pt x="295891" y="252969"/>
                  <a:pt x="511086" y="218044"/>
                  <a:pt x="614803" y="174300"/>
                </a:cubicBezTo>
                <a:cubicBezTo>
                  <a:pt x="718520" y="130556"/>
                  <a:pt x="812358" y="10612"/>
                  <a:pt x="815886" y="734"/>
                </a:cubicBezTo>
                <a:cubicBezTo>
                  <a:pt x="819414" y="-9144"/>
                  <a:pt x="680773" y="83284"/>
                  <a:pt x="635970" y="115034"/>
                </a:cubicBezTo>
                <a:cubicBezTo>
                  <a:pt x="591167" y="146784"/>
                  <a:pt x="599987" y="169009"/>
                  <a:pt x="547070" y="191234"/>
                </a:cubicBezTo>
                <a:cubicBezTo>
                  <a:pt x="494153" y="213459"/>
                  <a:pt x="388673" y="242387"/>
                  <a:pt x="318470" y="248384"/>
                </a:cubicBezTo>
                <a:cubicBezTo>
                  <a:pt x="248267" y="254381"/>
                  <a:pt x="172067" y="230745"/>
                  <a:pt x="125853" y="227217"/>
                </a:cubicBezTo>
                <a:cubicBezTo>
                  <a:pt x="79639" y="223689"/>
                  <a:pt x="-10319" y="229687"/>
                  <a:pt x="970" y="235684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: 図形 1032">
            <a:extLst>
              <a:ext uri="{FF2B5EF4-FFF2-40B4-BE49-F238E27FC236}">
                <a16:creationId xmlns:a16="http://schemas.microsoft.com/office/drawing/2014/main" id="{DDAEBA52-DCA9-4EE5-BC64-BC2484DF7DB1}"/>
              </a:ext>
            </a:extLst>
          </p:cNvPr>
          <p:cNvSpPr/>
          <p:nvPr/>
        </p:nvSpPr>
        <p:spPr>
          <a:xfrm>
            <a:off x="4791126" y="4375555"/>
            <a:ext cx="549583" cy="401850"/>
          </a:xfrm>
          <a:custGeom>
            <a:avLst/>
            <a:gdLst>
              <a:gd name="connsiteX0" fmla="*/ 9474 w 549583"/>
              <a:gd name="connsiteY0" fmla="*/ 3828 h 401850"/>
              <a:gd name="connsiteX1" fmla="*/ 125891 w 549583"/>
              <a:gd name="connsiteY1" fmla="*/ 24995 h 401850"/>
              <a:gd name="connsiteX2" fmla="*/ 223257 w 549583"/>
              <a:gd name="connsiteY2" fmla="*/ 41928 h 401850"/>
              <a:gd name="connsiteX3" fmla="*/ 295224 w 549583"/>
              <a:gd name="connsiteY3" fmla="*/ 20762 h 401850"/>
              <a:gd name="connsiteX4" fmla="*/ 365074 w 549583"/>
              <a:gd name="connsiteY4" fmla="*/ 151995 h 401850"/>
              <a:gd name="connsiteX5" fmla="*/ 504774 w 549583"/>
              <a:gd name="connsiteY5" fmla="*/ 234545 h 401850"/>
              <a:gd name="connsiteX6" fmla="*/ 538641 w 549583"/>
              <a:gd name="connsiteY6" fmla="*/ 365778 h 401850"/>
              <a:gd name="connsiteX7" fmla="*/ 540757 w 549583"/>
              <a:gd name="connsiteY7" fmla="*/ 401762 h 401850"/>
              <a:gd name="connsiteX8" fmla="*/ 430691 w 549583"/>
              <a:gd name="connsiteY8" fmla="*/ 361545 h 401850"/>
              <a:gd name="connsiteX9" fmla="*/ 56041 w 549583"/>
              <a:gd name="connsiteY9" fmla="*/ 118128 h 401850"/>
              <a:gd name="connsiteX10" fmla="*/ 9474 w 549583"/>
              <a:gd name="connsiteY10" fmla="*/ 3828 h 40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9583" h="401850">
                <a:moveTo>
                  <a:pt x="9474" y="3828"/>
                </a:moveTo>
                <a:cubicBezTo>
                  <a:pt x="21116" y="-11694"/>
                  <a:pt x="125891" y="24995"/>
                  <a:pt x="125891" y="24995"/>
                </a:cubicBezTo>
                <a:cubicBezTo>
                  <a:pt x="161521" y="31345"/>
                  <a:pt x="195035" y="42633"/>
                  <a:pt x="223257" y="41928"/>
                </a:cubicBezTo>
                <a:cubicBezTo>
                  <a:pt x="251479" y="41223"/>
                  <a:pt x="271588" y="2417"/>
                  <a:pt x="295224" y="20762"/>
                </a:cubicBezTo>
                <a:cubicBezTo>
                  <a:pt x="318860" y="39107"/>
                  <a:pt x="330149" y="116364"/>
                  <a:pt x="365074" y="151995"/>
                </a:cubicBezTo>
                <a:cubicBezTo>
                  <a:pt x="399999" y="187626"/>
                  <a:pt x="475846" y="198915"/>
                  <a:pt x="504774" y="234545"/>
                </a:cubicBezTo>
                <a:cubicBezTo>
                  <a:pt x="533702" y="270175"/>
                  <a:pt x="532644" y="337909"/>
                  <a:pt x="538641" y="365778"/>
                </a:cubicBezTo>
                <a:cubicBezTo>
                  <a:pt x="544638" y="393647"/>
                  <a:pt x="558749" y="402467"/>
                  <a:pt x="540757" y="401762"/>
                </a:cubicBezTo>
                <a:cubicBezTo>
                  <a:pt x="522765" y="401057"/>
                  <a:pt x="511477" y="408817"/>
                  <a:pt x="430691" y="361545"/>
                </a:cubicBezTo>
                <a:cubicBezTo>
                  <a:pt x="349905" y="314273"/>
                  <a:pt x="128360" y="172103"/>
                  <a:pt x="56041" y="118128"/>
                </a:cubicBezTo>
                <a:cubicBezTo>
                  <a:pt x="-16278" y="64153"/>
                  <a:pt x="-2168" y="19350"/>
                  <a:pt x="9474" y="3828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591A92E6-5B7A-491E-AE07-6BE8EAE54B01}"/>
              </a:ext>
            </a:extLst>
          </p:cNvPr>
          <p:cNvSpPr/>
          <p:nvPr/>
        </p:nvSpPr>
        <p:spPr>
          <a:xfrm>
            <a:off x="5239025" y="4752950"/>
            <a:ext cx="503228" cy="153723"/>
          </a:xfrm>
          <a:custGeom>
            <a:avLst/>
            <a:gdLst>
              <a:gd name="connsiteX0" fmla="*/ 1842 w 503228"/>
              <a:gd name="connsiteY0" fmla="*/ 1083 h 153723"/>
              <a:gd name="connsiteX1" fmla="*/ 135192 w 503228"/>
              <a:gd name="connsiteY1" fmla="*/ 51883 h 153723"/>
              <a:gd name="connsiteX2" fmla="*/ 196575 w 503228"/>
              <a:gd name="connsiteY2" fmla="*/ 49767 h 153723"/>
              <a:gd name="connsiteX3" fmla="*/ 384958 w 503228"/>
              <a:gd name="connsiteY3" fmla="*/ 121733 h 153723"/>
              <a:gd name="connsiteX4" fmla="*/ 499258 w 503228"/>
              <a:gd name="connsiteY4" fmla="*/ 153483 h 153723"/>
              <a:gd name="connsiteX5" fmla="*/ 243142 w 503228"/>
              <a:gd name="connsiteY5" fmla="*/ 106917 h 153723"/>
              <a:gd name="connsiteX6" fmla="*/ 1842 w 503228"/>
              <a:gd name="connsiteY6" fmla="*/ 1083 h 153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228" h="153723">
                <a:moveTo>
                  <a:pt x="1842" y="1083"/>
                </a:moveTo>
                <a:cubicBezTo>
                  <a:pt x="-16150" y="-8089"/>
                  <a:pt x="102737" y="43769"/>
                  <a:pt x="135192" y="51883"/>
                </a:cubicBezTo>
                <a:cubicBezTo>
                  <a:pt x="167647" y="59997"/>
                  <a:pt x="154947" y="38125"/>
                  <a:pt x="196575" y="49767"/>
                </a:cubicBezTo>
                <a:cubicBezTo>
                  <a:pt x="238203" y="61409"/>
                  <a:pt x="334511" y="104447"/>
                  <a:pt x="384958" y="121733"/>
                </a:cubicBezTo>
                <a:cubicBezTo>
                  <a:pt x="435405" y="139019"/>
                  <a:pt x="522894" y="155952"/>
                  <a:pt x="499258" y="153483"/>
                </a:cubicBezTo>
                <a:cubicBezTo>
                  <a:pt x="475622" y="151014"/>
                  <a:pt x="320048" y="129142"/>
                  <a:pt x="243142" y="106917"/>
                </a:cubicBezTo>
                <a:cubicBezTo>
                  <a:pt x="166237" y="84692"/>
                  <a:pt x="19834" y="10255"/>
                  <a:pt x="1842" y="108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: 図形 1035">
            <a:extLst>
              <a:ext uri="{FF2B5EF4-FFF2-40B4-BE49-F238E27FC236}">
                <a16:creationId xmlns:a16="http://schemas.microsoft.com/office/drawing/2014/main" id="{066891A8-FA2C-4C9E-BB9C-D9C4DDC131C3}"/>
              </a:ext>
            </a:extLst>
          </p:cNvPr>
          <p:cNvSpPr/>
          <p:nvPr/>
        </p:nvSpPr>
        <p:spPr>
          <a:xfrm>
            <a:off x="4879693" y="3123847"/>
            <a:ext cx="187758" cy="463338"/>
          </a:xfrm>
          <a:custGeom>
            <a:avLst/>
            <a:gdLst>
              <a:gd name="connsiteX0" fmla="*/ 187607 w 187758"/>
              <a:gd name="connsiteY0" fmla="*/ 353 h 463338"/>
              <a:gd name="connsiteX1" fmla="*/ 62724 w 187758"/>
              <a:gd name="connsiteY1" fmla="*/ 68086 h 463338"/>
              <a:gd name="connsiteX2" fmla="*/ 86007 w 187758"/>
              <a:gd name="connsiteY2" fmla="*/ 137936 h 463338"/>
              <a:gd name="connsiteX3" fmla="*/ 58490 w 187758"/>
              <a:gd name="connsiteY3" fmla="*/ 250120 h 463338"/>
              <a:gd name="connsiteX4" fmla="*/ 20390 w 187758"/>
              <a:gd name="connsiteY4" fmla="*/ 336903 h 463338"/>
              <a:gd name="connsiteX5" fmla="*/ 1340 w 187758"/>
              <a:gd name="connsiteY5" fmla="*/ 461786 h 463338"/>
              <a:gd name="connsiteX6" fmla="*/ 56374 w 187758"/>
              <a:gd name="connsiteY6" fmla="*/ 243770 h 463338"/>
              <a:gd name="connsiteX7" fmla="*/ 64840 w 187758"/>
              <a:gd name="connsiteY7" fmla="*/ 131586 h 463338"/>
              <a:gd name="connsiteX8" fmla="*/ 88124 w 187758"/>
              <a:gd name="connsiteY8" fmla="*/ 44803 h 463338"/>
              <a:gd name="connsiteX9" fmla="*/ 187607 w 187758"/>
              <a:gd name="connsiteY9" fmla="*/ 353 h 463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758" h="463338">
                <a:moveTo>
                  <a:pt x="187607" y="353"/>
                </a:moveTo>
                <a:cubicBezTo>
                  <a:pt x="183374" y="4233"/>
                  <a:pt x="79657" y="45156"/>
                  <a:pt x="62724" y="68086"/>
                </a:cubicBezTo>
                <a:cubicBezTo>
                  <a:pt x="45791" y="91017"/>
                  <a:pt x="86713" y="107597"/>
                  <a:pt x="86007" y="137936"/>
                </a:cubicBezTo>
                <a:cubicBezTo>
                  <a:pt x="85301" y="168275"/>
                  <a:pt x="69426" y="216959"/>
                  <a:pt x="58490" y="250120"/>
                </a:cubicBezTo>
                <a:cubicBezTo>
                  <a:pt x="47554" y="283281"/>
                  <a:pt x="29915" y="301625"/>
                  <a:pt x="20390" y="336903"/>
                </a:cubicBezTo>
                <a:cubicBezTo>
                  <a:pt x="10865" y="372181"/>
                  <a:pt x="-4657" y="477308"/>
                  <a:pt x="1340" y="461786"/>
                </a:cubicBezTo>
                <a:cubicBezTo>
                  <a:pt x="7337" y="446264"/>
                  <a:pt x="45791" y="298803"/>
                  <a:pt x="56374" y="243770"/>
                </a:cubicBezTo>
                <a:cubicBezTo>
                  <a:pt x="66957" y="188737"/>
                  <a:pt x="59548" y="164747"/>
                  <a:pt x="64840" y="131586"/>
                </a:cubicBezTo>
                <a:cubicBezTo>
                  <a:pt x="70132" y="98425"/>
                  <a:pt x="70132" y="64206"/>
                  <a:pt x="88124" y="44803"/>
                </a:cubicBezTo>
                <a:cubicBezTo>
                  <a:pt x="106116" y="25400"/>
                  <a:pt x="191840" y="-3527"/>
                  <a:pt x="187607" y="353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: 図形 1036">
            <a:extLst>
              <a:ext uri="{FF2B5EF4-FFF2-40B4-BE49-F238E27FC236}">
                <a16:creationId xmlns:a16="http://schemas.microsoft.com/office/drawing/2014/main" id="{80A67C12-F57C-4BD6-9C8D-1E75FC68D4B7}"/>
              </a:ext>
            </a:extLst>
          </p:cNvPr>
          <p:cNvSpPr/>
          <p:nvPr/>
        </p:nvSpPr>
        <p:spPr>
          <a:xfrm>
            <a:off x="4987803" y="3130549"/>
            <a:ext cx="119856" cy="281529"/>
          </a:xfrm>
          <a:custGeom>
            <a:avLst/>
            <a:gdLst>
              <a:gd name="connsiteX0" fmla="*/ 119714 w 119856"/>
              <a:gd name="connsiteY0" fmla="*/ 1 h 281529"/>
              <a:gd name="connsiteX1" fmla="*/ 22347 w 119856"/>
              <a:gd name="connsiteY1" fmla="*/ 101601 h 281529"/>
              <a:gd name="connsiteX2" fmla="*/ 11764 w 119856"/>
              <a:gd name="connsiteY2" fmla="*/ 215901 h 281529"/>
              <a:gd name="connsiteX3" fmla="*/ 11764 w 119856"/>
              <a:gd name="connsiteY3" fmla="*/ 281518 h 281529"/>
              <a:gd name="connsiteX4" fmla="*/ 1180 w 119856"/>
              <a:gd name="connsiteY4" fmla="*/ 220134 h 281529"/>
              <a:gd name="connsiteX5" fmla="*/ 43514 w 119856"/>
              <a:gd name="connsiteY5" fmla="*/ 99484 h 281529"/>
              <a:gd name="connsiteX6" fmla="*/ 119714 w 119856"/>
              <a:gd name="connsiteY6" fmla="*/ 1 h 28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856" h="281529">
                <a:moveTo>
                  <a:pt x="119714" y="1"/>
                </a:moveTo>
                <a:cubicBezTo>
                  <a:pt x="116186" y="354"/>
                  <a:pt x="40339" y="65618"/>
                  <a:pt x="22347" y="101601"/>
                </a:cubicBezTo>
                <a:cubicBezTo>
                  <a:pt x="4355" y="137584"/>
                  <a:pt x="13528" y="185915"/>
                  <a:pt x="11764" y="215901"/>
                </a:cubicBezTo>
                <a:cubicBezTo>
                  <a:pt x="10000" y="245887"/>
                  <a:pt x="13528" y="280812"/>
                  <a:pt x="11764" y="281518"/>
                </a:cubicBezTo>
                <a:cubicBezTo>
                  <a:pt x="10000" y="282224"/>
                  <a:pt x="-4112" y="250473"/>
                  <a:pt x="1180" y="220134"/>
                </a:cubicBezTo>
                <a:cubicBezTo>
                  <a:pt x="6472" y="189795"/>
                  <a:pt x="26933" y="131234"/>
                  <a:pt x="43514" y="99484"/>
                </a:cubicBezTo>
                <a:cubicBezTo>
                  <a:pt x="60095" y="67734"/>
                  <a:pt x="123242" y="-352"/>
                  <a:pt x="119714" y="1"/>
                </a:cubicBezTo>
                <a:close/>
              </a:path>
            </a:pathLst>
          </a:custGeom>
          <a:solidFill>
            <a:srgbClr val="FF0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: 図形 1037">
            <a:extLst>
              <a:ext uri="{FF2B5EF4-FFF2-40B4-BE49-F238E27FC236}">
                <a16:creationId xmlns:a16="http://schemas.microsoft.com/office/drawing/2014/main" id="{3A047232-195B-4D6F-BDD9-D4E7385ADAB1}"/>
              </a:ext>
            </a:extLst>
          </p:cNvPr>
          <p:cNvSpPr/>
          <p:nvPr/>
        </p:nvSpPr>
        <p:spPr>
          <a:xfrm>
            <a:off x="5292789" y="4156917"/>
            <a:ext cx="559584" cy="80933"/>
          </a:xfrm>
          <a:custGeom>
            <a:avLst/>
            <a:gdLst>
              <a:gd name="connsiteX0" fmla="*/ 557678 w 559584"/>
              <a:gd name="connsiteY0" fmla="*/ 40433 h 80933"/>
              <a:gd name="connsiteX1" fmla="*/ 394694 w 559584"/>
              <a:gd name="connsiteY1" fmla="*/ 80650 h 80933"/>
              <a:gd name="connsiteX2" fmla="*/ 153394 w 559584"/>
              <a:gd name="connsiteY2" fmla="*/ 19266 h 80933"/>
              <a:gd name="connsiteX3" fmla="*/ 39094 w 559584"/>
              <a:gd name="connsiteY3" fmla="*/ 17150 h 80933"/>
              <a:gd name="connsiteX4" fmla="*/ 17928 w 559584"/>
              <a:gd name="connsiteY4" fmla="*/ 10800 h 80933"/>
              <a:gd name="connsiteX5" fmla="*/ 286744 w 559584"/>
              <a:gd name="connsiteY5" fmla="*/ 216 h 80933"/>
              <a:gd name="connsiteX6" fmla="*/ 557678 w 559584"/>
              <a:gd name="connsiteY6" fmla="*/ 40433 h 8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9584" h="80933">
                <a:moveTo>
                  <a:pt x="557678" y="40433"/>
                </a:moveTo>
                <a:cubicBezTo>
                  <a:pt x="575670" y="53839"/>
                  <a:pt x="462075" y="84178"/>
                  <a:pt x="394694" y="80650"/>
                </a:cubicBezTo>
                <a:cubicBezTo>
                  <a:pt x="327313" y="77122"/>
                  <a:pt x="212661" y="29849"/>
                  <a:pt x="153394" y="19266"/>
                </a:cubicBezTo>
                <a:cubicBezTo>
                  <a:pt x="94127" y="8683"/>
                  <a:pt x="61672" y="18561"/>
                  <a:pt x="39094" y="17150"/>
                </a:cubicBezTo>
                <a:cubicBezTo>
                  <a:pt x="16516" y="15739"/>
                  <a:pt x="-23347" y="13622"/>
                  <a:pt x="17928" y="10800"/>
                </a:cubicBezTo>
                <a:cubicBezTo>
                  <a:pt x="59203" y="7978"/>
                  <a:pt x="198902" y="-1548"/>
                  <a:pt x="286744" y="216"/>
                </a:cubicBezTo>
                <a:cubicBezTo>
                  <a:pt x="374586" y="1980"/>
                  <a:pt x="539686" y="27027"/>
                  <a:pt x="557678" y="40433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: 図形 1038">
            <a:extLst>
              <a:ext uri="{FF2B5EF4-FFF2-40B4-BE49-F238E27FC236}">
                <a16:creationId xmlns:a16="http://schemas.microsoft.com/office/drawing/2014/main" id="{B179E23E-EEA9-4F2E-BAD3-75E3C46560B4}"/>
              </a:ext>
            </a:extLst>
          </p:cNvPr>
          <p:cNvSpPr/>
          <p:nvPr/>
        </p:nvSpPr>
        <p:spPr>
          <a:xfrm>
            <a:off x="4549028" y="3786591"/>
            <a:ext cx="235864" cy="596438"/>
          </a:xfrm>
          <a:custGeom>
            <a:avLst/>
            <a:gdLst>
              <a:gd name="connsiteX0" fmla="*/ 22972 w 235864"/>
              <a:gd name="connsiteY0" fmla="*/ 126 h 596438"/>
              <a:gd name="connsiteX1" fmla="*/ 90705 w 235864"/>
              <a:gd name="connsiteY1" fmla="*/ 190626 h 596438"/>
              <a:gd name="connsiteX2" fmla="*/ 141505 w 235864"/>
              <a:gd name="connsiteY2" fmla="*/ 235076 h 596438"/>
              <a:gd name="connsiteX3" fmla="*/ 213472 w 235864"/>
              <a:gd name="connsiteY3" fmla="*/ 459442 h 596438"/>
              <a:gd name="connsiteX4" fmla="*/ 234639 w 235864"/>
              <a:gd name="connsiteY4" fmla="*/ 592792 h 596438"/>
              <a:gd name="connsiteX5" fmla="*/ 183839 w 235864"/>
              <a:gd name="connsiteY5" fmla="*/ 535642 h 596438"/>
              <a:gd name="connsiteX6" fmla="*/ 65305 w 235864"/>
              <a:gd name="connsiteY6" fmla="*/ 298576 h 596438"/>
              <a:gd name="connsiteX7" fmla="*/ 1805 w 235864"/>
              <a:gd name="connsiteY7" fmla="*/ 163109 h 596438"/>
              <a:gd name="connsiteX8" fmla="*/ 22972 w 235864"/>
              <a:gd name="connsiteY8" fmla="*/ 126 h 59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864" h="596438">
                <a:moveTo>
                  <a:pt x="22972" y="126"/>
                </a:moveTo>
                <a:cubicBezTo>
                  <a:pt x="37789" y="4712"/>
                  <a:pt x="70950" y="151468"/>
                  <a:pt x="90705" y="190626"/>
                </a:cubicBezTo>
                <a:cubicBezTo>
                  <a:pt x="110461" y="229784"/>
                  <a:pt x="121044" y="190273"/>
                  <a:pt x="141505" y="235076"/>
                </a:cubicBezTo>
                <a:cubicBezTo>
                  <a:pt x="161966" y="279879"/>
                  <a:pt x="197950" y="399823"/>
                  <a:pt x="213472" y="459442"/>
                </a:cubicBezTo>
                <a:cubicBezTo>
                  <a:pt x="228994" y="519061"/>
                  <a:pt x="239578" y="580092"/>
                  <a:pt x="234639" y="592792"/>
                </a:cubicBezTo>
                <a:cubicBezTo>
                  <a:pt x="229700" y="605492"/>
                  <a:pt x="212061" y="584678"/>
                  <a:pt x="183839" y="535642"/>
                </a:cubicBezTo>
                <a:cubicBezTo>
                  <a:pt x="155617" y="486606"/>
                  <a:pt x="95644" y="360665"/>
                  <a:pt x="65305" y="298576"/>
                </a:cubicBezTo>
                <a:cubicBezTo>
                  <a:pt x="34966" y="236487"/>
                  <a:pt x="8508" y="209323"/>
                  <a:pt x="1805" y="163109"/>
                </a:cubicBezTo>
                <a:cubicBezTo>
                  <a:pt x="-4898" y="116895"/>
                  <a:pt x="8155" y="-4460"/>
                  <a:pt x="22972" y="126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: 図形 1039">
            <a:extLst>
              <a:ext uri="{FF2B5EF4-FFF2-40B4-BE49-F238E27FC236}">
                <a16:creationId xmlns:a16="http://schemas.microsoft.com/office/drawing/2014/main" id="{707AE5B3-7D2E-4601-988E-594070CC1F83}"/>
              </a:ext>
            </a:extLst>
          </p:cNvPr>
          <p:cNvSpPr/>
          <p:nvPr/>
        </p:nvSpPr>
        <p:spPr>
          <a:xfrm>
            <a:off x="4866985" y="1334633"/>
            <a:ext cx="1073433" cy="1172329"/>
          </a:xfrm>
          <a:custGeom>
            <a:avLst/>
            <a:gdLst>
              <a:gd name="connsiteX0" fmla="*/ 698790 w 1073433"/>
              <a:gd name="connsiteY0" fmla="*/ 14742 h 1172329"/>
              <a:gd name="connsiteX1" fmla="*/ 1041690 w 1073433"/>
              <a:gd name="connsiteY1" fmla="*/ 68717 h 1172329"/>
              <a:gd name="connsiteX2" fmla="*/ 1019465 w 1073433"/>
              <a:gd name="connsiteY2" fmla="*/ 148092 h 1172329"/>
              <a:gd name="connsiteX3" fmla="*/ 698790 w 1073433"/>
              <a:gd name="connsiteY3" fmla="*/ 243342 h 1172329"/>
              <a:gd name="connsiteX4" fmla="*/ 460665 w 1073433"/>
              <a:gd name="connsiteY4" fmla="*/ 440192 h 1172329"/>
              <a:gd name="connsiteX5" fmla="*/ 435265 w 1073433"/>
              <a:gd name="connsiteY5" fmla="*/ 576717 h 1172329"/>
              <a:gd name="connsiteX6" fmla="*/ 279690 w 1073433"/>
              <a:gd name="connsiteY6" fmla="*/ 678317 h 1172329"/>
              <a:gd name="connsiteX7" fmla="*/ 270165 w 1073433"/>
              <a:gd name="connsiteY7" fmla="*/ 878342 h 1172329"/>
              <a:gd name="connsiteX8" fmla="*/ 159040 w 1073433"/>
              <a:gd name="connsiteY8" fmla="*/ 1024392 h 1172329"/>
              <a:gd name="connsiteX9" fmla="*/ 22515 w 1073433"/>
              <a:gd name="connsiteY9" fmla="*/ 1170442 h 1172329"/>
              <a:gd name="connsiteX10" fmla="*/ 38390 w 1073433"/>
              <a:gd name="connsiteY10" fmla="*/ 916442 h 1172329"/>
              <a:gd name="connsiteX11" fmla="*/ 387640 w 1073433"/>
              <a:gd name="connsiteY11" fmla="*/ 351292 h 1172329"/>
              <a:gd name="connsiteX12" fmla="*/ 698790 w 1073433"/>
              <a:gd name="connsiteY12" fmla="*/ 14742 h 117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3433" h="1172329">
                <a:moveTo>
                  <a:pt x="698790" y="14742"/>
                </a:moveTo>
                <a:cubicBezTo>
                  <a:pt x="807798" y="-32354"/>
                  <a:pt x="988244" y="46492"/>
                  <a:pt x="1041690" y="68717"/>
                </a:cubicBezTo>
                <a:cubicBezTo>
                  <a:pt x="1095136" y="90942"/>
                  <a:pt x="1076615" y="118988"/>
                  <a:pt x="1019465" y="148092"/>
                </a:cubicBezTo>
                <a:cubicBezTo>
                  <a:pt x="962315" y="177196"/>
                  <a:pt x="791923" y="194659"/>
                  <a:pt x="698790" y="243342"/>
                </a:cubicBezTo>
                <a:cubicBezTo>
                  <a:pt x="605657" y="292025"/>
                  <a:pt x="504586" y="384630"/>
                  <a:pt x="460665" y="440192"/>
                </a:cubicBezTo>
                <a:cubicBezTo>
                  <a:pt x="416744" y="495754"/>
                  <a:pt x="465427" y="537030"/>
                  <a:pt x="435265" y="576717"/>
                </a:cubicBezTo>
                <a:cubicBezTo>
                  <a:pt x="405102" y="616405"/>
                  <a:pt x="307207" y="628046"/>
                  <a:pt x="279690" y="678317"/>
                </a:cubicBezTo>
                <a:cubicBezTo>
                  <a:pt x="252173" y="728588"/>
                  <a:pt x="290273" y="820663"/>
                  <a:pt x="270165" y="878342"/>
                </a:cubicBezTo>
                <a:cubicBezTo>
                  <a:pt x="250057" y="936021"/>
                  <a:pt x="200315" y="975709"/>
                  <a:pt x="159040" y="1024392"/>
                </a:cubicBezTo>
                <a:cubicBezTo>
                  <a:pt x="117765" y="1073075"/>
                  <a:pt x="42623" y="1188434"/>
                  <a:pt x="22515" y="1170442"/>
                </a:cubicBezTo>
                <a:cubicBezTo>
                  <a:pt x="2407" y="1152450"/>
                  <a:pt x="-22464" y="1052967"/>
                  <a:pt x="38390" y="916442"/>
                </a:cubicBezTo>
                <a:cubicBezTo>
                  <a:pt x="99244" y="779917"/>
                  <a:pt x="275986" y="499459"/>
                  <a:pt x="387640" y="351292"/>
                </a:cubicBezTo>
                <a:cubicBezTo>
                  <a:pt x="499294" y="203125"/>
                  <a:pt x="589782" y="61838"/>
                  <a:pt x="698790" y="14742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: 図形 1040">
            <a:extLst>
              <a:ext uri="{FF2B5EF4-FFF2-40B4-BE49-F238E27FC236}">
                <a16:creationId xmlns:a16="http://schemas.microsoft.com/office/drawing/2014/main" id="{95352F67-6DA7-4318-AFAF-6ED111BF06EB}"/>
              </a:ext>
            </a:extLst>
          </p:cNvPr>
          <p:cNvSpPr/>
          <p:nvPr/>
        </p:nvSpPr>
        <p:spPr>
          <a:xfrm>
            <a:off x="5465198" y="2024036"/>
            <a:ext cx="356227" cy="119093"/>
          </a:xfrm>
          <a:custGeom>
            <a:avLst/>
            <a:gdLst>
              <a:gd name="connsiteX0" fmla="*/ 565 w 356227"/>
              <a:gd name="connsiteY0" fmla="*/ 31777 h 119093"/>
              <a:gd name="connsiteX1" fmla="*/ 64065 w 356227"/>
              <a:gd name="connsiteY1" fmla="*/ 17489 h 119093"/>
              <a:gd name="connsiteX2" fmla="*/ 151377 w 356227"/>
              <a:gd name="connsiteY2" fmla="*/ 23839 h 119093"/>
              <a:gd name="connsiteX3" fmla="*/ 210115 w 356227"/>
              <a:gd name="connsiteY3" fmla="*/ 34952 h 119093"/>
              <a:gd name="connsiteX4" fmla="*/ 279965 w 356227"/>
              <a:gd name="connsiteY4" fmla="*/ 61939 h 119093"/>
              <a:gd name="connsiteX5" fmla="*/ 356165 w 356227"/>
              <a:gd name="connsiteY5" fmla="*/ 119089 h 119093"/>
              <a:gd name="connsiteX6" fmla="*/ 291077 w 356227"/>
              <a:gd name="connsiteY6" fmla="*/ 58764 h 119093"/>
              <a:gd name="connsiteX7" fmla="*/ 194240 w 356227"/>
              <a:gd name="connsiteY7" fmla="*/ 23839 h 119093"/>
              <a:gd name="connsiteX8" fmla="*/ 100577 w 356227"/>
              <a:gd name="connsiteY8" fmla="*/ 27 h 119093"/>
              <a:gd name="connsiteX9" fmla="*/ 565 w 356227"/>
              <a:gd name="connsiteY9" fmla="*/ 31777 h 119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6227" h="119093">
                <a:moveTo>
                  <a:pt x="565" y="31777"/>
                </a:moveTo>
                <a:cubicBezTo>
                  <a:pt x="-5520" y="34687"/>
                  <a:pt x="38930" y="18812"/>
                  <a:pt x="64065" y="17489"/>
                </a:cubicBezTo>
                <a:cubicBezTo>
                  <a:pt x="89200" y="16166"/>
                  <a:pt x="127035" y="20929"/>
                  <a:pt x="151377" y="23839"/>
                </a:cubicBezTo>
                <a:cubicBezTo>
                  <a:pt x="175719" y="26749"/>
                  <a:pt x="188684" y="28602"/>
                  <a:pt x="210115" y="34952"/>
                </a:cubicBezTo>
                <a:cubicBezTo>
                  <a:pt x="231546" y="41302"/>
                  <a:pt x="255623" y="47916"/>
                  <a:pt x="279965" y="61939"/>
                </a:cubicBezTo>
                <a:cubicBezTo>
                  <a:pt x="304307" y="75962"/>
                  <a:pt x="354313" y="119618"/>
                  <a:pt x="356165" y="119089"/>
                </a:cubicBezTo>
                <a:cubicBezTo>
                  <a:pt x="358017" y="118560"/>
                  <a:pt x="318065" y="74639"/>
                  <a:pt x="291077" y="58764"/>
                </a:cubicBezTo>
                <a:cubicBezTo>
                  <a:pt x="264090" y="42889"/>
                  <a:pt x="225990" y="33628"/>
                  <a:pt x="194240" y="23839"/>
                </a:cubicBezTo>
                <a:cubicBezTo>
                  <a:pt x="162490" y="14050"/>
                  <a:pt x="127829" y="1085"/>
                  <a:pt x="100577" y="27"/>
                </a:cubicBezTo>
                <a:cubicBezTo>
                  <a:pt x="73325" y="-1031"/>
                  <a:pt x="6650" y="28867"/>
                  <a:pt x="565" y="31777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: 図形 1041">
            <a:extLst>
              <a:ext uri="{FF2B5EF4-FFF2-40B4-BE49-F238E27FC236}">
                <a16:creationId xmlns:a16="http://schemas.microsoft.com/office/drawing/2014/main" id="{A1AC0805-6DA3-4529-9DEE-6E7C344162B3}"/>
              </a:ext>
            </a:extLst>
          </p:cNvPr>
          <p:cNvSpPr/>
          <p:nvPr/>
        </p:nvSpPr>
        <p:spPr>
          <a:xfrm>
            <a:off x="5616575" y="2228631"/>
            <a:ext cx="73737" cy="63362"/>
          </a:xfrm>
          <a:custGeom>
            <a:avLst/>
            <a:gdLst>
              <a:gd name="connsiteX0" fmla="*/ 0 w 73737"/>
              <a:gd name="connsiteY0" fmla="*/ 1807 h 63362"/>
              <a:gd name="connsiteX1" fmla="*/ 65088 w 73737"/>
              <a:gd name="connsiteY1" fmla="*/ 57369 h 63362"/>
              <a:gd name="connsiteX2" fmla="*/ 73025 w 73737"/>
              <a:gd name="connsiteY2" fmla="*/ 57369 h 63362"/>
              <a:gd name="connsiteX3" fmla="*/ 65088 w 73737"/>
              <a:gd name="connsiteY3" fmla="*/ 17682 h 63362"/>
              <a:gd name="connsiteX4" fmla="*/ 0 w 73737"/>
              <a:gd name="connsiteY4" fmla="*/ 1807 h 6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37" h="63362">
                <a:moveTo>
                  <a:pt x="0" y="1807"/>
                </a:moveTo>
                <a:cubicBezTo>
                  <a:pt x="0" y="8421"/>
                  <a:pt x="52917" y="48109"/>
                  <a:pt x="65088" y="57369"/>
                </a:cubicBezTo>
                <a:cubicBezTo>
                  <a:pt x="77259" y="66629"/>
                  <a:pt x="73025" y="63983"/>
                  <a:pt x="73025" y="57369"/>
                </a:cubicBezTo>
                <a:cubicBezTo>
                  <a:pt x="73025" y="50755"/>
                  <a:pt x="71967" y="27207"/>
                  <a:pt x="65088" y="17682"/>
                </a:cubicBezTo>
                <a:cubicBezTo>
                  <a:pt x="58209" y="8157"/>
                  <a:pt x="0" y="-4807"/>
                  <a:pt x="0" y="1807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: 図形 1042">
            <a:extLst>
              <a:ext uri="{FF2B5EF4-FFF2-40B4-BE49-F238E27FC236}">
                <a16:creationId xmlns:a16="http://schemas.microsoft.com/office/drawing/2014/main" id="{99F7F217-C662-41AD-94DD-76C9A7B1FFF1}"/>
              </a:ext>
            </a:extLst>
          </p:cNvPr>
          <p:cNvSpPr/>
          <p:nvPr/>
        </p:nvSpPr>
        <p:spPr>
          <a:xfrm>
            <a:off x="6688680" y="2776436"/>
            <a:ext cx="72955" cy="62960"/>
          </a:xfrm>
          <a:custGeom>
            <a:avLst/>
            <a:gdLst>
              <a:gd name="connsiteX0" fmla="*/ 1045 w 72955"/>
              <a:gd name="connsiteY0" fmla="*/ 102 h 62960"/>
              <a:gd name="connsiteX1" fmla="*/ 32795 w 72955"/>
              <a:gd name="connsiteY1" fmla="*/ 47727 h 62960"/>
              <a:gd name="connsiteX2" fmla="*/ 72483 w 72955"/>
              <a:gd name="connsiteY2" fmla="*/ 62014 h 62960"/>
              <a:gd name="connsiteX3" fmla="*/ 1045 w 72955"/>
              <a:gd name="connsiteY3" fmla="*/ 102 h 6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55" h="62960">
                <a:moveTo>
                  <a:pt x="1045" y="102"/>
                </a:moveTo>
                <a:cubicBezTo>
                  <a:pt x="-5570" y="-2279"/>
                  <a:pt x="20889" y="37408"/>
                  <a:pt x="32795" y="47727"/>
                </a:cubicBezTo>
                <a:cubicBezTo>
                  <a:pt x="44701" y="58046"/>
                  <a:pt x="77245" y="65718"/>
                  <a:pt x="72483" y="62014"/>
                </a:cubicBezTo>
                <a:cubicBezTo>
                  <a:pt x="67721" y="58310"/>
                  <a:pt x="7660" y="2483"/>
                  <a:pt x="1045" y="10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: 図形 1043">
            <a:extLst>
              <a:ext uri="{FF2B5EF4-FFF2-40B4-BE49-F238E27FC236}">
                <a16:creationId xmlns:a16="http://schemas.microsoft.com/office/drawing/2014/main" id="{6A610E06-05DD-4EA3-9B31-61B3571B8A86}"/>
              </a:ext>
            </a:extLst>
          </p:cNvPr>
          <p:cNvSpPr/>
          <p:nvPr/>
        </p:nvSpPr>
        <p:spPr>
          <a:xfrm>
            <a:off x="7060423" y="2816366"/>
            <a:ext cx="122036" cy="151545"/>
          </a:xfrm>
          <a:custGeom>
            <a:avLst/>
            <a:gdLst>
              <a:gd name="connsiteX0" fmla="*/ 777 w 122036"/>
              <a:gd name="connsiteY0" fmla="*/ 1447 h 151545"/>
              <a:gd name="connsiteX1" fmla="*/ 46815 w 122036"/>
              <a:gd name="connsiteY1" fmla="*/ 57009 h 151545"/>
              <a:gd name="connsiteX2" fmla="*/ 92852 w 122036"/>
              <a:gd name="connsiteY2" fmla="*/ 120509 h 151545"/>
              <a:gd name="connsiteX3" fmla="*/ 115077 w 122036"/>
              <a:gd name="connsiteY3" fmla="*/ 150672 h 151545"/>
              <a:gd name="connsiteX4" fmla="*/ 121427 w 122036"/>
              <a:gd name="connsiteY4" fmla="*/ 88759 h 151545"/>
              <a:gd name="connsiteX5" fmla="*/ 102377 w 122036"/>
              <a:gd name="connsiteY5" fmla="*/ 53834 h 151545"/>
              <a:gd name="connsiteX6" fmla="*/ 86502 w 122036"/>
              <a:gd name="connsiteY6" fmla="*/ 18909 h 151545"/>
              <a:gd name="connsiteX7" fmla="*/ 777 w 122036"/>
              <a:gd name="connsiteY7" fmla="*/ 1447 h 15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36" h="151545">
                <a:moveTo>
                  <a:pt x="777" y="1447"/>
                </a:moveTo>
                <a:cubicBezTo>
                  <a:pt x="-5837" y="7797"/>
                  <a:pt x="31469" y="37165"/>
                  <a:pt x="46815" y="57009"/>
                </a:cubicBezTo>
                <a:cubicBezTo>
                  <a:pt x="62161" y="76853"/>
                  <a:pt x="81475" y="104899"/>
                  <a:pt x="92852" y="120509"/>
                </a:cubicBezTo>
                <a:cubicBezTo>
                  <a:pt x="104229" y="136119"/>
                  <a:pt x="110315" y="155964"/>
                  <a:pt x="115077" y="150672"/>
                </a:cubicBezTo>
                <a:cubicBezTo>
                  <a:pt x="119840" y="145380"/>
                  <a:pt x="123544" y="104899"/>
                  <a:pt x="121427" y="88759"/>
                </a:cubicBezTo>
                <a:cubicBezTo>
                  <a:pt x="119310" y="72619"/>
                  <a:pt x="108198" y="65476"/>
                  <a:pt x="102377" y="53834"/>
                </a:cubicBezTo>
                <a:cubicBezTo>
                  <a:pt x="96556" y="42192"/>
                  <a:pt x="99996" y="26582"/>
                  <a:pt x="86502" y="18909"/>
                </a:cubicBezTo>
                <a:cubicBezTo>
                  <a:pt x="73008" y="11236"/>
                  <a:pt x="7391" y="-4903"/>
                  <a:pt x="777" y="1447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: 図形 1044">
            <a:extLst>
              <a:ext uri="{FF2B5EF4-FFF2-40B4-BE49-F238E27FC236}">
                <a16:creationId xmlns:a16="http://schemas.microsoft.com/office/drawing/2014/main" id="{059DEE4E-0EDE-4449-8CE9-27058F2E3038}"/>
              </a:ext>
            </a:extLst>
          </p:cNvPr>
          <p:cNvSpPr/>
          <p:nvPr/>
        </p:nvSpPr>
        <p:spPr>
          <a:xfrm>
            <a:off x="7202090" y="3052600"/>
            <a:ext cx="75506" cy="83209"/>
          </a:xfrm>
          <a:custGeom>
            <a:avLst/>
            <a:gdLst>
              <a:gd name="connsiteX0" fmla="*/ 1985 w 75506"/>
              <a:gd name="connsiteY0" fmla="*/ 163 h 83209"/>
              <a:gd name="connsiteX1" fmla="*/ 40085 w 75506"/>
              <a:gd name="connsiteY1" fmla="*/ 60488 h 83209"/>
              <a:gd name="connsiteX2" fmla="*/ 75010 w 75506"/>
              <a:gd name="connsiteY2" fmla="*/ 71600 h 83209"/>
              <a:gd name="connsiteX3" fmla="*/ 13098 w 75506"/>
              <a:gd name="connsiteY3" fmla="*/ 81125 h 83209"/>
              <a:gd name="connsiteX4" fmla="*/ 1985 w 75506"/>
              <a:gd name="connsiteY4" fmla="*/ 163 h 8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06" h="83209">
                <a:moveTo>
                  <a:pt x="1985" y="163"/>
                </a:moveTo>
                <a:cubicBezTo>
                  <a:pt x="6483" y="-3276"/>
                  <a:pt x="27914" y="48582"/>
                  <a:pt x="40085" y="60488"/>
                </a:cubicBezTo>
                <a:cubicBezTo>
                  <a:pt x="52256" y="72394"/>
                  <a:pt x="79508" y="68161"/>
                  <a:pt x="75010" y="71600"/>
                </a:cubicBezTo>
                <a:cubicBezTo>
                  <a:pt x="70512" y="75039"/>
                  <a:pt x="25798" y="88269"/>
                  <a:pt x="13098" y="81125"/>
                </a:cubicBezTo>
                <a:cubicBezTo>
                  <a:pt x="398" y="73981"/>
                  <a:pt x="-2513" y="3602"/>
                  <a:pt x="1985" y="163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: 図形 1046">
            <a:extLst>
              <a:ext uri="{FF2B5EF4-FFF2-40B4-BE49-F238E27FC236}">
                <a16:creationId xmlns:a16="http://schemas.microsoft.com/office/drawing/2014/main" id="{A770132B-08D3-453A-9DF9-B396E4D702E5}"/>
              </a:ext>
            </a:extLst>
          </p:cNvPr>
          <p:cNvSpPr/>
          <p:nvPr/>
        </p:nvSpPr>
        <p:spPr>
          <a:xfrm>
            <a:off x="6613525" y="2767013"/>
            <a:ext cx="47626" cy="47746"/>
          </a:xfrm>
          <a:custGeom>
            <a:avLst/>
            <a:gdLst>
              <a:gd name="connsiteX0" fmla="*/ 0 w 47626"/>
              <a:gd name="connsiteY0" fmla="*/ 0 h 47746"/>
              <a:gd name="connsiteX1" fmla="*/ 47625 w 47626"/>
              <a:gd name="connsiteY1" fmla="*/ 47625 h 47746"/>
              <a:gd name="connsiteX2" fmla="*/ 0 w 47626"/>
              <a:gd name="connsiteY2" fmla="*/ 0 h 4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26" h="47746">
                <a:moveTo>
                  <a:pt x="0" y="0"/>
                </a:moveTo>
                <a:cubicBezTo>
                  <a:pt x="0" y="0"/>
                  <a:pt x="47360" y="44715"/>
                  <a:pt x="47625" y="47625"/>
                </a:cubicBezTo>
                <a:cubicBezTo>
                  <a:pt x="47890" y="50535"/>
                  <a:pt x="0" y="0"/>
                  <a:pt x="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: 図形 1047">
            <a:extLst>
              <a:ext uri="{FF2B5EF4-FFF2-40B4-BE49-F238E27FC236}">
                <a16:creationId xmlns:a16="http://schemas.microsoft.com/office/drawing/2014/main" id="{CECAE8EB-A722-452A-A9B4-9A0917B8C593}"/>
              </a:ext>
            </a:extLst>
          </p:cNvPr>
          <p:cNvSpPr/>
          <p:nvPr/>
        </p:nvSpPr>
        <p:spPr>
          <a:xfrm>
            <a:off x="6618581" y="2783067"/>
            <a:ext cx="345913" cy="288480"/>
          </a:xfrm>
          <a:custGeom>
            <a:avLst/>
            <a:gdLst>
              <a:gd name="connsiteX0" fmla="*/ 2882 w 345913"/>
              <a:gd name="connsiteY0" fmla="*/ 2996 h 288480"/>
              <a:gd name="connsiteX1" fmla="*/ 66382 w 345913"/>
              <a:gd name="connsiteY1" fmla="*/ 85546 h 288480"/>
              <a:gd name="connsiteX2" fmla="*/ 167982 w 345913"/>
              <a:gd name="connsiteY2" fmla="*/ 176033 h 288480"/>
              <a:gd name="connsiteX3" fmla="*/ 336257 w 345913"/>
              <a:gd name="connsiteY3" fmla="*/ 258583 h 288480"/>
              <a:gd name="connsiteX4" fmla="*/ 307682 w 345913"/>
              <a:gd name="connsiteY4" fmla="*/ 285571 h 288480"/>
              <a:gd name="connsiteX5" fmla="*/ 160044 w 345913"/>
              <a:gd name="connsiteY5" fmla="*/ 196671 h 288480"/>
              <a:gd name="connsiteX6" fmla="*/ 2882 w 345913"/>
              <a:gd name="connsiteY6" fmla="*/ 2996 h 28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913" h="288480">
                <a:moveTo>
                  <a:pt x="2882" y="2996"/>
                </a:moveTo>
                <a:cubicBezTo>
                  <a:pt x="-12728" y="-15525"/>
                  <a:pt x="38865" y="56707"/>
                  <a:pt x="66382" y="85546"/>
                </a:cubicBezTo>
                <a:cubicBezTo>
                  <a:pt x="93899" y="114385"/>
                  <a:pt x="123003" y="147194"/>
                  <a:pt x="167982" y="176033"/>
                </a:cubicBezTo>
                <a:cubicBezTo>
                  <a:pt x="212961" y="204872"/>
                  <a:pt x="312974" y="240327"/>
                  <a:pt x="336257" y="258583"/>
                </a:cubicBezTo>
                <a:cubicBezTo>
                  <a:pt x="359540" y="276839"/>
                  <a:pt x="337051" y="295890"/>
                  <a:pt x="307682" y="285571"/>
                </a:cubicBezTo>
                <a:cubicBezTo>
                  <a:pt x="278313" y="275252"/>
                  <a:pt x="207404" y="239004"/>
                  <a:pt x="160044" y="196671"/>
                </a:cubicBezTo>
                <a:cubicBezTo>
                  <a:pt x="112684" y="154338"/>
                  <a:pt x="18492" y="21517"/>
                  <a:pt x="2882" y="2996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: 図形 1048">
            <a:extLst>
              <a:ext uri="{FF2B5EF4-FFF2-40B4-BE49-F238E27FC236}">
                <a16:creationId xmlns:a16="http://schemas.microsoft.com/office/drawing/2014/main" id="{89BA0728-ABE9-48ED-8BEE-BCFDE0819594}"/>
              </a:ext>
            </a:extLst>
          </p:cNvPr>
          <p:cNvSpPr/>
          <p:nvPr/>
        </p:nvSpPr>
        <p:spPr>
          <a:xfrm>
            <a:off x="5654498" y="1003038"/>
            <a:ext cx="1134907" cy="258951"/>
          </a:xfrm>
          <a:custGeom>
            <a:avLst/>
            <a:gdLst>
              <a:gd name="connsiteX0" fmla="*/ 1130477 w 1134907"/>
              <a:gd name="connsiteY0" fmla="*/ 127262 h 258951"/>
              <a:gd name="connsiteX1" fmla="*/ 1006652 w 1134907"/>
              <a:gd name="connsiteY1" fmla="*/ 124087 h 258951"/>
              <a:gd name="connsiteX2" fmla="*/ 682802 w 1134907"/>
              <a:gd name="connsiteY2" fmla="*/ 136787 h 258951"/>
              <a:gd name="connsiteX3" fmla="*/ 397052 w 1134907"/>
              <a:gd name="connsiteY3" fmla="*/ 200287 h 258951"/>
              <a:gd name="connsiteX4" fmla="*/ 177 w 1134907"/>
              <a:gd name="connsiteY4" fmla="*/ 257437 h 258951"/>
              <a:gd name="connsiteX5" fmla="*/ 349427 w 1134907"/>
              <a:gd name="connsiteY5" fmla="*/ 136787 h 258951"/>
              <a:gd name="connsiteX6" fmla="*/ 578027 w 1134907"/>
              <a:gd name="connsiteY6" fmla="*/ 79637 h 258951"/>
              <a:gd name="connsiteX7" fmla="*/ 866952 w 1134907"/>
              <a:gd name="connsiteY7" fmla="*/ 262 h 258951"/>
              <a:gd name="connsiteX8" fmla="*/ 1130477 w 1134907"/>
              <a:gd name="connsiteY8" fmla="*/ 127262 h 258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907" h="258951">
                <a:moveTo>
                  <a:pt x="1130477" y="127262"/>
                </a:moveTo>
                <a:cubicBezTo>
                  <a:pt x="1153760" y="147899"/>
                  <a:pt x="1081264" y="122500"/>
                  <a:pt x="1006652" y="124087"/>
                </a:cubicBezTo>
                <a:cubicBezTo>
                  <a:pt x="932040" y="125674"/>
                  <a:pt x="784402" y="124087"/>
                  <a:pt x="682802" y="136787"/>
                </a:cubicBezTo>
                <a:cubicBezTo>
                  <a:pt x="581202" y="149487"/>
                  <a:pt x="510823" y="180179"/>
                  <a:pt x="397052" y="200287"/>
                </a:cubicBezTo>
                <a:cubicBezTo>
                  <a:pt x="283281" y="220395"/>
                  <a:pt x="8114" y="268020"/>
                  <a:pt x="177" y="257437"/>
                </a:cubicBezTo>
                <a:cubicBezTo>
                  <a:pt x="-7760" y="246854"/>
                  <a:pt x="253119" y="166420"/>
                  <a:pt x="349427" y="136787"/>
                </a:cubicBezTo>
                <a:cubicBezTo>
                  <a:pt x="445735" y="107154"/>
                  <a:pt x="491773" y="102391"/>
                  <a:pt x="578027" y="79637"/>
                </a:cubicBezTo>
                <a:cubicBezTo>
                  <a:pt x="664281" y="56883"/>
                  <a:pt x="775406" y="-4500"/>
                  <a:pt x="866952" y="262"/>
                </a:cubicBezTo>
                <a:cubicBezTo>
                  <a:pt x="958498" y="5024"/>
                  <a:pt x="1107194" y="106625"/>
                  <a:pt x="1130477" y="127262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: 図形 1049">
            <a:extLst>
              <a:ext uri="{FF2B5EF4-FFF2-40B4-BE49-F238E27FC236}">
                <a16:creationId xmlns:a16="http://schemas.microsoft.com/office/drawing/2014/main" id="{FC470297-F3CF-4989-82F8-53450EB23F07}"/>
              </a:ext>
            </a:extLst>
          </p:cNvPr>
          <p:cNvSpPr/>
          <p:nvPr/>
        </p:nvSpPr>
        <p:spPr>
          <a:xfrm>
            <a:off x="6416675" y="2222500"/>
            <a:ext cx="521070" cy="216090"/>
          </a:xfrm>
          <a:custGeom>
            <a:avLst/>
            <a:gdLst>
              <a:gd name="connsiteX0" fmla="*/ 520700 w 521070"/>
              <a:gd name="connsiteY0" fmla="*/ 25400 h 216090"/>
              <a:gd name="connsiteX1" fmla="*/ 203200 w 521070"/>
              <a:gd name="connsiteY1" fmla="*/ 9525 h 216090"/>
              <a:gd name="connsiteX2" fmla="*/ 142875 w 521070"/>
              <a:gd name="connsiteY2" fmla="*/ 101600 h 216090"/>
              <a:gd name="connsiteX3" fmla="*/ 177800 w 521070"/>
              <a:gd name="connsiteY3" fmla="*/ 158750 h 216090"/>
              <a:gd name="connsiteX4" fmla="*/ 73025 w 521070"/>
              <a:gd name="connsiteY4" fmla="*/ 203200 h 216090"/>
              <a:gd name="connsiteX5" fmla="*/ 0 w 521070"/>
              <a:gd name="connsiteY5" fmla="*/ 203200 h 216090"/>
              <a:gd name="connsiteX6" fmla="*/ 73025 w 521070"/>
              <a:gd name="connsiteY6" fmla="*/ 53975 h 216090"/>
              <a:gd name="connsiteX7" fmla="*/ 133350 w 521070"/>
              <a:gd name="connsiteY7" fmla="*/ 0 h 216090"/>
              <a:gd name="connsiteX8" fmla="*/ 520700 w 521070"/>
              <a:gd name="connsiteY8" fmla="*/ 25400 h 21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1070" h="216090">
                <a:moveTo>
                  <a:pt x="520700" y="25400"/>
                </a:moveTo>
                <a:cubicBezTo>
                  <a:pt x="532342" y="26987"/>
                  <a:pt x="266171" y="-3175"/>
                  <a:pt x="203200" y="9525"/>
                </a:cubicBezTo>
                <a:cubicBezTo>
                  <a:pt x="140229" y="22225"/>
                  <a:pt x="147108" y="76729"/>
                  <a:pt x="142875" y="101600"/>
                </a:cubicBezTo>
                <a:cubicBezTo>
                  <a:pt x="138642" y="126471"/>
                  <a:pt x="189442" y="141817"/>
                  <a:pt x="177800" y="158750"/>
                </a:cubicBezTo>
                <a:cubicBezTo>
                  <a:pt x="166158" y="175683"/>
                  <a:pt x="102658" y="195792"/>
                  <a:pt x="73025" y="203200"/>
                </a:cubicBezTo>
                <a:cubicBezTo>
                  <a:pt x="43392" y="210608"/>
                  <a:pt x="0" y="228071"/>
                  <a:pt x="0" y="203200"/>
                </a:cubicBezTo>
                <a:cubicBezTo>
                  <a:pt x="0" y="178329"/>
                  <a:pt x="50800" y="87842"/>
                  <a:pt x="73025" y="53975"/>
                </a:cubicBezTo>
                <a:cubicBezTo>
                  <a:pt x="95250" y="20108"/>
                  <a:pt x="64029" y="4762"/>
                  <a:pt x="133350" y="0"/>
                </a:cubicBezTo>
                <a:lnTo>
                  <a:pt x="520700" y="25400"/>
                </a:ln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: 図形 1050">
            <a:extLst>
              <a:ext uri="{FF2B5EF4-FFF2-40B4-BE49-F238E27FC236}">
                <a16:creationId xmlns:a16="http://schemas.microsoft.com/office/drawing/2014/main" id="{25C0B5A0-0B4F-451E-BD32-4AFD8786BCDF}"/>
              </a:ext>
            </a:extLst>
          </p:cNvPr>
          <p:cNvSpPr/>
          <p:nvPr/>
        </p:nvSpPr>
        <p:spPr>
          <a:xfrm>
            <a:off x="6771774" y="1133401"/>
            <a:ext cx="830477" cy="1475128"/>
          </a:xfrm>
          <a:custGeom>
            <a:avLst/>
            <a:gdLst>
              <a:gd name="connsiteX0" fmla="*/ 501 w 830477"/>
              <a:gd name="connsiteY0" fmla="*/ 9599 h 1475128"/>
              <a:gd name="connsiteX1" fmla="*/ 375151 w 830477"/>
              <a:gd name="connsiteY1" fmla="*/ 168349 h 1475128"/>
              <a:gd name="connsiteX2" fmla="*/ 543426 w 830477"/>
              <a:gd name="connsiteY2" fmla="*/ 473149 h 1475128"/>
              <a:gd name="connsiteX3" fmla="*/ 705351 w 830477"/>
              <a:gd name="connsiteY3" fmla="*/ 838274 h 1475128"/>
              <a:gd name="connsiteX4" fmla="*/ 721226 w 830477"/>
              <a:gd name="connsiteY4" fmla="*/ 1089099 h 1475128"/>
              <a:gd name="connsiteX5" fmla="*/ 622801 w 830477"/>
              <a:gd name="connsiteY5" fmla="*/ 1254199 h 1475128"/>
              <a:gd name="connsiteX6" fmla="*/ 689476 w 830477"/>
              <a:gd name="connsiteY6" fmla="*/ 1473274 h 1475128"/>
              <a:gd name="connsiteX7" fmla="*/ 784726 w 830477"/>
              <a:gd name="connsiteY7" fmla="*/ 1327224 h 1475128"/>
              <a:gd name="connsiteX8" fmla="*/ 800601 w 830477"/>
              <a:gd name="connsiteY8" fmla="*/ 809699 h 1475128"/>
              <a:gd name="connsiteX9" fmla="*/ 381501 w 830477"/>
              <a:gd name="connsiteY9" fmla="*/ 222324 h 1475128"/>
              <a:gd name="connsiteX10" fmla="*/ 295776 w 830477"/>
              <a:gd name="connsiteY10" fmla="*/ 38174 h 1475128"/>
              <a:gd name="connsiteX11" fmla="*/ 501 w 830477"/>
              <a:gd name="connsiteY11" fmla="*/ 9599 h 147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0477" h="1475128">
                <a:moveTo>
                  <a:pt x="501" y="9599"/>
                </a:moveTo>
                <a:cubicBezTo>
                  <a:pt x="13730" y="31295"/>
                  <a:pt x="284664" y="91091"/>
                  <a:pt x="375151" y="168349"/>
                </a:cubicBezTo>
                <a:cubicBezTo>
                  <a:pt x="465638" y="245607"/>
                  <a:pt x="488393" y="361495"/>
                  <a:pt x="543426" y="473149"/>
                </a:cubicBezTo>
                <a:cubicBezTo>
                  <a:pt x="598459" y="584803"/>
                  <a:pt x="675718" y="735616"/>
                  <a:pt x="705351" y="838274"/>
                </a:cubicBezTo>
                <a:cubicBezTo>
                  <a:pt x="734984" y="940932"/>
                  <a:pt x="734984" y="1019778"/>
                  <a:pt x="721226" y="1089099"/>
                </a:cubicBezTo>
                <a:cubicBezTo>
                  <a:pt x="707468" y="1158420"/>
                  <a:pt x="628093" y="1190170"/>
                  <a:pt x="622801" y="1254199"/>
                </a:cubicBezTo>
                <a:cubicBezTo>
                  <a:pt x="617509" y="1318228"/>
                  <a:pt x="662489" y="1461103"/>
                  <a:pt x="689476" y="1473274"/>
                </a:cubicBezTo>
                <a:cubicBezTo>
                  <a:pt x="716464" y="1485445"/>
                  <a:pt x="766205" y="1437820"/>
                  <a:pt x="784726" y="1327224"/>
                </a:cubicBezTo>
                <a:cubicBezTo>
                  <a:pt x="803247" y="1216628"/>
                  <a:pt x="867805" y="993849"/>
                  <a:pt x="800601" y="809699"/>
                </a:cubicBezTo>
                <a:cubicBezTo>
                  <a:pt x="733397" y="625549"/>
                  <a:pt x="465638" y="350911"/>
                  <a:pt x="381501" y="222324"/>
                </a:cubicBezTo>
                <a:cubicBezTo>
                  <a:pt x="297364" y="93737"/>
                  <a:pt x="351868" y="70982"/>
                  <a:pt x="295776" y="38174"/>
                </a:cubicBezTo>
                <a:cubicBezTo>
                  <a:pt x="239684" y="5366"/>
                  <a:pt x="-12728" y="-12097"/>
                  <a:pt x="501" y="9599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: 図形 1051">
            <a:extLst>
              <a:ext uri="{FF2B5EF4-FFF2-40B4-BE49-F238E27FC236}">
                <a16:creationId xmlns:a16="http://schemas.microsoft.com/office/drawing/2014/main" id="{4C738055-5DC5-4752-BAF3-1B4BA71C77C9}"/>
              </a:ext>
            </a:extLst>
          </p:cNvPr>
          <p:cNvSpPr/>
          <p:nvPr/>
        </p:nvSpPr>
        <p:spPr>
          <a:xfrm>
            <a:off x="5122672" y="3113876"/>
            <a:ext cx="607212" cy="224431"/>
          </a:xfrm>
          <a:custGeom>
            <a:avLst/>
            <a:gdLst>
              <a:gd name="connsiteX0" fmla="*/ 4953 w 607212"/>
              <a:gd name="connsiteY0" fmla="*/ 67474 h 224431"/>
              <a:gd name="connsiteX1" fmla="*/ 243078 w 607212"/>
              <a:gd name="connsiteY1" fmla="*/ 7149 h 224431"/>
              <a:gd name="connsiteX2" fmla="*/ 335153 w 607212"/>
              <a:gd name="connsiteY2" fmla="*/ 7149 h 224431"/>
              <a:gd name="connsiteX3" fmla="*/ 417703 w 607212"/>
              <a:gd name="connsiteY3" fmla="*/ 61124 h 224431"/>
              <a:gd name="connsiteX4" fmla="*/ 512953 w 607212"/>
              <a:gd name="connsiteY4" fmla="*/ 137324 h 224431"/>
              <a:gd name="connsiteX5" fmla="*/ 589153 w 607212"/>
              <a:gd name="connsiteY5" fmla="*/ 162724 h 224431"/>
              <a:gd name="connsiteX6" fmla="*/ 589153 w 607212"/>
              <a:gd name="connsiteY6" fmla="*/ 223049 h 224431"/>
              <a:gd name="connsiteX7" fmla="*/ 389128 w 607212"/>
              <a:gd name="connsiteY7" fmla="*/ 200824 h 224431"/>
              <a:gd name="connsiteX8" fmla="*/ 198628 w 607212"/>
              <a:gd name="connsiteY8" fmla="*/ 153199 h 224431"/>
              <a:gd name="connsiteX9" fmla="*/ 87503 w 607212"/>
              <a:gd name="connsiteY9" fmla="*/ 140499 h 224431"/>
              <a:gd name="connsiteX10" fmla="*/ 4953 w 607212"/>
              <a:gd name="connsiteY10" fmla="*/ 67474 h 22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7212" h="224431">
                <a:moveTo>
                  <a:pt x="4953" y="67474"/>
                </a:moveTo>
                <a:cubicBezTo>
                  <a:pt x="30882" y="45249"/>
                  <a:pt x="188045" y="17203"/>
                  <a:pt x="243078" y="7149"/>
                </a:cubicBezTo>
                <a:cubicBezTo>
                  <a:pt x="298111" y="-2905"/>
                  <a:pt x="306049" y="-1847"/>
                  <a:pt x="335153" y="7149"/>
                </a:cubicBezTo>
                <a:cubicBezTo>
                  <a:pt x="364257" y="16145"/>
                  <a:pt x="388070" y="39428"/>
                  <a:pt x="417703" y="61124"/>
                </a:cubicBezTo>
                <a:cubicBezTo>
                  <a:pt x="447336" y="82820"/>
                  <a:pt x="484378" y="120391"/>
                  <a:pt x="512953" y="137324"/>
                </a:cubicBezTo>
                <a:cubicBezTo>
                  <a:pt x="541528" y="154257"/>
                  <a:pt x="576453" y="148437"/>
                  <a:pt x="589153" y="162724"/>
                </a:cubicBezTo>
                <a:cubicBezTo>
                  <a:pt x="601853" y="177012"/>
                  <a:pt x="622491" y="216699"/>
                  <a:pt x="589153" y="223049"/>
                </a:cubicBezTo>
                <a:cubicBezTo>
                  <a:pt x="555816" y="229399"/>
                  <a:pt x="454215" y="212466"/>
                  <a:pt x="389128" y="200824"/>
                </a:cubicBezTo>
                <a:cubicBezTo>
                  <a:pt x="324041" y="189182"/>
                  <a:pt x="248899" y="163253"/>
                  <a:pt x="198628" y="153199"/>
                </a:cubicBezTo>
                <a:cubicBezTo>
                  <a:pt x="148357" y="143145"/>
                  <a:pt x="112903" y="152670"/>
                  <a:pt x="87503" y="140499"/>
                </a:cubicBezTo>
                <a:cubicBezTo>
                  <a:pt x="62103" y="128328"/>
                  <a:pt x="-20976" y="89699"/>
                  <a:pt x="4953" y="67474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: 図形 1052">
            <a:extLst>
              <a:ext uri="{FF2B5EF4-FFF2-40B4-BE49-F238E27FC236}">
                <a16:creationId xmlns:a16="http://schemas.microsoft.com/office/drawing/2014/main" id="{491D91CF-5878-4FF7-835C-8AC9FAB1DED9}"/>
              </a:ext>
            </a:extLst>
          </p:cNvPr>
          <p:cNvSpPr/>
          <p:nvPr/>
        </p:nvSpPr>
        <p:spPr>
          <a:xfrm>
            <a:off x="5822453" y="3324226"/>
            <a:ext cx="99326" cy="67113"/>
          </a:xfrm>
          <a:custGeom>
            <a:avLst/>
            <a:gdLst>
              <a:gd name="connsiteX0" fmla="*/ 497 w 99326"/>
              <a:gd name="connsiteY0" fmla="*/ 3174 h 67113"/>
              <a:gd name="connsiteX1" fmla="*/ 67172 w 99326"/>
              <a:gd name="connsiteY1" fmla="*/ 6349 h 67113"/>
              <a:gd name="connsiteX2" fmla="*/ 95747 w 99326"/>
              <a:gd name="connsiteY2" fmla="*/ 28574 h 67113"/>
              <a:gd name="connsiteX3" fmla="*/ 92572 w 99326"/>
              <a:gd name="connsiteY3" fmla="*/ 66674 h 67113"/>
              <a:gd name="connsiteX4" fmla="*/ 38597 w 99326"/>
              <a:gd name="connsiteY4" fmla="*/ 47624 h 67113"/>
              <a:gd name="connsiteX5" fmla="*/ 497 w 99326"/>
              <a:gd name="connsiteY5" fmla="*/ 3174 h 67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326" h="67113">
                <a:moveTo>
                  <a:pt x="497" y="3174"/>
                </a:moveTo>
                <a:cubicBezTo>
                  <a:pt x="5259" y="-3705"/>
                  <a:pt x="51297" y="2116"/>
                  <a:pt x="67172" y="6349"/>
                </a:cubicBezTo>
                <a:cubicBezTo>
                  <a:pt x="83047" y="10582"/>
                  <a:pt x="91514" y="18520"/>
                  <a:pt x="95747" y="28574"/>
                </a:cubicBezTo>
                <a:cubicBezTo>
                  <a:pt x="99980" y="38628"/>
                  <a:pt x="102097" y="63499"/>
                  <a:pt x="92572" y="66674"/>
                </a:cubicBezTo>
                <a:cubicBezTo>
                  <a:pt x="83047" y="69849"/>
                  <a:pt x="50768" y="55032"/>
                  <a:pt x="38597" y="47624"/>
                </a:cubicBezTo>
                <a:cubicBezTo>
                  <a:pt x="26426" y="40216"/>
                  <a:pt x="-4265" y="10053"/>
                  <a:pt x="497" y="3174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: 図形 1053">
            <a:extLst>
              <a:ext uri="{FF2B5EF4-FFF2-40B4-BE49-F238E27FC236}">
                <a16:creationId xmlns:a16="http://schemas.microsoft.com/office/drawing/2014/main" id="{DCBA1CFF-20C5-4274-9923-876D4C0517F6}"/>
              </a:ext>
            </a:extLst>
          </p:cNvPr>
          <p:cNvSpPr/>
          <p:nvPr/>
        </p:nvSpPr>
        <p:spPr>
          <a:xfrm>
            <a:off x="4716580" y="3336928"/>
            <a:ext cx="176151" cy="574678"/>
          </a:xfrm>
          <a:custGeom>
            <a:avLst/>
            <a:gdLst>
              <a:gd name="connsiteX0" fmla="*/ 176095 w 176151"/>
              <a:gd name="connsiteY0" fmla="*/ 3172 h 574678"/>
              <a:gd name="connsiteX1" fmla="*/ 128470 w 176151"/>
              <a:gd name="connsiteY1" fmla="*/ 317497 h 574678"/>
              <a:gd name="connsiteX2" fmla="*/ 103070 w 176151"/>
              <a:gd name="connsiteY2" fmla="*/ 396872 h 574678"/>
              <a:gd name="connsiteX3" fmla="*/ 87195 w 176151"/>
              <a:gd name="connsiteY3" fmla="*/ 574672 h 574678"/>
              <a:gd name="connsiteX4" fmla="*/ 64970 w 176151"/>
              <a:gd name="connsiteY4" fmla="*/ 403222 h 574678"/>
              <a:gd name="connsiteX5" fmla="*/ 1470 w 176151"/>
              <a:gd name="connsiteY5" fmla="*/ 295272 h 574678"/>
              <a:gd name="connsiteX6" fmla="*/ 134820 w 176151"/>
              <a:gd name="connsiteY6" fmla="*/ 161922 h 574678"/>
              <a:gd name="connsiteX7" fmla="*/ 176095 w 176151"/>
              <a:gd name="connsiteY7" fmla="*/ 3172 h 574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151" h="574678">
                <a:moveTo>
                  <a:pt x="176095" y="3172"/>
                </a:moveTo>
                <a:cubicBezTo>
                  <a:pt x="175037" y="29101"/>
                  <a:pt x="140641" y="251880"/>
                  <a:pt x="128470" y="317497"/>
                </a:cubicBezTo>
                <a:cubicBezTo>
                  <a:pt x="116299" y="383114"/>
                  <a:pt x="109949" y="354010"/>
                  <a:pt x="103070" y="396872"/>
                </a:cubicBezTo>
                <a:cubicBezTo>
                  <a:pt x="96191" y="439735"/>
                  <a:pt x="93545" y="573614"/>
                  <a:pt x="87195" y="574672"/>
                </a:cubicBezTo>
                <a:cubicBezTo>
                  <a:pt x="80845" y="575730"/>
                  <a:pt x="79257" y="449789"/>
                  <a:pt x="64970" y="403222"/>
                </a:cubicBezTo>
                <a:cubicBezTo>
                  <a:pt x="50682" y="356655"/>
                  <a:pt x="-10172" y="335489"/>
                  <a:pt x="1470" y="295272"/>
                </a:cubicBezTo>
                <a:cubicBezTo>
                  <a:pt x="13112" y="255055"/>
                  <a:pt x="106245" y="206372"/>
                  <a:pt x="134820" y="161922"/>
                </a:cubicBezTo>
                <a:cubicBezTo>
                  <a:pt x="163395" y="117472"/>
                  <a:pt x="177153" y="-22757"/>
                  <a:pt x="176095" y="3172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: 図形 1057">
            <a:extLst>
              <a:ext uri="{FF2B5EF4-FFF2-40B4-BE49-F238E27FC236}">
                <a16:creationId xmlns:a16="http://schemas.microsoft.com/office/drawing/2014/main" id="{0F976C8D-F18B-4A72-8A70-0A3C2175C78E}"/>
              </a:ext>
            </a:extLst>
          </p:cNvPr>
          <p:cNvSpPr/>
          <p:nvPr/>
        </p:nvSpPr>
        <p:spPr>
          <a:xfrm>
            <a:off x="7102662" y="1061718"/>
            <a:ext cx="804499" cy="1684191"/>
          </a:xfrm>
          <a:custGeom>
            <a:avLst/>
            <a:gdLst>
              <a:gd name="connsiteX0" fmla="*/ 30505 w 804499"/>
              <a:gd name="connsiteY0" fmla="*/ 30482 h 1684191"/>
              <a:gd name="connsiteX1" fmla="*/ 98238 w 804499"/>
              <a:gd name="connsiteY1" fmla="*/ 30482 h 1684191"/>
              <a:gd name="connsiteX2" fmla="*/ 305671 w 804499"/>
              <a:gd name="connsiteY2" fmla="*/ 72815 h 1684191"/>
              <a:gd name="connsiteX3" fmla="*/ 606238 w 804499"/>
              <a:gd name="connsiteY3" fmla="*/ 288715 h 1684191"/>
              <a:gd name="connsiteX4" fmla="*/ 707838 w 804499"/>
              <a:gd name="connsiteY4" fmla="*/ 631615 h 1684191"/>
              <a:gd name="connsiteX5" fmla="*/ 792505 w 804499"/>
              <a:gd name="connsiteY5" fmla="*/ 970282 h 1684191"/>
              <a:gd name="connsiteX6" fmla="*/ 796738 w 804499"/>
              <a:gd name="connsiteY6" fmla="*/ 1660315 h 1684191"/>
              <a:gd name="connsiteX7" fmla="*/ 724771 w 804499"/>
              <a:gd name="connsiteY7" fmla="*/ 1469815 h 1684191"/>
              <a:gd name="connsiteX8" fmla="*/ 703605 w 804499"/>
              <a:gd name="connsiteY8" fmla="*/ 927949 h 1684191"/>
              <a:gd name="connsiteX9" fmla="*/ 589305 w 804499"/>
              <a:gd name="connsiteY9" fmla="*/ 419949 h 1684191"/>
              <a:gd name="connsiteX10" fmla="*/ 30505 w 804499"/>
              <a:gd name="connsiteY10" fmla="*/ 30482 h 16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4499" h="1684191">
                <a:moveTo>
                  <a:pt x="30505" y="30482"/>
                </a:moveTo>
                <a:cubicBezTo>
                  <a:pt x="-51340" y="-34429"/>
                  <a:pt x="52377" y="23426"/>
                  <a:pt x="98238" y="30482"/>
                </a:cubicBezTo>
                <a:cubicBezTo>
                  <a:pt x="144099" y="37538"/>
                  <a:pt x="221004" y="29776"/>
                  <a:pt x="305671" y="72815"/>
                </a:cubicBezTo>
                <a:cubicBezTo>
                  <a:pt x="390338" y="115854"/>
                  <a:pt x="539210" y="195582"/>
                  <a:pt x="606238" y="288715"/>
                </a:cubicBezTo>
                <a:cubicBezTo>
                  <a:pt x="673266" y="381848"/>
                  <a:pt x="676794" y="518021"/>
                  <a:pt x="707838" y="631615"/>
                </a:cubicBezTo>
                <a:cubicBezTo>
                  <a:pt x="738882" y="745209"/>
                  <a:pt x="777688" y="798832"/>
                  <a:pt x="792505" y="970282"/>
                </a:cubicBezTo>
                <a:cubicBezTo>
                  <a:pt x="807322" y="1141732"/>
                  <a:pt x="808027" y="1577060"/>
                  <a:pt x="796738" y="1660315"/>
                </a:cubicBezTo>
                <a:cubicBezTo>
                  <a:pt x="785449" y="1743571"/>
                  <a:pt x="740293" y="1591876"/>
                  <a:pt x="724771" y="1469815"/>
                </a:cubicBezTo>
                <a:cubicBezTo>
                  <a:pt x="709249" y="1347754"/>
                  <a:pt x="726183" y="1102927"/>
                  <a:pt x="703605" y="927949"/>
                </a:cubicBezTo>
                <a:cubicBezTo>
                  <a:pt x="681027" y="752971"/>
                  <a:pt x="703605" y="572349"/>
                  <a:pt x="589305" y="419949"/>
                </a:cubicBezTo>
                <a:cubicBezTo>
                  <a:pt x="475005" y="267549"/>
                  <a:pt x="112350" y="95393"/>
                  <a:pt x="30505" y="3048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: 図形 1058">
            <a:extLst>
              <a:ext uri="{FF2B5EF4-FFF2-40B4-BE49-F238E27FC236}">
                <a16:creationId xmlns:a16="http://schemas.microsoft.com/office/drawing/2014/main" id="{20680E44-7684-4844-B766-D7EF805D5E7E}"/>
              </a:ext>
            </a:extLst>
          </p:cNvPr>
          <p:cNvSpPr/>
          <p:nvPr/>
        </p:nvSpPr>
        <p:spPr>
          <a:xfrm>
            <a:off x="4698638" y="712820"/>
            <a:ext cx="1783055" cy="1328129"/>
          </a:xfrm>
          <a:custGeom>
            <a:avLst/>
            <a:gdLst>
              <a:gd name="connsiteX0" fmla="*/ 1770664 w 1783055"/>
              <a:gd name="connsiteY0" fmla="*/ 121629 h 1328129"/>
              <a:gd name="connsiteX1" fmla="*/ 1584397 w 1783055"/>
              <a:gd name="connsiteY1" fmla="*/ 91996 h 1328129"/>
              <a:gd name="connsiteX2" fmla="*/ 1118730 w 1783055"/>
              <a:gd name="connsiteY2" fmla="*/ 193596 h 1328129"/>
              <a:gd name="connsiteX3" fmla="*/ 720797 w 1783055"/>
              <a:gd name="connsiteY3" fmla="*/ 498396 h 1328129"/>
              <a:gd name="connsiteX4" fmla="*/ 420230 w 1783055"/>
              <a:gd name="connsiteY4" fmla="*/ 676196 h 1328129"/>
              <a:gd name="connsiteX5" fmla="*/ 178930 w 1783055"/>
              <a:gd name="connsiteY5" fmla="*/ 1091063 h 1328129"/>
              <a:gd name="connsiteX6" fmla="*/ 26530 w 1783055"/>
              <a:gd name="connsiteY6" fmla="*/ 1328129 h 1328129"/>
              <a:gd name="connsiteX7" fmla="*/ 22297 w 1783055"/>
              <a:gd name="connsiteY7" fmla="*/ 1091063 h 1328129"/>
              <a:gd name="connsiteX8" fmla="*/ 18064 w 1783055"/>
              <a:gd name="connsiteY8" fmla="*/ 887863 h 1328129"/>
              <a:gd name="connsiteX9" fmla="*/ 276297 w 1783055"/>
              <a:gd name="connsiteY9" fmla="*/ 536496 h 1328129"/>
              <a:gd name="connsiteX10" fmla="*/ 682697 w 1783055"/>
              <a:gd name="connsiteY10" fmla="*/ 214763 h 1328129"/>
              <a:gd name="connsiteX11" fmla="*/ 1038297 w 1783055"/>
              <a:gd name="connsiteY11" fmla="*/ 53896 h 1328129"/>
              <a:gd name="connsiteX12" fmla="*/ 1262664 w 1783055"/>
              <a:gd name="connsiteY12" fmla="*/ 3096 h 1328129"/>
              <a:gd name="connsiteX13" fmla="*/ 1770664 w 1783055"/>
              <a:gd name="connsiteY13" fmla="*/ 121629 h 1328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83055" h="1328129">
                <a:moveTo>
                  <a:pt x="1770664" y="121629"/>
                </a:moveTo>
                <a:cubicBezTo>
                  <a:pt x="1824286" y="136446"/>
                  <a:pt x="1693053" y="80001"/>
                  <a:pt x="1584397" y="91996"/>
                </a:cubicBezTo>
                <a:cubicBezTo>
                  <a:pt x="1475741" y="103990"/>
                  <a:pt x="1262663" y="125863"/>
                  <a:pt x="1118730" y="193596"/>
                </a:cubicBezTo>
                <a:cubicBezTo>
                  <a:pt x="974797" y="261329"/>
                  <a:pt x="837214" y="417963"/>
                  <a:pt x="720797" y="498396"/>
                </a:cubicBezTo>
                <a:cubicBezTo>
                  <a:pt x="604380" y="578829"/>
                  <a:pt x="510541" y="577418"/>
                  <a:pt x="420230" y="676196"/>
                </a:cubicBezTo>
                <a:cubicBezTo>
                  <a:pt x="329919" y="774974"/>
                  <a:pt x="244547" y="982408"/>
                  <a:pt x="178930" y="1091063"/>
                </a:cubicBezTo>
                <a:cubicBezTo>
                  <a:pt x="113313" y="1199718"/>
                  <a:pt x="52635" y="1328129"/>
                  <a:pt x="26530" y="1328129"/>
                </a:cubicBezTo>
                <a:cubicBezTo>
                  <a:pt x="425" y="1328129"/>
                  <a:pt x="23708" y="1164441"/>
                  <a:pt x="22297" y="1091063"/>
                </a:cubicBezTo>
                <a:cubicBezTo>
                  <a:pt x="20886" y="1017685"/>
                  <a:pt x="-24269" y="980291"/>
                  <a:pt x="18064" y="887863"/>
                </a:cubicBezTo>
                <a:cubicBezTo>
                  <a:pt x="60397" y="795435"/>
                  <a:pt x="165525" y="648679"/>
                  <a:pt x="276297" y="536496"/>
                </a:cubicBezTo>
                <a:cubicBezTo>
                  <a:pt x="387069" y="424313"/>
                  <a:pt x="555697" y="295196"/>
                  <a:pt x="682697" y="214763"/>
                </a:cubicBezTo>
                <a:cubicBezTo>
                  <a:pt x="809697" y="134330"/>
                  <a:pt x="941636" y="89174"/>
                  <a:pt x="1038297" y="53896"/>
                </a:cubicBezTo>
                <a:cubicBezTo>
                  <a:pt x="1134958" y="18618"/>
                  <a:pt x="1143425" y="-9604"/>
                  <a:pt x="1262664" y="3096"/>
                </a:cubicBezTo>
                <a:cubicBezTo>
                  <a:pt x="1381903" y="15796"/>
                  <a:pt x="1717042" y="106812"/>
                  <a:pt x="1770664" y="12162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: 図形 1059">
            <a:extLst>
              <a:ext uri="{FF2B5EF4-FFF2-40B4-BE49-F238E27FC236}">
                <a16:creationId xmlns:a16="http://schemas.microsoft.com/office/drawing/2014/main" id="{C841B5FD-9CEE-408D-8946-4AD1A7731CAF}"/>
              </a:ext>
            </a:extLst>
          </p:cNvPr>
          <p:cNvSpPr/>
          <p:nvPr/>
        </p:nvSpPr>
        <p:spPr>
          <a:xfrm>
            <a:off x="7975887" y="2257247"/>
            <a:ext cx="126879" cy="1144992"/>
          </a:xfrm>
          <a:custGeom>
            <a:avLst/>
            <a:gdLst>
              <a:gd name="connsiteX0" fmla="*/ 71680 w 126879"/>
              <a:gd name="connsiteY0" fmla="*/ 16053 h 1144992"/>
              <a:gd name="connsiteX1" fmla="*/ 71680 w 126879"/>
              <a:gd name="connsiteY1" fmla="*/ 79553 h 1144992"/>
              <a:gd name="connsiteX2" fmla="*/ 3946 w 126879"/>
              <a:gd name="connsiteY2" fmla="*/ 485953 h 1144992"/>
              <a:gd name="connsiteX3" fmla="*/ 20880 w 126879"/>
              <a:gd name="connsiteY3" fmla="*/ 888120 h 1144992"/>
              <a:gd name="connsiteX4" fmla="*/ 126713 w 126879"/>
              <a:gd name="connsiteY4" fmla="*/ 1137886 h 1144992"/>
              <a:gd name="connsiteX5" fmla="*/ 46280 w 126879"/>
              <a:gd name="connsiteY5" fmla="*/ 612953 h 1144992"/>
              <a:gd name="connsiteX6" fmla="*/ 84380 w 126879"/>
              <a:gd name="connsiteY6" fmla="*/ 282753 h 1144992"/>
              <a:gd name="connsiteX7" fmla="*/ 71680 w 126879"/>
              <a:gd name="connsiteY7" fmla="*/ 16053 h 1144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879" h="1144992">
                <a:moveTo>
                  <a:pt x="71680" y="16053"/>
                </a:moveTo>
                <a:cubicBezTo>
                  <a:pt x="69563" y="-17814"/>
                  <a:pt x="82969" y="1236"/>
                  <a:pt x="71680" y="79553"/>
                </a:cubicBezTo>
                <a:cubicBezTo>
                  <a:pt x="60391" y="157870"/>
                  <a:pt x="12413" y="351192"/>
                  <a:pt x="3946" y="485953"/>
                </a:cubicBezTo>
                <a:cubicBezTo>
                  <a:pt x="-4521" y="620714"/>
                  <a:pt x="419" y="779465"/>
                  <a:pt x="20880" y="888120"/>
                </a:cubicBezTo>
                <a:cubicBezTo>
                  <a:pt x="41341" y="996775"/>
                  <a:pt x="122480" y="1183747"/>
                  <a:pt x="126713" y="1137886"/>
                </a:cubicBezTo>
                <a:cubicBezTo>
                  <a:pt x="130946" y="1092025"/>
                  <a:pt x="53335" y="755475"/>
                  <a:pt x="46280" y="612953"/>
                </a:cubicBezTo>
                <a:cubicBezTo>
                  <a:pt x="39225" y="470431"/>
                  <a:pt x="78030" y="375886"/>
                  <a:pt x="84380" y="282753"/>
                </a:cubicBezTo>
                <a:cubicBezTo>
                  <a:pt x="90730" y="189620"/>
                  <a:pt x="73797" y="49920"/>
                  <a:pt x="71680" y="1605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: 図形 1060">
            <a:extLst>
              <a:ext uri="{FF2B5EF4-FFF2-40B4-BE49-F238E27FC236}">
                <a16:creationId xmlns:a16="http://schemas.microsoft.com/office/drawing/2014/main" id="{71F7461D-B6BF-4F38-B483-49225162CE2B}"/>
              </a:ext>
            </a:extLst>
          </p:cNvPr>
          <p:cNvSpPr/>
          <p:nvPr/>
        </p:nvSpPr>
        <p:spPr>
          <a:xfrm>
            <a:off x="7461317" y="830824"/>
            <a:ext cx="444467" cy="606728"/>
          </a:xfrm>
          <a:custGeom>
            <a:avLst/>
            <a:gdLst>
              <a:gd name="connsiteX0" fmla="*/ 23216 w 444467"/>
              <a:gd name="connsiteY0" fmla="*/ 15843 h 606728"/>
              <a:gd name="connsiteX1" fmla="*/ 57083 w 444467"/>
              <a:gd name="connsiteY1" fmla="*/ 75109 h 606728"/>
              <a:gd name="connsiteX2" fmla="*/ 311083 w 444467"/>
              <a:gd name="connsiteY2" fmla="*/ 274076 h 606728"/>
              <a:gd name="connsiteX3" fmla="*/ 404216 w 444467"/>
              <a:gd name="connsiteY3" fmla="*/ 464576 h 606728"/>
              <a:gd name="connsiteX4" fmla="*/ 442316 w 444467"/>
              <a:gd name="connsiteY4" fmla="*/ 604276 h 606728"/>
              <a:gd name="connsiteX5" fmla="*/ 344950 w 444467"/>
              <a:gd name="connsiteY5" fmla="*/ 346043 h 606728"/>
              <a:gd name="connsiteX6" fmla="*/ 23216 w 444467"/>
              <a:gd name="connsiteY6" fmla="*/ 15843 h 606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467" h="606728">
                <a:moveTo>
                  <a:pt x="23216" y="15843"/>
                </a:moveTo>
                <a:cubicBezTo>
                  <a:pt x="-24762" y="-29313"/>
                  <a:pt x="9105" y="32070"/>
                  <a:pt x="57083" y="75109"/>
                </a:cubicBezTo>
                <a:cubicBezTo>
                  <a:pt x="105061" y="118148"/>
                  <a:pt x="253228" y="209165"/>
                  <a:pt x="311083" y="274076"/>
                </a:cubicBezTo>
                <a:cubicBezTo>
                  <a:pt x="368938" y="338987"/>
                  <a:pt x="382344" y="409543"/>
                  <a:pt x="404216" y="464576"/>
                </a:cubicBezTo>
                <a:cubicBezTo>
                  <a:pt x="426088" y="519609"/>
                  <a:pt x="452194" y="624032"/>
                  <a:pt x="442316" y="604276"/>
                </a:cubicBezTo>
                <a:cubicBezTo>
                  <a:pt x="432438" y="584521"/>
                  <a:pt x="412683" y="437060"/>
                  <a:pt x="344950" y="346043"/>
                </a:cubicBezTo>
                <a:cubicBezTo>
                  <a:pt x="277217" y="255026"/>
                  <a:pt x="71194" y="60999"/>
                  <a:pt x="23216" y="1584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: 図形 1061">
            <a:extLst>
              <a:ext uri="{FF2B5EF4-FFF2-40B4-BE49-F238E27FC236}">
                <a16:creationId xmlns:a16="http://schemas.microsoft.com/office/drawing/2014/main" id="{E4CF2A06-0F49-4F08-96FA-6AC45CA8642F}"/>
              </a:ext>
            </a:extLst>
          </p:cNvPr>
          <p:cNvSpPr/>
          <p:nvPr/>
        </p:nvSpPr>
        <p:spPr>
          <a:xfrm>
            <a:off x="5884219" y="673070"/>
            <a:ext cx="1049209" cy="310723"/>
          </a:xfrm>
          <a:custGeom>
            <a:avLst/>
            <a:gdLst>
              <a:gd name="connsiteX0" fmla="*/ 1045748 w 1049209"/>
              <a:gd name="connsiteY0" fmla="*/ 296363 h 310723"/>
              <a:gd name="connsiteX1" fmla="*/ 986481 w 1049209"/>
              <a:gd name="connsiteY1" fmla="*/ 287897 h 310723"/>
              <a:gd name="connsiteX2" fmla="*/ 677448 w 1049209"/>
              <a:gd name="connsiteY2" fmla="*/ 165130 h 310723"/>
              <a:gd name="connsiteX3" fmla="*/ 376881 w 1049209"/>
              <a:gd name="connsiteY3" fmla="*/ 84697 h 310723"/>
              <a:gd name="connsiteX4" fmla="*/ 97481 w 1049209"/>
              <a:gd name="connsiteY4" fmla="*/ 55063 h 310723"/>
              <a:gd name="connsiteX5" fmla="*/ 12814 w 1049209"/>
              <a:gd name="connsiteY5" fmla="*/ 55063 h 310723"/>
              <a:gd name="connsiteX6" fmla="*/ 343014 w 1049209"/>
              <a:gd name="connsiteY6" fmla="*/ 30 h 310723"/>
              <a:gd name="connsiteX7" fmla="*/ 393814 w 1049209"/>
              <a:gd name="connsiteY7" fmla="*/ 63530 h 310723"/>
              <a:gd name="connsiteX8" fmla="*/ 973781 w 1049209"/>
              <a:gd name="connsiteY8" fmla="*/ 292130 h 310723"/>
              <a:gd name="connsiteX9" fmla="*/ 1045748 w 1049209"/>
              <a:gd name="connsiteY9" fmla="*/ 296363 h 31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9209" h="310723">
                <a:moveTo>
                  <a:pt x="1045748" y="296363"/>
                </a:moveTo>
                <a:cubicBezTo>
                  <a:pt x="1047865" y="295657"/>
                  <a:pt x="1047864" y="309769"/>
                  <a:pt x="986481" y="287897"/>
                </a:cubicBezTo>
                <a:cubicBezTo>
                  <a:pt x="925098" y="266025"/>
                  <a:pt x="779048" y="198997"/>
                  <a:pt x="677448" y="165130"/>
                </a:cubicBezTo>
                <a:cubicBezTo>
                  <a:pt x="575848" y="131263"/>
                  <a:pt x="473542" y="103041"/>
                  <a:pt x="376881" y="84697"/>
                </a:cubicBezTo>
                <a:cubicBezTo>
                  <a:pt x="280220" y="66353"/>
                  <a:pt x="158159" y="60002"/>
                  <a:pt x="97481" y="55063"/>
                </a:cubicBezTo>
                <a:cubicBezTo>
                  <a:pt x="36803" y="50124"/>
                  <a:pt x="-28108" y="64235"/>
                  <a:pt x="12814" y="55063"/>
                </a:cubicBezTo>
                <a:cubicBezTo>
                  <a:pt x="53736" y="45891"/>
                  <a:pt x="279514" y="-1381"/>
                  <a:pt x="343014" y="30"/>
                </a:cubicBezTo>
                <a:cubicBezTo>
                  <a:pt x="406514" y="1441"/>
                  <a:pt x="288686" y="14847"/>
                  <a:pt x="393814" y="63530"/>
                </a:cubicBezTo>
                <a:cubicBezTo>
                  <a:pt x="498942" y="112213"/>
                  <a:pt x="870770" y="253324"/>
                  <a:pt x="973781" y="292130"/>
                </a:cubicBezTo>
                <a:cubicBezTo>
                  <a:pt x="1076792" y="330936"/>
                  <a:pt x="1043631" y="297069"/>
                  <a:pt x="1045748" y="29636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: 図形 1062">
            <a:extLst>
              <a:ext uri="{FF2B5EF4-FFF2-40B4-BE49-F238E27FC236}">
                <a16:creationId xmlns:a16="http://schemas.microsoft.com/office/drawing/2014/main" id="{4EB41C94-4CA5-4542-9F7F-637FA422A282}"/>
              </a:ext>
            </a:extLst>
          </p:cNvPr>
          <p:cNvSpPr/>
          <p:nvPr/>
        </p:nvSpPr>
        <p:spPr>
          <a:xfrm>
            <a:off x="6069224" y="544597"/>
            <a:ext cx="835987" cy="280924"/>
          </a:xfrm>
          <a:custGeom>
            <a:avLst/>
            <a:gdLst>
              <a:gd name="connsiteX0" fmla="*/ 835343 w 835987"/>
              <a:gd name="connsiteY0" fmla="*/ 280903 h 280924"/>
              <a:gd name="connsiteX1" fmla="*/ 627909 w 835987"/>
              <a:gd name="connsiteY1" fmla="*/ 179303 h 280924"/>
              <a:gd name="connsiteX2" fmla="*/ 471276 w 835987"/>
              <a:gd name="connsiteY2" fmla="*/ 77703 h 280924"/>
              <a:gd name="connsiteX3" fmla="*/ 1376 w 835987"/>
              <a:gd name="connsiteY3" fmla="*/ 103103 h 280924"/>
              <a:gd name="connsiteX4" fmla="*/ 331576 w 835987"/>
              <a:gd name="connsiteY4" fmla="*/ 43836 h 280924"/>
              <a:gd name="connsiteX5" fmla="*/ 450109 w 835987"/>
              <a:gd name="connsiteY5" fmla="*/ 5736 h 280924"/>
              <a:gd name="connsiteX6" fmla="*/ 555943 w 835987"/>
              <a:gd name="connsiteY6" fmla="*/ 170836 h 280924"/>
              <a:gd name="connsiteX7" fmla="*/ 835343 w 835987"/>
              <a:gd name="connsiteY7" fmla="*/ 280903 h 28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5987" h="280924">
                <a:moveTo>
                  <a:pt x="835343" y="280903"/>
                </a:moveTo>
                <a:cubicBezTo>
                  <a:pt x="847337" y="282314"/>
                  <a:pt x="688587" y="213170"/>
                  <a:pt x="627909" y="179303"/>
                </a:cubicBezTo>
                <a:cubicBezTo>
                  <a:pt x="567231" y="145436"/>
                  <a:pt x="575698" y="90403"/>
                  <a:pt x="471276" y="77703"/>
                </a:cubicBezTo>
                <a:cubicBezTo>
                  <a:pt x="366854" y="65003"/>
                  <a:pt x="24659" y="108747"/>
                  <a:pt x="1376" y="103103"/>
                </a:cubicBezTo>
                <a:cubicBezTo>
                  <a:pt x="-21907" y="97459"/>
                  <a:pt x="256787" y="60064"/>
                  <a:pt x="331576" y="43836"/>
                </a:cubicBezTo>
                <a:cubicBezTo>
                  <a:pt x="406365" y="27608"/>
                  <a:pt x="412715" y="-15431"/>
                  <a:pt x="450109" y="5736"/>
                </a:cubicBezTo>
                <a:cubicBezTo>
                  <a:pt x="487503" y="26903"/>
                  <a:pt x="497382" y="127797"/>
                  <a:pt x="555943" y="170836"/>
                </a:cubicBezTo>
                <a:cubicBezTo>
                  <a:pt x="614504" y="213875"/>
                  <a:pt x="823349" y="279492"/>
                  <a:pt x="835343" y="28090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: 図形 1063">
            <a:extLst>
              <a:ext uri="{FF2B5EF4-FFF2-40B4-BE49-F238E27FC236}">
                <a16:creationId xmlns:a16="http://schemas.microsoft.com/office/drawing/2014/main" id="{A003C092-BEC6-4971-9760-69D6006E140C}"/>
              </a:ext>
            </a:extLst>
          </p:cNvPr>
          <p:cNvSpPr/>
          <p:nvPr/>
        </p:nvSpPr>
        <p:spPr>
          <a:xfrm>
            <a:off x="7300018" y="882052"/>
            <a:ext cx="703055" cy="673428"/>
          </a:xfrm>
          <a:custGeom>
            <a:avLst/>
            <a:gdLst>
              <a:gd name="connsiteX0" fmla="*/ 4190 w 703055"/>
              <a:gd name="connsiteY0" fmla="*/ 4105 h 673428"/>
              <a:gd name="connsiteX1" fmla="*/ 160823 w 703055"/>
              <a:gd name="connsiteY1" fmla="*/ 59138 h 673428"/>
              <a:gd name="connsiteX2" fmla="*/ 308990 w 703055"/>
              <a:gd name="connsiteY2" fmla="*/ 203072 h 673428"/>
              <a:gd name="connsiteX3" fmla="*/ 486790 w 703055"/>
              <a:gd name="connsiteY3" fmla="*/ 376638 h 673428"/>
              <a:gd name="connsiteX4" fmla="*/ 702690 w 703055"/>
              <a:gd name="connsiteY4" fmla="*/ 672972 h 673428"/>
              <a:gd name="connsiteX5" fmla="*/ 533357 w 703055"/>
              <a:gd name="connsiteY5" fmla="*/ 440138 h 673428"/>
              <a:gd name="connsiteX6" fmla="*/ 347090 w 703055"/>
              <a:gd name="connsiteY6" fmla="*/ 270805 h 673428"/>
              <a:gd name="connsiteX7" fmla="*/ 338623 w 703055"/>
              <a:gd name="connsiteY7" fmla="*/ 160738 h 673428"/>
              <a:gd name="connsiteX8" fmla="*/ 4190 w 703055"/>
              <a:gd name="connsiteY8" fmla="*/ 4105 h 67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3055" h="673428">
                <a:moveTo>
                  <a:pt x="4190" y="4105"/>
                </a:moveTo>
                <a:cubicBezTo>
                  <a:pt x="-25443" y="-12828"/>
                  <a:pt x="110023" y="25977"/>
                  <a:pt x="160823" y="59138"/>
                </a:cubicBezTo>
                <a:cubicBezTo>
                  <a:pt x="211623" y="92299"/>
                  <a:pt x="308990" y="203072"/>
                  <a:pt x="308990" y="203072"/>
                </a:cubicBezTo>
                <a:cubicBezTo>
                  <a:pt x="363318" y="255989"/>
                  <a:pt x="421173" y="298321"/>
                  <a:pt x="486790" y="376638"/>
                </a:cubicBezTo>
                <a:cubicBezTo>
                  <a:pt x="552407" y="454955"/>
                  <a:pt x="694929" y="662389"/>
                  <a:pt x="702690" y="672972"/>
                </a:cubicBezTo>
                <a:cubicBezTo>
                  <a:pt x="710451" y="683555"/>
                  <a:pt x="592624" y="507166"/>
                  <a:pt x="533357" y="440138"/>
                </a:cubicBezTo>
                <a:cubicBezTo>
                  <a:pt x="474090" y="373110"/>
                  <a:pt x="379546" y="317372"/>
                  <a:pt x="347090" y="270805"/>
                </a:cubicBezTo>
                <a:cubicBezTo>
                  <a:pt x="314634" y="224238"/>
                  <a:pt x="393656" y="208716"/>
                  <a:pt x="338623" y="160738"/>
                </a:cubicBezTo>
                <a:cubicBezTo>
                  <a:pt x="283590" y="112760"/>
                  <a:pt x="33823" y="21038"/>
                  <a:pt x="4190" y="410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: 図形 1064">
            <a:extLst>
              <a:ext uri="{FF2B5EF4-FFF2-40B4-BE49-F238E27FC236}">
                <a16:creationId xmlns:a16="http://schemas.microsoft.com/office/drawing/2014/main" id="{053340A4-B145-4C0D-9178-28D644A65A87}"/>
              </a:ext>
            </a:extLst>
          </p:cNvPr>
          <p:cNvSpPr/>
          <p:nvPr/>
        </p:nvSpPr>
        <p:spPr>
          <a:xfrm>
            <a:off x="6354043" y="509255"/>
            <a:ext cx="851877" cy="292741"/>
          </a:xfrm>
          <a:custGeom>
            <a:avLst/>
            <a:gdLst>
              <a:gd name="connsiteX0" fmla="*/ 838390 w 851877"/>
              <a:gd name="connsiteY0" fmla="*/ 286612 h 292741"/>
              <a:gd name="connsiteX1" fmla="*/ 791824 w 851877"/>
              <a:gd name="connsiteY1" fmla="*/ 231578 h 292741"/>
              <a:gd name="connsiteX2" fmla="*/ 567457 w 851877"/>
              <a:gd name="connsiteY2" fmla="*/ 53778 h 292741"/>
              <a:gd name="connsiteX3" fmla="*/ 368490 w 851877"/>
              <a:gd name="connsiteY3" fmla="*/ 7212 h 292741"/>
              <a:gd name="connsiteX4" fmla="*/ 190 w 851877"/>
              <a:gd name="connsiteY4" fmla="*/ 7212 h 292741"/>
              <a:gd name="connsiteX5" fmla="*/ 321924 w 851877"/>
              <a:gd name="connsiteY5" fmla="*/ 7212 h 292741"/>
              <a:gd name="connsiteX6" fmla="*/ 588624 w 851877"/>
              <a:gd name="connsiteY6" fmla="*/ 104578 h 292741"/>
              <a:gd name="connsiteX7" fmla="*/ 838390 w 851877"/>
              <a:gd name="connsiteY7" fmla="*/ 286612 h 29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1877" h="292741">
                <a:moveTo>
                  <a:pt x="838390" y="286612"/>
                </a:moveTo>
                <a:cubicBezTo>
                  <a:pt x="872257" y="307779"/>
                  <a:pt x="836980" y="270384"/>
                  <a:pt x="791824" y="231578"/>
                </a:cubicBezTo>
                <a:cubicBezTo>
                  <a:pt x="746668" y="192772"/>
                  <a:pt x="638013" y="91172"/>
                  <a:pt x="567457" y="53778"/>
                </a:cubicBezTo>
                <a:cubicBezTo>
                  <a:pt x="496901" y="16384"/>
                  <a:pt x="463034" y="14973"/>
                  <a:pt x="368490" y="7212"/>
                </a:cubicBezTo>
                <a:cubicBezTo>
                  <a:pt x="273946" y="-549"/>
                  <a:pt x="190" y="7212"/>
                  <a:pt x="190" y="7212"/>
                </a:cubicBezTo>
                <a:cubicBezTo>
                  <a:pt x="-7571" y="7212"/>
                  <a:pt x="223852" y="-9016"/>
                  <a:pt x="321924" y="7212"/>
                </a:cubicBezTo>
                <a:cubicBezTo>
                  <a:pt x="419996" y="23440"/>
                  <a:pt x="503252" y="59423"/>
                  <a:pt x="588624" y="104578"/>
                </a:cubicBezTo>
                <a:cubicBezTo>
                  <a:pt x="673996" y="149733"/>
                  <a:pt x="804523" y="265445"/>
                  <a:pt x="838390" y="2866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: 図形 1065">
            <a:extLst>
              <a:ext uri="{FF2B5EF4-FFF2-40B4-BE49-F238E27FC236}">
                <a16:creationId xmlns:a16="http://schemas.microsoft.com/office/drawing/2014/main" id="{3A6637CF-ABD6-4620-AC6C-4B3FBEA5EC5E}"/>
              </a:ext>
            </a:extLst>
          </p:cNvPr>
          <p:cNvSpPr/>
          <p:nvPr/>
        </p:nvSpPr>
        <p:spPr>
          <a:xfrm>
            <a:off x="7543738" y="1343545"/>
            <a:ext cx="338974" cy="1815081"/>
          </a:xfrm>
          <a:custGeom>
            <a:avLst/>
            <a:gdLst>
              <a:gd name="connsiteX0" fmla="*/ 4295 w 338974"/>
              <a:gd name="connsiteY0" fmla="*/ 15355 h 1815081"/>
              <a:gd name="connsiteX1" fmla="*/ 199029 w 338974"/>
              <a:gd name="connsiteY1" fmla="*/ 502188 h 1815081"/>
              <a:gd name="connsiteX2" fmla="*/ 203262 w 338974"/>
              <a:gd name="connsiteY2" fmla="*/ 946688 h 1815081"/>
              <a:gd name="connsiteX3" fmla="*/ 228662 w 338974"/>
              <a:gd name="connsiteY3" fmla="*/ 1433522 h 1815081"/>
              <a:gd name="connsiteX4" fmla="*/ 338729 w 338974"/>
              <a:gd name="connsiteY4" fmla="*/ 1814522 h 1815081"/>
              <a:gd name="connsiteX5" fmla="*/ 194795 w 338974"/>
              <a:gd name="connsiteY5" fmla="*/ 1501255 h 1815081"/>
              <a:gd name="connsiteX6" fmla="*/ 241362 w 338974"/>
              <a:gd name="connsiteY6" fmla="*/ 836622 h 1815081"/>
              <a:gd name="connsiteX7" fmla="*/ 72029 w 338974"/>
              <a:gd name="connsiteY7" fmla="*/ 383655 h 1815081"/>
              <a:gd name="connsiteX8" fmla="*/ 63562 w 338974"/>
              <a:gd name="connsiteY8" fmla="*/ 142355 h 1815081"/>
              <a:gd name="connsiteX9" fmla="*/ 4295 w 338974"/>
              <a:gd name="connsiteY9" fmla="*/ 15355 h 181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8974" h="1815081">
                <a:moveTo>
                  <a:pt x="4295" y="15355"/>
                </a:moveTo>
                <a:cubicBezTo>
                  <a:pt x="26873" y="75327"/>
                  <a:pt x="165868" y="346966"/>
                  <a:pt x="199029" y="502188"/>
                </a:cubicBezTo>
                <a:cubicBezTo>
                  <a:pt x="232190" y="657410"/>
                  <a:pt x="198323" y="791466"/>
                  <a:pt x="203262" y="946688"/>
                </a:cubicBezTo>
                <a:cubicBezTo>
                  <a:pt x="208201" y="1101910"/>
                  <a:pt x="206084" y="1288883"/>
                  <a:pt x="228662" y="1433522"/>
                </a:cubicBezTo>
                <a:cubicBezTo>
                  <a:pt x="251240" y="1578161"/>
                  <a:pt x="344373" y="1803233"/>
                  <a:pt x="338729" y="1814522"/>
                </a:cubicBezTo>
                <a:cubicBezTo>
                  <a:pt x="333085" y="1825811"/>
                  <a:pt x="211023" y="1664238"/>
                  <a:pt x="194795" y="1501255"/>
                </a:cubicBezTo>
                <a:cubicBezTo>
                  <a:pt x="178567" y="1338272"/>
                  <a:pt x="261823" y="1022889"/>
                  <a:pt x="241362" y="836622"/>
                </a:cubicBezTo>
                <a:cubicBezTo>
                  <a:pt x="220901" y="650355"/>
                  <a:pt x="101662" y="499366"/>
                  <a:pt x="72029" y="383655"/>
                </a:cubicBezTo>
                <a:cubicBezTo>
                  <a:pt x="42396" y="267944"/>
                  <a:pt x="72029" y="198094"/>
                  <a:pt x="63562" y="142355"/>
                </a:cubicBezTo>
                <a:cubicBezTo>
                  <a:pt x="55095" y="86616"/>
                  <a:pt x="-18283" y="-44617"/>
                  <a:pt x="4295" y="1535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: 図形 1066">
            <a:extLst>
              <a:ext uri="{FF2B5EF4-FFF2-40B4-BE49-F238E27FC236}">
                <a16:creationId xmlns:a16="http://schemas.microsoft.com/office/drawing/2014/main" id="{C454F5E6-C6EC-40EE-8B22-B03DC201BE17}"/>
              </a:ext>
            </a:extLst>
          </p:cNvPr>
          <p:cNvSpPr/>
          <p:nvPr/>
        </p:nvSpPr>
        <p:spPr>
          <a:xfrm>
            <a:off x="7471793" y="2937906"/>
            <a:ext cx="371537" cy="1462050"/>
          </a:xfrm>
          <a:custGeom>
            <a:avLst/>
            <a:gdLst>
              <a:gd name="connsiteX0" fmla="*/ 266740 w 371537"/>
              <a:gd name="connsiteY0" fmla="*/ 27 h 1462050"/>
              <a:gd name="connsiteX1" fmla="*/ 313307 w 371537"/>
              <a:gd name="connsiteY1" fmla="*/ 419127 h 1462050"/>
              <a:gd name="connsiteX2" fmla="*/ 368340 w 371537"/>
              <a:gd name="connsiteY2" fmla="*/ 812827 h 1462050"/>
              <a:gd name="connsiteX3" fmla="*/ 211707 w 371537"/>
              <a:gd name="connsiteY3" fmla="*/ 1460527 h 1462050"/>
              <a:gd name="connsiteX4" fmla="*/ 262507 w 371537"/>
              <a:gd name="connsiteY4" fmla="*/ 990627 h 1462050"/>
              <a:gd name="connsiteX5" fmla="*/ 122807 w 371537"/>
              <a:gd name="connsiteY5" fmla="*/ 931361 h 1462050"/>
              <a:gd name="connsiteX6" fmla="*/ 40 w 371537"/>
              <a:gd name="connsiteY6" fmla="*/ 969461 h 1462050"/>
              <a:gd name="connsiteX7" fmla="*/ 135507 w 371537"/>
              <a:gd name="connsiteY7" fmla="*/ 635027 h 1462050"/>
              <a:gd name="connsiteX8" fmla="*/ 177840 w 371537"/>
              <a:gd name="connsiteY8" fmla="*/ 440294 h 1462050"/>
              <a:gd name="connsiteX9" fmla="*/ 169374 w 371537"/>
              <a:gd name="connsiteY9" fmla="*/ 397961 h 1462050"/>
              <a:gd name="connsiteX10" fmla="*/ 266740 w 371537"/>
              <a:gd name="connsiteY10" fmla="*/ 27 h 14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1537" h="1462050">
                <a:moveTo>
                  <a:pt x="266740" y="27"/>
                </a:moveTo>
                <a:cubicBezTo>
                  <a:pt x="290729" y="3555"/>
                  <a:pt x="296374" y="283660"/>
                  <a:pt x="313307" y="419127"/>
                </a:cubicBezTo>
                <a:cubicBezTo>
                  <a:pt x="330240" y="554594"/>
                  <a:pt x="385273" y="639260"/>
                  <a:pt x="368340" y="812827"/>
                </a:cubicBezTo>
                <a:cubicBezTo>
                  <a:pt x="351407" y="986394"/>
                  <a:pt x="229346" y="1430894"/>
                  <a:pt x="211707" y="1460527"/>
                </a:cubicBezTo>
                <a:cubicBezTo>
                  <a:pt x="194068" y="1490160"/>
                  <a:pt x="277324" y="1078821"/>
                  <a:pt x="262507" y="990627"/>
                </a:cubicBezTo>
                <a:cubicBezTo>
                  <a:pt x="247690" y="902433"/>
                  <a:pt x="166551" y="934889"/>
                  <a:pt x="122807" y="931361"/>
                </a:cubicBezTo>
                <a:cubicBezTo>
                  <a:pt x="79063" y="927833"/>
                  <a:pt x="-2077" y="1018850"/>
                  <a:pt x="40" y="969461"/>
                </a:cubicBezTo>
                <a:cubicBezTo>
                  <a:pt x="2157" y="920072"/>
                  <a:pt x="105874" y="723222"/>
                  <a:pt x="135507" y="635027"/>
                </a:cubicBezTo>
                <a:cubicBezTo>
                  <a:pt x="165140" y="546832"/>
                  <a:pt x="172196" y="479805"/>
                  <a:pt x="177840" y="440294"/>
                </a:cubicBezTo>
                <a:cubicBezTo>
                  <a:pt x="183484" y="400783"/>
                  <a:pt x="152441" y="464283"/>
                  <a:pt x="169374" y="397961"/>
                </a:cubicBezTo>
                <a:cubicBezTo>
                  <a:pt x="186307" y="331639"/>
                  <a:pt x="242751" y="-3501"/>
                  <a:pt x="266740" y="2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2B82D10C-A3E2-47B5-9292-A2D79766BCAC}"/>
              </a:ext>
            </a:extLst>
          </p:cNvPr>
          <p:cNvSpPr/>
          <p:nvPr/>
        </p:nvSpPr>
        <p:spPr>
          <a:xfrm>
            <a:off x="5602671" y="4246018"/>
            <a:ext cx="617453" cy="235315"/>
          </a:xfrm>
          <a:custGeom>
            <a:avLst/>
            <a:gdLst>
              <a:gd name="connsiteX0" fmla="*/ 616096 w 617453"/>
              <a:gd name="connsiteY0" fmla="*/ 15 h 235315"/>
              <a:gd name="connsiteX1" fmla="*/ 434062 w 617453"/>
              <a:gd name="connsiteY1" fmla="*/ 114315 h 235315"/>
              <a:gd name="connsiteX2" fmla="*/ 298596 w 617453"/>
              <a:gd name="connsiteY2" fmla="*/ 186282 h 235315"/>
              <a:gd name="connsiteX3" fmla="*/ 120796 w 617453"/>
              <a:gd name="connsiteY3" fmla="*/ 232849 h 235315"/>
              <a:gd name="connsiteX4" fmla="*/ 2262 w 617453"/>
              <a:gd name="connsiteY4" fmla="*/ 110082 h 235315"/>
              <a:gd name="connsiteX5" fmla="*/ 53062 w 617453"/>
              <a:gd name="connsiteY5" fmla="*/ 88915 h 235315"/>
              <a:gd name="connsiteX6" fmla="*/ 175829 w 617453"/>
              <a:gd name="connsiteY6" fmla="*/ 93149 h 235315"/>
              <a:gd name="connsiteX7" fmla="*/ 332462 w 617453"/>
              <a:gd name="connsiteY7" fmla="*/ 105849 h 235315"/>
              <a:gd name="connsiteX8" fmla="*/ 616096 w 617453"/>
              <a:gd name="connsiteY8" fmla="*/ 15 h 23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7453" h="235315">
                <a:moveTo>
                  <a:pt x="616096" y="15"/>
                </a:moveTo>
                <a:cubicBezTo>
                  <a:pt x="633029" y="1426"/>
                  <a:pt x="486979" y="83270"/>
                  <a:pt x="434062" y="114315"/>
                </a:cubicBezTo>
                <a:cubicBezTo>
                  <a:pt x="381145" y="145360"/>
                  <a:pt x="350807" y="166526"/>
                  <a:pt x="298596" y="186282"/>
                </a:cubicBezTo>
                <a:cubicBezTo>
                  <a:pt x="246385" y="206038"/>
                  <a:pt x="170185" y="245549"/>
                  <a:pt x="120796" y="232849"/>
                </a:cubicBezTo>
                <a:cubicBezTo>
                  <a:pt x="71407" y="220149"/>
                  <a:pt x="13551" y="134071"/>
                  <a:pt x="2262" y="110082"/>
                </a:cubicBezTo>
                <a:cubicBezTo>
                  <a:pt x="-9027" y="86093"/>
                  <a:pt x="24134" y="91737"/>
                  <a:pt x="53062" y="88915"/>
                </a:cubicBezTo>
                <a:cubicBezTo>
                  <a:pt x="81990" y="86093"/>
                  <a:pt x="129262" y="90327"/>
                  <a:pt x="175829" y="93149"/>
                </a:cubicBezTo>
                <a:cubicBezTo>
                  <a:pt x="222396" y="95971"/>
                  <a:pt x="263318" y="119960"/>
                  <a:pt x="332462" y="105849"/>
                </a:cubicBezTo>
                <a:cubicBezTo>
                  <a:pt x="401606" y="91738"/>
                  <a:pt x="599163" y="-1396"/>
                  <a:pt x="616096" y="15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284B5704-8152-41D0-BB7A-132D8EC36290}"/>
              </a:ext>
            </a:extLst>
          </p:cNvPr>
          <p:cNvSpPr/>
          <p:nvPr/>
        </p:nvSpPr>
        <p:spPr>
          <a:xfrm>
            <a:off x="5282438" y="3578215"/>
            <a:ext cx="180326" cy="136535"/>
          </a:xfrm>
          <a:custGeom>
            <a:avLst/>
            <a:gdLst>
              <a:gd name="connsiteX0" fmla="*/ 762 w 180326"/>
              <a:gd name="connsiteY0" fmla="*/ 10 h 136535"/>
              <a:gd name="connsiteX1" fmla="*/ 15050 w 180326"/>
              <a:gd name="connsiteY1" fmla="*/ 55573 h 136535"/>
              <a:gd name="connsiteX2" fmla="*/ 70612 w 180326"/>
              <a:gd name="connsiteY2" fmla="*/ 80973 h 136535"/>
              <a:gd name="connsiteX3" fmla="*/ 84900 w 180326"/>
              <a:gd name="connsiteY3" fmla="*/ 106373 h 136535"/>
              <a:gd name="connsiteX4" fmla="*/ 99187 w 180326"/>
              <a:gd name="connsiteY4" fmla="*/ 122248 h 136535"/>
              <a:gd name="connsiteX5" fmla="*/ 146812 w 180326"/>
              <a:gd name="connsiteY5" fmla="*/ 134948 h 136535"/>
              <a:gd name="connsiteX6" fmla="*/ 180150 w 180326"/>
              <a:gd name="connsiteY6" fmla="*/ 134948 h 136535"/>
              <a:gd name="connsiteX7" fmla="*/ 132525 w 180326"/>
              <a:gd name="connsiteY7" fmla="*/ 122248 h 136535"/>
              <a:gd name="connsiteX8" fmla="*/ 107125 w 180326"/>
              <a:gd name="connsiteY8" fmla="*/ 115898 h 136535"/>
              <a:gd name="connsiteX9" fmla="*/ 89662 w 180326"/>
              <a:gd name="connsiteY9" fmla="*/ 100023 h 136535"/>
              <a:gd name="connsiteX10" fmla="*/ 73787 w 180326"/>
              <a:gd name="connsiteY10" fmla="*/ 68273 h 136535"/>
              <a:gd name="connsiteX11" fmla="*/ 54737 w 180326"/>
              <a:gd name="connsiteY11" fmla="*/ 61923 h 136535"/>
              <a:gd name="connsiteX12" fmla="*/ 32512 w 180326"/>
              <a:gd name="connsiteY12" fmla="*/ 60335 h 136535"/>
              <a:gd name="connsiteX13" fmla="*/ 762 w 180326"/>
              <a:gd name="connsiteY13" fmla="*/ 10 h 136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0326" h="136535">
                <a:moveTo>
                  <a:pt x="762" y="10"/>
                </a:moveTo>
                <a:cubicBezTo>
                  <a:pt x="-2148" y="-784"/>
                  <a:pt x="3408" y="42079"/>
                  <a:pt x="15050" y="55573"/>
                </a:cubicBezTo>
                <a:cubicBezTo>
                  <a:pt x="26692" y="69067"/>
                  <a:pt x="58970" y="72506"/>
                  <a:pt x="70612" y="80973"/>
                </a:cubicBezTo>
                <a:cubicBezTo>
                  <a:pt x="82254" y="89440"/>
                  <a:pt x="80138" y="99494"/>
                  <a:pt x="84900" y="106373"/>
                </a:cubicBezTo>
                <a:cubicBezTo>
                  <a:pt x="89662" y="113252"/>
                  <a:pt x="88868" y="117486"/>
                  <a:pt x="99187" y="122248"/>
                </a:cubicBezTo>
                <a:cubicBezTo>
                  <a:pt x="109506" y="127010"/>
                  <a:pt x="133318" y="132831"/>
                  <a:pt x="146812" y="134948"/>
                </a:cubicBezTo>
                <a:cubicBezTo>
                  <a:pt x="160306" y="137065"/>
                  <a:pt x="182531" y="137065"/>
                  <a:pt x="180150" y="134948"/>
                </a:cubicBezTo>
                <a:cubicBezTo>
                  <a:pt x="177769" y="132831"/>
                  <a:pt x="144696" y="125423"/>
                  <a:pt x="132525" y="122248"/>
                </a:cubicBezTo>
                <a:cubicBezTo>
                  <a:pt x="120354" y="119073"/>
                  <a:pt x="114269" y="119602"/>
                  <a:pt x="107125" y="115898"/>
                </a:cubicBezTo>
                <a:cubicBezTo>
                  <a:pt x="99981" y="112194"/>
                  <a:pt x="95218" y="107961"/>
                  <a:pt x="89662" y="100023"/>
                </a:cubicBezTo>
                <a:cubicBezTo>
                  <a:pt x="84106" y="92086"/>
                  <a:pt x="79608" y="74623"/>
                  <a:pt x="73787" y="68273"/>
                </a:cubicBezTo>
                <a:cubicBezTo>
                  <a:pt x="67966" y="61923"/>
                  <a:pt x="61616" y="63246"/>
                  <a:pt x="54737" y="61923"/>
                </a:cubicBezTo>
                <a:cubicBezTo>
                  <a:pt x="47858" y="60600"/>
                  <a:pt x="39391" y="62716"/>
                  <a:pt x="32512" y="60335"/>
                </a:cubicBezTo>
                <a:cubicBezTo>
                  <a:pt x="25633" y="57954"/>
                  <a:pt x="3672" y="804"/>
                  <a:pt x="762" y="1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01E1555F-CED8-452A-8C6C-7AB4B4933C83}"/>
              </a:ext>
            </a:extLst>
          </p:cNvPr>
          <p:cNvSpPr/>
          <p:nvPr/>
        </p:nvSpPr>
        <p:spPr>
          <a:xfrm>
            <a:off x="5458826" y="3723186"/>
            <a:ext cx="297008" cy="157165"/>
          </a:xfrm>
          <a:custGeom>
            <a:avLst/>
            <a:gdLst>
              <a:gd name="connsiteX0" fmla="*/ 57 w 297008"/>
              <a:gd name="connsiteY0" fmla="*/ 32 h 157165"/>
              <a:gd name="connsiteX1" fmla="*/ 19107 w 297008"/>
              <a:gd name="connsiteY1" fmla="*/ 57182 h 157165"/>
              <a:gd name="connsiteX2" fmla="*/ 38157 w 297008"/>
              <a:gd name="connsiteY2" fmla="*/ 69882 h 157165"/>
              <a:gd name="connsiteX3" fmla="*/ 97423 w 297008"/>
              <a:gd name="connsiteY3" fmla="*/ 99515 h 157165"/>
              <a:gd name="connsiteX4" fmla="*/ 135523 w 297008"/>
              <a:gd name="connsiteY4" fmla="*/ 76232 h 157165"/>
              <a:gd name="connsiteX5" fmla="*/ 137640 w 297008"/>
              <a:gd name="connsiteY5" fmla="*/ 105865 h 157165"/>
              <a:gd name="connsiteX6" fmla="*/ 171507 w 297008"/>
              <a:gd name="connsiteY6" fmla="*/ 122798 h 157165"/>
              <a:gd name="connsiteX7" fmla="*/ 241357 w 297008"/>
              <a:gd name="connsiteY7" fmla="*/ 148198 h 157165"/>
              <a:gd name="connsiteX8" fmla="*/ 268873 w 297008"/>
              <a:gd name="connsiteY8" fmla="*/ 156665 h 157165"/>
              <a:gd name="connsiteX9" fmla="*/ 296390 w 297008"/>
              <a:gd name="connsiteY9" fmla="*/ 135498 h 157165"/>
              <a:gd name="connsiteX10" fmla="*/ 285807 w 297008"/>
              <a:gd name="connsiteY10" fmla="*/ 139732 h 157165"/>
              <a:gd name="connsiteX11" fmla="*/ 260407 w 297008"/>
              <a:gd name="connsiteY11" fmla="*/ 139732 h 157165"/>
              <a:gd name="connsiteX12" fmla="*/ 207490 w 297008"/>
              <a:gd name="connsiteY12" fmla="*/ 127032 h 157165"/>
              <a:gd name="connsiteX13" fmla="*/ 167273 w 297008"/>
              <a:gd name="connsiteY13" fmla="*/ 107982 h 157165"/>
              <a:gd name="connsiteX14" fmla="*/ 148223 w 297008"/>
              <a:gd name="connsiteY14" fmla="*/ 91048 h 157165"/>
              <a:gd name="connsiteX15" fmla="*/ 139757 w 297008"/>
              <a:gd name="connsiteY15" fmla="*/ 74115 h 157165"/>
              <a:gd name="connsiteX16" fmla="*/ 110123 w 297008"/>
              <a:gd name="connsiteY16" fmla="*/ 84698 h 157165"/>
              <a:gd name="connsiteX17" fmla="*/ 57207 w 297008"/>
              <a:gd name="connsiteY17" fmla="*/ 63532 h 157165"/>
              <a:gd name="connsiteX18" fmla="*/ 25457 w 297008"/>
              <a:gd name="connsiteY18" fmla="*/ 48715 h 157165"/>
              <a:gd name="connsiteX19" fmla="*/ 57 w 297008"/>
              <a:gd name="connsiteY19" fmla="*/ 32 h 15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7008" h="157165">
                <a:moveTo>
                  <a:pt x="57" y="32"/>
                </a:moveTo>
                <a:cubicBezTo>
                  <a:pt x="-1001" y="1443"/>
                  <a:pt x="12757" y="45540"/>
                  <a:pt x="19107" y="57182"/>
                </a:cubicBezTo>
                <a:cubicBezTo>
                  <a:pt x="25457" y="68824"/>
                  <a:pt x="25104" y="62827"/>
                  <a:pt x="38157" y="69882"/>
                </a:cubicBezTo>
                <a:cubicBezTo>
                  <a:pt x="51210" y="76937"/>
                  <a:pt x="81196" y="98457"/>
                  <a:pt x="97423" y="99515"/>
                </a:cubicBezTo>
                <a:cubicBezTo>
                  <a:pt x="113650" y="100573"/>
                  <a:pt x="128820" y="75174"/>
                  <a:pt x="135523" y="76232"/>
                </a:cubicBezTo>
                <a:cubicBezTo>
                  <a:pt x="142226" y="77290"/>
                  <a:pt x="131643" y="98104"/>
                  <a:pt x="137640" y="105865"/>
                </a:cubicBezTo>
                <a:cubicBezTo>
                  <a:pt x="143637" y="113626"/>
                  <a:pt x="154221" y="115743"/>
                  <a:pt x="171507" y="122798"/>
                </a:cubicBezTo>
                <a:cubicBezTo>
                  <a:pt x="188793" y="129853"/>
                  <a:pt x="225129" y="142554"/>
                  <a:pt x="241357" y="148198"/>
                </a:cubicBezTo>
                <a:cubicBezTo>
                  <a:pt x="257585" y="153843"/>
                  <a:pt x="259701" y="158782"/>
                  <a:pt x="268873" y="156665"/>
                </a:cubicBezTo>
                <a:cubicBezTo>
                  <a:pt x="278045" y="154548"/>
                  <a:pt x="293568" y="138320"/>
                  <a:pt x="296390" y="135498"/>
                </a:cubicBezTo>
                <a:cubicBezTo>
                  <a:pt x="299212" y="132676"/>
                  <a:pt x="291804" y="139026"/>
                  <a:pt x="285807" y="139732"/>
                </a:cubicBezTo>
                <a:cubicBezTo>
                  <a:pt x="279810" y="140438"/>
                  <a:pt x="273460" y="141849"/>
                  <a:pt x="260407" y="139732"/>
                </a:cubicBezTo>
                <a:cubicBezTo>
                  <a:pt x="247354" y="137615"/>
                  <a:pt x="223012" y="132324"/>
                  <a:pt x="207490" y="127032"/>
                </a:cubicBezTo>
                <a:cubicBezTo>
                  <a:pt x="191968" y="121740"/>
                  <a:pt x="177151" y="113979"/>
                  <a:pt x="167273" y="107982"/>
                </a:cubicBezTo>
                <a:cubicBezTo>
                  <a:pt x="157395" y="101985"/>
                  <a:pt x="152809" y="96692"/>
                  <a:pt x="148223" y="91048"/>
                </a:cubicBezTo>
                <a:cubicBezTo>
                  <a:pt x="143637" y="85404"/>
                  <a:pt x="146107" y="75173"/>
                  <a:pt x="139757" y="74115"/>
                </a:cubicBezTo>
                <a:cubicBezTo>
                  <a:pt x="133407" y="73057"/>
                  <a:pt x="123881" y="86462"/>
                  <a:pt x="110123" y="84698"/>
                </a:cubicBezTo>
                <a:cubicBezTo>
                  <a:pt x="96365" y="82934"/>
                  <a:pt x="71318" y="69529"/>
                  <a:pt x="57207" y="63532"/>
                </a:cubicBezTo>
                <a:cubicBezTo>
                  <a:pt x="43096" y="57535"/>
                  <a:pt x="31807" y="53654"/>
                  <a:pt x="25457" y="48715"/>
                </a:cubicBezTo>
                <a:cubicBezTo>
                  <a:pt x="19107" y="43776"/>
                  <a:pt x="1115" y="-1379"/>
                  <a:pt x="57" y="3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E70B9286-66CC-4A4D-8809-118A54640BDE}"/>
              </a:ext>
            </a:extLst>
          </p:cNvPr>
          <p:cNvSpPr/>
          <p:nvPr/>
        </p:nvSpPr>
        <p:spPr>
          <a:xfrm>
            <a:off x="5768975" y="3849504"/>
            <a:ext cx="187693" cy="102025"/>
          </a:xfrm>
          <a:custGeom>
            <a:avLst/>
            <a:gdLst>
              <a:gd name="connsiteX0" fmla="*/ 0 w 187693"/>
              <a:gd name="connsiteY0" fmla="*/ 184 h 102025"/>
              <a:gd name="connsiteX1" fmla="*/ 36513 w 187693"/>
              <a:gd name="connsiteY1" fmla="*/ 58921 h 102025"/>
              <a:gd name="connsiteX2" fmla="*/ 87313 w 187693"/>
              <a:gd name="connsiteY2" fmla="*/ 65271 h 102025"/>
              <a:gd name="connsiteX3" fmla="*/ 103188 w 187693"/>
              <a:gd name="connsiteY3" fmla="*/ 92259 h 102025"/>
              <a:gd name="connsiteX4" fmla="*/ 120650 w 187693"/>
              <a:gd name="connsiteY4" fmla="*/ 98609 h 102025"/>
              <a:gd name="connsiteX5" fmla="*/ 187325 w 187693"/>
              <a:gd name="connsiteY5" fmla="*/ 101784 h 102025"/>
              <a:gd name="connsiteX6" fmla="*/ 146050 w 187693"/>
              <a:gd name="connsiteY6" fmla="*/ 100196 h 102025"/>
              <a:gd name="connsiteX7" fmla="*/ 114300 w 187693"/>
              <a:gd name="connsiteY7" fmla="*/ 87496 h 102025"/>
              <a:gd name="connsiteX8" fmla="*/ 95250 w 187693"/>
              <a:gd name="connsiteY8" fmla="*/ 68446 h 102025"/>
              <a:gd name="connsiteX9" fmla="*/ 80963 w 187693"/>
              <a:gd name="connsiteY9" fmla="*/ 55746 h 102025"/>
              <a:gd name="connsiteX10" fmla="*/ 63500 w 187693"/>
              <a:gd name="connsiteY10" fmla="*/ 52571 h 102025"/>
              <a:gd name="connsiteX11" fmla="*/ 36513 w 187693"/>
              <a:gd name="connsiteY11" fmla="*/ 39871 h 102025"/>
              <a:gd name="connsiteX12" fmla="*/ 0 w 187693"/>
              <a:gd name="connsiteY12" fmla="*/ 184 h 10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7693" h="102025">
                <a:moveTo>
                  <a:pt x="0" y="184"/>
                </a:moveTo>
                <a:cubicBezTo>
                  <a:pt x="0" y="3359"/>
                  <a:pt x="21961" y="48073"/>
                  <a:pt x="36513" y="58921"/>
                </a:cubicBezTo>
                <a:cubicBezTo>
                  <a:pt x="51065" y="69769"/>
                  <a:pt x="76201" y="59715"/>
                  <a:pt x="87313" y="65271"/>
                </a:cubicBezTo>
                <a:cubicBezTo>
                  <a:pt x="98426" y="70827"/>
                  <a:pt x="97632" y="86703"/>
                  <a:pt x="103188" y="92259"/>
                </a:cubicBezTo>
                <a:cubicBezTo>
                  <a:pt x="108744" y="97815"/>
                  <a:pt x="106627" y="97022"/>
                  <a:pt x="120650" y="98609"/>
                </a:cubicBezTo>
                <a:cubicBezTo>
                  <a:pt x="134673" y="100196"/>
                  <a:pt x="183092" y="101520"/>
                  <a:pt x="187325" y="101784"/>
                </a:cubicBezTo>
                <a:cubicBezTo>
                  <a:pt x="191558" y="102048"/>
                  <a:pt x="158221" y="102577"/>
                  <a:pt x="146050" y="100196"/>
                </a:cubicBezTo>
                <a:cubicBezTo>
                  <a:pt x="133879" y="97815"/>
                  <a:pt x="122767" y="92788"/>
                  <a:pt x="114300" y="87496"/>
                </a:cubicBezTo>
                <a:cubicBezTo>
                  <a:pt x="105833" y="82204"/>
                  <a:pt x="100806" y="73738"/>
                  <a:pt x="95250" y="68446"/>
                </a:cubicBezTo>
                <a:cubicBezTo>
                  <a:pt x="89694" y="63154"/>
                  <a:pt x="86255" y="58392"/>
                  <a:pt x="80963" y="55746"/>
                </a:cubicBezTo>
                <a:cubicBezTo>
                  <a:pt x="75671" y="53100"/>
                  <a:pt x="70908" y="55217"/>
                  <a:pt x="63500" y="52571"/>
                </a:cubicBezTo>
                <a:cubicBezTo>
                  <a:pt x="56092" y="49925"/>
                  <a:pt x="44186" y="43840"/>
                  <a:pt x="36513" y="39871"/>
                </a:cubicBezTo>
                <a:cubicBezTo>
                  <a:pt x="28840" y="35902"/>
                  <a:pt x="0" y="-2991"/>
                  <a:pt x="0" y="18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2E193595-DD46-42C4-9863-6CF4AE37DDC6}"/>
              </a:ext>
            </a:extLst>
          </p:cNvPr>
          <p:cNvSpPr/>
          <p:nvPr/>
        </p:nvSpPr>
        <p:spPr>
          <a:xfrm>
            <a:off x="5953082" y="3957622"/>
            <a:ext cx="112756" cy="66161"/>
          </a:xfrm>
          <a:custGeom>
            <a:avLst/>
            <a:gdLst>
              <a:gd name="connsiteX0" fmla="*/ 43 w 112756"/>
              <a:gd name="connsiteY0" fmla="*/ 16 h 66161"/>
              <a:gd name="connsiteX1" fmla="*/ 36556 w 112756"/>
              <a:gd name="connsiteY1" fmla="*/ 34941 h 66161"/>
              <a:gd name="connsiteX2" fmla="*/ 52431 w 112756"/>
              <a:gd name="connsiteY2" fmla="*/ 34941 h 66161"/>
              <a:gd name="connsiteX3" fmla="*/ 74656 w 112756"/>
              <a:gd name="connsiteY3" fmla="*/ 50816 h 66161"/>
              <a:gd name="connsiteX4" fmla="*/ 103231 w 112756"/>
              <a:gd name="connsiteY4" fmla="*/ 65103 h 66161"/>
              <a:gd name="connsiteX5" fmla="*/ 112756 w 112756"/>
              <a:gd name="connsiteY5" fmla="*/ 65103 h 66161"/>
              <a:gd name="connsiteX6" fmla="*/ 112756 w 112756"/>
              <a:gd name="connsiteY6" fmla="*/ 65103 h 66161"/>
              <a:gd name="connsiteX7" fmla="*/ 84181 w 112756"/>
              <a:gd name="connsiteY7" fmla="*/ 52403 h 66161"/>
              <a:gd name="connsiteX8" fmla="*/ 69893 w 112756"/>
              <a:gd name="connsiteY8" fmla="*/ 38116 h 66161"/>
              <a:gd name="connsiteX9" fmla="*/ 44493 w 112756"/>
              <a:gd name="connsiteY9" fmla="*/ 30178 h 66161"/>
              <a:gd name="connsiteX10" fmla="*/ 43 w 112756"/>
              <a:gd name="connsiteY10" fmla="*/ 16 h 66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2756" h="66161">
                <a:moveTo>
                  <a:pt x="43" y="16"/>
                </a:moveTo>
                <a:cubicBezTo>
                  <a:pt x="-1280" y="810"/>
                  <a:pt x="27825" y="29120"/>
                  <a:pt x="36556" y="34941"/>
                </a:cubicBezTo>
                <a:cubicBezTo>
                  <a:pt x="45287" y="40762"/>
                  <a:pt x="46081" y="32295"/>
                  <a:pt x="52431" y="34941"/>
                </a:cubicBezTo>
                <a:cubicBezTo>
                  <a:pt x="58781" y="37587"/>
                  <a:pt x="66189" y="45789"/>
                  <a:pt x="74656" y="50816"/>
                </a:cubicBezTo>
                <a:cubicBezTo>
                  <a:pt x="83123" y="55843"/>
                  <a:pt x="96881" y="62722"/>
                  <a:pt x="103231" y="65103"/>
                </a:cubicBezTo>
                <a:cubicBezTo>
                  <a:pt x="109581" y="67484"/>
                  <a:pt x="112756" y="65103"/>
                  <a:pt x="112756" y="65103"/>
                </a:cubicBezTo>
                <a:lnTo>
                  <a:pt x="112756" y="65103"/>
                </a:lnTo>
                <a:cubicBezTo>
                  <a:pt x="107994" y="62986"/>
                  <a:pt x="91325" y="56901"/>
                  <a:pt x="84181" y="52403"/>
                </a:cubicBezTo>
                <a:cubicBezTo>
                  <a:pt x="77037" y="47905"/>
                  <a:pt x="76508" y="41820"/>
                  <a:pt x="69893" y="38116"/>
                </a:cubicBezTo>
                <a:cubicBezTo>
                  <a:pt x="63278" y="34412"/>
                  <a:pt x="52431" y="33618"/>
                  <a:pt x="44493" y="30178"/>
                </a:cubicBezTo>
                <a:cubicBezTo>
                  <a:pt x="36556" y="26738"/>
                  <a:pt x="1366" y="-778"/>
                  <a:pt x="43" y="1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5148D0FF-9B21-4E10-82F9-709C21ED4355}"/>
              </a:ext>
            </a:extLst>
          </p:cNvPr>
          <p:cNvSpPr/>
          <p:nvPr/>
        </p:nvSpPr>
        <p:spPr>
          <a:xfrm>
            <a:off x="5154580" y="3513137"/>
            <a:ext cx="124624" cy="91736"/>
          </a:xfrm>
          <a:custGeom>
            <a:avLst/>
            <a:gdLst>
              <a:gd name="connsiteX0" fmla="*/ 31 w 124624"/>
              <a:gd name="connsiteY0" fmla="*/ 1 h 91736"/>
              <a:gd name="connsiteX1" fmla="*/ 23844 w 124624"/>
              <a:gd name="connsiteY1" fmla="*/ 49214 h 91736"/>
              <a:gd name="connsiteX2" fmla="*/ 52419 w 124624"/>
              <a:gd name="connsiteY2" fmla="*/ 50801 h 91736"/>
              <a:gd name="connsiteX3" fmla="*/ 65119 w 124624"/>
              <a:gd name="connsiteY3" fmla="*/ 66676 h 91736"/>
              <a:gd name="connsiteX4" fmla="*/ 79406 w 124624"/>
              <a:gd name="connsiteY4" fmla="*/ 79376 h 91736"/>
              <a:gd name="connsiteX5" fmla="*/ 106394 w 124624"/>
              <a:gd name="connsiteY5" fmla="*/ 77789 h 91736"/>
              <a:gd name="connsiteX6" fmla="*/ 123856 w 124624"/>
              <a:gd name="connsiteY6" fmla="*/ 69851 h 91736"/>
              <a:gd name="connsiteX7" fmla="*/ 80994 w 124624"/>
              <a:gd name="connsiteY7" fmla="*/ 87314 h 91736"/>
              <a:gd name="connsiteX8" fmla="*/ 69881 w 124624"/>
              <a:gd name="connsiteY8" fmla="*/ 90489 h 91736"/>
              <a:gd name="connsiteX9" fmla="*/ 55594 w 124624"/>
              <a:gd name="connsiteY9" fmla="*/ 69851 h 91736"/>
              <a:gd name="connsiteX10" fmla="*/ 38131 w 124624"/>
              <a:gd name="connsiteY10" fmla="*/ 66676 h 91736"/>
              <a:gd name="connsiteX11" fmla="*/ 19081 w 124624"/>
              <a:gd name="connsiteY11" fmla="*/ 50801 h 91736"/>
              <a:gd name="connsiteX12" fmla="*/ 31 w 124624"/>
              <a:gd name="connsiteY12" fmla="*/ 1 h 91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4624" h="91736">
                <a:moveTo>
                  <a:pt x="31" y="1"/>
                </a:moveTo>
                <a:cubicBezTo>
                  <a:pt x="825" y="-264"/>
                  <a:pt x="15113" y="40747"/>
                  <a:pt x="23844" y="49214"/>
                </a:cubicBezTo>
                <a:cubicBezTo>
                  <a:pt x="32575" y="57681"/>
                  <a:pt x="45540" y="47891"/>
                  <a:pt x="52419" y="50801"/>
                </a:cubicBezTo>
                <a:cubicBezTo>
                  <a:pt x="59298" y="53711"/>
                  <a:pt x="60621" y="61914"/>
                  <a:pt x="65119" y="66676"/>
                </a:cubicBezTo>
                <a:cubicBezTo>
                  <a:pt x="69617" y="71438"/>
                  <a:pt x="72527" y="77524"/>
                  <a:pt x="79406" y="79376"/>
                </a:cubicBezTo>
                <a:cubicBezTo>
                  <a:pt x="86285" y="81228"/>
                  <a:pt x="98986" y="79376"/>
                  <a:pt x="106394" y="77789"/>
                </a:cubicBezTo>
                <a:cubicBezTo>
                  <a:pt x="113802" y="76202"/>
                  <a:pt x="128089" y="68264"/>
                  <a:pt x="123856" y="69851"/>
                </a:cubicBezTo>
                <a:cubicBezTo>
                  <a:pt x="119623" y="71438"/>
                  <a:pt x="89990" y="83874"/>
                  <a:pt x="80994" y="87314"/>
                </a:cubicBezTo>
                <a:cubicBezTo>
                  <a:pt x="71998" y="90754"/>
                  <a:pt x="74114" y="93399"/>
                  <a:pt x="69881" y="90489"/>
                </a:cubicBezTo>
                <a:cubicBezTo>
                  <a:pt x="65648" y="87579"/>
                  <a:pt x="60886" y="73820"/>
                  <a:pt x="55594" y="69851"/>
                </a:cubicBezTo>
                <a:cubicBezTo>
                  <a:pt x="50302" y="65882"/>
                  <a:pt x="44216" y="69851"/>
                  <a:pt x="38131" y="66676"/>
                </a:cubicBezTo>
                <a:cubicBezTo>
                  <a:pt x="32046" y="63501"/>
                  <a:pt x="24637" y="57680"/>
                  <a:pt x="19081" y="50801"/>
                </a:cubicBezTo>
                <a:cubicBezTo>
                  <a:pt x="13525" y="43922"/>
                  <a:pt x="-763" y="266"/>
                  <a:pt x="31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021ACFC0-83AA-4AA9-B2E1-D2DB81080BF5}"/>
              </a:ext>
            </a:extLst>
          </p:cNvPr>
          <p:cNvSpPr/>
          <p:nvPr/>
        </p:nvSpPr>
        <p:spPr>
          <a:xfrm>
            <a:off x="5103275" y="3619147"/>
            <a:ext cx="199787" cy="100287"/>
          </a:xfrm>
          <a:custGeom>
            <a:avLst/>
            <a:gdLst>
              <a:gd name="connsiteX0" fmla="*/ 8 w 199787"/>
              <a:gd name="connsiteY0" fmla="*/ 353 h 100287"/>
              <a:gd name="connsiteX1" fmla="*/ 59275 w 199787"/>
              <a:gd name="connsiteY1" fmla="*/ 82903 h 100287"/>
              <a:gd name="connsiteX2" fmla="*/ 103725 w 199787"/>
              <a:gd name="connsiteY2" fmla="*/ 99836 h 100287"/>
              <a:gd name="connsiteX3" fmla="*/ 146058 w 199787"/>
              <a:gd name="connsiteY3" fmla="*/ 95603 h 100287"/>
              <a:gd name="connsiteX4" fmla="*/ 196858 w 199787"/>
              <a:gd name="connsiteY4" fmla="*/ 97720 h 100287"/>
              <a:gd name="connsiteX5" fmla="*/ 192625 w 199787"/>
              <a:gd name="connsiteY5" fmla="*/ 55386 h 100287"/>
              <a:gd name="connsiteX6" fmla="*/ 184158 w 199787"/>
              <a:gd name="connsiteY6" fmla="*/ 23636 h 100287"/>
              <a:gd name="connsiteX7" fmla="*/ 177808 w 199787"/>
              <a:gd name="connsiteY7" fmla="*/ 53270 h 100287"/>
              <a:gd name="connsiteX8" fmla="*/ 182042 w 199787"/>
              <a:gd name="connsiteY8" fmla="*/ 72320 h 100287"/>
              <a:gd name="connsiteX9" fmla="*/ 154525 w 199787"/>
              <a:gd name="connsiteY9" fmla="*/ 76553 h 100287"/>
              <a:gd name="connsiteX10" fmla="*/ 105842 w 199787"/>
              <a:gd name="connsiteY10" fmla="*/ 78670 h 100287"/>
              <a:gd name="connsiteX11" fmla="*/ 63508 w 199787"/>
              <a:gd name="connsiteY11" fmla="*/ 53270 h 100287"/>
              <a:gd name="connsiteX12" fmla="*/ 8 w 199787"/>
              <a:gd name="connsiteY12" fmla="*/ 353 h 100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9787" h="100287">
                <a:moveTo>
                  <a:pt x="8" y="353"/>
                </a:moveTo>
                <a:cubicBezTo>
                  <a:pt x="-697" y="5292"/>
                  <a:pt x="41989" y="66323"/>
                  <a:pt x="59275" y="82903"/>
                </a:cubicBezTo>
                <a:cubicBezTo>
                  <a:pt x="76561" y="99483"/>
                  <a:pt x="89261" y="97719"/>
                  <a:pt x="103725" y="99836"/>
                </a:cubicBezTo>
                <a:cubicBezTo>
                  <a:pt x="118189" y="101953"/>
                  <a:pt x="130536" y="95956"/>
                  <a:pt x="146058" y="95603"/>
                </a:cubicBezTo>
                <a:cubicBezTo>
                  <a:pt x="161580" y="95250"/>
                  <a:pt x="189097" y="104423"/>
                  <a:pt x="196858" y="97720"/>
                </a:cubicBezTo>
                <a:cubicBezTo>
                  <a:pt x="204619" y="91017"/>
                  <a:pt x="194742" y="67733"/>
                  <a:pt x="192625" y="55386"/>
                </a:cubicBezTo>
                <a:cubicBezTo>
                  <a:pt x="190508" y="43039"/>
                  <a:pt x="186627" y="23989"/>
                  <a:pt x="184158" y="23636"/>
                </a:cubicBezTo>
                <a:cubicBezTo>
                  <a:pt x="181689" y="23283"/>
                  <a:pt x="178161" y="45156"/>
                  <a:pt x="177808" y="53270"/>
                </a:cubicBezTo>
                <a:cubicBezTo>
                  <a:pt x="177455" y="61384"/>
                  <a:pt x="185922" y="68440"/>
                  <a:pt x="182042" y="72320"/>
                </a:cubicBezTo>
                <a:cubicBezTo>
                  <a:pt x="178162" y="76200"/>
                  <a:pt x="167225" y="75495"/>
                  <a:pt x="154525" y="76553"/>
                </a:cubicBezTo>
                <a:cubicBezTo>
                  <a:pt x="141825" y="77611"/>
                  <a:pt x="121011" y="82550"/>
                  <a:pt x="105842" y="78670"/>
                </a:cubicBezTo>
                <a:cubicBezTo>
                  <a:pt x="90673" y="74790"/>
                  <a:pt x="77266" y="62795"/>
                  <a:pt x="63508" y="53270"/>
                </a:cubicBezTo>
                <a:cubicBezTo>
                  <a:pt x="49750" y="43745"/>
                  <a:pt x="713" y="-4586"/>
                  <a:pt x="8" y="353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CF649F91-AF8F-49FD-BC3B-9307D7122249}"/>
              </a:ext>
            </a:extLst>
          </p:cNvPr>
          <p:cNvSpPr/>
          <p:nvPr/>
        </p:nvSpPr>
        <p:spPr>
          <a:xfrm>
            <a:off x="5276646" y="3725862"/>
            <a:ext cx="389153" cy="200463"/>
          </a:xfrm>
          <a:custGeom>
            <a:avLst/>
            <a:gdLst>
              <a:gd name="connsiteX0" fmla="*/ 204 w 389153"/>
              <a:gd name="connsiteY0" fmla="*/ 1 h 200463"/>
              <a:gd name="connsiteX1" fmla="*/ 60529 w 389153"/>
              <a:gd name="connsiteY1" fmla="*/ 49213 h 200463"/>
              <a:gd name="connsiteX2" fmla="*/ 98629 w 389153"/>
              <a:gd name="connsiteY2" fmla="*/ 52388 h 200463"/>
              <a:gd name="connsiteX3" fmla="*/ 127204 w 389153"/>
              <a:gd name="connsiteY3" fmla="*/ 58738 h 200463"/>
              <a:gd name="connsiteX4" fmla="*/ 165304 w 389153"/>
              <a:gd name="connsiteY4" fmla="*/ 90488 h 200463"/>
              <a:gd name="connsiteX5" fmla="*/ 214517 w 389153"/>
              <a:gd name="connsiteY5" fmla="*/ 115888 h 200463"/>
              <a:gd name="connsiteX6" fmla="*/ 268492 w 389153"/>
              <a:gd name="connsiteY6" fmla="*/ 128588 h 200463"/>
              <a:gd name="connsiteX7" fmla="*/ 305004 w 389153"/>
              <a:gd name="connsiteY7" fmla="*/ 138113 h 200463"/>
              <a:gd name="connsiteX8" fmla="*/ 357392 w 389153"/>
              <a:gd name="connsiteY8" fmla="*/ 182563 h 200463"/>
              <a:gd name="connsiteX9" fmla="*/ 389142 w 389153"/>
              <a:gd name="connsiteY9" fmla="*/ 200026 h 200463"/>
              <a:gd name="connsiteX10" fmla="*/ 354217 w 389153"/>
              <a:gd name="connsiteY10" fmla="*/ 166688 h 200463"/>
              <a:gd name="connsiteX11" fmla="*/ 295479 w 389153"/>
              <a:gd name="connsiteY11" fmla="*/ 130176 h 200463"/>
              <a:gd name="connsiteX12" fmla="*/ 233567 w 389153"/>
              <a:gd name="connsiteY12" fmla="*/ 125413 h 200463"/>
              <a:gd name="connsiteX13" fmla="*/ 179592 w 389153"/>
              <a:gd name="connsiteY13" fmla="*/ 95251 h 200463"/>
              <a:gd name="connsiteX14" fmla="*/ 135142 w 389153"/>
              <a:gd name="connsiteY14" fmla="*/ 55563 h 200463"/>
              <a:gd name="connsiteX15" fmla="*/ 114504 w 389153"/>
              <a:gd name="connsiteY15" fmla="*/ 46038 h 200463"/>
              <a:gd name="connsiteX16" fmla="*/ 82754 w 389153"/>
              <a:gd name="connsiteY16" fmla="*/ 47626 h 200463"/>
              <a:gd name="connsiteX17" fmla="*/ 204 w 389153"/>
              <a:gd name="connsiteY17" fmla="*/ 1 h 20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9153" h="200463">
                <a:moveTo>
                  <a:pt x="204" y="1"/>
                </a:moveTo>
                <a:cubicBezTo>
                  <a:pt x="-3500" y="265"/>
                  <a:pt x="44125" y="40482"/>
                  <a:pt x="60529" y="49213"/>
                </a:cubicBezTo>
                <a:cubicBezTo>
                  <a:pt x="76933" y="57944"/>
                  <a:pt x="87517" y="50801"/>
                  <a:pt x="98629" y="52388"/>
                </a:cubicBezTo>
                <a:cubicBezTo>
                  <a:pt x="109741" y="53975"/>
                  <a:pt x="116092" y="52388"/>
                  <a:pt x="127204" y="58738"/>
                </a:cubicBezTo>
                <a:cubicBezTo>
                  <a:pt x="138316" y="65088"/>
                  <a:pt x="150752" y="80963"/>
                  <a:pt x="165304" y="90488"/>
                </a:cubicBezTo>
                <a:cubicBezTo>
                  <a:pt x="179856" y="100013"/>
                  <a:pt x="197319" y="109538"/>
                  <a:pt x="214517" y="115888"/>
                </a:cubicBezTo>
                <a:cubicBezTo>
                  <a:pt x="231715" y="122238"/>
                  <a:pt x="253411" y="124884"/>
                  <a:pt x="268492" y="128588"/>
                </a:cubicBezTo>
                <a:cubicBezTo>
                  <a:pt x="283573" y="132292"/>
                  <a:pt x="290187" y="129117"/>
                  <a:pt x="305004" y="138113"/>
                </a:cubicBezTo>
                <a:cubicBezTo>
                  <a:pt x="319821" y="147109"/>
                  <a:pt x="343369" y="172244"/>
                  <a:pt x="357392" y="182563"/>
                </a:cubicBezTo>
                <a:cubicBezTo>
                  <a:pt x="371415" y="192882"/>
                  <a:pt x="389671" y="202672"/>
                  <a:pt x="389142" y="200026"/>
                </a:cubicBezTo>
                <a:cubicBezTo>
                  <a:pt x="388613" y="197380"/>
                  <a:pt x="369827" y="178330"/>
                  <a:pt x="354217" y="166688"/>
                </a:cubicBezTo>
                <a:cubicBezTo>
                  <a:pt x="338607" y="155046"/>
                  <a:pt x="315587" y="137055"/>
                  <a:pt x="295479" y="130176"/>
                </a:cubicBezTo>
                <a:cubicBezTo>
                  <a:pt x="275371" y="123297"/>
                  <a:pt x="252882" y="131234"/>
                  <a:pt x="233567" y="125413"/>
                </a:cubicBezTo>
                <a:cubicBezTo>
                  <a:pt x="214253" y="119592"/>
                  <a:pt x="195996" y="106893"/>
                  <a:pt x="179592" y="95251"/>
                </a:cubicBezTo>
                <a:cubicBezTo>
                  <a:pt x="163188" y="83609"/>
                  <a:pt x="145990" y="63765"/>
                  <a:pt x="135142" y="55563"/>
                </a:cubicBezTo>
                <a:cubicBezTo>
                  <a:pt x="124294" y="47361"/>
                  <a:pt x="123235" y="47361"/>
                  <a:pt x="114504" y="46038"/>
                </a:cubicBezTo>
                <a:cubicBezTo>
                  <a:pt x="105773" y="44715"/>
                  <a:pt x="98100" y="51330"/>
                  <a:pt x="82754" y="47626"/>
                </a:cubicBezTo>
                <a:cubicBezTo>
                  <a:pt x="67408" y="43922"/>
                  <a:pt x="3908" y="-263"/>
                  <a:pt x="204" y="1"/>
                </a:cubicBezTo>
                <a:close/>
              </a:path>
            </a:pathLst>
          </a:cu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8A05AE9C-6BCC-44FA-ADB6-EE0066CB2370}"/>
              </a:ext>
            </a:extLst>
          </p:cNvPr>
          <p:cNvSpPr/>
          <p:nvPr/>
        </p:nvSpPr>
        <p:spPr>
          <a:xfrm>
            <a:off x="5138526" y="3549324"/>
            <a:ext cx="111416" cy="122618"/>
          </a:xfrm>
          <a:custGeom>
            <a:avLst/>
            <a:gdLst>
              <a:gd name="connsiteX0" fmla="*/ 19262 w 111416"/>
              <a:gd name="connsiteY0" fmla="*/ 326 h 122618"/>
              <a:gd name="connsiteX1" fmla="*/ 62124 w 111416"/>
              <a:gd name="connsiteY1" fmla="*/ 44776 h 122618"/>
              <a:gd name="connsiteX2" fmla="*/ 111337 w 111416"/>
              <a:gd name="connsiteY2" fmla="*/ 63826 h 122618"/>
              <a:gd name="connsiteX3" fmla="*/ 73237 w 111416"/>
              <a:gd name="connsiteY3" fmla="*/ 86051 h 122618"/>
              <a:gd name="connsiteX4" fmla="*/ 58949 w 111416"/>
              <a:gd name="connsiteY4" fmla="*/ 93989 h 122618"/>
              <a:gd name="connsiteX5" fmla="*/ 62124 w 111416"/>
              <a:gd name="connsiteY5" fmla="*/ 122564 h 122618"/>
              <a:gd name="connsiteX6" fmla="*/ 22437 w 111416"/>
              <a:gd name="connsiteY6" fmla="*/ 100339 h 122618"/>
              <a:gd name="connsiteX7" fmla="*/ 212 w 111416"/>
              <a:gd name="connsiteY7" fmla="*/ 70176 h 122618"/>
              <a:gd name="connsiteX8" fmla="*/ 19262 w 111416"/>
              <a:gd name="connsiteY8" fmla="*/ 326 h 12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416" h="122618">
                <a:moveTo>
                  <a:pt x="19262" y="326"/>
                </a:moveTo>
                <a:cubicBezTo>
                  <a:pt x="29581" y="-3907"/>
                  <a:pt x="46778" y="34193"/>
                  <a:pt x="62124" y="44776"/>
                </a:cubicBezTo>
                <a:cubicBezTo>
                  <a:pt x="77470" y="55359"/>
                  <a:pt x="109485" y="56947"/>
                  <a:pt x="111337" y="63826"/>
                </a:cubicBezTo>
                <a:cubicBezTo>
                  <a:pt x="113189" y="70705"/>
                  <a:pt x="81968" y="81024"/>
                  <a:pt x="73237" y="86051"/>
                </a:cubicBezTo>
                <a:cubicBezTo>
                  <a:pt x="64506" y="91078"/>
                  <a:pt x="60801" y="87904"/>
                  <a:pt x="58949" y="93989"/>
                </a:cubicBezTo>
                <a:cubicBezTo>
                  <a:pt x="57097" y="100074"/>
                  <a:pt x="68209" y="121506"/>
                  <a:pt x="62124" y="122564"/>
                </a:cubicBezTo>
                <a:cubicBezTo>
                  <a:pt x="56039" y="123622"/>
                  <a:pt x="32756" y="109070"/>
                  <a:pt x="22437" y="100339"/>
                </a:cubicBezTo>
                <a:cubicBezTo>
                  <a:pt x="12118" y="91608"/>
                  <a:pt x="2064" y="79701"/>
                  <a:pt x="212" y="70176"/>
                </a:cubicBezTo>
                <a:cubicBezTo>
                  <a:pt x="-1640" y="60651"/>
                  <a:pt x="8943" y="4559"/>
                  <a:pt x="19262" y="326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5B5AB2DC-2587-472D-96C3-F422C750BFA1}"/>
              </a:ext>
            </a:extLst>
          </p:cNvPr>
          <p:cNvSpPr/>
          <p:nvPr/>
        </p:nvSpPr>
        <p:spPr>
          <a:xfrm>
            <a:off x="5330765" y="3471625"/>
            <a:ext cx="165061" cy="119455"/>
          </a:xfrm>
          <a:custGeom>
            <a:avLst/>
            <a:gdLst>
              <a:gd name="connsiteX0" fmla="*/ 60 w 165061"/>
              <a:gd name="connsiteY0" fmla="*/ 238 h 119455"/>
              <a:gd name="connsiteX1" fmla="*/ 34985 w 165061"/>
              <a:gd name="connsiteY1" fmla="*/ 46275 h 119455"/>
              <a:gd name="connsiteX2" fmla="*/ 39748 w 165061"/>
              <a:gd name="connsiteY2" fmla="*/ 55800 h 119455"/>
              <a:gd name="connsiteX3" fmla="*/ 55623 w 165061"/>
              <a:gd name="connsiteY3" fmla="*/ 95488 h 119455"/>
              <a:gd name="connsiteX4" fmla="*/ 71498 w 165061"/>
              <a:gd name="connsiteY4" fmla="*/ 87550 h 119455"/>
              <a:gd name="connsiteX5" fmla="*/ 90548 w 165061"/>
              <a:gd name="connsiteY5" fmla="*/ 60563 h 119455"/>
              <a:gd name="connsiteX6" fmla="*/ 98485 w 165061"/>
              <a:gd name="connsiteY6" fmla="*/ 39925 h 119455"/>
              <a:gd name="connsiteX7" fmla="*/ 111185 w 165061"/>
              <a:gd name="connsiteY7" fmla="*/ 51038 h 119455"/>
              <a:gd name="connsiteX8" fmla="*/ 131823 w 165061"/>
              <a:gd name="connsiteY8" fmla="*/ 76438 h 119455"/>
              <a:gd name="connsiteX9" fmla="*/ 146110 w 165061"/>
              <a:gd name="connsiteY9" fmla="*/ 89138 h 119455"/>
              <a:gd name="connsiteX10" fmla="*/ 163573 w 165061"/>
              <a:gd name="connsiteY10" fmla="*/ 108188 h 119455"/>
              <a:gd name="connsiteX11" fmla="*/ 163573 w 165061"/>
              <a:gd name="connsiteY11" fmla="*/ 119300 h 119455"/>
              <a:gd name="connsiteX12" fmla="*/ 158810 w 165061"/>
              <a:gd name="connsiteY12" fmla="*/ 100250 h 119455"/>
              <a:gd name="connsiteX13" fmla="*/ 146110 w 165061"/>
              <a:gd name="connsiteY13" fmla="*/ 78025 h 119455"/>
              <a:gd name="connsiteX14" fmla="*/ 130235 w 165061"/>
              <a:gd name="connsiteY14" fmla="*/ 51038 h 119455"/>
              <a:gd name="connsiteX15" fmla="*/ 109598 w 165061"/>
              <a:gd name="connsiteY15" fmla="*/ 31988 h 119455"/>
              <a:gd name="connsiteX16" fmla="*/ 90548 w 165061"/>
              <a:gd name="connsiteY16" fmla="*/ 52625 h 119455"/>
              <a:gd name="connsiteX17" fmla="*/ 71498 w 165061"/>
              <a:gd name="connsiteY17" fmla="*/ 66913 h 119455"/>
              <a:gd name="connsiteX18" fmla="*/ 57210 w 165061"/>
              <a:gd name="connsiteY18" fmla="*/ 74850 h 119455"/>
              <a:gd name="connsiteX19" fmla="*/ 44510 w 165061"/>
              <a:gd name="connsiteY19" fmla="*/ 68500 h 119455"/>
              <a:gd name="connsiteX20" fmla="*/ 60 w 165061"/>
              <a:gd name="connsiteY20" fmla="*/ 238 h 11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5061" h="119455">
                <a:moveTo>
                  <a:pt x="60" y="238"/>
                </a:moveTo>
                <a:cubicBezTo>
                  <a:pt x="-1527" y="-3466"/>
                  <a:pt x="28370" y="37015"/>
                  <a:pt x="34985" y="46275"/>
                </a:cubicBezTo>
                <a:cubicBezTo>
                  <a:pt x="41600" y="55535"/>
                  <a:pt x="36308" y="47598"/>
                  <a:pt x="39748" y="55800"/>
                </a:cubicBezTo>
                <a:cubicBezTo>
                  <a:pt x="43188" y="64002"/>
                  <a:pt x="50331" y="90196"/>
                  <a:pt x="55623" y="95488"/>
                </a:cubicBezTo>
                <a:cubicBezTo>
                  <a:pt x="60915" y="100780"/>
                  <a:pt x="65677" y="93371"/>
                  <a:pt x="71498" y="87550"/>
                </a:cubicBezTo>
                <a:cubicBezTo>
                  <a:pt x="77319" y="81729"/>
                  <a:pt x="86050" y="68500"/>
                  <a:pt x="90548" y="60563"/>
                </a:cubicBezTo>
                <a:cubicBezTo>
                  <a:pt x="95046" y="52626"/>
                  <a:pt x="95046" y="41512"/>
                  <a:pt x="98485" y="39925"/>
                </a:cubicBezTo>
                <a:cubicBezTo>
                  <a:pt x="101924" y="38338"/>
                  <a:pt x="105629" y="44953"/>
                  <a:pt x="111185" y="51038"/>
                </a:cubicBezTo>
                <a:cubicBezTo>
                  <a:pt x="116741" y="57123"/>
                  <a:pt x="126002" y="70088"/>
                  <a:pt x="131823" y="76438"/>
                </a:cubicBezTo>
                <a:cubicBezTo>
                  <a:pt x="137644" y="82788"/>
                  <a:pt x="140818" y="83846"/>
                  <a:pt x="146110" y="89138"/>
                </a:cubicBezTo>
                <a:cubicBezTo>
                  <a:pt x="151402" y="94430"/>
                  <a:pt x="160663" y="103161"/>
                  <a:pt x="163573" y="108188"/>
                </a:cubicBezTo>
                <a:cubicBezTo>
                  <a:pt x="166483" y="113215"/>
                  <a:pt x="164367" y="120623"/>
                  <a:pt x="163573" y="119300"/>
                </a:cubicBezTo>
                <a:cubicBezTo>
                  <a:pt x="162779" y="117977"/>
                  <a:pt x="161721" y="107129"/>
                  <a:pt x="158810" y="100250"/>
                </a:cubicBezTo>
                <a:cubicBezTo>
                  <a:pt x="155900" y="93371"/>
                  <a:pt x="150872" y="86227"/>
                  <a:pt x="146110" y="78025"/>
                </a:cubicBezTo>
                <a:cubicBezTo>
                  <a:pt x="141348" y="69823"/>
                  <a:pt x="136320" y="58711"/>
                  <a:pt x="130235" y="51038"/>
                </a:cubicBezTo>
                <a:cubicBezTo>
                  <a:pt x="124150" y="43365"/>
                  <a:pt x="116212" y="31724"/>
                  <a:pt x="109598" y="31988"/>
                </a:cubicBezTo>
                <a:cubicBezTo>
                  <a:pt x="102984" y="32252"/>
                  <a:pt x="96898" y="46804"/>
                  <a:pt x="90548" y="52625"/>
                </a:cubicBezTo>
                <a:cubicBezTo>
                  <a:pt x="84198" y="58446"/>
                  <a:pt x="77054" y="63209"/>
                  <a:pt x="71498" y="66913"/>
                </a:cubicBezTo>
                <a:cubicBezTo>
                  <a:pt x="65942" y="70617"/>
                  <a:pt x="61708" y="74586"/>
                  <a:pt x="57210" y="74850"/>
                </a:cubicBezTo>
                <a:cubicBezTo>
                  <a:pt x="52712" y="75115"/>
                  <a:pt x="49537" y="74321"/>
                  <a:pt x="44510" y="68500"/>
                </a:cubicBezTo>
                <a:cubicBezTo>
                  <a:pt x="39483" y="62679"/>
                  <a:pt x="1647" y="3942"/>
                  <a:pt x="60" y="23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56D66B52-EBB5-4C20-AC0B-8D58C31F7335}"/>
              </a:ext>
            </a:extLst>
          </p:cNvPr>
          <p:cNvSpPr/>
          <p:nvPr/>
        </p:nvSpPr>
        <p:spPr>
          <a:xfrm>
            <a:off x="5504970" y="3548667"/>
            <a:ext cx="307377" cy="158225"/>
          </a:xfrm>
          <a:custGeom>
            <a:avLst/>
            <a:gdLst>
              <a:gd name="connsiteX0" fmla="*/ 480 w 307377"/>
              <a:gd name="connsiteY0" fmla="*/ 47021 h 158225"/>
              <a:gd name="connsiteX1" fmla="*/ 52868 w 307377"/>
              <a:gd name="connsiteY1" fmla="*/ 20033 h 158225"/>
              <a:gd name="connsiteX2" fmla="*/ 83030 w 307377"/>
              <a:gd name="connsiteY2" fmla="*/ 18446 h 158225"/>
              <a:gd name="connsiteX3" fmla="*/ 116368 w 307377"/>
              <a:gd name="connsiteY3" fmla="*/ 34321 h 158225"/>
              <a:gd name="connsiteX4" fmla="*/ 135418 w 307377"/>
              <a:gd name="connsiteY4" fmla="*/ 48608 h 158225"/>
              <a:gd name="connsiteX5" fmla="*/ 151293 w 307377"/>
              <a:gd name="connsiteY5" fmla="*/ 75596 h 158225"/>
              <a:gd name="connsiteX6" fmla="*/ 171930 w 307377"/>
              <a:gd name="connsiteY6" fmla="*/ 78771 h 158225"/>
              <a:gd name="connsiteX7" fmla="*/ 200505 w 307377"/>
              <a:gd name="connsiteY7" fmla="*/ 81946 h 158225"/>
              <a:gd name="connsiteX8" fmla="*/ 211618 w 307377"/>
              <a:gd name="connsiteY8" fmla="*/ 85121 h 158225"/>
              <a:gd name="connsiteX9" fmla="*/ 229080 w 307377"/>
              <a:gd name="connsiteY9" fmla="*/ 97821 h 158225"/>
              <a:gd name="connsiteX10" fmla="*/ 264005 w 307377"/>
              <a:gd name="connsiteY10" fmla="*/ 118458 h 158225"/>
              <a:gd name="connsiteX11" fmla="*/ 295755 w 307377"/>
              <a:gd name="connsiteY11" fmla="*/ 147033 h 158225"/>
              <a:gd name="connsiteX12" fmla="*/ 306868 w 307377"/>
              <a:gd name="connsiteY12" fmla="*/ 158146 h 158225"/>
              <a:gd name="connsiteX13" fmla="*/ 281468 w 307377"/>
              <a:gd name="connsiteY13" fmla="*/ 142271 h 158225"/>
              <a:gd name="connsiteX14" fmla="*/ 251305 w 307377"/>
              <a:gd name="connsiteY14" fmla="*/ 91471 h 158225"/>
              <a:gd name="connsiteX15" fmla="*/ 222730 w 307377"/>
              <a:gd name="connsiteY15" fmla="*/ 81946 h 158225"/>
              <a:gd name="connsiteX16" fmla="*/ 170343 w 307377"/>
              <a:gd name="connsiteY16" fmla="*/ 77183 h 158225"/>
              <a:gd name="connsiteX17" fmla="*/ 133830 w 307377"/>
              <a:gd name="connsiteY17" fmla="*/ 69246 h 158225"/>
              <a:gd name="connsiteX18" fmla="*/ 106843 w 307377"/>
              <a:gd name="connsiteY18" fmla="*/ 27971 h 158225"/>
              <a:gd name="connsiteX19" fmla="*/ 86205 w 307377"/>
              <a:gd name="connsiteY19" fmla="*/ 983 h 158225"/>
              <a:gd name="connsiteX20" fmla="*/ 480 w 307377"/>
              <a:gd name="connsiteY20" fmla="*/ 47021 h 15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7377" h="158225">
                <a:moveTo>
                  <a:pt x="480" y="47021"/>
                </a:moveTo>
                <a:cubicBezTo>
                  <a:pt x="-5076" y="50196"/>
                  <a:pt x="39110" y="24795"/>
                  <a:pt x="52868" y="20033"/>
                </a:cubicBezTo>
                <a:cubicBezTo>
                  <a:pt x="66626" y="15271"/>
                  <a:pt x="72447" y="16065"/>
                  <a:pt x="83030" y="18446"/>
                </a:cubicBezTo>
                <a:cubicBezTo>
                  <a:pt x="93613" y="20827"/>
                  <a:pt x="107637" y="29294"/>
                  <a:pt x="116368" y="34321"/>
                </a:cubicBezTo>
                <a:cubicBezTo>
                  <a:pt x="125099" y="39348"/>
                  <a:pt x="129597" y="41729"/>
                  <a:pt x="135418" y="48608"/>
                </a:cubicBezTo>
                <a:cubicBezTo>
                  <a:pt x="141239" y="55487"/>
                  <a:pt x="145208" y="70569"/>
                  <a:pt x="151293" y="75596"/>
                </a:cubicBezTo>
                <a:cubicBezTo>
                  <a:pt x="157378" y="80623"/>
                  <a:pt x="163728" y="77713"/>
                  <a:pt x="171930" y="78771"/>
                </a:cubicBezTo>
                <a:cubicBezTo>
                  <a:pt x="180132" y="79829"/>
                  <a:pt x="193890" y="80888"/>
                  <a:pt x="200505" y="81946"/>
                </a:cubicBezTo>
                <a:cubicBezTo>
                  <a:pt x="207120" y="83004"/>
                  <a:pt x="206856" y="82475"/>
                  <a:pt x="211618" y="85121"/>
                </a:cubicBezTo>
                <a:cubicBezTo>
                  <a:pt x="216380" y="87767"/>
                  <a:pt x="220349" y="92265"/>
                  <a:pt x="229080" y="97821"/>
                </a:cubicBezTo>
                <a:cubicBezTo>
                  <a:pt x="237811" y="103377"/>
                  <a:pt x="252893" y="110256"/>
                  <a:pt x="264005" y="118458"/>
                </a:cubicBezTo>
                <a:cubicBezTo>
                  <a:pt x="275117" y="126660"/>
                  <a:pt x="288611" y="140418"/>
                  <a:pt x="295755" y="147033"/>
                </a:cubicBezTo>
                <a:cubicBezTo>
                  <a:pt x="302899" y="153648"/>
                  <a:pt x="309249" y="158940"/>
                  <a:pt x="306868" y="158146"/>
                </a:cubicBezTo>
                <a:cubicBezTo>
                  <a:pt x="304487" y="157352"/>
                  <a:pt x="290728" y="153383"/>
                  <a:pt x="281468" y="142271"/>
                </a:cubicBezTo>
                <a:cubicBezTo>
                  <a:pt x="272208" y="131159"/>
                  <a:pt x="261095" y="101525"/>
                  <a:pt x="251305" y="91471"/>
                </a:cubicBezTo>
                <a:cubicBezTo>
                  <a:pt x="241515" y="81417"/>
                  <a:pt x="236224" y="84327"/>
                  <a:pt x="222730" y="81946"/>
                </a:cubicBezTo>
                <a:cubicBezTo>
                  <a:pt x="209236" y="79565"/>
                  <a:pt x="185160" y="79300"/>
                  <a:pt x="170343" y="77183"/>
                </a:cubicBezTo>
                <a:cubicBezTo>
                  <a:pt x="155526" y="75066"/>
                  <a:pt x="144413" y="77448"/>
                  <a:pt x="133830" y="69246"/>
                </a:cubicBezTo>
                <a:cubicBezTo>
                  <a:pt x="123247" y="61044"/>
                  <a:pt x="114780" y="39348"/>
                  <a:pt x="106843" y="27971"/>
                </a:cubicBezTo>
                <a:cubicBezTo>
                  <a:pt x="98906" y="16594"/>
                  <a:pt x="102345" y="-4838"/>
                  <a:pt x="86205" y="983"/>
                </a:cubicBezTo>
                <a:cubicBezTo>
                  <a:pt x="70065" y="6804"/>
                  <a:pt x="6036" y="43846"/>
                  <a:pt x="480" y="4702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5F3EA3A8-28F8-4605-B5C0-87B4FD29FB5E}"/>
              </a:ext>
            </a:extLst>
          </p:cNvPr>
          <p:cNvSpPr/>
          <p:nvPr/>
        </p:nvSpPr>
        <p:spPr>
          <a:xfrm>
            <a:off x="5600414" y="3659046"/>
            <a:ext cx="65423" cy="113097"/>
          </a:xfrm>
          <a:custGeom>
            <a:avLst/>
            <a:gdLst>
              <a:gd name="connsiteX0" fmla="*/ 65374 w 65423"/>
              <a:gd name="connsiteY0" fmla="*/ 142 h 113097"/>
              <a:gd name="connsiteX1" fmla="*/ 14574 w 65423"/>
              <a:gd name="connsiteY1" fmla="*/ 73167 h 113097"/>
              <a:gd name="connsiteX2" fmla="*/ 286 w 65423"/>
              <a:gd name="connsiteY2" fmla="*/ 112854 h 113097"/>
              <a:gd name="connsiteX3" fmla="*/ 24099 w 65423"/>
              <a:gd name="connsiteY3" fmla="*/ 55704 h 113097"/>
              <a:gd name="connsiteX4" fmla="*/ 65374 w 65423"/>
              <a:gd name="connsiteY4" fmla="*/ 142 h 113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423" h="113097">
                <a:moveTo>
                  <a:pt x="65374" y="142"/>
                </a:moveTo>
                <a:cubicBezTo>
                  <a:pt x="63787" y="3052"/>
                  <a:pt x="25422" y="54382"/>
                  <a:pt x="14574" y="73167"/>
                </a:cubicBezTo>
                <a:cubicBezTo>
                  <a:pt x="3726" y="91952"/>
                  <a:pt x="-1301" y="115764"/>
                  <a:pt x="286" y="112854"/>
                </a:cubicBezTo>
                <a:cubicBezTo>
                  <a:pt x="1873" y="109944"/>
                  <a:pt x="18014" y="71579"/>
                  <a:pt x="24099" y="55704"/>
                </a:cubicBezTo>
                <a:cubicBezTo>
                  <a:pt x="30184" y="39829"/>
                  <a:pt x="66961" y="-2768"/>
                  <a:pt x="65374" y="14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DE71224C-D3C5-4B8F-B37D-1E4A54CEECA4}"/>
              </a:ext>
            </a:extLst>
          </p:cNvPr>
          <p:cNvSpPr/>
          <p:nvPr/>
        </p:nvSpPr>
        <p:spPr>
          <a:xfrm>
            <a:off x="5805384" y="3739986"/>
            <a:ext cx="217288" cy="93888"/>
          </a:xfrm>
          <a:custGeom>
            <a:avLst/>
            <a:gdLst>
              <a:gd name="connsiteX0" fmla="*/ 104 w 217288"/>
              <a:gd name="connsiteY0" fmla="*/ 8102 h 93888"/>
              <a:gd name="connsiteX1" fmla="*/ 60429 w 217288"/>
              <a:gd name="connsiteY1" fmla="*/ 164 h 93888"/>
              <a:gd name="connsiteX2" fmla="*/ 89004 w 217288"/>
              <a:gd name="connsiteY2" fmla="*/ 9689 h 93888"/>
              <a:gd name="connsiteX3" fmla="*/ 111229 w 217288"/>
              <a:gd name="connsiteY3" fmla="*/ 33502 h 93888"/>
              <a:gd name="connsiteX4" fmla="*/ 125516 w 217288"/>
              <a:gd name="connsiteY4" fmla="*/ 65252 h 93888"/>
              <a:gd name="connsiteX5" fmla="*/ 165204 w 217288"/>
              <a:gd name="connsiteY5" fmla="*/ 70014 h 93888"/>
              <a:gd name="connsiteX6" fmla="*/ 204891 w 217288"/>
              <a:gd name="connsiteY6" fmla="*/ 77952 h 93888"/>
              <a:gd name="connsiteX7" fmla="*/ 216004 w 217288"/>
              <a:gd name="connsiteY7" fmla="*/ 93827 h 93888"/>
              <a:gd name="connsiteX8" fmla="*/ 179491 w 217288"/>
              <a:gd name="connsiteY8" fmla="*/ 71602 h 93888"/>
              <a:gd name="connsiteX9" fmla="*/ 146154 w 217288"/>
              <a:gd name="connsiteY9" fmla="*/ 62077 h 93888"/>
              <a:gd name="connsiteX10" fmla="*/ 128691 w 217288"/>
              <a:gd name="connsiteY10" fmla="*/ 58902 h 93888"/>
              <a:gd name="connsiteX11" fmla="*/ 114404 w 217288"/>
              <a:gd name="connsiteY11" fmla="*/ 38264 h 93888"/>
              <a:gd name="connsiteX12" fmla="*/ 76304 w 217288"/>
              <a:gd name="connsiteY12" fmla="*/ 1752 h 93888"/>
              <a:gd name="connsiteX13" fmla="*/ 104 w 217288"/>
              <a:gd name="connsiteY13" fmla="*/ 8102 h 93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7288" h="93888">
                <a:moveTo>
                  <a:pt x="104" y="8102"/>
                </a:moveTo>
                <a:cubicBezTo>
                  <a:pt x="-2542" y="7837"/>
                  <a:pt x="45612" y="-101"/>
                  <a:pt x="60429" y="164"/>
                </a:cubicBezTo>
                <a:cubicBezTo>
                  <a:pt x="75246" y="428"/>
                  <a:pt x="80537" y="4133"/>
                  <a:pt x="89004" y="9689"/>
                </a:cubicBezTo>
                <a:cubicBezTo>
                  <a:pt x="97471" y="15245"/>
                  <a:pt x="105144" y="24241"/>
                  <a:pt x="111229" y="33502"/>
                </a:cubicBezTo>
                <a:cubicBezTo>
                  <a:pt x="117314" y="42763"/>
                  <a:pt x="116520" y="59167"/>
                  <a:pt x="125516" y="65252"/>
                </a:cubicBezTo>
                <a:cubicBezTo>
                  <a:pt x="134512" y="71337"/>
                  <a:pt x="151975" y="67897"/>
                  <a:pt x="165204" y="70014"/>
                </a:cubicBezTo>
                <a:cubicBezTo>
                  <a:pt x="178433" y="72131"/>
                  <a:pt x="196424" y="73983"/>
                  <a:pt x="204891" y="77952"/>
                </a:cubicBezTo>
                <a:cubicBezTo>
                  <a:pt x="213358" y="81921"/>
                  <a:pt x="220237" y="94885"/>
                  <a:pt x="216004" y="93827"/>
                </a:cubicBezTo>
                <a:cubicBezTo>
                  <a:pt x="211771" y="92769"/>
                  <a:pt x="191133" y="76894"/>
                  <a:pt x="179491" y="71602"/>
                </a:cubicBezTo>
                <a:cubicBezTo>
                  <a:pt x="167849" y="66310"/>
                  <a:pt x="154621" y="64194"/>
                  <a:pt x="146154" y="62077"/>
                </a:cubicBezTo>
                <a:cubicBezTo>
                  <a:pt x="137687" y="59960"/>
                  <a:pt x="133983" y="62871"/>
                  <a:pt x="128691" y="58902"/>
                </a:cubicBezTo>
                <a:cubicBezTo>
                  <a:pt x="123399" y="54933"/>
                  <a:pt x="123135" y="47789"/>
                  <a:pt x="114404" y="38264"/>
                </a:cubicBezTo>
                <a:cubicBezTo>
                  <a:pt x="105673" y="28739"/>
                  <a:pt x="89269" y="8102"/>
                  <a:pt x="76304" y="1752"/>
                </a:cubicBezTo>
                <a:cubicBezTo>
                  <a:pt x="63339" y="-4598"/>
                  <a:pt x="2750" y="8367"/>
                  <a:pt x="104" y="810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: 図形 64">
            <a:extLst>
              <a:ext uri="{FF2B5EF4-FFF2-40B4-BE49-F238E27FC236}">
                <a16:creationId xmlns:a16="http://schemas.microsoft.com/office/drawing/2014/main" id="{CDD77916-F31F-43A7-A779-4FFE67A8661E}"/>
              </a:ext>
            </a:extLst>
          </p:cNvPr>
          <p:cNvSpPr/>
          <p:nvPr/>
        </p:nvSpPr>
        <p:spPr>
          <a:xfrm>
            <a:off x="7762176" y="2135312"/>
            <a:ext cx="557116" cy="2531222"/>
          </a:xfrm>
          <a:custGeom>
            <a:avLst/>
            <a:gdLst>
              <a:gd name="connsiteX0" fmla="*/ 482664 w 557116"/>
              <a:gd name="connsiteY0" fmla="*/ 3368 h 2531222"/>
              <a:gd name="connsiteX1" fmla="*/ 477584 w 557116"/>
              <a:gd name="connsiteY1" fmla="*/ 567248 h 2531222"/>
              <a:gd name="connsiteX2" fmla="*/ 360744 w 557116"/>
              <a:gd name="connsiteY2" fmla="*/ 1166688 h 2531222"/>
              <a:gd name="connsiteX3" fmla="*/ 162624 w 557116"/>
              <a:gd name="connsiteY3" fmla="*/ 1557848 h 2531222"/>
              <a:gd name="connsiteX4" fmla="*/ 86424 w 557116"/>
              <a:gd name="connsiteY4" fmla="*/ 1994728 h 2531222"/>
              <a:gd name="connsiteX5" fmla="*/ 64 w 557116"/>
              <a:gd name="connsiteY5" fmla="*/ 2523048 h 2531222"/>
              <a:gd name="connsiteX6" fmla="*/ 71184 w 557116"/>
              <a:gd name="connsiteY6" fmla="*/ 2330008 h 2531222"/>
              <a:gd name="connsiteX7" fmla="*/ 208344 w 557116"/>
              <a:gd name="connsiteY7" fmla="*/ 1959168 h 2531222"/>
              <a:gd name="connsiteX8" fmla="*/ 355664 w 557116"/>
              <a:gd name="connsiteY8" fmla="*/ 1339408 h 2531222"/>
              <a:gd name="connsiteX9" fmla="*/ 553784 w 557116"/>
              <a:gd name="connsiteY9" fmla="*/ 836488 h 2531222"/>
              <a:gd name="connsiteX10" fmla="*/ 482664 w 557116"/>
              <a:gd name="connsiteY10" fmla="*/ 3368 h 253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7116" h="2531222">
                <a:moveTo>
                  <a:pt x="482664" y="3368"/>
                </a:moveTo>
                <a:cubicBezTo>
                  <a:pt x="469964" y="-41505"/>
                  <a:pt x="497904" y="373361"/>
                  <a:pt x="477584" y="567248"/>
                </a:cubicBezTo>
                <a:cubicBezTo>
                  <a:pt x="457264" y="761135"/>
                  <a:pt x="413237" y="1001588"/>
                  <a:pt x="360744" y="1166688"/>
                </a:cubicBezTo>
                <a:cubicBezTo>
                  <a:pt x="308251" y="1331788"/>
                  <a:pt x="208344" y="1419841"/>
                  <a:pt x="162624" y="1557848"/>
                </a:cubicBezTo>
                <a:cubicBezTo>
                  <a:pt x="116904" y="1695855"/>
                  <a:pt x="113517" y="1833861"/>
                  <a:pt x="86424" y="1994728"/>
                </a:cubicBezTo>
                <a:cubicBezTo>
                  <a:pt x="59331" y="2155595"/>
                  <a:pt x="2604" y="2467168"/>
                  <a:pt x="64" y="2523048"/>
                </a:cubicBezTo>
                <a:cubicBezTo>
                  <a:pt x="-2476" y="2578928"/>
                  <a:pt x="71184" y="2330008"/>
                  <a:pt x="71184" y="2330008"/>
                </a:cubicBezTo>
                <a:cubicBezTo>
                  <a:pt x="105897" y="2236028"/>
                  <a:pt x="160931" y="2124268"/>
                  <a:pt x="208344" y="1959168"/>
                </a:cubicBezTo>
                <a:cubicBezTo>
                  <a:pt x="255757" y="1794068"/>
                  <a:pt x="298091" y="1526521"/>
                  <a:pt x="355664" y="1339408"/>
                </a:cubicBezTo>
                <a:cubicBezTo>
                  <a:pt x="413237" y="1152295"/>
                  <a:pt x="533464" y="1058315"/>
                  <a:pt x="553784" y="836488"/>
                </a:cubicBezTo>
                <a:cubicBezTo>
                  <a:pt x="574104" y="614661"/>
                  <a:pt x="495364" y="48241"/>
                  <a:pt x="482664" y="336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: 図形 70">
            <a:extLst>
              <a:ext uri="{FF2B5EF4-FFF2-40B4-BE49-F238E27FC236}">
                <a16:creationId xmlns:a16="http://schemas.microsoft.com/office/drawing/2014/main" id="{87F2004C-28C7-4AC7-BE46-A0E34BA77A25}"/>
              </a:ext>
            </a:extLst>
          </p:cNvPr>
          <p:cNvSpPr/>
          <p:nvPr/>
        </p:nvSpPr>
        <p:spPr>
          <a:xfrm>
            <a:off x="7485048" y="2285922"/>
            <a:ext cx="251488" cy="904150"/>
          </a:xfrm>
          <a:custGeom>
            <a:avLst/>
            <a:gdLst>
              <a:gd name="connsiteX0" fmla="*/ 171465 w 251488"/>
              <a:gd name="connsiteY0" fmla="*/ 78 h 904150"/>
              <a:gd name="connsiteX1" fmla="*/ 203215 w 251488"/>
              <a:gd name="connsiteY1" fmla="*/ 92153 h 904150"/>
              <a:gd name="connsiteX2" fmla="*/ 207977 w 251488"/>
              <a:gd name="connsiteY2" fmla="*/ 252491 h 904150"/>
              <a:gd name="connsiteX3" fmla="*/ 109552 w 251488"/>
              <a:gd name="connsiteY3" fmla="*/ 479503 h 904150"/>
              <a:gd name="connsiteX4" fmla="*/ 39702 w 251488"/>
              <a:gd name="connsiteY4" fmla="*/ 604916 h 904150"/>
              <a:gd name="connsiteX5" fmla="*/ 15 w 251488"/>
              <a:gd name="connsiteY5" fmla="*/ 687466 h 904150"/>
              <a:gd name="connsiteX6" fmla="*/ 34940 w 251488"/>
              <a:gd name="connsiteY6" fmla="*/ 900191 h 904150"/>
              <a:gd name="connsiteX7" fmla="*/ 38115 w 251488"/>
              <a:gd name="connsiteY7" fmla="*/ 814466 h 904150"/>
              <a:gd name="connsiteX8" fmla="*/ 17477 w 251488"/>
              <a:gd name="connsiteY8" fmla="*/ 671591 h 904150"/>
              <a:gd name="connsiteX9" fmla="*/ 146065 w 251488"/>
              <a:gd name="connsiteY9" fmla="*/ 465216 h 904150"/>
              <a:gd name="connsiteX10" fmla="*/ 242902 w 251488"/>
              <a:gd name="connsiteY10" fmla="*/ 208041 h 904150"/>
              <a:gd name="connsiteX11" fmla="*/ 241315 w 251488"/>
              <a:gd name="connsiteY11" fmla="*/ 106441 h 904150"/>
              <a:gd name="connsiteX12" fmla="*/ 171465 w 251488"/>
              <a:gd name="connsiteY12" fmla="*/ 78 h 90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488" h="904150">
                <a:moveTo>
                  <a:pt x="171465" y="78"/>
                </a:moveTo>
                <a:cubicBezTo>
                  <a:pt x="165115" y="-2303"/>
                  <a:pt x="197130" y="50084"/>
                  <a:pt x="203215" y="92153"/>
                </a:cubicBezTo>
                <a:cubicBezTo>
                  <a:pt x="209300" y="134222"/>
                  <a:pt x="223588" y="187933"/>
                  <a:pt x="207977" y="252491"/>
                </a:cubicBezTo>
                <a:cubicBezTo>
                  <a:pt x="192367" y="317049"/>
                  <a:pt x="137598" y="420766"/>
                  <a:pt x="109552" y="479503"/>
                </a:cubicBezTo>
                <a:cubicBezTo>
                  <a:pt x="81506" y="538241"/>
                  <a:pt x="57958" y="570256"/>
                  <a:pt x="39702" y="604916"/>
                </a:cubicBezTo>
                <a:cubicBezTo>
                  <a:pt x="21446" y="639576"/>
                  <a:pt x="809" y="638254"/>
                  <a:pt x="15" y="687466"/>
                </a:cubicBezTo>
                <a:cubicBezTo>
                  <a:pt x="-779" y="736678"/>
                  <a:pt x="28590" y="879024"/>
                  <a:pt x="34940" y="900191"/>
                </a:cubicBezTo>
                <a:cubicBezTo>
                  <a:pt x="41290" y="921358"/>
                  <a:pt x="41025" y="852566"/>
                  <a:pt x="38115" y="814466"/>
                </a:cubicBezTo>
                <a:cubicBezTo>
                  <a:pt x="35205" y="776366"/>
                  <a:pt x="-515" y="729799"/>
                  <a:pt x="17477" y="671591"/>
                </a:cubicBezTo>
                <a:cubicBezTo>
                  <a:pt x="35469" y="613383"/>
                  <a:pt x="108494" y="542474"/>
                  <a:pt x="146065" y="465216"/>
                </a:cubicBezTo>
                <a:cubicBezTo>
                  <a:pt x="183636" y="387958"/>
                  <a:pt x="227027" y="267837"/>
                  <a:pt x="242902" y="208041"/>
                </a:cubicBezTo>
                <a:cubicBezTo>
                  <a:pt x="258777" y="148245"/>
                  <a:pt x="249252" y="138720"/>
                  <a:pt x="241315" y="106441"/>
                </a:cubicBezTo>
                <a:cubicBezTo>
                  <a:pt x="233378" y="74162"/>
                  <a:pt x="177815" y="2459"/>
                  <a:pt x="171465" y="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: 図形 71">
            <a:extLst>
              <a:ext uri="{FF2B5EF4-FFF2-40B4-BE49-F238E27FC236}">
                <a16:creationId xmlns:a16="http://schemas.microsoft.com/office/drawing/2014/main" id="{6909D407-9B44-472C-A662-954EC03AE3F8}"/>
              </a:ext>
            </a:extLst>
          </p:cNvPr>
          <p:cNvSpPr/>
          <p:nvPr/>
        </p:nvSpPr>
        <p:spPr>
          <a:xfrm>
            <a:off x="7476957" y="2641523"/>
            <a:ext cx="252621" cy="790737"/>
          </a:xfrm>
          <a:custGeom>
            <a:avLst/>
            <a:gdLst>
              <a:gd name="connsiteX0" fmla="*/ 206543 w 252621"/>
              <a:gd name="connsiteY0" fmla="*/ 77 h 790737"/>
              <a:gd name="connsiteX1" fmla="*/ 177968 w 252621"/>
              <a:gd name="connsiteY1" fmla="*/ 128665 h 790737"/>
              <a:gd name="connsiteX2" fmla="*/ 130343 w 252621"/>
              <a:gd name="connsiteY2" fmla="*/ 222327 h 790737"/>
              <a:gd name="connsiteX3" fmla="*/ 123993 w 252621"/>
              <a:gd name="connsiteY3" fmla="*/ 350915 h 790737"/>
              <a:gd name="connsiteX4" fmla="*/ 55731 w 252621"/>
              <a:gd name="connsiteY4" fmla="*/ 463627 h 790737"/>
              <a:gd name="connsiteX5" fmla="*/ 36681 w 252621"/>
              <a:gd name="connsiteY5" fmla="*/ 581102 h 790737"/>
              <a:gd name="connsiteX6" fmla="*/ 1756 w 252621"/>
              <a:gd name="connsiteY6" fmla="*/ 655715 h 790737"/>
              <a:gd name="connsiteX7" fmla="*/ 97006 w 252621"/>
              <a:gd name="connsiteY7" fmla="*/ 790652 h 790737"/>
              <a:gd name="connsiteX8" fmla="*/ 170031 w 252621"/>
              <a:gd name="connsiteY8" fmla="*/ 671590 h 790737"/>
              <a:gd name="connsiteX9" fmla="*/ 228768 w 252621"/>
              <a:gd name="connsiteY9" fmla="*/ 414415 h 790737"/>
              <a:gd name="connsiteX10" fmla="*/ 252581 w 252621"/>
              <a:gd name="connsiteY10" fmla="*/ 147715 h 790737"/>
              <a:gd name="connsiteX11" fmla="*/ 206543 w 252621"/>
              <a:gd name="connsiteY11" fmla="*/ 77 h 790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621" h="790737">
                <a:moveTo>
                  <a:pt x="206543" y="77"/>
                </a:moveTo>
                <a:cubicBezTo>
                  <a:pt x="194108" y="-3098"/>
                  <a:pt x="190668" y="91623"/>
                  <a:pt x="177968" y="128665"/>
                </a:cubicBezTo>
                <a:cubicBezTo>
                  <a:pt x="165268" y="165707"/>
                  <a:pt x="139339" y="185285"/>
                  <a:pt x="130343" y="222327"/>
                </a:cubicBezTo>
                <a:cubicBezTo>
                  <a:pt x="121347" y="259369"/>
                  <a:pt x="136428" y="310698"/>
                  <a:pt x="123993" y="350915"/>
                </a:cubicBezTo>
                <a:cubicBezTo>
                  <a:pt x="111558" y="391132"/>
                  <a:pt x="70283" y="425263"/>
                  <a:pt x="55731" y="463627"/>
                </a:cubicBezTo>
                <a:cubicBezTo>
                  <a:pt x="41179" y="501992"/>
                  <a:pt x="45677" y="549087"/>
                  <a:pt x="36681" y="581102"/>
                </a:cubicBezTo>
                <a:cubicBezTo>
                  <a:pt x="27685" y="613117"/>
                  <a:pt x="-8298" y="620790"/>
                  <a:pt x="1756" y="655715"/>
                </a:cubicBezTo>
                <a:cubicBezTo>
                  <a:pt x="11810" y="690640"/>
                  <a:pt x="68960" y="788006"/>
                  <a:pt x="97006" y="790652"/>
                </a:cubicBezTo>
                <a:cubicBezTo>
                  <a:pt x="125052" y="793298"/>
                  <a:pt x="148071" y="734296"/>
                  <a:pt x="170031" y="671590"/>
                </a:cubicBezTo>
                <a:cubicBezTo>
                  <a:pt x="191991" y="608884"/>
                  <a:pt x="215010" y="501728"/>
                  <a:pt x="228768" y="414415"/>
                </a:cubicBezTo>
                <a:cubicBezTo>
                  <a:pt x="242526" y="327103"/>
                  <a:pt x="253375" y="218888"/>
                  <a:pt x="252581" y="147715"/>
                </a:cubicBezTo>
                <a:cubicBezTo>
                  <a:pt x="251787" y="76542"/>
                  <a:pt x="218978" y="3252"/>
                  <a:pt x="206543" y="7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: 図形 72">
            <a:extLst>
              <a:ext uri="{FF2B5EF4-FFF2-40B4-BE49-F238E27FC236}">
                <a16:creationId xmlns:a16="http://schemas.microsoft.com/office/drawing/2014/main" id="{5A0EACCC-D9C8-498C-B203-5F94591F5837}"/>
              </a:ext>
            </a:extLst>
          </p:cNvPr>
          <p:cNvSpPr/>
          <p:nvPr/>
        </p:nvSpPr>
        <p:spPr>
          <a:xfrm>
            <a:off x="7833679" y="1118470"/>
            <a:ext cx="286190" cy="644470"/>
          </a:xfrm>
          <a:custGeom>
            <a:avLst/>
            <a:gdLst>
              <a:gd name="connsiteX0" fmla="*/ 104 w 286190"/>
              <a:gd name="connsiteY0" fmla="*/ 1247 h 644470"/>
              <a:gd name="connsiteX1" fmla="*/ 131338 w 286190"/>
              <a:gd name="connsiteY1" fmla="*/ 115547 h 644470"/>
              <a:gd name="connsiteX2" fmla="*/ 203304 w 286190"/>
              <a:gd name="connsiteY2" fmla="*/ 322980 h 644470"/>
              <a:gd name="connsiteX3" fmla="*/ 283738 w 286190"/>
              <a:gd name="connsiteY3" fmla="*/ 636247 h 644470"/>
              <a:gd name="connsiteX4" fmla="*/ 258338 w 286190"/>
              <a:gd name="connsiteY4" fmla="*/ 536763 h 644470"/>
              <a:gd name="connsiteX5" fmla="*/ 186371 w 286190"/>
              <a:gd name="connsiteY5" fmla="*/ 358963 h 644470"/>
              <a:gd name="connsiteX6" fmla="*/ 110171 w 286190"/>
              <a:gd name="connsiteY6" fmla="*/ 185397 h 644470"/>
              <a:gd name="connsiteX7" fmla="*/ 104 w 286190"/>
              <a:gd name="connsiteY7" fmla="*/ 1247 h 64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6190" h="644470">
                <a:moveTo>
                  <a:pt x="104" y="1247"/>
                </a:moveTo>
                <a:cubicBezTo>
                  <a:pt x="3632" y="-10395"/>
                  <a:pt x="97471" y="61925"/>
                  <a:pt x="131338" y="115547"/>
                </a:cubicBezTo>
                <a:cubicBezTo>
                  <a:pt x="165205" y="169169"/>
                  <a:pt x="177904" y="236197"/>
                  <a:pt x="203304" y="322980"/>
                </a:cubicBezTo>
                <a:cubicBezTo>
                  <a:pt x="228704" y="409763"/>
                  <a:pt x="274566" y="600617"/>
                  <a:pt x="283738" y="636247"/>
                </a:cubicBezTo>
                <a:cubicBezTo>
                  <a:pt x="292910" y="671877"/>
                  <a:pt x="274566" y="582977"/>
                  <a:pt x="258338" y="536763"/>
                </a:cubicBezTo>
                <a:cubicBezTo>
                  <a:pt x="242110" y="490549"/>
                  <a:pt x="211065" y="417524"/>
                  <a:pt x="186371" y="358963"/>
                </a:cubicBezTo>
                <a:cubicBezTo>
                  <a:pt x="161677" y="300402"/>
                  <a:pt x="137335" y="240783"/>
                  <a:pt x="110171" y="185397"/>
                </a:cubicBezTo>
                <a:cubicBezTo>
                  <a:pt x="83007" y="130011"/>
                  <a:pt x="-3424" y="12889"/>
                  <a:pt x="104" y="124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: 図形 73">
            <a:extLst>
              <a:ext uri="{FF2B5EF4-FFF2-40B4-BE49-F238E27FC236}">
                <a16:creationId xmlns:a16="http://schemas.microsoft.com/office/drawing/2014/main" id="{D3F610CF-FE1D-4D91-8DA8-8F2329FED241}"/>
              </a:ext>
            </a:extLst>
          </p:cNvPr>
          <p:cNvSpPr/>
          <p:nvPr/>
        </p:nvSpPr>
        <p:spPr>
          <a:xfrm>
            <a:off x="7347768" y="736516"/>
            <a:ext cx="405582" cy="196934"/>
          </a:xfrm>
          <a:custGeom>
            <a:avLst/>
            <a:gdLst>
              <a:gd name="connsiteX0" fmla="*/ 1299 w 405582"/>
              <a:gd name="connsiteY0" fmla="*/ 84 h 196934"/>
              <a:gd name="connsiteX1" fmla="*/ 107132 w 405582"/>
              <a:gd name="connsiteY1" fmla="*/ 42417 h 196934"/>
              <a:gd name="connsiteX2" fmla="*/ 181215 w 405582"/>
              <a:gd name="connsiteY2" fmla="*/ 108034 h 196934"/>
              <a:gd name="connsiteX3" fmla="*/ 301865 w 405582"/>
              <a:gd name="connsiteY3" fmla="*/ 173651 h 196934"/>
              <a:gd name="connsiteX4" fmla="*/ 405582 w 405582"/>
              <a:gd name="connsiteY4" fmla="*/ 196934 h 196934"/>
              <a:gd name="connsiteX5" fmla="*/ 405582 w 405582"/>
              <a:gd name="connsiteY5" fmla="*/ 196934 h 196934"/>
              <a:gd name="connsiteX6" fmla="*/ 318799 w 405582"/>
              <a:gd name="connsiteY6" fmla="*/ 131317 h 196934"/>
              <a:gd name="connsiteX7" fmla="*/ 185449 w 405582"/>
              <a:gd name="connsiteY7" fmla="*/ 53001 h 196934"/>
              <a:gd name="connsiteX8" fmla="*/ 1299 w 405582"/>
              <a:gd name="connsiteY8" fmla="*/ 84 h 19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582" h="196934">
                <a:moveTo>
                  <a:pt x="1299" y="84"/>
                </a:moveTo>
                <a:cubicBezTo>
                  <a:pt x="-11754" y="-1680"/>
                  <a:pt x="77146" y="24425"/>
                  <a:pt x="107132" y="42417"/>
                </a:cubicBezTo>
                <a:cubicBezTo>
                  <a:pt x="137118" y="60409"/>
                  <a:pt x="148760" y="86162"/>
                  <a:pt x="181215" y="108034"/>
                </a:cubicBezTo>
                <a:cubicBezTo>
                  <a:pt x="213670" y="129906"/>
                  <a:pt x="264471" y="158834"/>
                  <a:pt x="301865" y="173651"/>
                </a:cubicBezTo>
                <a:cubicBezTo>
                  <a:pt x="339260" y="188468"/>
                  <a:pt x="405582" y="196934"/>
                  <a:pt x="405582" y="196934"/>
                </a:cubicBezTo>
                <a:lnTo>
                  <a:pt x="405582" y="196934"/>
                </a:lnTo>
                <a:cubicBezTo>
                  <a:pt x="391118" y="185998"/>
                  <a:pt x="355488" y="155306"/>
                  <a:pt x="318799" y="131317"/>
                </a:cubicBezTo>
                <a:cubicBezTo>
                  <a:pt x="282110" y="107328"/>
                  <a:pt x="233074" y="74168"/>
                  <a:pt x="185449" y="53001"/>
                </a:cubicBezTo>
                <a:cubicBezTo>
                  <a:pt x="137824" y="31834"/>
                  <a:pt x="14352" y="1848"/>
                  <a:pt x="1299" y="8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: 図形 74">
            <a:extLst>
              <a:ext uri="{FF2B5EF4-FFF2-40B4-BE49-F238E27FC236}">
                <a16:creationId xmlns:a16="http://schemas.microsoft.com/office/drawing/2014/main" id="{FA93DB82-1566-47C2-903E-E7B56E41AC96}"/>
              </a:ext>
            </a:extLst>
          </p:cNvPr>
          <p:cNvSpPr/>
          <p:nvPr/>
        </p:nvSpPr>
        <p:spPr>
          <a:xfrm>
            <a:off x="7829440" y="1400356"/>
            <a:ext cx="260539" cy="805248"/>
          </a:xfrm>
          <a:custGeom>
            <a:avLst/>
            <a:gdLst>
              <a:gd name="connsiteX0" fmla="*/ 110 w 260539"/>
              <a:gd name="connsiteY0" fmla="*/ 9344 h 805248"/>
              <a:gd name="connsiteX1" fmla="*/ 76310 w 260539"/>
              <a:gd name="connsiteY1" fmla="*/ 163861 h 805248"/>
              <a:gd name="connsiteX2" fmla="*/ 133460 w 260539"/>
              <a:gd name="connsiteY2" fmla="*/ 303561 h 805248"/>
              <a:gd name="connsiteX3" fmla="*/ 167327 w 260539"/>
              <a:gd name="connsiteY3" fmla="*/ 563911 h 805248"/>
              <a:gd name="connsiteX4" fmla="*/ 205427 w 260539"/>
              <a:gd name="connsiteY4" fmla="*/ 705727 h 805248"/>
              <a:gd name="connsiteX5" fmla="*/ 260460 w 260539"/>
              <a:gd name="connsiteY5" fmla="*/ 805211 h 805248"/>
              <a:gd name="connsiteX6" fmla="*/ 218127 w 260539"/>
              <a:gd name="connsiteY6" fmla="*/ 695144 h 805248"/>
              <a:gd name="connsiteX7" fmla="*/ 237177 w 260539"/>
              <a:gd name="connsiteY7" fmla="*/ 527927 h 805248"/>
              <a:gd name="connsiteX8" fmla="*/ 241410 w 260539"/>
              <a:gd name="connsiteY8" fmla="*/ 307794 h 805248"/>
              <a:gd name="connsiteX9" fmla="*/ 207543 w 260539"/>
              <a:gd name="connsiteY9" fmla="*/ 208311 h 805248"/>
              <a:gd name="connsiteX10" fmla="*/ 110177 w 260539"/>
              <a:gd name="connsiteY10" fmla="*/ 129994 h 805248"/>
              <a:gd name="connsiteX11" fmla="*/ 86893 w 260539"/>
              <a:gd name="connsiteY11" fmla="*/ 87661 h 805248"/>
              <a:gd name="connsiteX12" fmla="*/ 59377 w 260539"/>
              <a:gd name="connsiteY12" fmla="*/ 24161 h 805248"/>
              <a:gd name="connsiteX13" fmla="*/ 110 w 260539"/>
              <a:gd name="connsiteY13" fmla="*/ 9344 h 80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0539" h="805248">
                <a:moveTo>
                  <a:pt x="110" y="9344"/>
                </a:moveTo>
                <a:cubicBezTo>
                  <a:pt x="2932" y="32627"/>
                  <a:pt x="54085" y="114825"/>
                  <a:pt x="76310" y="163861"/>
                </a:cubicBezTo>
                <a:cubicBezTo>
                  <a:pt x="98535" y="212897"/>
                  <a:pt x="118291" y="236886"/>
                  <a:pt x="133460" y="303561"/>
                </a:cubicBezTo>
                <a:cubicBezTo>
                  <a:pt x="148629" y="370236"/>
                  <a:pt x="155333" y="496883"/>
                  <a:pt x="167327" y="563911"/>
                </a:cubicBezTo>
                <a:cubicBezTo>
                  <a:pt x="179321" y="630939"/>
                  <a:pt x="189905" y="665510"/>
                  <a:pt x="205427" y="705727"/>
                </a:cubicBezTo>
                <a:cubicBezTo>
                  <a:pt x="220949" y="745944"/>
                  <a:pt x="258343" y="806975"/>
                  <a:pt x="260460" y="805211"/>
                </a:cubicBezTo>
                <a:cubicBezTo>
                  <a:pt x="262577" y="803447"/>
                  <a:pt x="222007" y="741358"/>
                  <a:pt x="218127" y="695144"/>
                </a:cubicBezTo>
                <a:cubicBezTo>
                  <a:pt x="214247" y="648930"/>
                  <a:pt x="233297" y="592485"/>
                  <a:pt x="237177" y="527927"/>
                </a:cubicBezTo>
                <a:cubicBezTo>
                  <a:pt x="241057" y="463369"/>
                  <a:pt x="246349" y="361063"/>
                  <a:pt x="241410" y="307794"/>
                </a:cubicBezTo>
                <a:cubicBezTo>
                  <a:pt x="236471" y="254525"/>
                  <a:pt x="229415" y="237944"/>
                  <a:pt x="207543" y="208311"/>
                </a:cubicBezTo>
                <a:cubicBezTo>
                  <a:pt x="185671" y="178678"/>
                  <a:pt x="130285" y="150102"/>
                  <a:pt x="110177" y="129994"/>
                </a:cubicBezTo>
                <a:cubicBezTo>
                  <a:pt x="90069" y="109886"/>
                  <a:pt x="95360" y="105300"/>
                  <a:pt x="86893" y="87661"/>
                </a:cubicBezTo>
                <a:cubicBezTo>
                  <a:pt x="78426" y="70022"/>
                  <a:pt x="69608" y="36156"/>
                  <a:pt x="59377" y="24161"/>
                </a:cubicBezTo>
                <a:cubicBezTo>
                  <a:pt x="49147" y="12167"/>
                  <a:pt x="-2712" y="-13939"/>
                  <a:pt x="110" y="934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: 図形 75">
            <a:extLst>
              <a:ext uri="{FF2B5EF4-FFF2-40B4-BE49-F238E27FC236}">
                <a16:creationId xmlns:a16="http://schemas.microsoft.com/office/drawing/2014/main" id="{AB2B3714-D553-4877-B139-CC288951429A}"/>
              </a:ext>
            </a:extLst>
          </p:cNvPr>
          <p:cNvSpPr/>
          <p:nvPr/>
        </p:nvSpPr>
        <p:spPr>
          <a:xfrm>
            <a:off x="8155134" y="1664133"/>
            <a:ext cx="184502" cy="947932"/>
          </a:xfrm>
          <a:custGeom>
            <a:avLst/>
            <a:gdLst>
              <a:gd name="connsiteX0" fmla="*/ 383 w 184502"/>
              <a:gd name="connsiteY0" fmla="*/ 3800 h 947932"/>
              <a:gd name="connsiteX1" fmla="*/ 53299 w 184502"/>
              <a:gd name="connsiteY1" fmla="*/ 259917 h 947932"/>
              <a:gd name="connsiteX2" fmla="*/ 42716 w 184502"/>
              <a:gd name="connsiteY2" fmla="*/ 522384 h 947932"/>
              <a:gd name="connsiteX3" fmla="*/ 25783 w 184502"/>
              <a:gd name="connsiteY3" fmla="*/ 806017 h 947932"/>
              <a:gd name="connsiteX4" fmla="*/ 42716 w 184502"/>
              <a:gd name="connsiteY4" fmla="*/ 947834 h 947932"/>
              <a:gd name="connsiteX5" fmla="*/ 46949 w 184502"/>
              <a:gd name="connsiteY5" fmla="*/ 786967 h 947932"/>
              <a:gd name="connsiteX6" fmla="*/ 74466 w 184502"/>
              <a:gd name="connsiteY6" fmla="*/ 545667 h 947932"/>
              <a:gd name="connsiteX7" fmla="*/ 80816 w 184502"/>
              <a:gd name="connsiteY7" fmla="*/ 372100 h 947932"/>
              <a:gd name="connsiteX8" fmla="*/ 112566 w 184502"/>
              <a:gd name="connsiteY8" fmla="*/ 477934 h 947932"/>
              <a:gd name="connsiteX9" fmla="*/ 157016 w 184502"/>
              <a:gd name="connsiteY9" fmla="*/ 712884 h 947932"/>
              <a:gd name="connsiteX10" fmla="*/ 182416 w 184502"/>
              <a:gd name="connsiteY10" fmla="*/ 926667 h 947932"/>
              <a:gd name="connsiteX11" fmla="*/ 176066 w 184502"/>
              <a:gd name="connsiteY11" fmla="*/ 615517 h 947932"/>
              <a:gd name="connsiteX12" fmla="*/ 121033 w 184502"/>
              <a:gd name="connsiteY12" fmla="*/ 312834 h 947932"/>
              <a:gd name="connsiteX13" fmla="*/ 85049 w 184502"/>
              <a:gd name="connsiteY13" fmla="*/ 120217 h 947932"/>
              <a:gd name="connsiteX14" fmla="*/ 383 w 184502"/>
              <a:gd name="connsiteY14" fmla="*/ 3800 h 947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4502" h="947932">
                <a:moveTo>
                  <a:pt x="383" y="3800"/>
                </a:moveTo>
                <a:cubicBezTo>
                  <a:pt x="-4909" y="27083"/>
                  <a:pt x="46243" y="173486"/>
                  <a:pt x="53299" y="259917"/>
                </a:cubicBezTo>
                <a:cubicBezTo>
                  <a:pt x="60355" y="346348"/>
                  <a:pt x="47302" y="431367"/>
                  <a:pt x="42716" y="522384"/>
                </a:cubicBezTo>
                <a:cubicBezTo>
                  <a:pt x="38130" y="613401"/>
                  <a:pt x="25783" y="735109"/>
                  <a:pt x="25783" y="806017"/>
                </a:cubicBezTo>
                <a:cubicBezTo>
                  <a:pt x="25783" y="876925"/>
                  <a:pt x="39188" y="951009"/>
                  <a:pt x="42716" y="947834"/>
                </a:cubicBezTo>
                <a:cubicBezTo>
                  <a:pt x="46244" y="944659"/>
                  <a:pt x="41657" y="853995"/>
                  <a:pt x="46949" y="786967"/>
                </a:cubicBezTo>
                <a:cubicBezTo>
                  <a:pt x="52241" y="719939"/>
                  <a:pt x="68821" y="614812"/>
                  <a:pt x="74466" y="545667"/>
                </a:cubicBezTo>
                <a:cubicBezTo>
                  <a:pt x="80111" y="476522"/>
                  <a:pt x="74466" y="383389"/>
                  <a:pt x="80816" y="372100"/>
                </a:cubicBezTo>
                <a:cubicBezTo>
                  <a:pt x="87166" y="360811"/>
                  <a:pt x="99866" y="421137"/>
                  <a:pt x="112566" y="477934"/>
                </a:cubicBezTo>
                <a:cubicBezTo>
                  <a:pt x="125266" y="534731"/>
                  <a:pt x="145374" y="638095"/>
                  <a:pt x="157016" y="712884"/>
                </a:cubicBezTo>
                <a:cubicBezTo>
                  <a:pt x="168658" y="787673"/>
                  <a:pt x="179241" y="942895"/>
                  <a:pt x="182416" y="926667"/>
                </a:cubicBezTo>
                <a:cubicBezTo>
                  <a:pt x="185591" y="910439"/>
                  <a:pt x="186297" y="717823"/>
                  <a:pt x="176066" y="615517"/>
                </a:cubicBezTo>
                <a:cubicBezTo>
                  <a:pt x="165836" y="513212"/>
                  <a:pt x="136203" y="395384"/>
                  <a:pt x="121033" y="312834"/>
                </a:cubicBezTo>
                <a:cubicBezTo>
                  <a:pt x="105863" y="230284"/>
                  <a:pt x="102335" y="170664"/>
                  <a:pt x="85049" y="120217"/>
                </a:cubicBezTo>
                <a:cubicBezTo>
                  <a:pt x="67763" y="69770"/>
                  <a:pt x="5675" y="-19483"/>
                  <a:pt x="383" y="38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: 図形 76">
            <a:extLst>
              <a:ext uri="{FF2B5EF4-FFF2-40B4-BE49-F238E27FC236}">
                <a16:creationId xmlns:a16="http://schemas.microsoft.com/office/drawing/2014/main" id="{F62A3AF4-DD36-4B4D-9CF9-E5108A3A21D5}"/>
              </a:ext>
            </a:extLst>
          </p:cNvPr>
          <p:cNvSpPr/>
          <p:nvPr/>
        </p:nvSpPr>
        <p:spPr>
          <a:xfrm>
            <a:off x="7037064" y="616827"/>
            <a:ext cx="249561" cy="141481"/>
          </a:xfrm>
          <a:custGeom>
            <a:avLst/>
            <a:gdLst>
              <a:gd name="connsiteX0" fmla="*/ 249561 w 249561"/>
              <a:gd name="connsiteY0" fmla="*/ 116598 h 141481"/>
              <a:gd name="connsiteX1" fmla="*/ 174949 w 249561"/>
              <a:gd name="connsiteY1" fmla="*/ 57861 h 141481"/>
              <a:gd name="connsiteX2" fmla="*/ 74936 w 249561"/>
              <a:gd name="connsiteY2" fmla="*/ 14998 h 141481"/>
              <a:gd name="connsiteX3" fmla="*/ 324 w 249561"/>
              <a:gd name="connsiteY3" fmla="*/ 711 h 141481"/>
              <a:gd name="connsiteX4" fmla="*/ 51124 w 249561"/>
              <a:gd name="connsiteY4" fmla="*/ 34048 h 141481"/>
              <a:gd name="connsiteX5" fmla="*/ 128911 w 249561"/>
              <a:gd name="connsiteY5" fmla="*/ 91198 h 141481"/>
              <a:gd name="connsiteX6" fmla="*/ 174949 w 249561"/>
              <a:gd name="connsiteY6" fmla="*/ 140411 h 141481"/>
              <a:gd name="connsiteX7" fmla="*/ 249561 w 249561"/>
              <a:gd name="connsiteY7" fmla="*/ 116598 h 14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9561" h="141481">
                <a:moveTo>
                  <a:pt x="249561" y="116598"/>
                </a:moveTo>
                <a:cubicBezTo>
                  <a:pt x="249561" y="102840"/>
                  <a:pt x="204053" y="74794"/>
                  <a:pt x="174949" y="57861"/>
                </a:cubicBezTo>
                <a:cubicBezTo>
                  <a:pt x="145845" y="40928"/>
                  <a:pt x="104040" y="24523"/>
                  <a:pt x="74936" y="14998"/>
                </a:cubicBezTo>
                <a:cubicBezTo>
                  <a:pt x="45832" y="5473"/>
                  <a:pt x="4293" y="-2464"/>
                  <a:pt x="324" y="711"/>
                </a:cubicBezTo>
                <a:cubicBezTo>
                  <a:pt x="-3645" y="3886"/>
                  <a:pt x="29693" y="18967"/>
                  <a:pt x="51124" y="34048"/>
                </a:cubicBezTo>
                <a:cubicBezTo>
                  <a:pt x="72555" y="49129"/>
                  <a:pt x="108273" y="73471"/>
                  <a:pt x="128911" y="91198"/>
                </a:cubicBezTo>
                <a:cubicBezTo>
                  <a:pt x="149549" y="108925"/>
                  <a:pt x="157487" y="135119"/>
                  <a:pt x="174949" y="140411"/>
                </a:cubicBezTo>
                <a:cubicBezTo>
                  <a:pt x="192411" y="145703"/>
                  <a:pt x="249561" y="130356"/>
                  <a:pt x="249561" y="11659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DF1C6A1B-4324-4634-B9E0-7DBCF576D910}"/>
              </a:ext>
            </a:extLst>
          </p:cNvPr>
          <p:cNvSpPr/>
          <p:nvPr/>
        </p:nvSpPr>
        <p:spPr>
          <a:xfrm>
            <a:off x="6857932" y="689754"/>
            <a:ext cx="321163" cy="172861"/>
          </a:xfrm>
          <a:custGeom>
            <a:avLst/>
            <a:gdLst>
              <a:gd name="connsiteX0" fmla="*/ 319156 w 321163"/>
              <a:gd name="connsiteY0" fmla="*/ 135746 h 172861"/>
              <a:gd name="connsiteX1" fmla="*/ 271531 w 321163"/>
              <a:gd name="connsiteY1" fmla="*/ 164321 h 172861"/>
              <a:gd name="connsiteX2" fmla="*/ 252481 w 321163"/>
              <a:gd name="connsiteY2" fmla="*/ 170671 h 172861"/>
              <a:gd name="connsiteX3" fmla="*/ 208031 w 321163"/>
              <a:gd name="connsiteY3" fmla="*/ 130984 h 172861"/>
              <a:gd name="connsiteX4" fmla="*/ 154056 w 321163"/>
              <a:gd name="connsiteY4" fmla="*/ 84946 h 172861"/>
              <a:gd name="connsiteX5" fmla="*/ 120718 w 321163"/>
              <a:gd name="connsiteY5" fmla="*/ 48434 h 172861"/>
              <a:gd name="connsiteX6" fmla="*/ 68 w 321163"/>
              <a:gd name="connsiteY6" fmla="*/ 2396 h 172861"/>
              <a:gd name="connsiteX7" fmla="*/ 104843 w 321163"/>
              <a:gd name="connsiteY7" fmla="*/ 8746 h 172861"/>
              <a:gd name="connsiteX8" fmla="*/ 196918 w 321163"/>
              <a:gd name="connsiteY8" fmla="*/ 27796 h 172861"/>
              <a:gd name="connsiteX9" fmla="*/ 319156 w 321163"/>
              <a:gd name="connsiteY9" fmla="*/ 135746 h 17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1163" h="172861">
                <a:moveTo>
                  <a:pt x="319156" y="135746"/>
                </a:moveTo>
                <a:cubicBezTo>
                  <a:pt x="331591" y="158500"/>
                  <a:pt x="282643" y="158500"/>
                  <a:pt x="271531" y="164321"/>
                </a:cubicBezTo>
                <a:cubicBezTo>
                  <a:pt x="260419" y="170142"/>
                  <a:pt x="263064" y="176227"/>
                  <a:pt x="252481" y="170671"/>
                </a:cubicBezTo>
                <a:cubicBezTo>
                  <a:pt x="241898" y="165115"/>
                  <a:pt x="224435" y="145272"/>
                  <a:pt x="208031" y="130984"/>
                </a:cubicBezTo>
                <a:cubicBezTo>
                  <a:pt x="191627" y="116696"/>
                  <a:pt x="168608" y="98704"/>
                  <a:pt x="154056" y="84946"/>
                </a:cubicBezTo>
                <a:cubicBezTo>
                  <a:pt x="139504" y="71188"/>
                  <a:pt x="146383" y="62192"/>
                  <a:pt x="120718" y="48434"/>
                </a:cubicBezTo>
                <a:cubicBezTo>
                  <a:pt x="95053" y="34676"/>
                  <a:pt x="2714" y="9011"/>
                  <a:pt x="68" y="2396"/>
                </a:cubicBezTo>
                <a:cubicBezTo>
                  <a:pt x="-2578" y="-4219"/>
                  <a:pt x="72035" y="4513"/>
                  <a:pt x="104843" y="8746"/>
                </a:cubicBezTo>
                <a:cubicBezTo>
                  <a:pt x="137651" y="12979"/>
                  <a:pt x="160935" y="10069"/>
                  <a:pt x="196918" y="27796"/>
                </a:cubicBezTo>
                <a:cubicBezTo>
                  <a:pt x="232901" y="45523"/>
                  <a:pt x="306721" y="112992"/>
                  <a:pt x="319156" y="13574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: 図形 78">
            <a:extLst>
              <a:ext uri="{FF2B5EF4-FFF2-40B4-BE49-F238E27FC236}">
                <a16:creationId xmlns:a16="http://schemas.microsoft.com/office/drawing/2014/main" id="{3F7E920A-CABC-4387-B274-678BD36C763E}"/>
              </a:ext>
            </a:extLst>
          </p:cNvPr>
          <p:cNvSpPr/>
          <p:nvPr/>
        </p:nvSpPr>
        <p:spPr>
          <a:xfrm>
            <a:off x="6343567" y="683913"/>
            <a:ext cx="687560" cy="283148"/>
          </a:xfrm>
          <a:custGeom>
            <a:avLst/>
            <a:gdLst>
              <a:gd name="connsiteX0" fmla="*/ 687471 w 687560"/>
              <a:gd name="connsiteY0" fmla="*/ 279700 h 283148"/>
              <a:gd name="connsiteX1" fmla="*/ 617621 w 687560"/>
              <a:gd name="connsiteY1" fmla="*/ 203500 h 283148"/>
              <a:gd name="connsiteX2" fmla="*/ 471571 w 687560"/>
              <a:gd name="connsiteY2" fmla="*/ 165400 h 283148"/>
              <a:gd name="connsiteX3" fmla="*/ 277896 w 687560"/>
              <a:gd name="connsiteY3" fmla="*/ 71737 h 283148"/>
              <a:gd name="connsiteX4" fmla="*/ 131846 w 687560"/>
              <a:gd name="connsiteY4" fmla="*/ 8237 h 283148"/>
              <a:gd name="connsiteX5" fmla="*/ 83 w 687560"/>
              <a:gd name="connsiteY5" fmla="*/ 8237 h 283148"/>
              <a:gd name="connsiteX6" fmla="*/ 150896 w 687560"/>
              <a:gd name="connsiteY6" fmla="*/ 76500 h 283148"/>
              <a:gd name="connsiteX7" fmla="*/ 428708 w 687560"/>
              <a:gd name="connsiteY7" fmla="*/ 209850 h 283148"/>
              <a:gd name="connsiteX8" fmla="*/ 423946 w 687560"/>
              <a:gd name="connsiteY8" fmla="*/ 192387 h 283148"/>
              <a:gd name="connsiteX9" fmla="*/ 517608 w 687560"/>
              <a:gd name="connsiteY9" fmla="*/ 214612 h 283148"/>
              <a:gd name="connsiteX10" fmla="*/ 604921 w 687560"/>
              <a:gd name="connsiteY10" fmla="*/ 262237 h 283148"/>
              <a:gd name="connsiteX11" fmla="*/ 687471 w 687560"/>
              <a:gd name="connsiteY11" fmla="*/ 279700 h 283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7560" h="283148">
                <a:moveTo>
                  <a:pt x="687471" y="279700"/>
                </a:moveTo>
                <a:cubicBezTo>
                  <a:pt x="689588" y="269911"/>
                  <a:pt x="653604" y="222550"/>
                  <a:pt x="617621" y="203500"/>
                </a:cubicBezTo>
                <a:cubicBezTo>
                  <a:pt x="581638" y="184450"/>
                  <a:pt x="528192" y="187360"/>
                  <a:pt x="471571" y="165400"/>
                </a:cubicBezTo>
                <a:cubicBezTo>
                  <a:pt x="414950" y="143439"/>
                  <a:pt x="334517" y="97931"/>
                  <a:pt x="277896" y="71737"/>
                </a:cubicBezTo>
                <a:cubicBezTo>
                  <a:pt x="221275" y="45543"/>
                  <a:pt x="178148" y="18820"/>
                  <a:pt x="131846" y="8237"/>
                </a:cubicBezTo>
                <a:cubicBezTo>
                  <a:pt x="85544" y="-2346"/>
                  <a:pt x="-3092" y="-3140"/>
                  <a:pt x="83" y="8237"/>
                </a:cubicBezTo>
                <a:cubicBezTo>
                  <a:pt x="3258" y="19614"/>
                  <a:pt x="150896" y="76500"/>
                  <a:pt x="150896" y="76500"/>
                </a:cubicBezTo>
                <a:cubicBezTo>
                  <a:pt x="222333" y="110102"/>
                  <a:pt x="383200" y="190535"/>
                  <a:pt x="428708" y="209850"/>
                </a:cubicBezTo>
                <a:cubicBezTo>
                  <a:pt x="474216" y="229164"/>
                  <a:pt x="409129" y="191593"/>
                  <a:pt x="423946" y="192387"/>
                </a:cubicBezTo>
                <a:cubicBezTo>
                  <a:pt x="438763" y="193181"/>
                  <a:pt x="487446" y="202970"/>
                  <a:pt x="517608" y="214612"/>
                </a:cubicBezTo>
                <a:cubicBezTo>
                  <a:pt x="547770" y="226254"/>
                  <a:pt x="575817" y="247685"/>
                  <a:pt x="604921" y="262237"/>
                </a:cubicBezTo>
                <a:cubicBezTo>
                  <a:pt x="634025" y="276789"/>
                  <a:pt x="685354" y="289489"/>
                  <a:pt x="687471" y="2797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B6FFF0DD-87EF-408E-AC4F-9216D2704AD6}"/>
              </a:ext>
            </a:extLst>
          </p:cNvPr>
          <p:cNvSpPr/>
          <p:nvPr/>
        </p:nvSpPr>
        <p:spPr>
          <a:xfrm>
            <a:off x="7211954" y="1060405"/>
            <a:ext cx="514211" cy="269232"/>
          </a:xfrm>
          <a:custGeom>
            <a:avLst/>
            <a:gdLst>
              <a:gd name="connsiteX0" fmla="*/ 59 w 514211"/>
              <a:gd name="connsiteY0" fmla="*/ 14333 h 269232"/>
              <a:gd name="connsiteX1" fmla="*/ 158809 w 514211"/>
              <a:gd name="connsiteY1" fmla="*/ 38145 h 269232"/>
              <a:gd name="connsiteX2" fmla="*/ 222309 w 514211"/>
              <a:gd name="connsiteY2" fmla="*/ 58783 h 269232"/>
              <a:gd name="connsiteX3" fmla="*/ 425509 w 514211"/>
              <a:gd name="connsiteY3" fmla="*/ 176258 h 269232"/>
              <a:gd name="connsiteX4" fmla="*/ 504884 w 514211"/>
              <a:gd name="connsiteY4" fmla="*/ 241345 h 269232"/>
              <a:gd name="connsiteX5" fmla="*/ 508059 w 514211"/>
              <a:gd name="connsiteY5" fmla="*/ 266745 h 269232"/>
              <a:gd name="connsiteX6" fmla="*/ 463609 w 514211"/>
              <a:gd name="connsiteY6" fmla="*/ 184195 h 269232"/>
              <a:gd name="connsiteX7" fmla="*/ 396934 w 514211"/>
              <a:gd name="connsiteY7" fmla="*/ 115933 h 269232"/>
              <a:gd name="connsiteX8" fmla="*/ 177859 w 514211"/>
              <a:gd name="connsiteY8" fmla="*/ 7983 h 269232"/>
              <a:gd name="connsiteX9" fmla="*/ 59 w 514211"/>
              <a:gd name="connsiteY9" fmla="*/ 14333 h 269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4211" h="269232">
                <a:moveTo>
                  <a:pt x="59" y="14333"/>
                </a:moveTo>
                <a:cubicBezTo>
                  <a:pt x="-3116" y="19360"/>
                  <a:pt x="121767" y="30737"/>
                  <a:pt x="158809" y="38145"/>
                </a:cubicBezTo>
                <a:cubicBezTo>
                  <a:pt x="195851" y="45553"/>
                  <a:pt x="177859" y="35764"/>
                  <a:pt x="222309" y="58783"/>
                </a:cubicBezTo>
                <a:cubicBezTo>
                  <a:pt x="266759" y="81802"/>
                  <a:pt x="378413" y="145831"/>
                  <a:pt x="425509" y="176258"/>
                </a:cubicBezTo>
                <a:cubicBezTo>
                  <a:pt x="472605" y="206685"/>
                  <a:pt x="491126" y="226264"/>
                  <a:pt x="504884" y="241345"/>
                </a:cubicBezTo>
                <a:cubicBezTo>
                  <a:pt x="518642" y="256426"/>
                  <a:pt x="514938" y="276270"/>
                  <a:pt x="508059" y="266745"/>
                </a:cubicBezTo>
                <a:cubicBezTo>
                  <a:pt x="501180" y="257220"/>
                  <a:pt x="482130" y="209330"/>
                  <a:pt x="463609" y="184195"/>
                </a:cubicBezTo>
                <a:cubicBezTo>
                  <a:pt x="445088" y="159060"/>
                  <a:pt x="444559" y="145302"/>
                  <a:pt x="396934" y="115933"/>
                </a:cubicBezTo>
                <a:cubicBezTo>
                  <a:pt x="349309" y="86564"/>
                  <a:pt x="240830" y="27033"/>
                  <a:pt x="177859" y="7983"/>
                </a:cubicBezTo>
                <a:cubicBezTo>
                  <a:pt x="114888" y="-11067"/>
                  <a:pt x="3234" y="9306"/>
                  <a:pt x="59" y="1433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D149B742-5FBD-4B85-9F5A-2A27E49861F4}"/>
              </a:ext>
            </a:extLst>
          </p:cNvPr>
          <p:cNvSpPr/>
          <p:nvPr/>
        </p:nvSpPr>
        <p:spPr>
          <a:xfrm>
            <a:off x="5509783" y="907930"/>
            <a:ext cx="1060924" cy="365245"/>
          </a:xfrm>
          <a:custGeom>
            <a:avLst/>
            <a:gdLst>
              <a:gd name="connsiteX0" fmla="*/ 1060880 w 1060924"/>
              <a:gd name="connsiteY0" fmla="*/ 30283 h 365245"/>
              <a:gd name="connsiteX1" fmla="*/ 771955 w 1060924"/>
              <a:gd name="connsiteY1" fmla="*/ 35045 h 365245"/>
              <a:gd name="connsiteX2" fmla="*/ 530655 w 1060924"/>
              <a:gd name="connsiteY2" fmla="*/ 63620 h 365245"/>
              <a:gd name="connsiteX3" fmla="*/ 360792 w 1060924"/>
              <a:gd name="connsiteY3" fmla="*/ 120770 h 365245"/>
              <a:gd name="connsiteX4" fmla="*/ 221092 w 1060924"/>
              <a:gd name="connsiteY4" fmla="*/ 201733 h 365245"/>
              <a:gd name="connsiteX5" fmla="*/ 141717 w 1060924"/>
              <a:gd name="connsiteY5" fmla="*/ 255708 h 365245"/>
              <a:gd name="connsiteX6" fmla="*/ 430 w 1060924"/>
              <a:gd name="connsiteY6" fmla="*/ 365245 h 365245"/>
              <a:gd name="connsiteX7" fmla="*/ 102030 w 1060924"/>
              <a:gd name="connsiteY7" fmla="*/ 254120 h 365245"/>
              <a:gd name="connsiteX8" fmla="*/ 222680 w 1060924"/>
              <a:gd name="connsiteY8" fmla="*/ 176333 h 365245"/>
              <a:gd name="connsiteX9" fmla="*/ 378255 w 1060924"/>
              <a:gd name="connsiteY9" fmla="*/ 152520 h 365245"/>
              <a:gd name="connsiteX10" fmla="*/ 571930 w 1060924"/>
              <a:gd name="connsiteY10" fmla="*/ 38220 h 365245"/>
              <a:gd name="connsiteX11" fmla="*/ 792592 w 1060924"/>
              <a:gd name="connsiteY11" fmla="*/ 120 h 365245"/>
              <a:gd name="connsiteX12" fmla="*/ 1060880 w 1060924"/>
              <a:gd name="connsiteY12" fmla="*/ 30283 h 365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60924" h="365245">
                <a:moveTo>
                  <a:pt x="1060880" y="30283"/>
                </a:moveTo>
                <a:cubicBezTo>
                  <a:pt x="1057441" y="36104"/>
                  <a:pt x="860326" y="29489"/>
                  <a:pt x="771955" y="35045"/>
                </a:cubicBezTo>
                <a:cubicBezTo>
                  <a:pt x="683584" y="40601"/>
                  <a:pt x="599182" y="49333"/>
                  <a:pt x="530655" y="63620"/>
                </a:cubicBezTo>
                <a:cubicBezTo>
                  <a:pt x="462128" y="77908"/>
                  <a:pt x="412386" y="97751"/>
                  <a:pt x="360792" y="120770"/>
                </a:cubicBezTo>
                <a:cubicBezTo>
                  <a:pt x="309198" y="143789"/>
                  <a:pt x="257604" y="179243"/>
                  <a:pt x="221092" y="201733"/>
                </a:cubicBezTo>
                <a:cubicBezTo>
                  <a:pt x="184580" y="224223"/>
                  <a:pt x="178494" y="228456"/>
                  <a:pt x="141717" y="255708"/>
                </a:cubicBezTo>
                <a:cubicBezTo>
                  <a:pt x="104940" y="282960"/>
                  <a:pt x="7044" y="365510"/>
                  <a:pt x="430" y="365245"/>
                </a:cubicBezTo>
                <a:cubicBezTo>
                  <a:pt x="-6185" y="364980"/>
                  <a:pt x="64988" y="285605"/>
                  <a:pt x="102030" y="254120"/>
                </a:cubicBezTo>
                <a:cubicBezTo>
                  <a:pt x="139072" y="222635"/>
                  <a:pt x="176643" y="193266"/>
                  <a:pt x="222680" y="176333"/>
                </a:cubicBezTo>
                <a:cubicBezTo>
                  <a:pt x="268717" y="159400"/>
                  <a:pt x="320047" y="175539"/>
                  <a:pt x="378255" y="152520"/>
                </a:cubicBezTo>
                <a:cubicBezTo>
                  <a:pt x="436463" y="129501"/>
                  <a:pt x="502874" y="63620"/>
                  <a:pt x="571930" y="38220"/>
                </a:cubicBezTo>
                <a:cubicBezTo>
                  <a:pt x="640986" y="12820"/>
                  <a:pt x="716127" y="2237"/>
                  <a:pt x="792592" y="120"/>
                </a:cubicBezTo>
                <a:cubicBezTo>
                  <a:pt x="869056" y="-1997"/>
                  <a:pt x="1064319" y="24462"/>
                  <a:pt x="1060880" y="3028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: 図形 81">
            <a:extLst>
              <a:ext uri="{FF2B5EF4-FFF2-40B4-BE49-F238E27FC236}">
                <a16:creationId xmlns:a16="http://schemas.microsoft.com/office/drawing/2014/main" id="{7F03F98F-DC7A-4DA2-A825-34588F313197}"/>
              </a:ext>
            </a:extLst>
          </p:cNvPr>
          <p:cNvSpPr/>
          <p:nvPr/>
        </p:nvSpPr>
        <p:spPr>
          <a:xfrm>
            <a:off x="7829493" y="898543"/>
            <a:ext cx="454182" cy="817216"/>
          </a:xfrm>
          <a:custGeom>
            <a:avLst/>
            <a:gdLst>
              <a:gd name="connsiteX0" fmla="*/ 57 w 454182"/>
              <a:gd name="connsiteY0" fmla="*/ 1570 h 817216"/>
              <a:gd name="connsiteX1" fmla="*/ 96895 w 454182"/>
              <a:gd name="connsiteY1" fmla="*/ 115870 h 817216"/>
              <a:gd name="connsiteX2" fmla="*/ 279457 w 454182"/>
              <a:gd name="connsiteY2" fmla="*/ 327007 h 817216"/>
              <a:gd name="connsiteX3" fmla="*/ 350895 w 454182"/>
              <a:gd name="connsiteY3" fmla="*/ 476232 h 817216"/>
              <a:gd name="connsiteX4" fmla="*/ 436620 w 454182"/>
              <a:gd name="connsiteY4" fmla="*/ 695307 h 817216"/>
              <a:gd name="connsiteX5" fmla="*/ 452495 w 454182"/>
              <a:gd name="connsiteY5" fmla="*/ 814370 h 817216"/>
              <a:gd name="connsiteX6" fmla="*/ 411220 w 454182"/>
              <a:gd name="connsiteY6" fmla="*/ 774682 h 817216"/>
              <a:gd name="connsiteX7" fmla="*/ 422332 w 454182"/>
              <a:gd name="connsiteY7" fmla="*/ 714357 h 817216"/>
              <a:gd name="connsiteX8" fmla="*/ 349307 w 454182"/>
              <a:gd name="connsiteY8" fmla="*/ 587357 h 817216"/>
              <a:gd name="connsiteX9" fmla="*/ 263582 w 454182"/>
              <a:gd name="connsiteY9" fmla="*/ 449245 h 817216"/>
              <a:gd name="connsiteX10" fmla="*/ 171507 w 454182"/>
              <a:gd name="connsiteY10" fmla="*/ 284145 h 817216"/>
              <a:gd name="connsiteX11" fmla="*/ 98482 w 454182"/>
              <a:gd name="connsiteY11" fmla="*/ 174607 h 817216"/>
              <a:gd name="connsiteX12" fmla="*/ 82607 w 454182"/>
              <a:gd name="connsiteY12" fmla="*/ 57132 h 817216"/>
              <a:gd name="connsiteX13" fmla="*/ 57 w 454182"/>
              <a:gd name="connsiteY13" fmla="*/ 1570 h 81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4182" h="817216">
                <a:moveTo>
                  <a:pt x="57" y="1570"/>
                </a:moveTo>
                <a:cubicBezTo>
                  <a:pt x="2438" y="11360"/>
                  <a:pt x="96895" y="115870"/>
                  <a:pt x="96895" y="115870"/>
                </a:cubicBezTo>
                <a:cubicBezTo>
                  <a:pt x="143462" y="170109"/>
                  <a:pt x="237124" y="266947"/>
                  <a:pt x="279457" y="327007"/>
                </a:cubicBezTo>
                <a:cubicBezTo>
                  <a:pt x="321790" y="387067"/>
                  <a:pt x="324701" y="414849"/>
                  <a:pt x="350895" y="476232"/>
                </a:cubicBezTo>
                <a:cubicBezTo>
                  <a:pt x="377089" y="537615"/>
                  <a:pt x="419687" y="638951"/>
                  <a:pt x="436620" y="695307"/>
                </a:cubicBezTo>
                <a:cubicBezTo>
                  <a:pt x="453553" y="751663"/>
                  <a:pt x="456728" y="801141"/>
                  <a:pt x="452495" y="814370"/>
                </a:cubicBezTo>
                <a:cubicBezTo>
                  <a:pt x="448262" y="827599"/>
                  <a:pt x="416247" y="791351"/>
                  <a:pt x="411220" y="774682"/>
                </a:cubicBezTo>
                <a:cubicBezTo>
                  <a:pt x="406193" y="758013"/>
                  <a:pt x="432651" y="745578"/>
                  <a:pt x="422332" y="714357"/>
                </a:cubicBezTo>
                <a:cubicBezTo>
                  <a:pt x="412013" y="683136"/>
                  <a:pt x="375765" y="631542"/>
                  <a:pt x="349307" y="587357"/>
                </a:cubicBezTo>
                <a:cubicBezTo>
                  <a:pt x="322849" y="543172"/>
                  <a:pt x="293215" y="499780"/>
                  <a:pt x="263582" y="449245"/>
                </a:cubicBezTo>
                <a:cubicBezTo>
                  <a:pt x="233949" y="398710"/>
                  <a:pt x="199024" y="329918"/>
                  <a:pt x="171507" y="284145"/>
                </a:cubicBezTo>
                <a:cubicBezTo>
                  <a:pt x="143990" y="238372"/>
                  <a:pt x="113299" y="212442"/>
                  <a:pt x="98482" y="174607"/>
                </a:cubicBezTo>
                <a:cubicBezTo>
                  <a:pt x="83665" y="136772"/>
                  <a:pt x="95836" y="84384"/>
                  <a:pt x="82607" y="57132"/>
                </a:cubicBezTo>
                <a:cubicBezTo>
                  <a:pt x="69378" y="29880"/>
                  <a:pt x="-2324" y="-8220"/>
                  <a:pt x="57" y="157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5C7608BD-4849-478C-A11B-29A8FE60F493}"/>
              </a:ext>
            </a:extLst>
          </p:cNvPr>
          <p:cNvSpPr/>
          <p:nvPr/>
        </p:nvSpPr>
        <p:spPr>
          <a:xfrm>
            <a:off x="8108669" y="1785807"/>
            <a:ext cx="59020" cy="615918"/>
          </a:xfrm>
          <a:custGeom>
            <a:avLst/>
            <a:gdLst>
              <a:gd name="connsiteX0" fmla="*/ 20919 w 59020"/>
              <a:gd name="connsiteY0" fmla="*/ 131 h 615918"/>
              <a:gd name="connsiteX1" fmla="*/ 281 w 59020"/>
              <a:gd name="connsiteY1" fmla="*/ 130306 h 615918"/>
              <a:gd name="connsiteX2" fmla="*/ 35206 w 59020"/>
              <a:gd name="connsiteY2" fmla="*/ 352556 h 615918"/>
              <a:gd name="connsiteX3" fmla="*/ 38381 w 59020"/>
              <a:gd name="connsiteY3" fmla="*/ 533531 h 615918"/>
              <a:gd name="connsiteX4" fmla="*/ 52669 w 59020"/>
              <a:gd name="connsiteY4" fmla="*/ 614493 h 615918"/>
              <a:gd name="connsiteX5" fmla="*/ 33619 w 59020"/>
              <a:gd name="connsiteY5" fmla="*/ 471618 h 615918"/>
              <a:gd name="connsiteX6" fmla="*/ 59019 w 59020"/>
              <a:gd name="connsiteY6" fmla="*/ 152531 h 615918"/>
              <a:gd name="connsiteX7" fmla="*/ 20919 w 59020"/>
              <a:gd name="connsiteY7" fmla="*/ 131 h 61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020" h="615918">
                <a:moveTo>
                  <a:pt x="20919" y="131"/>
                </a:moveTo>
                <a:cubicBezTo>
                  <a:pt x="11129" y="-3573"/>
                  <a:pt x="-2100" y="71569"/>
                  <a:pt x="281" y="130306"/>
                </a:cubicBezTo>
                <a:cubicBezTo>
                  <a:pt x="2662" y="189043"/>
                  <a:pt x="28856" y="285352"/>
                  <a:pt x="35206" y="352556"/>
                </a:cubicBezTo>
                <a:cubicBezTo>
                  <a:pt x="41556" y="419760"/>
                  <a:pt x="35471" y="489875"/>
                  <a:pt x="38381" y="533531"/>
                </a:cubicBezTo>
                <a:cubicBezTo>
                  <a:pt x="41292" y="577187"/>
                  <a:pt x="53463" y="624812"/>
                  <a:pt x="52669" y="614493"/>
                </a:cubicBezTo>
                <a:cubicBezTo>
                  <a:pt x="51875" y="604174"/>
                  <a:pt x="32561" y="548612"/>
                  <a:pt x="33619" y="471618"/>
                </a:cubicBezTo>
                <a:cubicBezTo>
                  <a:pt x="34677" y="394624"/>
                  <a:pt x="58755" y="228995"/>
                  <a:pt x="59019" y="152531"/>
                </a:cubicBezTo>
                <a:cubicBezTo>
                  <a:pt x="59283" y="76067"/>
                  <a:pt x="30709" y="3835"/>
                  <a:pt x="20919" y="13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51B5154C-4378-4978-BB1A-B6350EC34542}"/>
              </a:ext>
            </a:extLst>
          </p:cNvPr>
          <p:cNvSpPr/>
          <p:nvPr/>
        </p:nvSpPr>
        <p:spPr>
          <a:xfrm>
            <a:off x="4775288" y="1284180"/>
            <a:ext cx="791087" cy="916095"/>
          </a:xfrm>
          <a:custGeom>
            <a:avLst/>
            <a:gdLst>
              <a:gd name="connsiteX0" fmla="*/ 790487 w 791087"/>
              <a:gd name="connsiteY0" fmla="*/ 11220 h 916095"/>
              <a:gd name="connsiteX1" fmla="*/ 560300 w 791087"/>
              <a:gd name="connsiteY1" fmla="*/ 157270 h 916095"/>
              <a:gd name="connsiteX2" fmla="*/ 395200 w 791087"/>
              <a:gd name="connsiteY2" fmla="*/ 317608 h 916095"/>
              <a:gd name="connsiteX3" fmla="*/ 277725 w 791087"/>
              <a:gd name="connsiteY3" fmla="*/ 454133 h 916095"/>
              <a:gd name="connsiteX4" fmla="*/ 222162 w 791087"/>
              <a:gd name="connsiteY4" fmla="*/ 539858 h 916095"/>
              <a:gd name="connsiteX5" fmla="*/ 218987 w 791087"/>
              <a:gd name="connsiteY5" fmla="*/ 590658 h 916095"/>
              <a:gd name="connsiteX6" fmla="*/ 157075 w 791087"/>
              <a:gd name="connsiteY6" fmla="*/ 708133 h 916095"/>
              <a:gd name="connsiteX7" fmla="*/ 57062 w 791087"/>
              <a:gd name="connsiteY7" fmla="*/ 812908 h 916095"/>
              <a:gd name="connsiteX8" fmla="*/ 1500 w 791087"/>
              <a:gd name="connsiteY8" fmla="*/ 916095 h 916095"/>
              <a:gd name="connsiteX9" fmla="*/ 38012 w 791087"/>
              <a:gd name="connsiteY9" fmla="*/ 812908 h 916095"/>
              <a:gd name="connsiteX10" fmla="*/ 14200 w 791087"/>
              <a:gd name="connsiteY10" fmla="*/ 812908 h 916095"/>
              <a:gd name="connsiteX11" fmla="*/ 17375 w 791087"/>
              <a:gd name="connsiteY11" fmla="*/ 755758 h 916095"/>
              <a:gd name="connsiteX12" fmla="*/ 225337 w 791087"/>
              <a:gd name="connsiteY12" fmla="*/ 408095 h 916095"/>
              <a:gd name="connsiteX13" fmla="*/ 382500 w 791087"/>
              <a:gd name="connsiteY13" fmla="*/ 160445 h 916095"/>
              <a:gd name="connsiteX14" fmla="*/ 619037 w 791087"/>
              <a:gd name="connsiteY14" fmla="*/ 25508 h 916095"/>
              <a:gd name="connsiteX15" fmla="*/ 790487 w 791087"/>
              <a:gd name="connsiteY15" fmla="*/ 11220 h 916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1087" h="916095">
                <a:moveTo>
                  <a:pt x="790487" y="11220"/>
                </a:moveTo>
                <a:cubicBezTo>
                  <a:pt x="780698" y="33180"/>
                  <a:pt x="626181" y="106205"/>
                  <a:pt x="560300" y="157270"/>
                </a:cubicBezTo>
                <a:cubicBezTo>
                  <a:pt x="494419" y="208335"/>
                  <a:pt x="442296" y="268131"/>
                  <a:pt x="395200" y="317608"/>
                </a:cubicBezTo>
                <a:cubicBezTo>
                  <a:pt x="348104" y="367085"/>
                  <a:pt x="306565" y="417091"/>
                  <a:pt x="277725" y="454133"/>
                </a:cubicBezTo>
                <a:cubicBezTo>
                  <a:pt x="248885" y="491175"/>
                  <a:pt x="231952" y="517104"/>
                  <a:pt x="222162" y="539858"/>
                </a:cubicBezTo>
                <a:cubicBezTo>
                  <a:pt x="212372" y="562612"/>
                  <a:pt x="229835" y="562612"/>
                  <a:pt x="218987" y="590658"/>
                </a:cubicBezTo>
                <a:cubicBezTo>
                  <a:pt x="208139" y="618704"/>
                  <a:pt x="184062" y="671091"/>
                  <a:pt x="157075" y="708133"/>
                </a:cubicBezTo>
                <a:cubicBezTo>
                  <a:pt x="130088" y="745175"/>
                  <a:pt x="82991" y="778248"/>
                  <a:pt x="57062" y="812908"/>
                </a:cubicBezTo>
                <a:cubicBezTo>
                  <a:pt x="31133" y="847568"/>
                  <a:pt x="4675" y="916095"/>
                  <a:pt x="1500" y="916095"/>
                </a:cubicBezTo>
                <a:cubicBezTo>
                  <a:pt x="-1675" y="916095"/>
                  <a:pt x="35895" y="830106"/>
                  <a:pt x="38012" y="812908"/>
                </a:cubicBezTo>
                <a:cubicBezTo>
                  <a:pt x="40129" y="795710"/>
                  <a:pt x="17639" y="822433"/>
                  <a:pt x="14200" y="812908"/>
                </a:cubicBezTo>
                <a:cubicBezTo>
                  <a:pt x="10760" y="803383"/>
                  <a:pt x="-17814" y="823227"/>
                  <a:pt x="17375" y="755758"/>
                </a:cubicBezTo>
                <a:cubicBezTo>
                  <a:pt x="52564" y="688289"/>
                  <a:pt x="164483" y="507314"/>
                  <a:pt x="225337" y="408095"/>
                </a:cubicBezTo>
                <a:cubicBezTo>
                  <a:pt x="286191" y="308876"/>
                  <a:pt x="316883" y="224210"/>
                  <a:pt x="382500" y="160445"/>
                </a:cubicBezTo>
                <a:cubicBezTo>
                  <a:pt x="448117" y="96680"/>
                  <a:pt x="549981" y="48527"/>
                  <a:pt x="619037" y="25508"/>
                </a:cubicBezTo>
                <a:cubicBezTo>
                  <a:pt x="688093" y="2489"/>
                  <a:pt x="800276" y="-10740"/>
                  <a:pt x="790487" y="1122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E470D092-82DD-416E-9817-F33408C63993}"/>
              </a:ext>
            </a:extLst>
          </p:cNvPr>
          <p:cNvSpPr/>
          <p:nvPr/>
        </p:nvSpPr>
        <p:spPr>
          <a:xfrm>
            <a:off x="5013568" y="1417696"/>
            <a:ext cx="441275" cy="454471"/>
          </a:xfrm>
          <a:custGeom>
            <a:avLst/>
            <a:gdLst>
              <a:gd name="connsiteX0" fmla="*/ 441082 w 441275"/>
              <a:gd name="connsiteY0" fmla="*/ 1529 h 454471"/>
              <a:gd name="connsiteX1" fmla="*/ 309320 w 441275"/>
              <a:gd name="connsiteY1" fmla="*/ 65029 h 454471"/>
              <a:gd name="connsiteX2" fmla="*/ 185495 w 441275"/>
              <a:gd name="connsiteY2" fmla="*/ 165042 h 454471"/>
              <a:gd name="connsiteX3" fmla="*/ 28332 w 441275"/>
              <a:gd name="connsiteY3" fmla="*/ 379354 h 454471"/>
              <a:gd name="connsiteX4" fmla="*/ 10870 w 441275"/>
              <a:gd name="connsiteY4" fmla="*/ 452379 h 454471"/>
              <a:gd name="connsiteX5" fmla="*/ 147395 w 441275"/>
              <a:gd name="connsiteY5" fmla="*/ 311092 h 454471"/>
              <a:gd name="connsiteX6" fmla="*/ 279157 w 441275"/>
              <a:gd name="connsiteY6" fmla="*/ 128529 h 454471"/>
              <a:gd name="connsiteX7" fmla="*/ 441082 w 441275"/>
              <a:gd name="connsiteY7" fmla="*/ 1529 h 45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75" h="454471">
                <a:moveTo>
                  <a:pt x="441082" y="1529"/>
                </a:moveTo>
                <a:cubicBezTo>
                  <a:pt x="446109" y="-9054"/>
                  <a:pt x="351918" y="37777"/>
                  <a:pt x="309320" y="65029"/>
                </a:cubicBezTo>
                <a:cubicBezTo>
                  <a:pt x="266722" y="92281"/>
                  <a:pt x="232326" y="112655"/>
                  <a:pt x="185495" y="165042"/>
                </a:cubicBezTo>
                <a:cubicBezTo>
                  <a:pt x="138664" y="217429"/>
                  <a:pt x="57436" y="331465"/>
                  <a:pt x="28332" y="379354"/>
                </a:cubicBezTo>
                <a:cubicBezTo>
                  <a:pt x="-772" y="427243"/>
                  <a:pt x="-8974" y="463756"/>
                  <a:pt x="10870" y="452379"/>
                </a:cubicBezTo>
                <a:cubicBezTo>
                  <a:pt x="30714" y="441002"/>
                  <a:pt x="102680" y="365067"/>
                  <a:pt x="147395" y="311092"/>
                </a:cubicBezTo>
                <a:cubicBezTo>
                  <a:pt x="192109" y="257117"/>
                  <a:pt x="231003" y="177212"/>
                  <a:pt x="279157" y="128529"/>
                </a:cubicBezTo>
                <a:cubicBezTo>
                  <a:pt x="327311" y="79846"/>
                  <a:pt x="436055" y="12112"/>
                  <a:pt x="441082" y="152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A33A4857-A89D-45C4-9F17-795A311F9E67}"/>
              </a:ext>
            </a:extLst>
          </p:cNvPr>
          <p:cNvSpPr/>
          <p:nvPr/>
        </p:nvSpPr>
        <p:spPr>
          <a:xfrm>
            <a:off x="5498659" y="1015819"/>
            <a:ext cx="680233" cy="372742"/>
          </a:xfrm>
          <a:custGeom>
            <a:avLst/>
            <a:gdLst>
              <a:gd name="connsiteX0" fmla="*/ 679891 w 680233"/>
              <a:gd name="connsiteY0" fmla="*/ 181 h 372742"/>
              <a:gd name="connsiteX1" fmla="*/ 466108 w 680233"/>
              <a:gd name="connsiteY1" fmla="*/ 78498 h 372742"/>
              <a:gd name="connsiteX2" fmla="*/ 408958 w 680233"/>
              <a:gd name="connsiteY2" fmla="*/ 120831 h 372742"/>
              <a:gd name="connsiteX3" fmla="*/ 290424 w 680233"/>
              <a:gd name="connsiteY3" fmla="*/ 184331 h 372742"/>
              <a:gd name="connsiteX4" fmla="*/ 235391 w 680233"/>
              <a:gd name="connsiteY4" fmla="*/ 199148 h 372742"/>
              <a:gd name="connsiteX5" fmla="*/ 2558 w 680233"/>
              <a:gd name="connsiteY5" fmla="*/ 370598 h 372742"/>
              <a:gd name="connsiteX6" fmla="*/ 121091 w 680233"/>
              <a:gd name="connsiteY6" fmla="*/ 285931 h 372742"/>
              <a:gd name="connsiteX7" fmla="*/ 275608 w 680233"/>
              <a:gd name="connsiteY7" fmla="*/ 148348 h 372742"/>
              <a:gd name="connsiteX8" fmla="*/ 411074 w 680233"/>
              <a:gd name="connsiteY8" fmla="*/ 59448 h 372742"/>
              <a:gd name="connsiteX9" fmla="*/ 679891 w 680233"/>
              <a:gd name="connsiteY9" fmla="*/ 181 h 37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0233" h="372742">
                <a:moveTo>
                  <a:pt x="679891" y="181"/>
                </a:moveTo>
                <a:cubicBezTo>
                  <a:pt x="689063" y="3356"/>
                  <a:pt x="511263" y="58390"/>
                  <a:pt x="466108" y="78498"/>
                </a:cubicBezTo>
                <a:cubicBezTo>
                  <a:pt x="420953" y="98606"/>
                  <a:pt x="438239" y="103192"/>
                  <a:pt x="408958" y="120831"/>
                </a:cubicBezTo>
                <a:cubicBezTo>
                  <a:pt x="379677" y="138470"/>
                  <a:pt x="319352" y="171278"/>
                  <a:pt x="290424" y="184331"/>
                </a:cubicBezTo>
                <a:cubicBezTo>
                  <a:pt x="261496" y="197384"/>
                  <a:pt x="283369" y="168104"/>
                  <a:pt x="235391" y="199148"/>
                </a:cubicBezTo>
                <a:cubicBezTo>
                  <a:pt x="187413" y="230192"/>
                  <a:pt x="21608" y="356134"/>
                  <a:pt x="2558" y="370598"/>
                </a:cubicBezTo>
                <a:cubicBezTo>
                  <a:pt x="-16492" y="385062"/>
                  <a:pt x="75583" y="322973"/>
                  <a:pt x="121091" y="285931"/>
                </a:cubicBezTo>
                <a:cubicBezTo>
                  <a:pt x="166599" y="248889"/>
                  <a:pt x="227277" y="186095"/>
                  <a:pt x="275608" y="148348"/>
                </a:cubicBezTo>
                <a:cubicBezTo>
                  <a:pt x="323938" y="110601"/>
                  <a:pt x="348280" y="82731"/>
                  <a:pt x="411074" y="59448"/>
                </a:cubicBezTo>
                <a:cubicBezTo>
                  <a:pt x="473868" y="36165"/>
                  <a:pt x="670719" y="-2994"/>
                  <a:pt x="679891" y="18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CDBCBD8C-E2A2-4662-8D71-F8D7DB333C88}"/>
              </a:ext>
            </a:extLst>
          </p:cNvPr>
          <p:cNvSpPr/>
          <p:nvPr/>
        </p:nvSpPr>
        <p:spPr>
          <a:xfrm>
            <a:off x="6085305" y="966738"/>
            <a:ext cx="946231" cy="126477"/>
          </a:xfrm>
          <a:custGeom>
            <a:avLst/>
            <a:gdLst>
              <a:gd name="connsiteX0" fmla="*/ 945733 w 946231"/>
              <a:gd name="connsiteY0" fmla="*/ 125462 h 126477"/>
              <a:gd name="connsiteX1" fmla="*/ 880645 w 946231"/>
              <a:gd name="connsiteY1" fmla="*/ 90537 h 126477"/>
              <a:gd name="connsiteX2" fmla="*/ 706020 w 946231"/>
              <a:gd name="connsiteY2" fmla="*/ 14337 h 126477"/>
              <a:gd name="connsiteX3" fmla="*/ 572670 w 946231"/>
              <a:gd name="connsiteY3" fmla="*/ 23862 h 126477"/>
              <a:gd name="connsiteX4" fmla="*/ 431383 w 946231"/>
              <a:gd name="connsiteY4" fmla="*/ 34975 h 126477"/>
              <a:gd name="connsiteX5" fmla="*/ 277395 w 946231"/>
              <a:gd name="connsiteY5" fmla="*/ 50 h 126477"/>
              <a:gd name="connsiteX6" fmla="*/ 88483 w 946231"/>
              <a:gd name="connsiteY6" fmla="*/ 28625 h 126477"/>
              <a:gd name="connsiteX7" fmla="*/ 2758 w 946231"/>
              <a:gd name="connsiteY7" fmla="*/ 82600 h 126477"/>
              <a:gd name="connsiteX8" fmla="*/ 29745 w 946231"/>
              <a:gd name="connsiteY8" fmla="*/ 73075 h 126477"/>
              <a:gd name="connsiteX9" fmla="*/ 115470 w 946231"/>
              <a:gd name="connsiteY9" fmla="*/ 73075 h 126477"/>
              <a:gd name="connsiteX10" fmla="*/ 185320 w 946231"/>
              <a:gd name="connsiteY10" fmla="*/ 23862 h 126477"/>
              <a:gd name="connsiteX11" fmla="*/ 388520 w 946231"/>
              <a:gd name="connsiteY11" fmla="*/ 6400 h 126477"/>
              <a:gd name="connsiteX12" fmla="*/ 488533 w 946231"/>
              <a:gd name="connsiteY12" fmla="*/ 17512 h 126477"/>
              <a:gd name="connsiteX13" fmla="*/ 563145 w 946231"/>
              <a:gd name="connsiteY13" fmla="*/ 39737 h 126477"/>
              <a:gd name="connsiteX14" fmla="*/ 715545 w 946231"/>
              <a:gd name="connsiteY14" fmla="*/ 49262 h 126477"/>
              <a:gd name="connsiteX15" fmla="*/ 852070 w 946231"/>
              <a:gd name="connsiteY15" fmla="*/ 54025 h 126477"/>
              <a:gd name="connsiteX16" fmla="*/ 945733 w 946231"/>
              <a:gd name="connsiteY16" fmla="*/ 125462 h 12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46231" h="126477">
                <a:moveTo>
                  <a:pt x="945733" y="125462"/>
                </a:moveTo>
                <a:cubicBezTo>
                  <a:pt x="950495" y="131547"/>
                  <a:pt x="920597" y="109058"/>
                  <a:pt x="880645" y="90537"/>
                </a:cubicBezTo>
                <a:cubicBezTo>
                  <a:pt x="840693" y="72016"/>
                  <a:pt x="757349" y="25449"/>
                  <a:pt x="706020" y="14337"/>
                </a:cubicBezTo>
                <a:cubicBezTo>
                  <a:pt x="654691" y="3225"/>
                  <a:pt x="572670" y="23862"/>
                  <a:pt x="572670" y="23862"/>
                </a:cubicBezTo>
                <a:cubicBezTo>
                  <a:pt x="526897" y="27302"/>
                  <a:pt x="480595" y="38944"/>
                  <a:pt x="431383" y="34975"/>
                </a:cubicBezTo>
                <a:cubicBezTo>
                  <a:pt x="382171" y="31006"/>
                  <a:pt x="334545" y="1108"/>
                  <a:pt x="277395" y="50"/>
                </a:cubicBezTo>
                <a:cubicBezTo>
                  <a:pt x="220245" y="-1008"/>
                  <a:pt x="134256" y="14867"/>
                  <a:pt x="88483" y="28625"/>
                </a:cubicBezTo>
                <a:cubicBezTo>
                  <a:pt x="42710" y="42383"/>
                  <a:pt x="12548" y="75192"/>
                  <a:pt x="2758" y="82600"/>
                </a:cubicBezTo>
                <a:cubicBezTo>
                  <a:pt x="-7032" y="90008"/>
                  <a:pt x="10960" y="74662"/>
                  <a:pt x="29745" y="73075"/>
                </a:cubicBezTo>
                <a:cubicBezTo>
                  <a:pt x="48530" y="71488"/>
                  <a:pt x="89541" y="81277"/>
                  <a:pt x="115470" y="73075"/>
                </a:cubicBezTo>
                <a:cubicBezTo>
                  <a:pt x="141399" y="64873"/>
                  <a:pt x="139812" y="34975"/>
                  <a:pt x="185320" y="23862"/>
                </a:cubicBezTo>
                <a:cubicBezTo>
                  <a:pt x="230828" y="12749"/>
                  <a:pt x="337985" y="7458"/>
                  <a:pt x="388520" y="6400"/>
                </a:cubicBezTo>
                <a:cubicBezTo>
                  <a:pt x="439055" y="5342"/>
                  <a:pt x="459429" y="11956"/>
                  <a:pt x="488533" y="17512"/>
                </a:cubicBezTo>
                <a:cubicBezTo>
                  <a:pt x="517637" y="23068"/>
                  <a:pt x="525310" y="34445"/>
                  <a:pt x="563145" y="39737"/>
                </a:cubicBezTo>
                <a:cubicBezTo>
                  <a:pt x="600980" y="45029"/>
                  <a:pt x="667391" y="46881"/>
                  <a:pt x="715545" y="49262"/>
                </a:cubicBezTo>
                <a:cubicBezTo>
                  <a:pt x="763699" y="51643"/>
                  <a:pt x="815822" y="45823"/>
                  <a:pt x="852070" y="54025"/>
                </a:cubicBezTo>
                <a:cubicBezTo>
                  <a:pt x="888318" y="62227"/>
                  <a:pt x="940971" y="119377"/>
                  <a:pt x="945733" y="12546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: 図形 87">
            <a:extLst>
              <a:ext uri="{FF2B5EF4-FFF2-40B4-BE49-F238E27FC236}">
                <a16:creationId xmlns:a16="http://schemas.microsoft.com/office/drawing/2014/main" id="{651CC973-B2EE-41A1-82A6-E10DD693F212}"/>
              </a:ext>
            </a:extLst>
          </p:cNvPr>
          <p:cNvSpPr/>
          <p:nvPr/>
        </p:nvSpPr>
        <p:spPr>
          <a:xfrm>
            <a:off x="7032945" y="1040793"/>
            <a:ext cx="423470" cy="417317"/>
          </a:xfrm>
          <a:custGeom>
            <a:avLst/>
            <a:gdLst>
              <a:gd name="connsiteX0" fmla="*/ 4972 w 423470"/>
              <a:gd name="connsiteY0" fmla="*/ 607 h 417317"/>
              <a:gd name="connsiteX1" fmla="*/ 68472 w 423470"/>
              <a:gd name="connsiteY1" fmla="*/ 68340 h 417317"/>
              <a:gd name="connsiteX2" fmla="*/ 172188 w 423470"/>
              <a:gd name="connsiteY2" fmla="*/ 144540 h 417317"/>
              <a:gd name="connsiteX3" fmla="*/ 328822 w 423470"/>
              <a:gd name="connsiteY3" fmla="*/ 277890 h 417317"/>
              <a:gd name="connsiteX4" fmla="*/ 383855 w 423470"/>
              <a:gd name="connsiteY4" fmla="*/ 415474 h 417317"/>
              <a:gd name="connsiteX5" fmla="*/ 400788 w 423470"/>
              <a:gd name="connsiteY5" fmla="*/ 360440 h 417317"/>
              <a:gd name="connsiteX6" fmla="*/ 413488 w 423470"/>
              <a:gd name="connsiteY6" fmla="*/ 409124 h 417317"/>
              <a:gd name="connsiteX7" fmla="*/ 419838 w 423470"/>
              <a:gd name="connsiteY7" fmla="*/ 366790 h 417317"/>
              <a:gd name="connsiteX8" fmla="*/ 354222 w 423470"/>
              <a:gd name="connsiteY8" fmla="*/ 326574 h 417317"/>
              <a:gd name="connsiteX9" fmla="*/ 254738 w 423470"/>
              <a:gd name="connsiteY9" fmla="*/ 197457 h 417317"/>
              <a:gd name="connsiteX10" fmla="*/ 201822 w 423470"/>
              <a:gd name="connsiteY10" fmla="*/ 108557 h 417317"/>
              <a:gd name="connsiteX11" fmla="*/ 4972 w 423470"/>
              <a:gd name="connsiteY11" fmla="*/ 607 h 417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3470" h="417317">
                <a:moveTo>
                  <a:pt x="4972" y="607"/>
                </a:moveTo>
                <a:cubicBezTo>
                  <a:pt x="-17253" y="-6096"/>
                  <a:pt x="40603" y="44351"/>
                  <a:pt x="68472" y="68340"/>
                </a:cubicBezTo>
                <a:cubicBezTo>
                  <a:pt x="96341" y="92329"/>
                  <a:pt x="128796" y="109615"/>
                  <a:pt x="172188" y="144540"/>
                </a:cubicBezTo>
                <a:cubicBezTo>
                  <a:pt x="215580" y="179465"/>
                  <a:pt x="293544" y="232734"/>
                  <a:pt x="328822" y="277890"/>
                </a:cubicBezTo>
                <a:cubicBezTo>
                  <a:pt x="364100" y="323046"/>
                  <a:pt x="371861" y="401716"/>
                  <a:pt x="383855" y="415474"/>
                </a:cubicBezTo>
                <a:cubicBezTo>
                  <a:pt x="395849" y="429232"/>
                  <a:pt x="395849" y="361498"/>
                  <a:pt x="400788" y="360440"/>
                </a:cubicBezTo>
                <a:cubicBezTo>
                  <a:pt x="405727" y="359382"/>
                  <a:pt x="410313" y="408066"/>
                  <a:pt x="413488" y="409124"/>
                </a:cubicBezTo>
                <a:cubicBezTo>
                  <a:pt x="416663" y="410182"/>
                  <a:pt x="429716" y="380548"/>
                  <a:pt x="419838" y="366790"/>
                </a:cubicBezTo>
                <a:cubicBezTo>
                  <a:pt x="409960" y="353032"/>
                  <a:pt x="381739" y="354796"/>
                  <a:pt x="354222" y="326574"/>
                </a:cubicBezTo>
                <a:cubicBezTo>
                  <a:pt x="326705" y="298352"/>
                  <a:pt x="280138" y="233793"/>
                  <a:pt x="254738" y="197457"/>
                </a:cubicBezTo>
                <a:cubicBezTo>
                  <a:pt x="229338" y="161121"/>
                  <a:pt x="239922" y="139601"/>
                  <a:pt x="201822" y="108557"/>
                </a:cubicBezTo>
                <a:cubicBezTo>
                  <a:pt x="163722" y="77513"/>
                  <a:pt x="27197" y="7310"/>
                  <a:pt x="4972" y="60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: 図形 88">
            <a:extLst>
              <a:ext uri="{FF2B5EF4-FFF2-40B4-BE49-F238E27FC236}">
                <a16:creationId xmlns:a16="http://schemas.microsoft.com/office/drawing/2014/main" id="{AB237B1D-33E6-46A9-84DF-A1B0A939FD8D}"/>
              </a:ext>
            </a:extLst>
          </p:cNvPr>
          <p:cNvSpPr/>
          <p:nvPr/>
        </p:nvSpPr>
        <p:spPr>
          <a:xfrm>
            <a:off x="7283288" y="1217965"/>
            <a:ext cx="111121" cy="167919"/>
          </a:xfrm>
          <a:custGeom>
            <a:avLst/>
            <a:gdLst>
              <a:gd name="connsiteX0" fmla="*/ 162 w 111121"/>
              <a:gd name="connsiteY0" fmla="*/ 1235 h 167919"/>
              <a:gd name="connsiteX1" fmla="*/ 70012 w 111121"/>
              <a:gd name="connsiteY1" fmla="*/ 81668 h 167919"/>
              <a:gd name="connsiteX2" fmla="*/ 110229 w 111121"/>
              <a:gd name="connsiteY2" fmla="*/ 162102 h 167919"/>
              <a:gd name="connsiteX3" fmla="*/ 91179 w 111121"/>
              <a:gd name="connsiteY3" fmla="*/ 147285 h 167919"/>
              <a:gd name="connsiteX4" fmla="*/ 162 w 111121"/>
              <a:gd name="connsiteY4" fmla="*/ 1235 h 16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121" h="167919">
                <a:moveTo>
                  <a:pt x="162" y="1235"/>
                </a:moveTo>
                <a:cubicBezTo>
                  <a:pt x="-3366" y="-9701"/>
                  <a:pt x="51668" y="54857"/>
                  <a:pt x="70012" y="81668"/>
                </a:cubicBezTo>
                <a:cubicBezTo>
                  <a:pt x="88357" y="108479"/>
                  <a:pt x="106701" y="151166"/>
                  <a:pt x="110229" y="162102"/>
                </a:cubicBezTo>
                <a:cubicBezTo>
                  <a:pt x="113757" y="173038"/>
                  <a:pt x="106701" y="168804"/>
                  <a:pt x="91179" y="147285"/>
                </a:cubicBezTo>
                <a:cubicBezTo>
                  <a:pt x="75657" y="125766"/>
                  <a:pt x="3690" y="12171"/>
                  <a:pt x="162" y="123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: 図形 89">
            <a:extLst>
              <a:ext uri="{FF2B5EF4-FFF2-40B4-BE49-F238E27FC236}">
                <a16:creationId xmlns:a16="http://schemas.microsoft.com/office/drawing/2014/main" id="{360D4DD3-B8C4-401C-AC3A-DDF9F0FE2482}"/>
              </a:ext>
            </a:extLst>
          </p:cNvPr>
          <p:cNvSpPr/>
          <p:nvPr/>
        </p:nvSpPr>
        <p:spPr>
          <a:xfrm>
            <a:off x="7437957" y="1457109"/>
            <a:ext cx="168631" cy="281217"/>
          </a:xfrm>
          <a:custGeom>
            <a:avLst/>
            <a:gdLst>
              <a:gd name="connsiteX0" fmla="*/ 10 w 168631"/>
              <a:gd name="connsiteY0" fmla="*/ 1274 h 281217"/>
              <a:gd name="connsiteX1" fmla="*/ 103726 w 168631"/>
              <a:gd name="connsiteY1" fmla="*/ 151558 h 281217"/>
              <a:gd name="connsiteX2" fmla="*/ 165110 w 168631"/>
              <a:gd name="connsiteY2" fmla="*/ 229874 h 281217"/>
              <a:gd name="connsiteX3" fmla="*/ 160876 w 168631"/>
              <a:gd name="connsiteY3" fmla="*/ 280674 h 281217"/>
              <a:gd name="connsiteX4" fmla="*/ 158760 w 168631"/>
              <a:gd name="connsiteY4" fmla="*/ 198124 h 281217"/>
              <a:gd name="connsiteX5" fmla="*/ 110076 w 168631"/>
              <a:gd name="connsiteY5" fmla="*/ 85941 h 281217"/>
              <a:gd name="connsiteX6" fmla="*/ 10 w 168631"/>
              <a:gd name="connsiteY6" fmla="*/ 1274 h 281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631" h="281217">
                <a:moveTo>
                  <a:pt x="10" y="1274"/>
                </a:moveTo>
                <a:cubicBezTo>
                  <a:pt x="-1048" y="12210"/>
                  <a:pt x="76209" y="113458"/>
                  <a:pt x="103726" y="151558"/>
                </a:cubicBezTo>
                <a:cubicBezTo>
                  <a:pt x="131243" y="189658"/>
                  <a:pt x="155585" y="208355"/>
                  <a:pt x="165110" y="229874"/>
                </a:cubicBezTo>
                <a:cubicBezTo>
                  <a:pt x="174635" y="251393"/>
                  <a:pt x="161934" y="285965"/>
                  <a:pt x="160876" y="280674"/>
                </a:cubicBezTo>
                <a:cubicBezTo>
                  <a:pt x="159818" y="275383"/>
                  <a:pt x="167227" y="230580"/>
                  <a:pt x="158760" y="198124"/>
                </a:cubicBezTo>
                <a:cubicBezTo>
                  <a:pt x="150293" y="165669"/>
                  <a:pt x="130890" y="119455"/>
                  <a:pt x="110076" y="85941"/>
                </a:cubicBezTo>
                <a:cubicBezTo>
                  <a:pt x="89262" y="52427"/>
                  <a:pt x="1068" y="-9662"/>
                  <a:pt x="10" y="127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: 図形 90">
            <a:extLst>
              <a:ext uri="{FF2B5EF4-FFF2-40B4-BE49-F238E27FC236}">
                <a16:creationId xmlns:a16="http://schemas.microsoft.com/office/drawing/2014/main" id="{5677B17F-656E-4FDA-9DA5-1480DA2847B5}"/>
              </a:ext>
            </a:extLst>
          </p:cNvPr>
          <p:cNvSpPr/>
          <p:nvPr/>
        </p:nvSpPr>
        <p:spPr>
          <a:xfrm>
            <a:off x="7503482" y="1581894"/>
            <a:ext cx="220589" cy="718270"/>
          </a:xfrm>
          <a:custGeom>
            <a:avLst/>
            <a:gdLst>
              <a:gd name="connsiteX0" fmla="*/ 101 w 220589"/>
              <a:gd name="connsiteY0" fmla="*/ 3489 h 718270"/>
              <a:gd name="connsiteX1" fmla="*/ 101701 w 220589"/>
              <a:gd name="connsiteY1" fmla="*/ 261723 h 718270"/>
              <a:gd name="connsiteX2" fmla="*/ 103818 w 220589"/>
              <a:gd name="connsiteY2" fmla="*/ 386606 h 718270"/>
              <a:gd name="connsiteX3" fmla="*/ 127101 w 220589"/>
              <a:gd name="connsiteY3" fmla="*/ 526306 h 718270"/>
              <a:gd name="connsiteX4" fmla="*/ 203301 w 220589"/>
              <a:gd name="connsiteY4" fmla="*/ 663889 h 718270"/>
              <a:gd name="connsiteX5" fmla="*/ 213885 w 220589"/>
              <a:gd name="connsiteY5" fmla="*/ 716806 h 718270"/>
              <a:gd name="connsiteX6" fmla="*/ 213885 w 220589"/>
              <a:gd name="connsiteY6" fmla="*/ 613089 h 718270"/>
              <a:gd name="connsiteX7" fmla="*/ 216001 w 220589"/>
              <a:gd name="connsiteY7" fmla="*/ 435289 h 718270"/>
              <a:gd name="connsiteX8" fmla="*/ 146151 w 220589"/>
              <a:gd name="connsiteY8" fmla="*/ 278656 h 718270"/>
              <a:gd name="connsiteX9" fmla="*/ 110168 w 220589"/>
              <a:gd name="connsiteY9" fmla="*/ 185523 h 718270"/>
              <a:gd name="connsiteX10" fmla="*/ 82651 w 220589"/>
              <a:gd name="connsiteY10" fmla="*/ 115673 h 718270"/>
              <a:gd name="connsiteX11" fmla="*/ 101 w 220589"/>
              <a:gd name="connsiteY11" fmla="*/ 3489 h 71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589" h="718270">
                <a:moveTo>
                  <a:pt x="101" y="3489"/>
                </a:moveTo>
                <a:cubicBezTo>
                  <a:pt x="3276" y="27831"/>
                  <a:pt x="84415" y="197870"/>
                  <a:pt x="101701" y="261723"/>
                </a:cubicBezTo>
                <a:cubicBezTo>
                  <a:pt x="118987" y="325576"/>
                  <a:pt x="99585" y="342509"/>
                  <a:pt x="103818" y="386606"/>
                </a:cubicBezTo>
                <a:cubicBezTo>
                  <a:pt x="108051" y="430703"/>
                  <a:pt x="110521" y="480092"/>
                  <a:pt x="127101" y="526306"/>
                </a:cubicBezTo>
                <a:cubicBezTo>
                  <a:pt x="143681" y="572520"/>
                  <a:pt x="188837" y="632139"/>
                  <a:pt x="203301" y="663889"/>
                </a:cubicBezTo>
                <a:cubicBezTo>
                  <a:pt x="217765" y="695639"/>
                  <a:pt x="212121" y="725273"/>
                  <a:pt x="213885" y="716806"/>
                </a:cubicBezTo>
                <a:cubicBezTo>
                  <a:pt x="215649" y="708339"/>
                  <a:pt x="213532" y="660008"/>
                  <a:pt x="213885" y="613089"/>
                </a:cubicBezTo>
                <a:cubicBezTo>
                  <a:pt x="214238" y="566170"/>
                  <a:pt x="227290" y="491028"/>
                  <a:pt x="216001" y="435289"/>
                </a:cubicBezTo>
                <a:cubicBezTo>
                  <a:pt x="204712" y="379550"/>
                  <a:pt x="163790" y="320284"/>
                  <a:pt x="146151" y="278656"/>
                </a:cubicBezTo>
                <a:cubicBezTo>
                  <a:pt x="128512" y="237028"/>
                  <a:pt x="120751" y="212687"/>
                  <a:pt x="110168" y="185523"/>
                </a:cubicBezTo>
                <a:cubicBezTo>
                  <a:pt x="99585" y="158359"/>
                  <a:pt x="96056" y="142131"/>
                  <a:pt x="82651" y="115673"/>
                </a:cubicBezTo>
                <a:cubicBezTo>
                  <a:pt x="69246" y="89215"/>
                  <a:pt x="-3074" y="-20853"/>
                  <a:pt x="101" y="348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: 図形 91">
            <a:extLst>
              <a:ext uri="{FF2B5EF4-FFF2-40B4-BE49-F238E27FC236}">
                <a16:creationId xmlns:a16="http://schemas.microsoft.com/office/drawing/2014/main" id="{A5434BCD-6BBD-4738-BDC1-AF86092A0691}"/>
              </a:ext>
            </a:extLst>
          </p:cNvPr>
          <p:cNvSpPr/>
          <p:nvPr/>
        </p:nvSpPr>
        <p:spPr>
          <a:xfrm>
            <a:off x="7229464" y="3329911"/>
            <a:ext cx="372365" cy="744103"/>
          </a:xfrm>
          <a:custGeom>
            <a:avLst/>
            <a:gdLst>
              <a:gd name="connsiteX0" fmla="*/ 365136 w 372365"/>
              <a:gd name="connsiteY0" fmla="*/ 664 h 744103"/>
              <a:gd name="connsiteX1" fmla="*/ 295286 w 372365"/>
              <a:gd name="connsiteY1" fmla="*/ 200689 h 744103"/>
              <a:gd name="connsiteX2" fmla="*/ 257186 w 372365"/>
              <a:gd name="connsiteY2" fmla="*/ 349914 h 744103"/>
              <a:gd name="connsiteX3" fmla="*/ 184161 w 372365"/>
              <a:gd name="connsiteY3" fmla="*/ 454689 h 744103"/>
              <a:gd name="connsiteX4" fmla="*/ 107961 w 372365"/>
              <a:gd name="connsiteY4" fmla="*/ 610264 h 744103"/>
              <a:gd name="connsiteX5" fmla="*/ 11 w 372365"/>
              <a:gd name="connsiteY5" fmla="*/ 737264 h 744103"/>
              <a:gd name="connsiteX6" fmla="*/ 101611 w 372365"/>
              <a:gd name="connsiteY6" fmla="*/ 721389 h 744103"/>
              <a:gd name="connsiteX7" fmla="*/ 187336 w 372365"/>
              <a:gd name="connsiteY7" fmla="*/ 673764 h 744103"/>
              <a:gd name="connsiteX8" fmla="*/ 317511 w 372365"/>
              <a:gd name="connsiteY8" fmla="*/ 467389 h 744103"/>
              <a:gd name="connsiteX9" fmla="*/ 365136 w 372365"/>
              <a:gd name="connsiteY9" fmla="*/ 146714 h 744103"/>
              <a:gd name="connsiteX10" fmla="*/ 365136 w 372365"/>
              <a:gd name="connsiteY10" fmla="*/ 664 h 744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2365" h="744103">
                <a:moveTo>
                  <a:pt x="365136" y="664"/>
                </a:moveTo>
                <a:cubicBezTo>
                  <a:pt x="353494" y="9660"/>
                  <a:pt x="313278" y="142481"/>
                  <a:pt x="295286" y="200689"/>
                </a:cubicBezTo>
                <a:cubicBezTo>
                  <a:pt x="277294" y="258897"/>
                  <a:pt x="275707" y="307581"/>
                  <a:pt x="257186" y="349914"/>
                </a:cubicBezTo>
                <a:cubicBezTo>
                  <a:pt x="238665" y="392247"/>
                  <a:pt x="209032" y="411297"/>
                  <a:pt x="184161" y="454689"/>
                </a:cubicBezTo>
                <a:cubicBezTo>
                  <a:pt x="159290" y="498081"/>
                  <a:pt x="138653" y="563168"/>
                  <a:pt x="107961" y="610264"/>
                </a:cubicBezTo>
                <a:cubicBezTo>
                  <a:pt x="77269" y="657360"/>
                  <a:pt x="1069" y="718743"/>
                  <a:pt x="11" y="737264"/>
                </a:cubicBezTo>
                <a:cubicBezTo>
                  <a:pt x="-1047" y="755785"/>
                  <a:pt x="70390" y="731972"/>
                  <a:pt x="101611" y="721389"/>
                </a:cubicBezTo>
                <a:cubicBezTo>
                  <a:pt x="132832" y="710806"/>
                  <a:pt x="151353" y="716097"/>
                  <a:pt x="187336" y="673764"/>
                </a:cubicBezTo>
                <a:cubicBezTo>
                  <a:pt x="223319" y="631431"/>
                  <a:pt x="287878" y="555231"/>
                  <a:pt x="317511" y="467389"/>
                </a:cubicBezTo>
                <a:cubicBezTo>
                  <a:pt x="347144" y="379547"/>
                  <a:pt x="357728" y="217622"/>
                  <a:pt x="365136" y="146714"/>
                </a:cubicBezTo>
                <a:cubicBezTo>
                  <a:pt x="372544" y="75806"/>
                  <a:pt x="376778" y="-8332"/>
                  <a:pt x="365136" y="66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: 図形 92">
            <a:extLst>
              <a:ext uri="{FF2B5EF4-FFF2-40B4-BE49-F238E27FC236}">
                <a16:creationId xmlns:a16="http://schemas.microsoft.com/office/drawing/2014/main" id="{FDDC6784-DE35-46F4-B304-380D84562C7B}"/>
              </a:ext>
            </a:extLst>
          </p:cNvPr>
          <p:cNvSpPr/>
          <p:nvPr/>
        </p:nvSpPr>
        <p:spPr>
          <a:xfrm>
            <a:off x="7475979" y="2186312"/>
            <a:ext cx="267164" cy="1081257"/>
          </a:xfrm>
          <a:custGeom>
            <a:avLst/>
            <a:gdLst>
              <a:gd name="connsiteX0" fmla="*/ 184238 w 267164"/>
              <a:gd name="connsiteY0" fmla="*/ 205 h 1081257"/>
              <a:gd name="connsiteX1" fmla="*/ 139788 w 267164"/>
              <a:gd name="connsiteY1" fmla="*/ 213988 h 1081257"/>
              <a:gd name="connsiteX2" fmla="*/ 69938 w 267164"/>
              <a:gd name="connsiteY2" fmla="*/ 368505 h 1081257"/>
              <a:gd name="connsiteX3" fmla="*/ 33954 w 267164"/>
              <a:gd name="connsiteY3" fmla="*/ 548421 h 1081257"/>
              <a:gd name="connsiteX4" fmla="*/ 31838 w 267164"/>
              <a:gd name="connsiteY4" fmla="*/ 702938 h 1081257"/>
              <a:gd name="connsiteX5" fmla="*/ 88 w 267164"/>
              <a:gd name="connsiteY5" fmla="*/ 1007738 h 1081257"/>
              <a:gd name="connsiteX6" fmla="*/ 25488 w 267164"/>
              <a:gd name="connsiteY6" fmla="*/ 1069121 h 1081257"/>
              <a:gd name="connsiteX7" fmla="*/ 108038 w 267164"/>
              <a:gd name="connsiteY7" fmla="*/ 821471 h 1081257"/>
              <a:gd name="connsiteX8" fmla="*/ 165188 w 267164"/>
              <a:gd name="connsiteY8" fmla="*/ 559005 h 1081257"/>
              <a:gd name="connsiteX9" fmla="*/ 266788 w 267164"/>
              <a:gd name="connsiteY9" fmla="*/ 254205 h 1081257"/>
              <a:gd name="connsiteX10" fmla="*/ 184238 w 267164"/>
              <a:gd name="connsiteY10" fmla="*/ 205 h 108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7164" h="1081257">
                <a:moveTo>
                  <a:pt x="184238" y="205"/>
                </a:moveTo>
                <a:cubicBezTo>
                  <a:pt x="163071" y="-6498"/>
                  <a:pt x="158838" y="152605"/>
                  <a:pt x="139788" y="213988"/>
                </a:cubicBezTo>
                <a:cubicBezTo>
                  <a:pt x="120738" y="275371"/>
                  <a:pt x="87577" y="312766"/>
                  <a:pt x="69938" y="368505"/>
                </a:cubicBezTo>
                <a:cubicBezTo>
                  <a:pt x="52299" y="424244"/>
                  <a:pt x="40304" y="492682"/>
                  <a:pt x="33954" y="548421"/>
                </a:cubicBezTo>
                <a:cubicBezTo>
                  <a:pt x="27604" y="604160"/>
                  <a:pt x="37482" y="626385"/>
                  <a:pt x="31838" y="702938"/>
                </a:cubicBezTo>
                <a:cubicBezTo>
                  <a:pt x="26194" y="779491"/>
                  <a:pt x="1146" y="946708"/>
                  <a:pt x="88" y="1007738"/>
                </a:cubicBezTo>
                <a:cubicBezTo>
                  <a:pt x="-970" y="1068768"/>
                  <a:pt x="7496" y="1100165"/>
                  <a:pt x="25488" y="1069121"/>
                </a:cubicBezTo>
                <a:cubicBezTo>
                  <a:pt x="43480" y="1038077"/>
                  <a:pt x="84755" y="906490"/>
                  <a:pt x="108038" y="821471"/>
                </a:cubicBezTo>
                <a:cubicBezTo>
                  <a:pt x="131321" y="736452"/>
                  <a:pt x="138730" y="653549"/>
                  <a:pt x="165188" y="559005"/>
                </a:cubicBezTo>
                <a:cubicBezTo>
                  <a:pt x="191646" y="464461"/>
                  <a:pt x="260791" y="344516"/>
                  <a:pt x="266788" y="254205"/>
                </a:cubicBezTo>
                <a:cubicBezTo>
                  <a:pt x="272785" y="163894"/>
                  <a:pt x="205405" y="6908"/>
                  <a:pt x="184238" y="205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: 図形 93">
            <a:extLst>
              <a:ext uri="{FF2B5EF4-FFF2-40B4-BE49-F238E27FC236}">
                <a16:creationId xmlns:a16="http://schemas.microsoft.com/office/drawing/2014/main" id="{EBD7A5FA-B096-414E-8F06-8EFF6CB181C2}"/>
              </a:ext>
            </a:extLst>
          </p:cNvPr>
          <p:cNvSpPr/>
          <p:nvPr/>
        </p:nvSpPr>
        <p:spPr>
          <a:xfrm>
            <a:off x="7550372" y="2146190"/>
            <a:ext cx="136570" cy="674016"/>
          </a:xfrm>
          <a:custGeom>
            <a:avLst/>
            <a:gdLst>
              <a:gd name="connsiteX0" fmla="*/ 136303 w 136570"/>
              <a:gd name="connsiteY0" fmla="*/ 110 h 674016"/>
              <a:gd name="connsiteX1" fmla="*/ 82328 w 136570"/>
              <a:gd name="connsiteY1" fmla="*/ 127110 h 674016"/>
              <a:gd name="connsiteX2" fmla="*/ 53753 w 136570"/>
              <a:gd name="connsiteY2" fmla="*/ 244585 h 674016"/>
              <a:gd name="connsiteX3" fmla="*/ 34703 w 136570"/>
              <a:gd name="connsiteY3" fmla="*/ 422385 h 674016"/>
              <a:gd name="connsiteX4" fmla="*/ 37878 w 136570"/>
              <a:gd name="connsiteY4" fmla="*/ 536685 h 674016"/>
              <a:gd name="connsiteX5" fmla="*/ 9303 w 136570"/>
              <a:gd name="connsiteY5" fmla="*/ 670035 h 674016"/>
              <a:gd name="connsiteX6" fmla="*/ 18828 w 136570"/>
              <a:gd name="connsiteY6" fmla="*/ 628760 h 674016"/>
              <a:gd name="connsiteX7" fmla="*/ 2953 w 136570"/>
              <a:gd name="connsiteY7" fmla="*/ 523985 h 674016"/>
              <a:gd name="connsiteX8" fmla="*/ 88678 w 136570"/>
              <a:gd name="connsiteY8" fmla="*/ 377935 h 674016"/>
              <a:gd name="connsiteX9" fmla="*/ 123603 w 136570"/>
              <a:gd name="connsiteY9" fmla="*/ 238235 h 674016"/>
              <a:gd name="connsiteX10" fmla="*/ 104553 w 136570"/>
              <a:gd name="connsiteY10" fmla="*/ 149335 h 674016"/>
              <a:gd name="connsiteX11" fmla="*/ 136303 w 136570"/>
              <a:gd name="connsiteY11" fmla="*/ 110 h 67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70" h="674016">
                <a:moveTo>
                  <a:pt x="136303" y="110"/>
                </a:moveTo>
                <a:cubicBezTo>
                  <a:pt x="132599" y="-3594"/>
                  <a:pt x="96086" y="86364"/>
                  <a:pt x="82328" y="127110"/>
                </a:cubicBezTo>
                <a:cubicBezTo>
                  <a:pt x="68570" y="167856"/>
                  <a:pt x="61690" y="195373"/>
                  <a:pt x="53753" y="244585"/>
                </a:cubicBezTo>
                <a:cubicBezTo>
                  <a:pt x="45816" y="293797"/>
                  <a:pt x="37349" y="373702"/>
                  <a:pt x="34703" y="422385"/>
                </a:cubicBezTo>
                <a:cubicBezTo>
                  <a:pt x="32057" y="471068"/>
                  <a:pt x="42111" y="495410"/>
                  <a:pt x="37878" y="536685"/>
                </a:cubicBezTo>
                <a:cubicBezTo>
                  <a:pt x="33645" y="577960"/>
                  <a:pt x="12478" y="654689"/>
                  <a:pt x="9303" y="670035"/>
                </a:cubicBezTo>
                <a:cubicBezTo>
                  <a:pt x="6128" y="685381"/>
                  <a:pt x="19886" y="653102"/>
                  <a:pt x="18828" y="628760"/>
                </a:cubicBezTo>
                <a:cubicBezTo>
                  <a:pt x="17770" y="604418"/>
                  <a:pt x="-8689" y="565789"/>
                  <a:pt x="2953" y="523985"/>
                </a:cubicBezTo>
                <a:cubicBezTo>
                  <a:pt x="14595" y="482181"/>
                  <a:pt x="68570" y="425560"/>
                  <a:pt x="88678" y="377935"/>
                </a:cubicBezTo>
                <a:cubicBezTo>
                  <a:pt x="108786" y="330310"/>
                  <a:pt x="120957" y="276335"/>
                  <a:pt x="123603" y="238235"/>
                </a:cubicBezTo>
                <a:cubicBezTo>
                  <a:pt x="126249" y="200135"/>
                  <a:pt x="105082" y="182672"/>
                  <a:pt x="104553" y="149335"/>
                </a:cubicBezTo>
                <a:cubicBezTo>
                  <a:pt x="104024" y="115998"/>
                  <a:pt x="140007" y="3814"/>
                  <a:pt x="136303" y="11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: 図形 94">
            <a:extLst>
              <a:ext uri="{FF2B5EF4-FFF2-40B4-BE49-F238E27FC236}">
                <a16:creationId xmlns:a16="http://schemas.microsoft.com/office/drawing/2014/main" id="{196C47E3-6792-4AF6-8F37-33FBD14B81BC}"/>
              </a:ext>
            </a:extLst>
          </p:cNvPr>
          <p:cNvSpPr/>
          <p:nvPr/>
        </p:nvSpPr>
        <p:spPr>
          <a:xfrm>
            <a:off x="7762043" y="756855"/>
            <a:ext cx="832469" cy="1661450"/>
          </a:xfrm>
          <a:custGeom>
            <a:avLst/>
            <a:gdLst>
              <a:gd name="connsiteX0" fmla="*/ 197 w 832469"/>
              <a:gd name="connsiteY0" fmla="*/ 65 h 1661450"/>
              <a:gd name="connsiteX1" fmla="*/ 416757 w 832469"/>
              <a:gd name="connsiteY1" fmla="*/ 289625 h 1661450"/>
              <a:gd name="connsiteX2" fmla="*/ 696157 w 832469"/>
              <a:gd name="connsiteY2" fmla="*/ 995745 h 1661450"/>
              <a:gd name="connsiteX3" fmla="*/ 828237 w 832469"/>
              <a:gd name="connsiteY3" fmla="*/ 1651065 h 1661450"/>
              <a:gd name="connsiteX4" fmla="*/ 787597 w 832469"/>
              <a:gd name="connsiteY4" fmla="*/ 1361505 h 1661450"/>
              <a:gd name="connsiteX5" fmla="*/ 665677 w 832469"/>
              <a:gd name="connsiteY5" fmla="*/ 878905 h 1661450"/>
              <a:gd name="connsiteX6" fmla="*/ 365957 w 832469"/>
              <a:gd name="connsiteY6" fmla="*/ 269305 h 1661450"/>
              <a:gd name="connsiteX7" fmla="*/ 197 w 832469"/>
              <a:gd name="connsiteY7" fmla="*/ 65 h 166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2469" h="1661450">
                <a:moveTo>
                  <a:pt x="197" y="65"/>
                </a:moveTo>
                <a:cubicBezTo>
                  <a:pt x="8664" y="3452"/>
                  <a:pt x="300764" y="123678"/>
                  <a:pt x="416757" y="289625"/>
                </a:cubicBezTo>
                <a:cubicBezTo>
                  <a:pt x="532750" y="455572"/>
                  <a:pt x="627577" y="768838"/>
                  <a:pt x="696157" y="995745"/>
                </a:cubicBezTo>
                <a:cubicBezTo>
                  <a:pt x="764737" y="1222652"/>
                  <a:pt x="812997" y="1590105"/>
                  <a:pt x="828237" y="1651065"/>
                </a:cubicBezTo>
                <a:cubicBezTo>
                  <a:pt x="843477" y="1712025"/>
                  <a:pt x="814690" y="1490198"/>
                  <a:pt x="787597" y="1361505"/>
                </a:cubicBezTo>
                <a:cubicBezTo>
                  <a:pt x="760504" y="1232812"/>
                  <a:pt x="735950" y="1060938"/>
                  <a:pt x="665677" y="878905"/>
                </a:cubicBezTo>
                <a:cubicBezTo>
                  <a:pt x="595404" y="696872"/>
                  <a:pt x="473484" y="414085"/>
                  <a:pt x="365957" y="269305"/>
                </a:cubicBezTo>
                <a:cubicBezTo>
                  <a:pt x="258430" y="124525"/>
                  <a:pt x="-8270" y="-3322"/>
                  <a:pt x="197" y="6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: 図形 95">
            <a:extLst>
              <a:ext uri="{FF2B5EF4-FFF2-40B4-BE49-F238E27FC236}">
                <a16:creationId xmlns:a16="http://schemas.microsoft.com/office/drawing/2014/main" id="{D9941266-278F-493B-9921-C5EE5819976F}"/>
              </a:ext>
            </a:extLst>
          </p:cNvPr>
          <p:cNvSpPr/>
          <p:nvPr/>
        </p:nvSpPr>
        <p:spPr>
          <a:xfrm>
            <a:off x="8167882" y="1274347"/>
            <a:ext cx="473647" cy="2809487"/>
          </a:xfrm>
          <a:custGeom>
            <a:avLst/>
            <a:gdLst>
              <a:gd name="connsiteX0" fmla="*/ 758 w 473647"/>
              <a:gd name="connsiteY0" fmla="*/ 733 h 2809487"/>
              <a:gd name="connsiteX1" fmla="*/ 234438 w 473647"/>
              <a:gd name="connsiteY1" fmla="*/ 412213 h 2809487"/>
              <a:gd name="connsiteX2" fmla="*/ 341118 w 473647"/>
              <a:gd name="connsiteY2" fmla="*/ 991333 h 2809487"/>
              <a:gd name="connsiteX3" fmla="*/ 402078 w 473647"/>
              <a:gd name="connsiteY3" fmla="*/ 1565373 h 2809487"/>
              <a:gd name="connsiteX4" fmla="*/ 422398 w 473647"/>
              <a:gd name="connsiteY4" fmla="*/ 1971773 h 2809487"/>
              <a:gd name="connsiteX5" fmla="*/ 376678 w 473647"/>
              <a:gd name="connsiteY5" fmla="*/ 2413733 h 2809487"/>
              <a:gd name="connsiteX6" fmla="*/ 473198 w 473647"/>
              <a:gd name="connsiteY6" fmla="*/ 2799813 h 2809487"/>
              <a:gd name="connsiteX7" fmla="*/ 407158 w 473647"/>
              <a:gd name="connsiteY7" fmla="*/ 2596613 h 2809487"/>
              <a:gd name="connsiteX8" fmla="*/ 280158 w 473647"/>
              <a:gd name="connsiteY8" fmla="*/ 1606013 h 2809487"/>
              <a:gd name="connsiteX9" fmla="*/ 285238 w 473647"/>
              <a:gd name="connsiteY9" fmla="*/ 844013 h 2809487"/>
              <a:gd name="connsiteX10" fmla="*/ 163318 w 473647"/>
              <a:gd name="connsiteY10" fmla="*/ 325853 h 2809487"/>
              <a:gd name="connsiteX11" fmla="*/ 758 w 473647"/>
              <a:gd name="connsiteY11" fmla="*/ 733 h 2809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3647" h="2809487">
                <a:moveTo>
                  <a:pt x="758" y="733"/>
                </a:moveTo>
                <a:cubicBezTo>
                  <a:pt x="12611" y="15126"/>
                  <a:pt x="177711" y="247113"/>
                  <a:pt x="234438" y="412213"/>
                </a:cubicBezTo>
                <a:cubicBezTo>
                  <a:pt x="291165" y="577313"/>
                  <a:pt x="313178" y="799140"/>
                  <a:pt x="341118" y="991333"/>
                </a:cubicBezTo>
                <a:cubicBezTo>
                  <a:pt x="369058" y="1183526"/>
                  <a:pt x="388531" y="1401966"/>
                  <a:pt x="402078" y="1565373"/>
                </a:cubicBezTo>
                <a:cubicBezTo>
                  <a:pt x="415625" y="1728780"/>
                  <a:pt x="426631" y="1830380"/>
                  <a:pt x="422398" y="1971773"/>
                </a:cubicBezTo>
                <a:cubicBezTo>
                  <a:pt x="418165" y="2113166"/>
                  <a:pt x="368211" y="2275726"/>
                  <a:pt x="376678" y="2413733"/>
                </a:cubicBezTo>
                <a:cubicBezTo>
                  <a:pt x="385145" y="2551740"/>
                  <a:pt x="468118" y="2769333"/>
                  <a:pt x="473198" y="2799813"/>
                </a:cubicBezTo>
                <a:cubicBezTo>
                  <a:pt x="478278" y="2830293"/>
                  <a:pt x="439331" y="2795580"/>
                  <a:pt x="407158" y="2596613"/>
                </a:cubicBezTo>
                <a:cubicBezTo>
                  <a:pt x="374985" y="2397646"/>
                  <a:pt x="300478" y="1898113"/>
                  <a:pt x="280158" y="1606013"/>
                </a:cubicBezTo>
                <a:cubicBezTo>
                  <a:pt x="259838" y="1313913"/>
                  <a:pt x="304711" y="1057373"/>
                  <a:pt x="285238" y="844013"/>
                </a:cubicBezTo>
                <a:cubicBezTo>
                  <a:pt x="265765" y="630653"/>
                  <a:pt x="207345" y="464706"/>
                  <a:pt x="163318" y="325853"/>
                </a:cubicBezTo>
                <a:cubicBezTo>
                  <a:pt x="119291" y="187000"/>
                  <a:pt x="-11095" y="-13660"/>
                  <a:pt x="758" y="73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1CB7FDFF-0E04-4BB6-9416-FE9E621F6788}"/>
              </a:ext>
            </a:extLst>
          </p:cNvPr>
          <p:cNvSpPr/>
          <p:nvPr/>
        </p:nvSpPr>
        <p:spPr>
          <a:xfrm>
            <a:off x="8518811" y="2295890"/>
            <a:ext cx="155228" cy="2027643"/>
          </a:xfrm>
          <a:custGeom>
            <a:avLst/>
            <a:gdLst>
              <a:gd name="connsiteX0" fmla="*/ 349 w 155228"/>
              <a:gd name="connsiteY0" fmla="*/ 270 h 2027643"/>
              <a:gd name="connsiteX1" fmla="*/ 101949 w 155228"/>
              <a:gd name="connsiteY1" fmla="*/ 289830 h 2027643"/>
              <a:gd name="connsiteX2" fmla="*/ 117189 w 155228"/>
              <a:gd name="connsiteY2" fmla="*/ 752110 h 2027643"/>
              <a:gd name="connsiteX3" fmla="*/ 152749 w 155228"/>
              <a:gd name="connsiteY3" fmla="*/ 1539510 h 2027643"/>
              <a:gd name="connsiteX4" fmla="*/ 40989 w 155228"/>
              <a:gd name="connsiteY4" fmla="*/ 1945910 h 2027643"/>
              <a:gd name="connsiteX5" fmla="*/ 76549 w 155228"/>
              <a:gd name="connsiteY5" fmla="*/ 1996710 h 2027643"/>
              <a:gd name="connsiteX6" fmla="*/ 112109 w 155228"/>
              <a:gd name="connsiteY6" fmla="*/ 1580150 h 2027643"/>
              <a:gd name="connsiteX7" fmla="*/ 117189 w 155228"/>
              <a:gd name="connsiteY7" fmla="*/ 1102630 h 2027643"/>
              <a:gd name="connsiteX8" fmla="*/ 147669 w 155228"/>
              <a:gd name="connsiteY8" fmla="*/ 609870 h 2027643"/>
              <a:gd name="connsiteX9" fmla="*/ 71469 w 155228"/>
              <a:gd name="connsiteY9" fmla="*/ 244110 h 2027643"/>
              <a:gd name="connsiteX10" fmla="*/ 349 w 155228"/>
              <a:gd name="connsiteY10" fmla="*/ 270 h 202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5228" h="2027643">
                <a:moveTo>
                  <a:pt x="349" y="270"/>
                </a:moveTo>
                <a:cubicBezTo>
                  <a:pt x="5429" y="7890"/>
                  <a:pt x="82476" y="164524"/>
                  <a:pt x="101949" y="289830"/>
                </a:cubicBezTo>
                <a:cubicBezTo>
                  <a:pt x="121422" y="415136"/>
                  <a:pt x="108722" y="543830"/>
                  <a:pt x="117189" y="752110"/>
                </a:cubicBezTo>
                <a:cubicBezTo>
                  <a:pt x="125656" y="960390"/>
                  <a:pt x="165449" y="1340543"/>
                  <a:pt x="152749" y="1539510"/>
                </a:cubicBezTo>
                <a:cubicBezTo>
                  <a:pt x="140049" y="1738477"/>
                  <a:pt x="53689" y="1869710"/>
                  <a:pt x="40989" y="1945910"/>
                </a:cubicBezTo>
                <a:cubicBezTo>
                  <a:pt x="28289" y="2022110"/>
                  <a:pt x="64696" y="2057670"/>
                  <a:pt x="76549" y="1996710"/>
                </a:cubicBezTo>
                <a:cubicBezTo>
                  <a:pt x="88402" y="1935750"/>
                  <a:pt x="105336" y="1729163"/>
                  <a:pt x="112109" y="1580150"/>
                </a:cubicBezTo>
                <a:cubicBezTo>
                  <a:pt x="118882" y="1431137"/>
                  <a:pt x="111262" y="1264343"/>
                  <a:pt x="117189" y="1102630"/>
                </a:cubicBezTo>
                <a:cubicBezTo>
                  <a:pt x="123116" y="940917"/>
                  <a:pt x="155289" y="752957"/>
                  <a:pt x="147669" y="609870"/>
                </a:cubicBezTo>
                <a:cubicBezTo>
                  <a:pt x="140049" y="466783"/>
                  <a:pt x="96022" y="340630"/>
                  <a:pt x="71469" y="244110"/>
                </a:cubicBezTo>
                <a:cubicBezTo>
                  <a:pt x="46916" y="147590"/>
                  <a:pt x="-4731" y="-7350"/>
                  <a:pt x="349" y="270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: 図形 97">
            <a:extLst>
              <a:ext uri="{FF2B5EF4-FFF2-40B4-BE49-F238E27FC236}">
                <a16:creationId xmlns:a16="http://schemas.microsoft.com/office/drawing/2014/main" id="{416B16F6-CF1D-4702-AFF4-7090421EF3D2}"/>
              </a:ext>
            </a:extLst>
          </p:cNvPr>
          <p:cNvSpPr/>
          <p:nvPr/>
        </p:nvSpPr>
        <p:spPr>
          <a:xfrm>
            <a:off x="8326120" y="2649720"/>
            <a:ext cx="147626" cy="1807783"/>
          </a:xfrm>
          <a:custGeom>
            <a:avLst/>
            <a:gdLst>
              <a:gd name="connsiteX0" fmla="*/ 66040 w 147626"/>
              <a:gd name="connsiteY0" fmla="*/ 7120 h 1807783"/>
              <a:gd name="connsiteX1" fmla="*/ 66040 w 147626"/>
              <a:gd name="connsiteY1" fmla="*/ 698000 h 1807783"/>
              <a:gd name="connsiteX2" fmla="*/ 60960 w 147626"/>
              <a:gd name="connsiteY2" fmla="*/ 1368560 h 1807783"/>
              <a:gd name="connsiteX3" fmla="*/ 147320 w 147626"/>
              <a:gd name="connsiteY3" fmla="*/ 1800360 h 1807783"/>
              <a:gd name="connsiteX4" fmla="*/ 86360 w 147626"/>
              <a:gd name="connsiteY4" fmla="*/ 1617480 h 1807783"/>
              <a:gd name="connsiteX5" fmla="*/ 0 w 147626"/>
              <a:gd name="connsiteY5" fmla="*/ 1307600 h 1807783"/>
              <a:gd name="connsiteX6" fmla="*/ 86360 w 147626"/>
              <a:gd name="connsiteY6" fmla="*/ 860560 h 1807783"/>
              <a:gd name="connsiteX7" fmla="*/ 40640 w 147626"/>
              <a:gd name="connsiteY7" fmla="*/ 367800 h 1807783"/>
              <a:gd name="connsiteX8" fmla="*/ 66040 w 147626"/>
              <a:gd name="connsiteY8" fmla="*/ 7120 h 1807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626" h="1807783">
                <a:moveTo>
                  <a:pt x="66040" y="7120"/>
                </a:moveTo>
                <a:cubicBezTo>
                  <a:pt x="70273" y="62153"/>
                  <a:pt x="66887" y="471093"/>
                  <a:pt x="66040" y="698000"/>
                </a:cubicBezTo>
                <a:cubicBezTo>
                  <a:pt x="65193" y="924907"/>
                  <a:pt x="47413" y="1184833"/>
                  <a:pt x="60960" y="1368560"/>
                </a:cubicBezTo>
                <a:cubicBezTo>
                  <a:pt x="74507" y="1552287"/>
                  <a:pt x="143087" y="1758873"/>
                  <a:pt x="147320" y="1800360"/>
                </a:cubicBezTo>
                <a:cubicBezTo>
                  <a:pt x="151553" y="1841847"/>
                  <a:pt x="110913" y="1699607"/>
                  <a:pt x="86360" y="1617480"/>
                </a:cubicBezTo>
                <a:cubicBezTo>
                  <a:pt x="61807" y="1535353"/>
                  <a:pt x="0" y="1433753"/>
                  <a:pt x="0" y="1307600"/>
                </a:cubicBezTo>
                <a:cubicBezTo>
                  <a:pt x="0" y="1181447"/>
                  <a:pt x="79587" y="1017193"/>
                  <a:pt x="86360" y="860560"/>
                </a:cubicBezTo>
                <a:cubicBezTo>
                  <a:pt x="93133" y="703927"/>
                  <a:pt x="43180" y="505807"/>
                  <a:pt x="40640" y="367800"/>
                </a:cubicBezTo>
                <a:cubicBezTo>
                  <a:pt x="38100" y="229793"/>
                  <a:pt x="61807" y="-47913"/>
                  <a:pt x="66040" y="712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: 図形 98">
            <a:extLst>
              <a:ext uri="{FF2B5EF4-FFF2-40B4-BE49-F238E27FC236}">
                <a16:creationId xmlns:a16="http://schemas.microsoft.com/office/drawing/2014/main" id="{17E9BA6C-D5AC-410C-9B6F-4466952E4939}"/>
              </a:ext>
            </a:extLst>
          </p:cNvPr>
          <p:cNvSpPr/>
          <p:nvPr/>
        </p:nvSpPr>
        <p:spPr>
          <a:xfrm>
            <a:off x="7955280" y="3275731"/>
            <a:ext cx="334039" cy="1326749"/>
          </a:xfrm>
          <a:custGeom>
            <a:avLst/>
            <a:gdLst>
              <a:gd name="connsiteX0" fmla="*/ 320040 w 334039"/>
              <a:gd name="connsiteY0" fmla="*/ 5949 h 1326749"/>
              <a:gd name="connsiteX1" fmla="*/ 289560 w 334039"/>
              <a:gd name="connsiteY1" fmla="*/ 493629 h 1326749"/>
              <a:gd name="connsiteX2" fmla="*/ 106680 w 334039"/>
              <a:gd name="connsiteY2" fmla="*/ 1062589 h 1326749"/>
              <a:gd name="connsiteX3" fmla="*/ 10160 w 334039"/>
              <a:gd name="connsiteY3" fmla="*/ 1326749 h 1326749"/>
              <a:gd name="connsiteX4" fmla="*/ 10160 w 334039"/>
              <a:gd name="connsiteY4" fmla="*/ 1326749 h 1326749"/>
              <a:gd name="connsiteX5" fmla="*/ 10160 w 334039"/>
              <a:gd name="connsiteY5" fmla="*/ 1199749 h 1326749"/>
              <a:gd name="connsiteX6" fmla="*/ 147320 w 334039"/>
              <a:gd name="connsiteY6" fmla="*/ 828909 h 1326749"/>
              <a:gd name="connsiteX7" fmla="*/ 320040 w 334039"/>
              <a:gd name="connsiteY7" fmla="*/ 259949 h 1326749"/>
              <a:gd name="connsiteX8" fmla="*/ 320040 w 334039"/>
              <a:gd name="connsiteY8" fmla="*/ 5949 h 132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039" h="1326749">
                <a:moveTo>
                  <a:pt x="320040" y="5949"/>
                </a:moveTo>
                <a:cubicBezTo>
                  <a:pt x="314960" y="44896"/>
                  <a:pt x="325120" y="317522"/>
                  <a:pt x="289560" y="493629"/>
                </a:cubicBezTo>
                <a:cubicBezTo>
                  <a:pt x="254000" y="669736"/>
                  <a:pt x="153247" y="923736"/>
                  <a:pt x="106680" y="1062589"/>
                </a:cubicBezTo>
                <a:cubicBezTo>
                  <a:pt x="60113" y="1201442"/>
                  <a:pt x="10160" y="1326749"/>
                  <a:pt x="10160" y="1326749"/>
                </a:cubicBezTo>
                <a:lnTo>
                  <a:pt x="10160" y="1326749"/>
                </a:lnTo>
                <a:cubicBezTo>
                  <a:pt x="10160" y="1305582"/>
                  <a:pt x="-12700" y="1282722"/>
                  <a:pt x="10160" y="1199749"/>
                </a:cubicBezTo>
                <a:cubicBezTo>
                  <a:pt x="33020" y="1116776"/>
                  <a:pt x="95673" y="985542"/>
                  <a:pt x="147320" y="828909"/>
                </a:cubicBezTo>
                <a:cubicBezTo>
                  <a:pt x="198967" y="672276"/>
                  <a:pt x="291253" y="392876"/>
                  <a:pt x="320040" y="259949"/>
                </a:cubicBezTo>
                <a:cubicBezTo>
                  <a:pt x="348827" y="127022"/>
                  <a:pt x="325120" y="-32998"/>
                  <a:pt x="320040" y="594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: 図形 99">
            <a:extLst>
              <a:ext uri="{FF2B5EF4-FFF2-40B4-BE49-F238E27FC236}">
                <a16:creationId xmlns:a16="http://schemas.microsoft.com/office/drawing/2014/main" id="{18E26A82-46FA-415B-BADA-9CBF250F577C}"/>
              </a:ext>
            </a:extLst>
          </p:cNvPr>
          <p:cNvSpPr/>
          <p:nvPr/>
        </p:nvSpPr>
        <p:spPr>
          <a:xfrm>
            <a:off x="6916798" y="4162336"/>
            <a:ext cx="781513" cy="2139708"/>
          </a:xfrm>
          <a:custGeom>
            <a:avLst/>
            <a:gdLst>
              <a:gd name="connsiteX0" fmla="*/ 769242 w 781513"/>
              <a:gd name="connsiteY0" fmla="*/ 8344 h 2139708"/>
              <a:gd name="connsiteX1" fmla="*/ 708282 w 781513"/>
              <a:gd name="connsiteY1" fmla="*/ 592544 h 2139708"/>
              <a:gd name="connsiteX2" fmla="*/ 433962 w 781513"/>
              <a:gd name="connsiteY2" fmla="*/ 1136104 h 2139708"/>
              <a:gd name="connsiteX3" fmla="*/ 200282 w 781513"/>
              <a:gd name="connsiteY3" fmla="*/ 1588224 h 2139708"/>
              <a:gd name="connsiteX4" fmla="*/ 154562 w 781513"/>
              <a:gd name="connsiteY4" fmla="*/ 2131784 h 2139708"/>
              <a:gd name="connsiteX5" fmla="*/ 129162 w 781513"/>
              <a:gd name="connsiteY5" fmla="*/ 1898104 h 2139708"/>
              <a:gd name="connsiteX6" fmla="*/ 2162 w 781513"/>
              <a:gd name="connsiteY6" fmla="*/ 1710144 h 2139708"/>
              <a:gd name="connsiteX7" fmla="*/ 68202 w 781513"/>
              <a:gd name="connsiteY7" fmla="*/ 1263104 h 2139708"/>
              <a:gd name="connsiteX8" fmla="*/ 301882 w 781513"/>
              <a:gd name="connsiteY8" fmla="*/ 643344 h 2139708"/>
              <a:gd name="connsiteX9" fmla="*/ 510162 w 781513"/>
              <a:gd name="connsiteY9" fmla="*/ 272504 h 2139708"/>
              <a:gd name="connsiteX10" fmla="*/ 769242 w 781513"/>
              <a:gd name="connsiteY10" fmla="*/ 8344 h 2139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1513" h="2139708">
                <a:moveTo>
                  <a:pt x="769242" y="8344"/>
                </a:moveTo>
                <a:cubicBezTo>
                  <a:pt x="802262" y="61684"/>
                  <a:pt x="764162" y="404584"/>
                  <a:pt x="708282" y="592544"/>
                </a:cubicBezTo>
                <a:cubicBezTo>
                  <a:pt x="652402" y="780504"/>
                  <a:pt x="518629" y="970157"/>
                  <a:pt x="433962" y="1136104"/>
                </a:cubicBezTo>
                <a:cubicBezTo>
                  <a:pt x="349295" y="1302051"/>
                  <a:pt x="246849" y="1422277"/>
                  <a:pt x="200282" y="1588224"/>
                </a:cubicBezTo>
                <a:cubicBezTo>
                  <a:pt x="153715" y="1754171"/>
                  <a:pt x="166415" y="2080137"/>
                  <a:pt x="154562" y="2131784"/>
                </a:cubicBezTo>
                <a:cubicBezTo>
                  <a:pt x="142709" y="2183431"/>
                  <a:pt x="154562" y="1968377"/>
                  <a:pt x="129162" y="1898104"/>
                </a:cubicBezTo>
                <a:cubicBezTo>
                  <a:pt x="103762" y="1827831"/>
                  <a:pt x="12322" y="1815977"/>
                  <a:pt x="2162" y="1710144"/>
                </a:cubicBezTo>
                <a:cubicBezTo>
                  <a:pt x="-7998" y="1604311"/>
                  <a:pt x="18249" y="1440904"/>
                  <a:pt x="68202" y="1263104"/>
                </a:cubicBezTo>
                <a:cubicBezTo>
                  <a:pt x="118155" y="1085304"/>
                  <a:pt x="228222" y="808444"/>
                  <a:pt x="301882" y="643344"/>
                </a:cubicBezTo>
                <a:cubicBezTo>
                  <a:pt x="375542" y="478244"/>
                  <a:pt x="433962" y="374104"/>
                  <a:pt x="510162" y="272504"/>
                </a:cubicBezTo>
                <a:cubicBezTo>
                  <a:pt x="586362" y="170904"/>
                  <a:pt x="736222" y="-44996"/>
                  <a:pt x="769242" y="834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BC578B70-66AB-426B-BD27-803F96BD7770}"/>
              </a:ext>
            </a:extLst>
          </p:cNvPr>
          <p:cNvSpPr/>
          <p:nvPr/>
        </p:nvSpPr>
        <p:spPr>
          <a:xfrm>
            <a:off x="6183153" y="4470565"/>
            <a:ext cx="1155349" cy="1780396"/>
          </a:xfrm>
          <a:custGeom>
            <a:avLst/>
            <a:gdLst>
              <a:gd name="connsiteX0" fmla="*/ 1154272 w 1155349"/>
              <a:gd name="connsiteY0" fmla="*/ 28410 h 1780396"/>
              <a:gd name="connsiteX1" fmla="*/ 916147 w 1155349"/>
              <a:gd name="connsiteY1" fmla="*/ 399885 h 1780396"/>
              <a:gd name="connsiteX2" fmla="*/ 747872 w 1155349"/>
              <a:gd name="connsiteY2" fmla="*/ 885660 h 1780396"/>
              <a:gd name="connsiteX3" fmla="*/ 639922 w 1155349"/>
              <a:gd name="connsiteY3" fmla="*/ 1365085 h 1780396"/>
              <a:gd name="connsiteX4" fmla="*/ 503397 w 1155349"/>
              <a:gd name="connsiteY4" fmla="*/ 1644485 h 1780396"/>
              <a:gd name="connsiteX5" fmla="*/ 20797 w 1155349"/>
              <a:gd name="connsiteY5" fmla="*/ 1765135 h 1780396"/>
              <a:gd name="connsiteX6" fmla="*/ 122397 w 1155349"/>
              <a:gd name="connsiteY6" fmla="*/ 1657185 h 1780396"/>
              <a:gd name="connsiteX7" fmla="*/ 436722 w 1155349"/>
              <a:gd name="connsiteY7" fmla="*/ 682460 h 1780396"/>
              <a:gd name="connsiteX8" fmla="*/ 639922 w 1155349"/>
              <a:gd name="connsiteY8" fmla="*/ 244310 h 1780396"/>
              <a:gd name="connsiteX9" fmla="*/ 814547 w 1155349"/>
              <a:gd name="connsiteY9" fmla="*/ 50635 h 1780396"/>
              <a:gd name="connsiteX10" fmla="*/ 1154272 w 1155349"/>
              <a:gd name="connsiteY10" fmla="*/ 28410 h 1780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5349" h="1780396">
                <a:moveTo>
                  <a:pt x="1154272" y="28410"/>
                </a:moveTo>
                <a:cubicBezTo>
                  <a:pt x="1171205" y="86618"/>
                  <a:pt x="983880" y="257010"/>
                  <a:pt x="916147" y="399885"/>
                </a:cubicBezTo>
                <a:cubicBezTo>
                  <a:pt x="848414" y="542760"/>
                  <a:pt x="793909" y="724793"/>
                  <a:pt x="747872" y="885660"/>
                </a:cubicBezTo>
                <a:cubicBezTo>
                  <a:pt x="701835" y="1046527"/>
                  <a:pt x="680668" y="1238614"/>
                  <a:pt x="639922" y="1365085"/>
                </a:cubicBezTo>
                <a:cubicBezTo>
                  <a:pt x="599176" y="1491556"/>
                  <a:pt x="606584" y="1577810"/>
                  <a:pt x="503397" y="1644485"/>
                </a:cubicBezTo>
                <a:cubicBezTo>
                  <a:pt x="400210" y="1711160"/>
                  <a:pt x="84297" y="1763018"/>
                  <a:pt x="20797" y="1765135"/>
                </a:cubicBezTo>
                <a:cubicBezTo>
                  <a:pt x="-42703" y="1767252"/>
                  <a:pt x="53076" y="1837631"/>
                  <a:pt x="122397" y="1657185"/>
                </a:cubicBezTo>
                <a:cubicBezTo>
                  <a:pt x="191718" y="1476739"/>
                  <a:pt x="350468" y="917939"/>
                  <a:pt x="436722" y="682460"/>
                </a:cubicBezTo>
                <a:cubicBezTo>
                  <a:pt x="522976" y="446981"/>
                  <a:pt x="576951" y="349614"/>
                  <a:pt x="639922" y="244310"/>
                </a:cubicBezTo>
                <a:cubicBezTo>
                  <a:pt x="702893" y="139006"/>
                  <a:pt x="731468" y="87677"/>
                  <a:pt x="814547" y="50635"/>
                </a:cubicBezTo>
                <a:cubicBezTo>
                  <a:pt x="897626" y="13593"/>
                  <a:pt x="1137339" y="-29798"/>
                  <a:pt x="1154272" y="2841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: 図形 101">
            <a:extLst>
              <a:ext uri="{FF2B5EF4-FFF2-40B4-BE49-F238E27FC236}">
                <a16:creationId xmlns:a16="http://schemas.microsoft.com/office/drawing/2014/main" id="{F847C8BC-AB0D-4643-9F0C-BD5B49375A96}"/>
              </a:ext>
            </a:extLst>
          </p:cNvPr>
          <p:cNvSpPr/>
          <p:nvPr/>
        </p:nvSpPr>
        <p:spPr>
          <a:xfrm>
            <a:off x="5814984" y="4638013"/>
            <a:ext cx="1041011" cy="2279256"/>
          </a:xfrm>
          <a:custGeom>
            <a:avLst/>
            <a:gdLst>
              <a:gd name="connsiteX0" fmla="*/ 1038783 w 1041011"/>
              <a:gd name="connsiteY0" fmla="*/ 1720 h 2279256"/>
              <a:gd name="connsiteX1" fmla="*/ 827116 w 1041011"/>
              <a:gd name="connsiteY1" fmla="*/ 357320 h 2279256"/>
              <a:gd name="connsiteX2" fmla="*/ 560416 w 1041011"/>
              <a:gd name="connsiteY2" fmla="*/ 1123554 h 2279256"/>
              <a:gd name="connsiteX3" fmla="*/ 458816 w 1041011"/>
              <a:gd name="connsiteY3" fmla="*/ 1466454 h 2279256"/>
              <a:gd name="connsiteX4" fmla="*/ 365683 w 1041011"/>
              <a:gd name="connsiteY4" fmla="*/ 1686587 h 2279256"/>
              <a:gd name="connsiteX5" fmla="*/ 166716 w 1041011"/>
              <a:gd name="connsiteY5" fmla="*/ 1923654 h 2279256"/>
              <a:gd name="connsiteX6" fmla="*/ 60883 w 1041011"/>
              <a:gd name="connsiteY6" fmla="*/ 2042187 h 2279256"/>
              <a:gd name="connsiteX7" fmla="*/ 14316 w 1041011"/>
              <a:gd name="connsiteY7" fmla="*/ 2279254 h 2279256"/>
              <a:gd name="connsiteX8" fmla="*/ 35483 w 1041011"/>
              <a:gd name="connsiteY8" fmla="*/ 2037954 h 2279256"/>
              <a:gd name="connsiteX9" fmla="*/ 382616 w 1041011"/>
              <a:gd name="connsiteY9" fmla="*/ 1568054 h 2279256"/>
              <a:gd name="connsiteX10" fmla="*/ 691649 w 1041011"/>
              <a:gd name="connsiteY10" fmla="*/ 488554 h 2279256"/>
              <a:gd name="connsiteX11" fmla="*/ 1038783 w 1041011"/>
              <a:gd name="connsiteY11" fmla="*/ 1720 h 2279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1011" h="2279256">
                <a:moveTo>
                  <a:pt x="1038783" y="1720"/>
                </a:moveTo>
                <a:cubicBezTo>
                  <a:pt x="1061361" y="-20152"/>
                  <a:pt x="906844" y="170348"/>
                  <a:pt x="827116" y="357320"/>
                </a:cubicBezTo>
                <a:cubicBezTo>
                  <a:pt x="747388" y="544292"/>
                  <a:pt x="621799" y="938698"/>
                  <a:pt x="560416" y="1123554"/>
                </a:cubicBezTo>
                <a:cubicBezTo>
                  <a:pt x="499033" y="1308410"/>
                  <a:pt x="491271" y="1372615"/>
                  <a:pt x="458816" y="1466454"/>
                </a:cubicBezTo>
                <a:cubicBezTo>
                  <a:pt x="426361" y="1560293"/>
                  <a:pt x="414366" y="1610387"/>
                  <a:pt x="365683" y="1686587"/>
                </a:cubicBezTo>
                <a:cubicBezTo>
                  <a:pt x="317000" y="1762787"/>
                  <a:pt x="217516" y="1864387"/>
                  <a:pt x="166716" y="1923654"/>
                </a:cubicBezTo>
                <a:cubicBezTo>
                  <a:pt x="115916" y="1982921"/>
                  <a:pt x="86283" y="1982920"/>
                  <a:pt x="60883" y="2042187"/>
                </a:cubicBezTo>
                <a:cubicBezTo>
                  <a:pt x="35483" y="2101454"/>
                  <a:pt x="18549" y="2279960"/>
                  <a:pt x="14316" y="2279254"/>
                </a:cubicBezTo>
                <a:cubicBezTo>
                  <a:pt x="10083" y="2278549"/>
                  <a:pt x="-25900" y="2156487"/>
                  <a:pt x="35483" y="2037954"/>
                </a:cubicBezTo>
                <a:cubicBezTo>
                  <a:pt x="96866" y="1919421"/>
                  <a:pt x="273255" y="1826287"/>
                  <a:pt x="382616" y="1568054"/>
                </a:cubicBezTo>
                <a:cubicBezTo>
                  <a:pt x="491977" y="1309821"/>
                  <a:pt x="583699" y="751021"/>
                  <a:pt x="691649" y="488554"/>
                </a:cubicBezTo>
                <a:cubicBezTo>
                  <a:pt x="799599" y="226087"/>
                  <a:pt x="1016205" y="23592"/>
                  <a:pt x="1038783" y="172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: 図形 102">
            <a:extLst>
              <a:ext uri="{FF2B5EF4-FFF2-40B4-BE49-F238E27FC236}">
                <a16:creationId xmlns:a16="http://schemas.microsoft.com/office/drawing/2014/main" id="{E42DCE86-EF9B-486B-8606-62FB89564259}"/>
              </a:ext>
            </a:extLst>
          </p:cNvPr>
          <p:cNvSpPr/>
          <p:nvPr/>
        </p:nvSpPr>
        <p:spPr>
          <a:xfrm>
            <a:off x="5671453" y="5734025"/>
            <a:ext cx="680655" cy="1200798"/>
          </a:xfrm>
          <a:custGeom>
            <a:avLst/>
            <a:gdLst>
              <a:gd name="connsiteX0" fmla="*/ 678547 w 680655"/>
              <a:gd name="connsiteY0" fmla="*/ 2142 h 1200798"/>
              <a:gd name="connsiteX1" fmla="*/ 534614 w 680655"/>
              <a:gd name="connsiteY1" fmla="*/ 146075 h 1200798"/>
              <a:gd name="connsiteX2" fmla="*/ 339880 w 680655"/>
              <a:gd name="connsiteY2" fmla="*/ 302708 h 1200798"/>
              <a:gd name="connsiteX3" fmla="*/ 77414 w 680655"/>
              <a:gd name="connsiteY3" fmla="*/ 683708 h 1200798"/>
              <a:gd name="connsiteX4" fmla="*/ 1214 w 680655"/>
              <a:gd name="connsiteY4" fmla="*/ 1043542 h 1200798"/>
              <a:gd name="connsiteX5" fmla="*/ 30847 w 680655"/>
              <a:gd name="connsiteY5" fmla="*/ 1200175 h 1200798"/>
              <a:gd name="connsiteX6" fmla="*/ 35080 w 680655"/>
              <a:gd name="connsiteY6" fmla="*/ 992742 h 1200798"/>
              <a:gd name="connsiteX7" fmla="*/ 208647 w 680655"/>
              <a:gd name="connsiteY7" fmla="*/ 505908 h 1200798"/>
              <a:gd name="connsiteX8" fmla="*/ 424547 w 680655"/>
              <a:gd name="connsiteY8" fmla="*/ 260375 h 1200798"/>
              <a:gd name="connsiteX9" fmla="*/ 678547 w 680655"/>
              <a:gd name="connsiteY9" fmla="*/ 2142 h 120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0655" h="1200798">
                <a:moveTo>
                  <a:pt x="678547" y="2142"/>
                </a:moveTo>
                <a:cubicBezTo>
                  <a:pt x="696891" y="-16908"/>
                  <a:pt x="591058" y="95981"/>
                  <a:pt x="534614" y="146075"/>
                </a:cubicBezTo>
                <a:cubicBezTo>
                  <a:pt x="478170" y="196169"/>
                  <a:pt x="416080" y="213103"/>
                  <a:pt x="339880" y="302708"/>
                </a:cubicBezTo>
                <a:cubicBezTo>
                  <a:pt x="263680" y="392314"/>
                  <a:pt x="133858" y="560236"/>
                  <a:pt x="77414" y="683708"/>
                </a:cubicBezTo>
                <a:cubicBezTo>
                  <a:pt x="20970" y="807180"/>
                  <a:pt x="8975" y="957464"/>
                  <a:pt x="1214" y="1043542"/>
                </a:cubicBezTo>
                <a:cubicBezTo>
                  <a:pt x="-6547" y="1129620"/>
                  <a:pt x="25203" y="1208642"/>
                  <a:pt x="30847" y="1200175"/>
                </a:cubicBezTo>
                <a:cubicBezTo>
                  <a:pt x="36491" y="1191708"/>
                  <a:pt x="5447" y="1108453"/>
                  <a:pt x="35080" y="992742"/>
                </a:cubicBezTo>
                <a:cubicBezTo>
                  <a:pt x="64713" y="877031"/>
                  <a:pt x="143736" y="627969"/>
                  <a:pt x="208647" y="505908"/>
                </a:cubicBezTo>
                <a:cubicBezTo>
                  <a:pt x="273558" y="383847"/>
                  <a:pt x="346230" y="340808"/>
                  <a:pt x="424547" y="260375"/>
                </a:cubicBezTo>
                <a:cubicBezTo>
                  <a:pt x="502864" y="179942"/>
                  <a:pt x="660203" y="21192"/>
                  <a:pt x="678547" y="2142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: 図形 103">
            <a:extLst>
              <a:ext uri="{FF2B5EF4-FFF2-40B4-BE49-F238E27FC236}">
                <a16:creationId xmlns:a16="http://schemas.microsoft.com/office/drawing/2014/main" id="{6FA13D2F-AB09-44B2-993B-886E9B827B10}"/>
              </a:ext>
            </a:extLst>
          </p:cNvPr>
          <p:cNvSpPr/>
          <p:nvPr/>
        </p:nvSpPr>
        <p:spPr>
          <a:xfrm>
            <a:off x="5748953" y="5947291"/>
            <a:ext cx="626204" cy="978770"/>
          </a:xfrm>
          <a:custGeom>
            <a:avLst/>
            <a:gdLst>
              <a:gd name="connsiteX0" fmla="*/ 617980 w 626204"/>
              <a:gd name="connsiteY0" fmla="*/ 542 h 978770"/>
              <a:gd name="connsiteX1" fmla="*/ 414780 w 626204"/>
              <a:gd name="connsiteY1" fmla="*/ 212209 h 978770"/>
              <a:gd name="connsiteX2" fmla="*/ 160780 w 626204"/>
              <a:gd name="connsiteY2" fmla="*/ 449276 h 978770"/>
              <a:gd name="connsiteX3" fmla="*/ 38014 w 626204"/>
              <a:gd name="connsiteY3" fmla="*/ 741376 h 978770"/>
              <a:gd name="connsiteX4" fmla="*/ 4147 w 626204"/>
              <a:gd name="connsiteY4" fmla="*/ 978442 h 978770"/>
              <a:gd name="connsiteX5" fmla="*/ 118447 w 626204"/>
              <a:gd name="connsiteY5" fmla="*/ 690576 h 978770"/>
              <a:gd name="connsiteX6" fmla="*/ 186180 w 626204"/>
              <a:gd name="connsiteY6" fmla="*/ 525476 h 978770"/>
              <a:gd name="connsiteX7" fmla="*/ 397847 w 626204"/>
              <a:gd name="connsiteY7" fmla="*/ 356142 h 978770"/>
              <a:gd name="connsiteX8" fmla="*/ 567180 w 626204"/>
              <a:gd name="connsiteY8" fmla="*/ 157176 h 978770"/>
              <a:gd name="connsiteX9" fmla="*/ 617980 w 626204"/>
              <a:gd name="connsiteY9" fmla="*/ 542 h 97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6204" h="978770">
                <a:moveTo>
                  <a:pt x="617980" y="542"/>
                </a:moveTo>
                <a:cubicBezTo>
                  <a:pt x="592580" y="9714"/>
                  <a:pt x="490980" y="137420"/>
                  <a:pt x="414780" y="212209"/>
                </a:cubicBezTo>
                <a:cubicBezTo>
                  <a:pt x="338580" y="286998"/>
                  <a:pt x="223574" y="361081"/>
                  <a:pt x="160780" y="449276"/>
                </a:cubicBezTo>
                <a:cubicBezTo>
                  <a:pt x="97986" y="537471"/>
                  <a:pt x="64120" y="653182"/>
                  <a:pt x="38014" y="741376"/>
                </a:cubicBezTo>
                <a:cubicBezTo>
                  <a:pt x="11908" y="829570"/>
                  <a:pt x="-9259" y="986909"/>
                  <a:pt x="4147" y="978442"/>
                </a:cubicBezTo>
                <a:cubicBezTo>
                  <a:pt x="17552" y="969975"/>
                  <a:pt x="88108" y="766070"/>
                  <a:pt x="118447" y="690576"/>
                </a:cubicBezTo>
                <a:cubicBezTo>
                  <a:pt x="148786" y="615082"/>
                  <a:pt x="139613" y="581215"/>
                  <a:pt x="186180" y="525476"/>
                </a:cubicBezTo>
                <a:cubicBezTo>
                  <a:pt x="232747" y="469737"/>
                  <a:pt x="334347" y="417525"/>
                  <a:pt x="397847" y="356142"/>
                </a:cubicBezTo>
                <a:cubicBezTo>
                  <a:pt x="461347" y="294759"/>
                  <a:pt x="529080" y="213620"/>
                  <a:pt x="567180" y="157176"/>
                </a:cubicBezTo>
                <a:cubicBezTo>
                  <a:pt x="605280" y="100732"/>
                  <a:pt x="643380" y="-8630"/>
                  <a:pt x="617980" y="54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: 図形 104">
            <a:extLst>
              <a:ext uri="{FF2B5EF4-FFF2-40B4-BE49-F238E27FC236}">
                <a16:creationId xmlns:a16="http://schemas.microsoft.com/office/drawing/2014/main" id="{6C889F29-EDBD-441E-971E-348E8A89BF44}"/>
              </a:ext>
            </a:extLst>
          </p:cNvPr>
          <p:cNvSpPr/>
          <p:nvPr/>
        </p:nvSpPr>
        <p:spPr>
          <a:xfrm>
            <a:off x="6339011" y="4534971"/>
            <a:ext cx="935561" cy="1601689"/>
          </a:xfrm>
          <a:custGeom>
            <a:avLst/>
            <a:gdLst>
              <a:gd name="connsiteX0" fmla="*/ 935549 w 935561"/>
              <a:gd name="connsiteY0" fmla="*/ 16709 h 1601689"/>
              <a:gd name="connsiteX1" fmla="*/ 671389 w 935561"/>
              <a:gd name="connsiteY1" fmla="*/ 357069 h 1601689"/>
              <a:gd name="connsiteX2" fmla="*/ 397069 w 935561"/>
              <a:gd name="connsiteY2" fmla="*/ 1367989 h 1601689"/>
              <a:gd name="connsiteX3" fmla="*/ 346269 w 935561"/>
              <a:gd name="connsiteY3" fmla="*/ 1459429 h 1601689"/>
              <a:gd name="connsiteX4" fmla="*/ 829 w 935561"/>
              <a:gd name="connsiteY4" fmla="*/ 1601669 h 1601689"/>
              <a:gd name="connsiteX5" fmla="*/ 254829 w 935561"/>
              <a:gd name="connsiteY5" fmla="*/ 1449269 h 1601689"/>
              <a:gd name="connsiteX6" fmla="*/ 422469 w 935561"/>
              <a:gd name="connsiteY6" fmla="*/ 966669 h 1601689"/>
              <a:gd name="connsiteX7" fmla="*/ 681549 w 935561"/>
              <a:gd name="connsiteY7" fmla="*/ 148789 h 1601689"/>
              <a:gd name="connsiteX8" fmla="*/ 935549 w 935561"/>
              <a:gd name="connsiteY8" fmla="*/ 16709 h 160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5561" h="1601689">
                <a:moveTo>
                  <a:pt x="935549" y="16709"/>
                </a:moveTo>
                <a:cubicBezTo>
                  <a:pt x="933856" y="51422"/>
                  <a:pt x="761136" y="131856"/>
                  <a:pt x="671389" y="357069"/>
                </a:cubicBezTo>
                <a:cubicBezTo>
                  <a:pt x="581642" y="582282"/>
                  <a:pt x="451256" y="1184262"/>
                  <a:pt x="397069" y="1367989"/>
                </a:cubicBezTo>
                <a:cubicBezTo>
                  <a:pt x="342882" y="1551716"/>
                  <a:pt x="412309" y="1420482"/>
                  <a:pt x="346269" y="1459429"/>
                </a:cubicBezTo>
                <a:cubicBezTo>
                  <a:pt x="280229" y="1498376"/>
                  <a:pt x="16069" y="1603362"/>
                  <a:pt x="829" y="1601669"/>
                </a:cubicBezTo>
                <a:cubicBezTo>
                  <a:pt x="-14411" y="1599976"/>
                  <a:pt x="184556" y="1555102"/>
                  <a:pt x="254829" y="1449269"/>
                </a:cubicBezTo>
                <a:cubicBezTo>
                  <a:pt x="325102" y="1343436"/>
                  <a:pt x="351349" y="1183416"/>
                  <a:pt x="422469" y="966669"/>
                </a:cubicBezTo>
                <a:cubicBezTo>
                  <a:pt x="493589" y="749922"/>
                  <a:pt x="599422" y="307116"/>
                  <a:pt x="681549" y="148789"/>
                </a:cubicBezTo>
                <a:cubicBezTo>
                  <a:pt x="763676" y="-9538"/>
                  <a:pt x="937242" y="-18004"/>
                  <a:pt x="935549" y="167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: 図形 106">
            <a:extLst>
              <a:ext uri="{FF2B5EF4-FFF2-40B4-BE49-F238E27FC236}">
                <a16:creationId xmlns:a16="http://schemas.microsoft.com/office/drawing/2014/main" id="{E9245EDA-54FF-4B65-A326-ACC1E3BEEF41}"/>
              </a:ext>
            </a:extLst>
          </p:cNvPr>
          <p:cNvSpPr/>
          <p:nvPr/>
        </p:nvSpPr>
        <p:spPr>
          <a:xfrm>
            <a:off x="7619974" y="4565894"/>
            <a:ext cx="320199" cy="1378598"/>
          </a:xfrm>
          <a:custGeom>
            <a:avLst/>
            <a:gdLst>
              <a:gd name="connsiteX0" fmla="*/ 317526 w 320199"/>
              <a:gd name="connsiteY0" fmla="*/ 25156 h 1378598"/>
              <a:gd name="connsiteX1" fmla="*/ 279426 w 320199"/>
              <a:gd name="connsiteY1" fmla="*/ 75956 h 1378598"/>
              <a:gd name="connsiteX2" fmla="*/ 266726 w 320199"/>
              <a:gd name="connsiteY2" fmla="*/ 647456 h 1378598"/>
              <a:gd name="connsiteX3" fmla="*/ 171476 w 320199"/>
              <a:gd name="connsiteY3" fmla="*/ 984006 h 1378598"/>
              <a:gd name="connsiteX4" fmla="*/ 26 w 320199"/>
              <a:gd name="connsiteY4" fmla="*/ 1377706 h 1378598"/>
              <a:gd name="connsiteX5" fmla="*/ 158776 w 320199"/>
              <a:gd name="connsiteY5" fmla="*/ 869706 h 1378598"/>
              <a:gd name="connsiteX6" fmla="*/ 222276 w 320199"/>
              <a:gd name="connsiteY6" fmla="*/ 450606 h 1378598"/>
              <a:gd name="connsiteX7" fmla="*/ 196876 w 320199"/>
              <a:gd name="connsiteY7" fmla="*/ 253756 h 1378598"/>
              <a:gd name="connsiteX8" fmla="*/ 317526 w 320199"/>
              <a:gd name="connsiteY8" fmla="*/ 25156 h 137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199" h="1378598">
                <a:moveTo>
                  <a:pt x="317526" y="25156"/>
                </a:moveTo>
                <a:cubicBezTo>
                  <a:pt x="331284" y="-4477"/>
                  <a:pt x="287893" y="-27761"/>
                  <a:pt x="279426" y="75956"/>
                </a:cubicBezTo>
                <a:cubicBezTo>
                  <a:pt x="270959" y="179673"/>
                  <a:pt x="284718" y="496114"/>
                  <a:pt x="266726" y="647456"/>
                </a:cubicBezTo>
                <a:cubicBezTo>
                  <a:pt x="248734" y="798798"/>
                  <a:pt x="215926" y="862298"/>
                  <a:pt x="171476" y="984006"/>
                </a:cubicBezTo>
                <a:cubicBezTo>
                  <a:pt x="127026" y="1105714"/>
                  <a:pt x="2143" y="1396756"/>
                  <a:pt x="26" y="1377706"/>
                </a:cubicBezTo>
                <a:cubicBezTo>
                  <a:pt x="-2091" y="1358656"/>
                  <a:pt x="121734" y="1024223"/>
                  <a:pt x="158776" y="869706"/>
                </a:cubicBezTo>
                <a:cubicBezTo>
                  <a:pt x="195818" y="715189"/>
                  <a:pt x="215926" y="553264"/>
                  <a:pt x="222276" y="450606"/>
                </a:cubicBezTo>
                <a:cubicBezTo>
                  <a:pt x="228626" y="347948"/>
                  <a:pt x="186293" y="328898"/>
                  <a:pt x="196876" y="253756"/>
                </a:cubicBezTo>
                <a:cubicBezTo>
                  <a:pt x="207459" y="178614"/>
                  <a:pt x="303768" y="54789"/>
                  <a:pt x="317526" y="2515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: 図形 107">
            <a:extLst>
              <a:ext uri="{FF2B5EF4-FFF2-40B4-BE49-F238E27FC236}">
                <a16:creationId xmlns:a16="http://schemas.microsoft.com/office/drawing/2014/main" id="{7F3FECD1-9973-4A08-BE97-6819EEB7C68B}"/>
              </a:ext>
            </a:extLst>
          </p:cNvPr>
          <p:cNvSpPr/>
          <p:nvPr/>
        </p:nvSpPr>
        <p:spPr>
          <a:xfrm>
            <a:off x="7428800" y="5168762"/>
            <a:ext cx="324686" cy="1409899"/>
          </a:xfrm>
          <a:custGeom>
            <a:avLst/>
            <a:gdLst>
              <a:gd name="connsiteX0" fmla="*/ 324550 w 324686"/>
              <a:gd name="connsiteY0" fmla="*/ 138 h 1409899"/>
              <a:gd name="connsiteX1" fmla="*/ 184850 w 324686"/>
              <a:gd name="connsiteY1" fmla="*/ 450988 h 1409899"/>
              <a:gd name="connsiteX2" fmla="*/ 32450 w 324686"/>
              <a:gd name="connsiteY2" fmla="*/ 724038 h 1409899"/>
              <a:gd name="connsiteX3" fmla="*/ 26100 w 324686"/>
              <a:gd name="connsiteY3" fmla="*/ 1409838 h 1409899"/>
              <a:gd name="connsiteX4" fmla="*/ 7050 w 324686"/>
              <a:gd name="connsiteY4" fmla="*/ 762138 h 1409899"/>
              <a:gd name="connsiteX5" fmla="*/ 159450 w 324686"/>
              <a:gd name="connsiteY5" fmla="*/ 406538 h 1409899"/>
              <a:gd name="connsiteX6" fmla="*/ 324550 w 324686"/>
              <a:gd name="connsiteY6" fmla="*/ 138 h 140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686" h="1409899">
                <a:moveTo>
                  <a:pt x="324550" y="138"/>
                </a:moveTo>
                <a:cubicBezTo>
                  <a:pt x="328783" y="7546"/>
                  <a:pt x="233533" y="330338"/>
                  <a:pt x="184850" y="450988"/>
                </a:cubicBezTo>
                <a:cubicBezTo>
                  <a:pt x="136167" y="571638"/>
                  <a:pt x="58908" y="564230"/>
                  <a:pt x="32450" y="724038"/>
                </a:cubicBezTo>
                <a:cubicBezTo>
                  <a:pt x="5992" y="883846"/>
                  <a:pt x="30333" y="1403488"/>
                  <a:pt x="26100" y="1409838"/>
                </a:cubicBezTo>
                <a:cubicBezTo>
                  <a:pt x="21867" y="1416188"/>
                  <a:pt x="-15175" y="929355"/>
                  <a:pt x="7050" y="762138"/>
                </a:cubicBezTo>
                <a:cubicBezTo>
                  <a:pt x="29275" y="594921"/>
                  <a:pt x="110767" y="529305"/>
                  <a:pt x="159450" y="406538"/>
                </a:cubicBezTo>
                <a:cubicBezTo>
                  <a:pt x="208133" y="283771"/>
                  <a:pt x="320317" y="-7270"/>
                  <a:pt x="324550" y="13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: 図形 108">
            <a:extLst>
              <a:ext uri="{FF2B5EF4-FFF2-40B4-BE49-F238E27FC236}">
                <a16:creationId xmlns:a16="http://schemas.microsoft.com/office/drawing/2014/main" id="{B2A30AF8-D4F8-4AA7-8622-1150CF29D87F}"/>
              </a:ext>
            </a:extLst>
          </p:cNvPr>
          <p:cNvSpPr/>
          <p:nvPr/>
        </p:nvSpPr>
        <p:spPr>
          <a:xfrm>
            <a:off x="7273909" y="5545833"/>
            <a:ext cx="309265" cy="1077616"/>
          </a:xfrm>
          <a:custGeom>
            <a:avLst/>
            <a:gdLst>
              <a:gd name="connsiteX0" fmla="*/ 307991 w 309265"/>
              <a:gd name="connsiteY0" fmla="*/ 4067 h 1077616"/>
              <a:gd name="connsiteX1" fmla="*/ 168291 w 309265"/>
              <a:gd name="connsiteY1" fmla="*/ 200917 h 1077616"/>
              <a:gd name="connsiteX2" fmla="*/ 92091 w 309265"/>
              <a:gd name="connsiteY2" fmla="*/ 702567 h 1077616"/>
              <a:gd name="connsiteX3" fmla="*/ 9541 w 309265"/>
              <a:gd name="connsiteY3" fmla="*/ 1077217 h 1077616"/>
              <a:gd name="connsiteX4" fmla="*/ 9541 w 309265"/>
              <a:gd name="connsiteY4" fmla="*/ 766067 h 1077616"/>
              <a:gd name="connsiteX5" fmla="*/ 79391 w 309265"/>
              <a:gd name="connsiteY5" fmla="*/ 359667 h 1077616"/>
              <a:gd name="connsiteX6" fmla="*/ 307991 w 309265"/>
              <a:gd name="connsiteY6" fmla="*/ 4067 h 1077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265" h="1077616">
                <a:moveTo>
                  <a:pt x="307991" y="4067"/>
                </a:moveTo>
                <a:cubicBezTo>
                  <a:pt x="322808" y="-22391"/>
                  <a:pt x="204274" y="84500"/>
                  <a:pt x="168291" y="200917"/>
                </a:cubicBezTo>
                <a:cubicBezTo>
                  <a:pt x="132308" y="317334"/>
                  <a:pt x="118549" y="556517"/>
                  <a:pt x="92091" y="702567"/>
                </a:cubicBezTo>
                <a:cubicBezTo>
                  <a:pt x="65633" y="848617"/>
                  <a:pt x="23299" y="1066634"/>
                  <a:pt x="9541" y="1077217"/>
                </a:cubicBezTo>
                <a:cubicBezTo>
                  <a:pt x="-4217" y="1087800"/>
                  <a:pt x="-2101" y="885659"/>
                  <a:pt x="9541" y="766067"/>
                </a:cubicBezTo>
                <a:cubicBezTo>
                  <a:pt x="21183" y="646475"/>
                  <a:pt x="34941" y="487725"/>
                  <a:pt x="79391" y="359667"/>
                </a:cubicBezTo>
                <a:cubicBezTo>
                  <a:pt x="123841" y="231609"/>
                  <a:pt x="293174" y="30525"/>
                  <a:pt x="307991" y="406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: 図形 109">
            <a:extLst>
              <a:ext uri="{FF2B5EF4-FFF2-40B4-BE49-F238E27FC236}">
                <a16:creationId xmlns:a16="http://schemas.microsoft.com/office/drawing/2014/main" id="{8F15B949-3CC9-4B4D-87E0-925514A44208}"/>
              </a:ext>
            </a:extLst>
          </p:cNvPr>
          <p:cNvSpPr/>
          <p:nvPr/>
        </p:nvSpPr>
        <p:spPr>
          <a:xfrm>
            <a:off x="7023231" y="4682516"/>
            <a:ext cx="672981" cy="1855353"/>
          </a:xfrm>
          <a:custGeom>
            <a:avLst/>
            <a:gdLst>
              <a:gd name="connsiteX0" fmla="*/ 672969 w 672981"/>
              <a:gd name="connsiteY0" fmla="*/ 3784 h 1855353"/>
              <a:gd name="connsiteX1" fmla="*/ 514219 w 672981"/>
              <a:gd name="connsiteY1" fmla="*/ 543534 h 1855353"/>
              <a:gd name="connsiteX2" fmla="*/ 228469 w 672981"/>
              <a:gd name="connsiteY2" fmla="*/ 1178534 h 1855353"/>
              <a:gd name="connsiteX3" fmla="*/ 76069 w 672981"/>
              <a:gd name="connsiteY3" fmla="*/ 1699234 h 1855353"/>
              <a:gd name="connsiteX4" fmla="*/ 6219 w 672981"/>
              <a:gd name="connsiteY4" fmla="*/ 1838934 h 1855353"/>
              <a:gd name="connsiteX5" fmla="*/ 228469 w 672981"/>
              <a:gd name="connsiteY5" fmla="*/ 1381734 h 1855353"/>
              <a:gd name="connsiteX6" fmla="*/ 126869 w 672981"/>
              <a:gd name="connsiteY6" fmla="*/ 1026134 h 1855353"/>
              <a:gd name="connsiteX7" fmla="*/ 520569 w 672981"/>
              <a:gd name="connsiteY7" fmla="*/ 340334 h 1855353"/>
              <a:gd name="connsiteX8" fmla="*/ 672969 w 672981"/>
              <a:gd name="connsiteY8" fmla="*/ 3784 h 1855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2981" h="1855353">
                <a:moveTo>
                  <a:pt x="672969" y="3784"/>
                </a:moveTo>
                <a:cubicBezTo>
                  <a:pt x="671911" y="37651"/>
                  <a:pt x="588302" y="347742"/>
                  <a:pt x="514219" y="543534"/>
                </a:cubicBezTo>
                <a:cubicBezTo>
                  <a:pt x="440136" y="739326"/>
                  <a:pt x="301494" y="985917"/>
                  <a:pt x="228469" y="1178534"/>
                </a:cubicBezTo>
                <a:cubicBezTo>
                  <a:pt x="155444" y="1371151"/>
                  <a:pt x="113111" y="1589167"/>
                  <a:pt x="76069" y="1699234"/>
                </a:cubicBezTo>
                <a:cubicBezTo>
                  <a:pt x="39027" y="1809301"/>
                  <a:pt x="-19181" y="1891851"/>
                  <a:pt x="6219" y="1838934"/>
                </a:cubicBezTo>
                <a:cubicBezTo>
                  <a:pt x="31619" y="1786017"/>
                  <a:pt x="208361" y="1517201"/>
                  <a:pt x="228469" y="1381734"/>
                </a:cubicBezTo>
                <a:cubicBezTo>
                  <a:pt x="248577" y="1246267"/>
                  <a:pt x="78186" y="1199701"/>
                  <a:pt x="126869" y="1026134"/>
                </a:cubicBezTo>
                <a:cubicBezTo>
                  <a:pt x="175552" y="852567"/>
                  <a:pt x="431669" y="510726"/>
                  <a:pt x="520569" y="340334"/>
                </a:cubicBezTo>
                <a:cubicBezTo>
                  <a:pt x="609469" y="169942"/>
                  <a:pt x="674027" y="-30083"/>
                  <a:pt x="672969" y="378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: 図形 110">
            <a:extLst>
              <a:ext uri="{FF2B5EF4-FFF2-40B4-BE49-F238E27FC236}">
                <a16:creationId xmlns:a16="http://schemas.microsoft.com/office/drawing/2014/main" id="{A713A1B6-56E5-4A0F-B6E1-EE25B8E041AF}"/>
              </a:ext>
            </a:extLst>
          </p:cNvPr>
          <p:cNvSpPr/>
          <p:nvPr/>
        </p:nvSpPr>
        <p:spPr>
          <a:xfrm>
            <a:off x="7025589" y="4271971"/>
            <a:ext cx="620570" cy="1950025"/>
          </a:xfrm>
          <a:custGeom>
            <a:avLst/>
            <a:gdLst>
              <a:gd name="connsiteX0" fmla="*/ 619811 w 620570"/>
              <a:gd name="connsiteY0" fmla="*/ 1579 h 1950025"/>
              <a:gd name="connsiteX1" fmla="*/ 473761 w 620570"/>
              <a:gd name="connsiteY1" fmla="*/ 528629 h 1950025"/>
              <a:gd name="connsiteX2" fmla="*/ 295961 w 620570"/>
              <a:gd name="connsiteY2" fmla="*/ 820729 h 1950025"/>
              <a:gd name="connsiteX3" fmla="*/ 124511 w 620570"/>
              <a:gd name="connsiteY3" fmla="*/ 1195379 h 1950025"/>
              <a:gd name="connsiteX4" fmla="*/ 35611 w 620570"/>
              <a:gd name="connsiteY4" fmla="*/ 1938329 h 1950025"/>
              <a:gd name="connsiteX5" fmla="*/ 16561 w 620570"/>
              <a:gd name="connsiteY5" fmla="*/ 1608129 h 1950025"/>
              <a:gd name="connsiteX6" fmla="*/ 270561 w 620570"/>
              <a:gd name="connsiteY6" fmla="*/ 1049329 h 1950025"/>
              <a:gd name="connsiteX7" fmla="*/ 410261 w 620570"/>
              <a:gd name="connsiteY7" fmla="*/ 388929 h 1950025"/>
              <a:gd name="connsiteX8" fmla="*/ 619811 w 620570"/>
              <a:gd name="connsiteY8" fmla="*/ 1579 h 195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0570" h="1950025">
                <a:moveTo>
                  <a:pt x="619811" y="1579"/>
                </a:moveTo>
                <a:cubicBezTo>
                  <a:pt x="630394" y="24862"/>
                  <a:pt x="527736" y="392104"/>
                  <a:pt x="473761" y="528629"/>
                </a:cubicBezTo>
                <a:cubicBezTo>
                  <a:pt x="419786" y="665154"/>
                  <a:pt x="354169" y="709604"/>
                  <a:pt x="295961" y="820729"/>
                </a:cubicBezTo>
                <a:cubicBezTo>
                  <a:pt x="237753" y="931854"/>
                  <a:pt x="167903" y="1009112"/>
                  <a:pt x="124511" y="1195379"/>
                </a:cubicBezTo>
                <a:cubicBezTo>
                  <a:pt x="81119" y="1381646"/>
                  <a:pt x="53603" y="1869537"/>
                  <a:pt x="35611" y="1938329"/>
                </a:cubicBezTo>
                <a:cubicBezTo>
                  <a:pt x="17619" y="2007121"/>
                  <a:pt x="-22597" y="1756296"/>
                  <a:pt x="16561" y="1608129"/>
                </a:cubicBezTo>
                <a:cubicBezTo>
                  <a:pt x="55719" y="1459962"/>
                  <a:pt x="204944" y="1252529"/>
                  <a:pt x="270561" y="1049329"/>
                </a:cubicBezTo>
                <a:cubicBezTo>
                  <a:pt x="336178" y="846129"/>
                  <a:pt x="356286" y="560379"/>
                  <a:pt x="410261" y="388929"/>
                </a:cubicBezTo>
                <a:cubicBezTo>
                  <a:pt x="464236" y="217479"/>
                  <a:pt x="609228" y="-21704"/>
                  <a:pt x="619811" y="15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: 図形 111">
            <a:extLst>
              <a:ext uri="{FF2B5EF4-FFF2-40B4-BE49-F238E27FC236}">
                <a16:creationId xmlns:a16="http://schemas.microsoft.com/office/drawing/2014/main" id="{7A9314AC-8B40-41B7-8329-E3FECADA398E}"/>
              </a:ext>
            </a:extLst>
          </p:cNvPr>
          <p:cNvSpPr/>
          <p:nvPr/>
        </p:nvSpPr>
        <p:spPr>
          <a:xfrm>
            <a:off x="7905744" y="3341012"/>
            <a:ext cx="298614" cy="1129491"/>
          </a:xfrm>
          <a:custGeom>
            <a:avLst/>
            <a:gdLst>
              <a:gd name="connsiteX0" fmla="*/ 298456 w 298614"/>
              <a:gd name="connsiteY0" fmla="*/ 56238 h 1129491"/>
              <a:gd name="connsiteX1" fmla="*/ 241306 w 298614"/>
              <a:gd name="connsiteY1" fmla="*/ 418188 h 1129491"/>
              <a:gd name="connsiteX2" fmla="*/ 190506 w 298614"/>
              <a:gd name="connsiteY2" fmla="*/ 729338 h 1129491"/>
              <a:gd name="connsiteX3" fmla="*/ 6 w 298614"/>
              <a:gd name="connsiteY3" fmla="*/ 1129388 h 1129491"/>
              <a:gd name="connsiteX4" fmla="*/ 184156 w 298614"/>
              <a:gd name="connsiteY4" fmla="*/ 691238 h 1129491"/>
              <a:gd name="connsiteX5" fmla="*/ 285756 w 298614"/>
              <a:gd name="connsiteY5" fmla="*/ 234038 h 1129491"/>
              <a:gd name="connsiteX6" fmla="*/ 260356 w 298614"/>
              <a:gd name="connsiteY6" fmla="*/ 18138 h 1129491"/>
              <a:gd name="connsiteX7" fmla="*/ 298456 w 298614"/>
              <a:gd name="connsiteY7" fmla="*/ 56238 h 112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614" h="1129491">
                <a:moveTo>
                  <a:pt x="298456" y="56238"/>
                </a:moveTo>
                <a:cubicBezTo>
                  <a:pt x="295281" y="122913"/>
                  <a:pt x="259298" y="306005"/>
                  <a:pt x="241306" y="418188"/>
                </a:cubicBezTo>
                <a:cubicBezTo>
                  <a:pt x="223314" y="530371"/>
                  <a:pt x="230723" y="610805"/>
                  <a:pt x="190506" y="729338"/>
                </a:cubicBezTo>
                <a:cubicBezTo>
                  <a:pt x="150289" y="847871"/>
                  <a:pt x="1064" y="1135738"/>
                  <a:pt x="6" y="1129388"/>
                </a:cubicBezTo>
                <a:cubicBezTo>
                  <a:pt x="-1052" y="1123038"/>
                  <a:pt x="136531" y="840463"/>
                  <a:pt x="184156" y="691238"/>
                </a:cubicBezTo>
                <a:cubicBezTo>
                  <a:pt x="231781" y="542013"/>
                  <a:pt x="273056" y="346221"/>
                  <a:pt x="285756" y="234038"/>
                </a:cubicBezTo>
                <a:cubicBezTo>
                  <a:pt x="298456" y="121855"/>
                  <a:pt x="264589" y="46713"/>
                  <a:pt x="260356" y="18138"/>
                </a:cubicBezTo>
                <a:cubicBezTo>
                  <a:pt x="256123" y="-10437"/>
                  <a:pt x="301631" y="-10437"/>
                  <a:pt x="298456" y="5623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: 図形 112">
            <a:extLst>
              <a:ext uri="{FF2B5EF4-FFF2-40B4-BE49-F238E27FC236}">
                <a16:creationId xmlns:a16="http://schemas.microsoft.com/office/drawing/2014/main" id="{B00690B9-86E5-4DEE-9CA2-DD6CC652761A}"/>
              </a:ext>
            </a:extLst>
          </p:cNvPr>
          <p:cNvSpPr/>
          <p:nvPr/>
        </p:nvSpPr>
        <p:spPr>
          <a:xfrm>
            <a:off x="7997398" y="4260494"/>
            <a:ext cx="266064" cy="1806194"/>
          </a:xfrm>
          <a:custGeom>
            <a:avLst/>
            <a:gdLst>
              <a:gd name="connsiteX0" fmla="*/ 225852 w 266064"/>
              <a:gd name="connsiteY0" fmla="*/ 356 h 1806194"/>
              <a:gd name="connsiteX1" fmla="*/ 117902 w 266064"/>
              <a:gd name="connsiteY1" fmla="*/ 641706 h 1806194"/>
              <a:gd name="connsiteX2" fmla="*/ 29002 w 266064"/>
              <a:gd name="connsiteY2" fmla="*/ 1162406 h 1806194"/>
              <a:gd name="connsiteX3" fmla="*/ 263952 w 266064"/>
              <a:gd name="connsiteY3" fmla="*/ 1784706 h 1806194"/>
              <a:gd name="connsiteX4" fmla="*/ 136952 w 266064"/>
              <a:gd name="connsiteY4" fmla="*/ 1613256 h 1806194"/>
              <a:gd name="connsiteX5" fmla="*/ 3602 w 266064"/>
              <a:gd name="connsiteY5" fmla="*/ 1130656 h 1806194"/>
              <a:gd name="connsiteX6" fmla="*/ 54402 w 266064"/>
              <a:gd name="connsiteY6" fmla="*/ 559156 h 1806194"/>
              <a:gd name="connsiteX7" fmla="*/ 225852 w 266064"/>
              <a:gd name="connsiteY7" fmla="*/ 356 h 1806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064" h="1806194">
                <a:moveTo>
                  <a:pt x="225852" y="356"/>
                </a:moveTo>
                <a:cubicBezTo>
                  <a:pt x="236435" y="14114"/>
                  <a:pt x="150710" y="448031"/>
                  <a:pt x="117902" y="641706"/>
                </a:cubicBezTo>
                <a:cubicBezTo>
                  <a:pt x="85094" y="835381"/>
                  <a:pt x="4660" y="971906"/>
                  <a:pt x="29002" y="1162406"/>
                </a:cubicBezTo>
                <a:cubicBezTo>
                  <a:pt x="53344" y="1352906"/>
                  <a:pt x="245960" y="1709564"/>
                  <a:pt x="263952" y="1784706"/>
                </a:cubicBezTo>
                <a:cubicBezTo>
                  <a:pt x="281944" y="1859848"/>
                  <a:pt x="180344" y="1722264"/>
                  <a:pt x="136952" y="1613256"/>
                </a:cubicBezTo>
                <a:cubicBezTo>
                  <a:pt x="93560" y="1504248"/>
                  <a:pt x="17360" y="1306339"/>
                  <a:pt x="3602" y="1130656"/>
                </a:cubicBezTo>
                <a:cubicBezTo>
                  <a:pt x="-10156" y="954973"/>
                  <a:pt x="17360" y="743306"/>
                  <a:pt x="54402" y="559156"/>
                </a:cubicBezTo>
                <a:cubicBezTo>
                  <a:pt x="91444" y="375006"/>
                  <a:pt x="215269" y="-13402"/>
                  <a:pt x="225852" y="35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: 図形 113">
            <a:extLst>
              <a:ext uri="{FF2B5EF4-FFF2-40B4-BE49-F238E27FC236}">
                <a16:creationId xmlns:a16="http://schemas.microsoft.com/office/drawing/2014/main" id="{35DDF20D-790E-4CF2-9DB4-781030FD3529}"/>
              </a:ext>
            </a:extLst>
          </p:cNvPr>
          <p:cNvSpPr/>
          <p:nvPr/>
        </p:nvSpPr>
        <p:spPr>
          <a:xfrm>
            <a:off x="8202710" y="4169938"/>
            <a:ext cx="217687" cy="1482196"/>
          </a:xfrm>
          <a:custGeom>
            <a:avLst/>
            <a:gdLst>
              <a:gd name="connsiteX0" fmla="*/ 217390 w 217687"/>
              <a:gd name="connsiteY0" fmla="*/ 2012 h 1482196"/>
              <a:gd name="connsiteX1" fmla="*/ 134840 w 217687"/>
              <a:gd name="connsiteY1" fmla="*/ 719562 h 1482196"/>
              <a:gd name="connsiteX2" fmla="*/ 90390 w 217687"/>
              <a:gd name="connsiteY2" fmla="*/ 1176762 h 1482196"/>
              <a:gd name="connsiteX3" fmla="*/ 1490 w 217687"/>
              <a:gd name="connsiteY3" fmla="*/ 1481562 h 1482196"/>
              <a:gd name="connsiteX4" fmla="*/ 39590 w 217687"/>
              <a:gd name="connsiteY4" fmla="*/ 1233912 h 1482196"/>
              <a:gd name="connsiteX5" fmla="*/ 103090 w 217687"/>
              <a:gd name="connsiteY5" fmla="*/ 529062 h 1482196"/>
              <a:gd name="connsiteX6" fmla="*/ 217390 w 217687"/>
              <a:gd name="connsiteY6" fmla="*/ 2012 h 1482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687" h="1482196">
                <a:moveTo>
                  <a:pt x="217390" y="2012"/>
                </a:moveTo>
                <a:cubicBezTo>
                  <a:pt x="222682" y="33762"/>
                  <a:pt x="156007" y="523770"/>
                  <a:pt x="134840" y="719562"/>
                </a:cubicBezTo>
                <a:cubicBezTo>
                  <a:pt x="113673" y="915354"/>
                  <a:pt x="112615" y="1049762"/>
                  <a:pt x="90390" y="1176762"/>
                </a:cubicBezTo>
                <a:cubicBezTo>
                  <a:pt x="68165" y="1303762"/>
                  <a:pt x="9957" y="1472037"/>
                  <a:pt x="1490" y="1481562"/>
                </a:cubicBezTo>
                <a:cubicBezTo>
                  <a:pt x="-6977" y="1491087"/>
                  <a:pt x="22657" y="1392662"/>
                  <a:pt x="39590" y="1233912"/>
                </a:cubicBezTo>
                <a:cubicBezTo>
                  <a:pt x="56523" y="1075162"/>
                  <a:pt x="69223" y="736495"/>
                  <a:pt x="103090" y="529062"/>
                </a:cubicBezTo>
                <a:cubicBezTo>
                  <a:pt x="136957" y="321629"/>
                  <a:pt x="212098" y="-29738"/>
                  <a:pt x="217390" y="20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: 図形 114">
            <a:extLst>
              <a:ext uri="{FF2B5EF4-FFF2-40B4-BE49-F238E27FC236}">
                <a16:creationId xmlns:a16="http://schemas.microsoft.com/office/drawing/2014/main" id="{9D5BB04D-84C6-4815-A8DC-CE3E2603FC38}"/>
              </a:ext>
            </a:extLst>
          </p:cNvPr>
          <p:cNvSpPr/>
          <p:nvPr/>
        </p:nvSpPr>
        <p:spPr>
          <a:xfrm>
            <a:off x="8508590" y="4362448"/>
            <a:ext cx="146536" cy="2046942"/>
          </a:xfrm>
          <a:custGeom>
            <a:avLst/>
            <a:gdLst>
              <a:gd name="connsiteX0" fmla="*/ 13110 w 146536"/>
              <a:gd name="connsiteY0" fmla="*/ 2 h 2046942"/>
              <a:gd name="connsiteX1" fmla="*/ 102010 w 146536"/>
              <a:gd name="connsiteY1" fmla="*/ 400052 h 2046942"/>
              <a:gd name="connsiteX2" fmla="*/ 95660 w 146536"/>
              <a:gd name="connsiteY2" fmla="*/ 635002 h 2046942"/>
              <a:gd name="connsiteX3" fmla="*/ 25810 w 146536"/>
              <a:gd name="connsiteY3" fmla="*/ 901702 h 2046942"/>
              <a:gd name="connsiteX4" fmla="*/ 146460 w 146536"/>
              <a:gd name="connsiteY4" fmla="*/ 2006602 h 2046942"/>
              <a:gd name="connsiteX5" fmla="*/ 44860 w 146536"/>
              <a:gd name="connsiteY5" fmla="*/ 1765302 h 2046942"/>
              <a:gd name="connsiteX6" fmla="*/ 95660 w 146536"/>
              <a:gd name="connsiteY6" fmla="*/ 1371602 h 2046942"/>
              <a:gd name="connsiteX7" fmla="*/ 410 w 146536"/>
              <a:gd name="connsiteY7" fmla="*/ 793752 h 2046942"/>
              <a:gd name="connsiteX8" fmla="*/ 140110 w 146536"/>
              <a:gd name="connsiteY8" fmla="*/ 406402 h 2046942"/>
              <a:gd name="connsiteX9" fmla="*/ 13110 w 146536"/>
              <a:gd name="connsiteY9" fmla="*/ 2 h 204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36" h="2046942">
                <a:moveTo>
                  <a:pt x="13110" y="2"/>
                </a:moveTo>
                <a:cubicBezTo>
                  <a:pt x="6760" y="-1056"/>
                  <a:pt x="88252" y="294219"/>
                  <a:pt x="102010" y="400052"/>
                </a:cubicBezTo>
                <a:cubicBezTo>
                  <a:pt x="115768" y="505885"/>
                  <a:pt x="108360" y="551394"/>
                  <a:pt x="95660" y="635002"/>
                </a:cubicBezTo>
                <a:cubicBezTo>
                  <a:pt x="82960" y="718610"/>
                  <a:pt x="17343" y="673102"/>
                  <a:pt x="25810" y="901702"/>
                </a:cubicBezTo>
                <a:cubicBezTo>
                  <a:pt x="34277" y="1130302"/>
                  <a:pt x="143285" y="1862669"/>
                  <a:pt x="146460" y="2006602"/>
                </a:cubicBezTo>
                <a:cubicBezTo>
                  <a:pt x="149635" y="2150535"/>
                  <a:pt x="53327" y="1871135"/>
                  <a:pt x="44860" y="1765302"/>
                </a:cubicBezTo>
                <a:cubicBezTo>
                  <a:pt x="36393" y="1659469"/>
                  <a:pt x="103068" y="1533527"/>
                  <a:pt x="95660" y="1371602"/>
                </a:cubicBezTo>
                <a:cubicBezTo>
                  <a:pt x="88252" y="1209677"/>
                  <a:pt x="-6998" y="954619"/>
                  <a:pt x="410" y="793752"/>
                </a:cubicBezTo>
                <a:cubicBezTo>
                  <a:pt x="7818" y="632885"/>
                  <a:pt x="142227" y="535519"/>
                  <a:pt x="140110" y="406402"/>
                </a:cubicBezTo>
                <a:cubicBezTo>
                  <a:pt x="137993" y="277285"/>
                  <a:pt x="19460" y="1060"/>
                  <a:pt x="13110" y="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: 図形 115">
            <a:extLst>
              <a:ext uri="{FF2B5EF4-FFF2-40B4-BE49-F238E27FC236}">
                <a16:creationId xmlns:a16="http://schemas.microsoft.com/office/drawing/2014/main" id="{A6AA3D00-BE07-4CE1-8801-1FBFF7F51342}"/>
              </a:ext>
            </a:extLst>
          </p:cNvPr>
          <p:cNvSpPr/>
          <p:nvPr/>
        </p:nvSpPr>
        <p:spPr>
          <a:xfrm>
            <a:off x="7778180" y="5269190"/>
            <a:ext cx="241879" cy="1271502"/>
          </a:xfrm>
          <a:custGeom>
            <a:avLst/>
            <a:gdLst>
              <a:gd name="connsiteX0" fmla="*/ 159320 w 241879"/>
              <a:gd name="connsiteY0" fmla="*/ 1310 h 1271502"/>
              <a:gd name="connsiteX1" fmla="*/ 140270 w 241879"/>
              <a:gd name="connsiteY1" fmla="*/ 522010 h 1271502"/>
              <a:gd name="connsiteX2" fmla="*/ 140270 w 241879"/>
              <a:gd name="connsiteY2" fmla="*/ 928410 h 1271502"/>
              <a:gd name="connsiteX3" fmla="*/ 241870 w 241879"/>
              <a:gd name="connsiteY3" fmla="*/ 1271310 h 1271502"/>
              <a:gd name="connsiteX4" fmla="*/ 133920 w 241879"/>
              <a:gd name="connsiteY4" fmla="*/ 972860 h 1271502"/>
              <a:gd name="connsiteX5" fmla="*/ 570 w 241879"/>
              <a:gd name="connsiteY5" fmla="*/ 687110 h 1271502"/>
              <a:gd name="connsiteX6" fmla="*/ 89470 w 241879"/>
              <a:gd name="connsiteY6" fmla="*/ 382310 h 1271502"/>
              <a:gd name="connsiteX7" fmla="*/ 159320 w 241879"/>
              <a:gd name="connsiteY7" fmla="*/ 1310 h 1271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879" h="1271502">
                <a:moveTo>
                  <a:pt x="159320" y="1310"/>
                </a:moveTo>
                <a:cubicBezTo>
                  <a:pt x="167787" y="24593"/>
                  <a:pt x="143445" y="367493"/>
                  <a:pt x="140270" y="522010"/>
                </a:cubicBezTo>
                <a:cubicBezTo>
                  <a:pt x="137095" y="676527"/>
                  <a:pt x="123337" y="803527"/>
                  <a:pt x="140270" y="928410"/>
                </a:cubicBezTo>
                <a:cubicBezTo>
                  <a:pt x="157203" y="1053293"/>
                  <a:pt x="242928" y="1263902"/>
                  <a:pt x="241870" y="1271310"/>
                </a:cubicBezTo>
                <a:cubicBezTo>
                  <a:pt x="240812" y="1278718"/>
                  <a:pt x="174137" y="1070227"/>
                  <a:pt x="133920" y="972860"/>
                </a:cubicBezTo>
                <a:cubicBezTo>
                  <a:pt x="93703" y="875493"/>
                  <a:pt x="7978" y="785535"/>
                  <a:pt x="570" y="687110"/>
                </a:cubicBezTo>
                <a:cubicBezTo>
                  <a:pt x="-6838" y="588685"/>
                  <a:pt x="59837" y="493435"/>
                  <a:pt x="89470" y="382310"/>
                </a:cubicBezTo>
                <a:cubicBezTo>
                  <a:pt x="119103" y="271185"/>
                  <a:pt x="150853" y="-21973"/>
                  <a:pt x="159320" y="131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: 図形 116">
            <a:extLst>
              <a:ext uri="{FF2B5EF4-FFF2-40B4-BE49-F238E27FC236}">
                <a16:creationId xmlns:a16="http://schemas.microsoft.com/office/drawing/2014/main" id="{DA130C27-B9CE-4B1A-9CCF-599E32998FC6}"/>
              </a:ext>
            </a:extLst>
          </p:cNvPr>
          <p:cNvSpPr/>
          <p:nvPr/>
        </p:nvSpPr>
        <p:spPr>
          <a:xfrm>
            <a:off x="7508913" y="3845040"/>
            <a:ext cx="212953" cy="430839"/>
          </a:xfrm>
          <a:custGeom>
            <a:avLst/>
            <a:gdLst>
              <a:gd name="connsiteX0" fmla="*/ 170354 w 212953"/>
              <a:gd name="connsiteY0" fmla="*/ 3060 h 430839"/>
              <a:gd name="connsiteX1" fmla="*/ 212687 w 212953"/>
              <a:gd name="connsiteY1" fmla="*/ 206260 h 430839"/>
              <a:gd name="connsiteX2" fmla="*/ 149187 w 212953"/>
              <a:gd name="connsiteY2" fmla="*/ 337493 h 430839"/>
              <a:gd name="connsiteX3" fmla="*/ 1020 w 212953"/>
              <a:gd name="connsiteY3" fmla="*/ 430627 h 430839"/>
              <a:gd name="connsiteX4" fmla="*/ 85687 w 212953"/>
              <a:gd name="connsiteY4" fmla="*/ 312093 h 430839"/>
              <a:gd name="connsiteX5" fmla="*/ 123787 w 212953"/>
              <a:gd name="connsiteY5" fmla="*/ 231660 h 430839"/>
              <a:gd name="connsiteX6" fmla="*/ 132254 w 212953"/>
              <a:gd name="connsiteY6" fmla="*/ 91960 h 430839"/>
              <a:gd name="connsiteX7" fmla="*/ 170354 w 212953"/>
              <a:gd name="connsiteY7" fmla="*/ 3060 h 430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953" h="430839">
                <a:moveTo>
                  <a:pt x="170354" y="3060"/>
                </a:moveTo>
                <a:cubicBezTo>
                  <a:pt x="183760" y="22110"/>
                  <a:pt x="216215" y="150521"/>
                  <a:pt x="212687" y="206260"/>
                </a:cubicBezTo>
                <a:cubicBezTo>
                  <a:pt x="209159" y="261999"/>
                  <a:pt x="184465" y="300099"/>
                  <a:pt x="149187" y="337493"/>
                </a:cubicBezTo>
                <a:cubicBezTo>
                  <a:pt x="113909" y="374887"/>
                  <a:pt x="11603" y="434860"/>
                  <a:pt x="1020" y="430627"/>
                </a:cubicBezTo>
                <a:cubicBezTo>
                  <a:pt x="-9563" y="426394"/>
                  <a:pt x="65226" y="345254"/>
                  <a:pt x="85687" y="312093"/>
                </a:cubicBezTo>
                <a:cubicBezTo>
                  <a:pt x="106148" y="278932"/>
                  <a:pt x="116026" y="268349"/>
                  <a:pt x="123787" y="231660"/>
                </a:cubicBezTo>
                <a:cubicBezTo>
                  <a:pt x="131548" y="194971"/>
                  <a:pt x="126610" y="125121"/>
                  <a:pt x="132254" y="91960"/>
                </a:cubicBezTo>
                <a:cubicBezTo>
                  <a:pt x="137898" y="58799"/>
                  <a:pt x="156948" y="-15990"/>
                  <a:pt x="170354" y="306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6814FA06-F335-4CAB-8B63-6F4EE66BC48D}"/>
              </a:ext>
            </a:extLst>
          </p:cNvPr>
          <p:cNvSpPr/>
          <p:nvPr/>
        </p:nvSpPr>
        <p:spPr>
          <a:xfrm>
            <a:off x="7592721" y="3854785"/>
            <a:ext cx="38226" cy="211089"/>
          </a:xfrm>
          <a:custGeom>
            <a:avLst/>
            <a:gdLst>
              <a:gd name="connsiteX0" fmla="*/ 25692 w 38226"/>
              <a:gd name="connsiteY0" fmla="*/ 1253 h 211089"/>
              <a:gd name="connsiteX1" fmla="*/ 33629 w 38226"/>
              <a:gd name="connsiteY1" fmla="*/ 55228 h 211089"/>
              <a:gd name="connsiteX2" fmla="*/ 16167 w 38226"/>
              <a:gd name="connsiteY2" fmla="*/ 98090 h 211089"/>
              <a:gd name="connsiteX3" fmla="*/ 5054 w 38226"/>
              <a:gd name="connsiteY3" fmla="*/ 160003 h 211089"/>
              <a:gd name="connsiteX4" fmla="*/ 292 w 38226"/>
              <a:gd name="connsiteY4" fmla="*/ 210803 h 211089"/>
              <a:gd name="connsiteX5" fmla="*/ 12992 w 38226"/>
              <a:gd name="connsiteY5" fmla="*/ 177465 h 211089"/>
              <a:gd name="connsiteX6" fmla="*/ 36804 w 38226"/>
              <a:gd name="connsiteY6" fmla="*/ 112378 h 211089"/>
              <a:gd name="connsiteX7" fmla="*/ 25692 w 38226"/>
              <a:gd name="connsiteY7" fmla="*/ 1253 h 21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226" h="211089">
                <a:moveTo>
                  <a:pt x="25692" y="1253"/>
                </a:moveTo>
                <a:cubicBezTo>
                  <a:pt x="25163" y="-8272"/>
                  <a:pt x="35217" y="39089"/>
                  <a:pt x="33629" y="55228"/>
                </a:cubicBezTo>
                <a:cubicBezTo>
                  <a:pt x="32042" y="71368"/>
                  <a:pt x="20930" y="80627"/>
                  <a:pt x="16167" y="98090"/>
                </a:cubicBezTo>
                <a:cubicBezTo>
                  <a:pt x="11404" y="115553"/>
                  <a:pt x="7700" y="141218"/>
                  <a:pt x="5054" y="160003"/>
                </a:cubicBezTo>
                <a:cubicBezTo>
                  <a:pt x="2408" y="178788"/>
                  <a:pt x="-1031" y="207893"/>
                  <a:pt x="292" y="210803"/>
                </a:cubicBezTo>
                <a:cubicBezTo>
                  <a:pt x="1615" y="213713"/>
                  <a:pt x="6907" y="193869"/>
                  <a:pt x="12992" y="177465"/>
                </a:cubicBezTo>
                <a:cubicBezTo>
                  <a:pt x="19077" y="161061"/>
                  <a:pt x="30454" y="134867"/>
                  <a:pt x="36804" y="112378"/>
                </a:cubicBezTo>
                <a:cubicBezTo>
                  <a:pt x="43154" y="89889"/>
                  <a:pt x="26221" y="10778"/>
                  <a:pt x="25692" y="125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: 図形 118">
            <a:extLst>
              <a:ext uri="{FF2B5EF4-FFF2-40B4-BE49-F238E27FC236}">
                <a16:creationId xmlns:a16="http://schemas.microsoft.com/office/drawing/2014/main" id="{D67E860B-A4D0-433C-BAFB-68BE988FA48F}"/>
              </a:ext>
            </a:extLst>
          </p:cNvPr>
          <p:cNvSpPr/>
          <p:nvPr/>
        </p:nvSpPr>
        <p:spPr>
          <a:xfrm>
            <a:off x="7528774" y="4044537"/>
            <a:ext cx="89678" cy="166258"/>
          </a:xfrm>
          <a:custGeom>
            <a:avLst/>
            <a:gdLst>
              <a:gd name="connsiteX0" fmla="*/ 89639 w 89678"/>
              <a:gd name="connsiteY0" fmla="*/ 413 h 166258"/>
              <a:gd name="connsiteX1" fmla="*/ 30901 w 89678"/>
              <a:gd name="connsiteY1" fmla="*/ 51213 h 166258"/>
              <a:gd name="connsiteX2" fmla="*/ 7089 w 89678"/>
              <a:gd name="connsiteY2" fmla="*/ 108363 h 166258"/>
              <a:gd name="connsiteX3" fmla="*/ 739 w 89678"/>
              <a:gd name="connsiteY3" fmla="*/ 165513 h 166258"/>
              <a:gd name="connsiteX4" fmla="*/ 21376 w 89678"/>
              <a:gd name="connsiteY4" fmla="*/ 136938 h 166258"/>
              <a:gd name="connsiteX5" fmla="*/ 40426 w 89678"/>
              <a:gd name="connsiteY5" fmla="*/ 79788 h 166258"/>
              <a:gd name="connsiteX6" fmla="*/ 89639 w 89678"/>
              <a:gd name="connsiteY6" fmla="*/ 413 h 16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678" h="166258">
                <a:moveTo>
                  <a:pt x="89639" y="413"/>
                </a:moveTo>
                <a:cubicBezTo>
                  <a:pt x="88052" y="-4349"/>
                  <a:pt x="44659" y="33221"/>
                  <a:pt x="30901" y="51213"/>
                </a:cubicBezTo>
                <a:cubicBezTo>
                  <a:pt x="17143" y="69205"/>
                  <a:pt x="12116" y="89313"/>
                  <a:pt x="7089" y="108363"/>
                </a:cubicBezTo>
                <a:cubicBezTo>
                  <a:pt x="2062" y="127413"/>
                  <a:pt x="-1642" y="160751"/>
                  <a:pt x="739" y="165513"/>
                </a:cubicBezTo>
                <a:cubicBezTo>
                  <a:pt x="3120" y="170275"/>
                  <a:pt x="14762" y="151225"/>
                  <a:pt x="21376" y="136938"/>
                </a:cubicBezTo>
                <a:cubicBezTo>
                  <a:pt x="27990" y="122651"/>
                  <a:pt x="35928" y="99102"/>
                  <a:pt x="40426" y="79788"/>
                </a:cubicBezTo>
                <a:cubicBezTo>
                  <a:pt x="44924" y="60474"/>
                  <a:pt x="91226" y="5175"/>
                  <a:pt x="89639" y="41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: 図形 119">
            <a:extLst>
              <a:ext uri="{FF2B5EF4-FFF2-40B4-BE49-F238E27FC236}">
                <a16:creationId xmlns:a16="http://schemas.microsoft.com/office/drawing/2014/main" id="{5A051EAC-4D01-4FAE-AD90-76BAB2E6566B}"/>
              </a:ext>
            </a:extLst>
          </p:cNvPr>
          <p:cNvSpPr/>
          <p:nvPr/>
        </p:nvSpPr>
        <p:spPr>
          <a:xfrm>
            <a:off x="7412974" y="4221771"/>
            <a:ext cx="140423" cy="186047"/>
          </a:xfrm>
          <a:custGeom>
            <a:avLst/>
            <a:gdLst>
              <a:gd name="connsiteX0" fmla="*/ 140351 w 140423"/>
              <a:gd name="connsiteY0" fmla="*/ 979 h 186047"/>
              <a:gd name="connsiteX1" fmla="*/ 95901 w 140423"/>
              <a:gd name="connsiteY1" fmla="*/ 61304 h 186047"/>
              <a:gd name="connsiteX2" fmla="*/ 67326 w 140423"/>
              <a:gd name="connsiteY2" fmla="*/ 115279 h 186047"/>
              <a:gd name="connsiteX3" fmla="*/ 2239 w 140423"/>
              <a:gd name="connsiteY3" fmla="*/ 185129 h 186047"/>
              <a:gd name="connsiteX4" fmla="*/ 18114 w 140423"/>
              <a:gd name="connsiteY4" fmla="*/ 153379 h 186047"/>
              <a:gd name="connsiteX5" fmla="*/ 48276 w 140423"/>
              <a:gd name="connsiteY5" fmla="*/ 126392 h 186047"/>
              <a:gd name="connsiteX6" fmla="*/ 86376 w 140423"/>
              <a:gd name="connsiteY6" fmla="*/ 80354 h 186047"/>
              <a:gd name="connsiteX7" fmla="*/ 84789 w 140423"/>
              <a:gd name="connsiteY7" fmla="*/ 27967 h 186047"/>
              <a:gd name="connsiteX8" fmla="*/ 140351 w 140423"/>
              <a:gd name="connsiteY8" fmla="*/ 979 h 18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423" h="186047">
                <a:moveTo>
                  <a:pt x="140351" y="979"/>
                </a:moveTo>
                <a:cubicBezTo>
                  <a:pt x="142203" y="6535"/>
                  <a:pt x="108072" y="42254"/>
                  <a:pt x="95901" y="61304"/>
                </a:cubicBezTo>
                <a:cubicBezTo>
                  <a:pt x="83730" y="80354"/>
                  <a:pt x="82936" y="94642"/>
                  <a:pt x="67326" y="115279"/>
                </a:cubicBezTo>
                <a:cubicBezTo>
                  <a:pt x="51716" y="135917"/>
                  <a:pt x="10441" y="178779"/>
                  <a:pt x="2239" y="185129"/>
                </a:cubicBezTo>
                <a:cubicBezTo>
                  <a:pt x="-5963" y="191479"/>
                  <a:pt x="10441" y="163168"/>
                  <a:pt x="18114" y="153379"/>
                </a:cubicBezTo>
                <a:cubicBezTo>
                  <a:pt x="25787" y="143590"/>
                  <a:pt x="36899" y="138563"/>
                  <a:pt x="48276" y="126392"/>
                </a:cubicBezTo>
                <a:cubicBezTo>
                  <a:pt x="59653" y="114221"/>
                  <a:pt x="80290" y="96758"/>
                  <a:pt x="86376" y="80354"/>
                </a:cubicBezTo>
                <a:cubicBezTo>
                  <a:pt x="92461" y="63950"/>
                  <a:pt x="78439" y="41196"/>
                  <a:pt x="84789" y="27967"/>
                </a:cubicBezTo>
                <a:cubicBezTo>
                  <a:pt x="91139" y="14738"/>
                  <a:pt x="138499" y="-4577"/>
                  <a:pt x="140351" y="97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: 図形 120">
            <a:extLst>
              <a:ext uri="{FF2B5EF4-FFF2-40B4-BE49-F238E27FC236}">
                <a16:creationId xmlns:a16="http://schemas.microsoft.com/office/drawing/2014/main" id="{8509ACFB-D6A7-4852-8A15-A2CF1AF38633}"/>
              </a:ext>
            </a:extLst>
          </p:cNvPr>
          <p:cNvSpPr/>
          <p:nvPr/>
        </p:nvSpPr>
        <p:spPr>
          <a:xfrm>
            <a:off x="7184264" y="4054216"/>
            <a:ext cx="176979" cy="65350"/>
          </a:xfrm>
          <a:custGeom>
            <a:avLst/>
            <a:gdLst>
              <a:gd name="connsiteX0" fmla="*/ 175386 w 176979"/>
              <a:gd name="connsiteY0" fmla="*/ 12959 h 65350"/>
              <a:gd name="connsiteX1" fmla="*/ 35686 w 176979"/>
              <a:gd name="connsiteY1" fmla="*/ 43122 h 65350"/>
              <a:gd name="connsiteX2" fmla="*/ 2349 w 176979"/>
              <a:gd name="connsiteY2" fmla="*/ 65347 h 65350"/>
              <a:gd name="connsiteX3" fmla="*/ 83311 w 176979"/>
              <a:gd name="connsiteY3" fmla="*/ 41534 h 65350"/>
              <a:gd name="connsiteX4" fmla="*/ 110299 w 176979"/>
              <a:gd name="connsiteY4" fmla="*/ 1847 h 65350"/>
              <a:gd name="connsiteX5" fmla="*/ 175386 w 176979"/>
              <a:gd name="connsiteY5" fmla="*/ 12959 h 6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979" h="65350">
                <a:moveTo>
                  <a:pt x="175386" y="12959"/>
                </a:moveTo>
                <a:cubicBezTo>
                  <a:pt x="162951" y="19838"/>
                  <a:pt x="64525" y="34391"/>
                  <a:pt x="35686" y="43122"/>
                </a:cubicBezTo>
                <a:cubicBezTo>
                  <a:pt x="6846" y="51853"/>
                  <a:pt x="-5588" y="65612"/>
                  <a:pt x="2349" y="65347"/>
                </a:cubicBezTo>
                <a:cubicBezTo>
                  <a:pt x="10286" y="65082"/>
                  <a:pt x="65319" y="52117"/>
                  <a:pt x="83311" y="41534"/>
                </a:cubicBezTo>
                <a:cubicBezTo>
                  <a:pt x="101303" y="30951"/>
                  <a:pt x="96805" y="7932"/>
                  <a:pt x="110299" y="1847"/>
                </a:cubicBezTo>
                <a:cubicBezTo>
                  <a:pt x="123793" y="-4238"/>
                  <a:pt x="187821" y="6080"/>
                  <a:pt x="175386" y="1295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: 図形 121">
            <a:extLst>
              <a:ext uri="{FF2B5EF4-FFF2-40B4-BE49-F238E27FC236}">
                <a16:creationId xmlns:a16="http://schemas.microsoft.com/office/drawing/2014/main" id="{E8B3A2DA-541B-4172-9FAC-D34D92BE63A9}"/>
              </a:ext>
            </a:extLst>
          </p:cNvPr>
          <p:cNvSpPr/>
          <p:nvPr/>
        </p:nvSpPr>
        <p:spPr>
          <a:xfrm>
            <a:off x="7265822" y="4281425"/>
            <a:ext cx="253336" cy="137626"/>
          </a:xfrm>
          <a:custGeom>
            <a:avLst/>
            <a:gdLst>
              <a:gd name="connsiteX0" fmla="*/ 252578 w 253336"/>
              <a:gd name="connsiteY0" fmla="*/ 63 h 137626"/>
              <a:gd name="connsiteX1" fmla="*/ 204953 w 253336"/>
              <a:gd name="connsiteY1" fmla="*/ 58800 h 137626"/>
              <a:gd name="connsiteX2" fmla="*/ 157328 w 253336"/>
              <a:gd name="connsiteY2" fmla="*/ 130238 h 137626"/>
              <a:gd name="connsiteX3" fmla="*/ 90653 w 253336"/>
              <a:gd name="connsiteY3" fmla="*/ 135000 h 137626"/>
              <a:gd name="connsiteX4" fmla="*/ 166 w 253336"/>
              <a:gd name="connsiteY4" fmla="*/ 127063 h 137626"/>
              <a:gd name="connsiteX5" fmla="*/ 114466 w 253336"/>
              <a:gd name="connsiteY5" fmla="*/ 109600 h 137626"/>
              <a:gd name="connsiteX6" fmla="*/ 165266 w 253336"/>
              <a:gd name="connsiteY6" fmla="*/ 69913 h 137626"/>
              <a:gd name="connsiteX7" fmla="*/ 252578 w 253336"/>
              <a:gd name="connsiteY7" fmla="*/ 63 h 13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336" h="137626">
                <a:moveTo>
                  <a:pt x="252578" y="63"/>
                </a:moveTo>
                <a:cubicBezTo>
                  <a:pt x="259193" y="-1789"/>
                  <a:pt x="220828" y="37104"/>
                  <a:pt x="204953" y="58800"/>
                </a:cubicBezTo>
                <a:cubicBezTo>
                  <a:pt x="189078" y="80496"/>
                  <a:pt x="176378" y="117538"/>
                  <a:pt x="157328" y="130238"/>
                </a:cubicBezTo>
                <a:cubicBezTo>
                  <a:pt x="138278" y="142938"/>
                  <a:pt x="116847" y="135529"/>
                  <a:pt x="90653" y="135000"/>
                </a:cubicBezTo>
                <a:cubicBezTo>
                  <a:pt x="64459" y="134471"/>
                  <a:pt x="-3803" y="131296"/>
                  <a:pt x="166" y="127063"/>
                </a:cubicBezTo>
                <a:cubicBezTo>
                  <a:pt x="4135" y="122830"/>
                  <a:pt x="86949" y="119125"/>
                  <a:pt x="114466" y="109600"/>
                </a:cubicBezTo>
                <a:cubicBezTo>
                  <a:pt x="141983" y="100075"/>
                  <a:pt x="144893" y="86846"/>
                  <a:pt x="165266" y="69913"/>
                </a:cubicBezTo>
                <a:cubicBezTo>
                  <a:pt x="185639" y="52980"/>
                  <a:pt x="245963" y="1915"/>
                  <a:pt x="252578" y="6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: 図形 122">
            <a:extLst>
              <a:ext uri="{FF2B5EF4-FFF2-40B4-BE49-F238E27FC236}">
                <a16:creationId xmlns:a16="http://schemas.microsoft.com/office/drawing/2014/main" id="{9110D1D8-8A33-41DE-8465-AB20DCBAADA3}"/>
              </a:ext>
            </a:extLst>
          </p:cNvPr>
          <p:cNvSpPr/>
          <p:nvPr/>
        </p:nvSpPr>
        <p:spPr>
          <a:xfrm>
            <a:off x="7083220" y="4339442"/>
            <a:ext cx="214635" cy="92867"/>
          </a:xfrm>
          <a:custGeom>
            <a:avLst/>
            <a:gdLst>
              <a:gd name="connsiteX0" fmla="*/ 214518 w 214635"/>
              <a:gd name="connsiteY0" fmla="*/ 92858 h 92867"/>
              <a:gd name="connsiteX1" fmla="*/ 84343 w 214635"/>
              <a:gd name="connsiteY1" fmla="*/ 65871 h 92867"/>
              <a:gd name="connsiteX2" fmla="*/ 43068 w 214635"/>
              <a:gd name="connsiteY2" fmla="*/ 23008 h 92867"/>
              <a:gd name="connsiteX3" fmla="*/ 205 w 214635"/>
              <a:gd name="connsiteY3" fmla="*/ 783 h 92867"/>
              <a:gd name="connsiteX4" fmla="*/ 30368 w 214635"/>
              <a:gd name="connsiteY4" fmla="*/ 49996 h 92867"/>
              <a:gd name="connsiteX5" fmla="*/ 106568 w 214635"/>
              <a:gd name="connsiteY5" fmla="*/ 69046 h 92867"/>
              <a:gd name="connsiteX6" fmla="*/ 214518 w 214635"/>
              <a:gd name="connsiteY6" fmla="*/ 92858 h 9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635" h="92867">
                <a:moveTo>
                  <a:pt x="214518" y="92858"/>
                </a:moveTo>
                <a:cubicBezTo>
                  <a:pt x="210814" y="92329"/>
                  <a:pt x="112918" y="77513"/>
                  <a:pt x="84343" y="65871"/>
                </a:cubicBezTo>
                <a:cubicBezTo>
                  <a:pt x="55768" y="54229"/>
                  <a:pt x="57091" y="33856"/>
                  <a:pt x="43068" y="23008"/>
                </a:cubicBezTo>
                <a:cubicBezTo>
                  <a:pt x="29045" y="12160"/>
                  <a:pt x="2322" y="-3715"/>
                  <a:pt x="205" y="783"/>
                </a:cubicBezTo>
                <a:cubicBezTo>
                  <a:pt x="-1912" y="5281"/>
                  <a:pt x="12641" y="38619"/>
                  <a:pt x="30368" y="49996"/>
                </a:cubicBezTo>
                <a:cubicBezTo>
                  <a:pt x="48095" y="61373"/>
                  <a:pt x="80110" y="66665"/>
                  <a:pt x="106568" y="69046"/>
                </a:cubicBezTo>
                <a:cubicBezTo>
                  <a:pt x="133026" y="71427"/>
                  <a:pt x="218222" y="93387"/>
                  <a:pt x="214518" y="9285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: 図形 123">
            <a:extLst>
              <a:ext uri="{FF2B5EF4-FFF2-40B4-BE49-F238E27FC236}">
                <a16:creationId xmlns:a16="http://schemas.microsoft.com/office/drawing/2014/main" id="{D7222A6D-428F-4A20-8AF5-C973B5FC0D56}"/>
              </a:ext>
            </a:extLst>
          </p:cNvPr>
          <p:cNvSpPr/>
          <p:nvPr/>
        </p:nvSpPr>
        <p:spPr>
          <a:xfrm>
            <a:off x="7072029" y="4114796"/>
            <a:ext cx="167347" cy="259242"/>
          </a:xfrm>
          <a:custGeom>
            <a:avLst/>
            <a:gdLst>
              <a:gd name="connsiteX0" fmla="*/ 166971 w 167347"/>
              <a:gd name="connsiteY0" fmla="*/ 4 h 259242"/>
              <a:gd name="connsiteX1" fmla="*/ 97121 w 167347"/>
              <a:gd name="connsiteY1" fmla="*/ 63504 h 259242"/>
              <a:gd name="connsiteX2" fmla="*/ 59021 w 167347"/>
              <a:gd name="connsiteY2" fmla="*/ 92079 h 259242"/>
              <a:gd name="connsiteX3" fmla="*/ 30446 w 167347"/>
              <a:gd name="connsiteY3" fmla="*/ 144467 h 259242"/>
              <a:gd name="connsiteX4" fmla="*/ 35209 w 167347"/>
              <a:gd name="connsiteY4" fmla="*/ 204792 h 259242"/>
              <a:gd name="connsiteX5" fmla="*/ 284 w 167347"/>
              <a:gd name="connsiteY5" fmla="*/ 258767 h 259242"/>
              <a:gd name="connsiteX6" fmla="*/ 57434 w 167347"/>
              <a:gd name="connsiteY6" fmla="*/ 173042 h 259242"/>
              <a:gd name="connsiteX7" fmla="*/ 65371 w 167347"/>
              <a:gd name="connsiteY7" fmla="*/ 101604 h 259242"/>
              <a:gd name="connsiteX8" fmla="*/ 63784 w 167347"/>
              <a:gd name="connsiteY8" fmla="*/ 66679 h 259242"/>
              <a:gd name="connsiteX9" fmla="*/ 166971 w 167347"/>
              <a:gd name="connsiteY9" fmla="*/ 4 h 25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347" h="259242">
                <a:moveTo>
                  <a:pt x="166971" y="4"/>
                </a:moveTo>
                <a:cubicBezTo>
                  <a:pt x="172527" y="-525"/>
                  <a:pt x="115113" y="48158"/>
                  <a:pt x="97121" y="63504"/>
                </a:cubicBezTo>
                <a:cubicBezTo>
                  <a:pt x="79129" y="78850"/>
                  <a:pt x="70133" y="78585"/>
                  <a:pt x="59021" y="92079"/>
                </a:cubicBezTo>
                <a:cubicBezTo>
                  <a:pt x="47908" y="105573"/>
                  <a:pt x="34415" y="125682"/>
                  <a:pt x="30446" y="144467"/>
                </a:cubicBezTo>
                <a:cubicBezTo>
                  <a:pt x="26477" y="163252"/>
                  <a:pt x="40236" y="185742"/>
                  <a:pt x="35209" y="204792"/>
                </a:cubicBezTo>
                <a:cubicBezTo>
                  <a:pt x="30182" y="223842"/>
                  <a:pt x="-3420" y="264059"/>
                  <a:pt x="284" y="258767"/>
                </a:cubicBezTo>
                <a:cubicBezTo>
                  <a:pt x="3988" y="253475"/>
                  <a:pt x="46586" y="199236"/>
                  <a:pt x="57434" y="173042"/>
                </a:cubicBezTo>
                <a:cubicBezTo>
                  <a:pt x="68282" y="146848"/>
                  <a:pt x="64313" y="119331"/>
                  <a:pt x="65371" y="101604"/>
                </a:cubicBezTo>
                <a:cubicBezTo>
                  <a:pt x="66429" y="83877"/>
                  <a:pt x="51878" y="82554"/>
                  <a:pt x="63784" y="66679"/>
                </a:cubicBezTo>
                <a:cubicBezTo>
                  <a:pt x="75690" y="50804"/>
                  <a:pt x="161415" y="533"/>
                  <a:pt x="166971" y="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: 図形 124">
            <a:extLst>
              <a:ext uri="{FF2B5EF4-FFF2-40B4-BE49-F238E27FC236}">
                <a16:creationId xmlns:a16="http://schemas.microsoft.com/office/drawing/2014/main" id="{8E1A4431-B40B-4660-943C-46CD198C3C7F}"/>
              </a:ext>
            </a:extLst>
          </p:cNvPr>
          <p:cNvSpPr/>
          <p:nvPr/>
        </p:nvSpPr>
        <p:spPr>
          <a:xfrm>
            <a:off x="7393398" y="3919875"/>
            <a:ext cx="235069" cy="357812"/>
          </a:xfrm>
          <a:custGeom>
            <a:avLst/>
            <a:gdLst>
              <a:gd name="connsiteX0" fmla="*/ 235069 w 235069"/>
              <a:gd name="connsiteY0" fmla="*/ 192 h 357812"/>
              <a:gd name="connsiteX1" fmla="*/ 169452 w 235069"/>
              <a:gd name="connsiteY1" fmla="*/ 57342 h 357812"/>
              <a:gd name="connsiteX2" fmla="*/ 91135 w 235069"/>
              <a:gd name="connsiteY2" fmla="*/ 99675 h 357812"/>
              <a:gd name="connsiteX3" fmla="*/ 55152 w 235069"/>
              <a:gd name="connsiteY3" fmla="*/ 129308 h 357812"/>
              <a:gd name="connsiteX4" fmla="*/ 27635 w 235069"/>
              <a:gd name="connsiteY4" fmla="*/ 199158 h 357812"/>
              <a:gd name="connsiteX5" fmla="*/ 2235 w 235069"/>
              <a:gd name="connsiteY5" fmla="*/ 351558 h 357812"/>
              <a:gd name="connsiteX6" fmla="*/ 2235 w 235069"/>
              <a:gd name="connsiteY6" fmla="*/ 317692 h 357812"/>
              <a:gd name="connsiteX7" fmla="*/ 10702 w 235069"/>
              <a:gd name="connsiteY7" fmla="*/ 218208 h 357812"/>
              <a:gd name="connsiteX8" fmla="*/ 57269 w 235069"/>
              <a:gd name="connsiteY8" fmla="*/ 110258 h 357812"/>
              <a:gd name="connsiteX9" fmla="*/ 61502 w 235069"/>
              <a:gd name="connsiteY9" fmla="*/ 59458 h 357812"/>
              <a:gd name="connsiteX10" fmla="*/ 74202 w 235069"/>
              <a:gd name="connsiteY10" fmla="*/ 86975 h 357812"/>
              <a:gd name="connsiteX11" fmla="*/ 169452 w 235069"/>
              <a:gd name="connsiteY11" fmla="*/ 40408 h 357812"/>
              <a:gd name="connsiteX12" fmla="*/ 235069 w 235069"/>
              <a:gd name="connsiteY12" fmla="*/ 192 h 357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5069" h="357812">
                <a:moveTo>
                  <a:pt x="235069" y="192"/>
                </a:moveTo>
                <a:cubicBezTo>
                  <a:pt x="235069" y="3014"/>
                  <a:pt x="193441" y="40762"/>
                  <a:pt x="169452" y="57342"/>
                </a:cubicBezTo>
                <a:cubicBezTo>
                  <a:pt x="145463" y="73923"/>
                  <a:pt x="110185" y="87681"/>
                  <a:pt x="91135" y="99675"/>
                </a:cubicBezTo>
                <a:cubicBezTo>
                  <a:pt x="72085" y="111669"/>
                  <a:pt x="65735" y="112728"/>
                  <a:pt x="55152" y="129308"/>
                </a:cubicBezTo>
                <a:cubicBezTo>
                  <a:pt x="44569" y="145888"/>
                  <a:pt x="36454" y="162116"/>
                  <a:pt x="27635" y="199158"/>
                </a:cubicBezTo>
                <a:cubicBezTo>
                  <a:pt x="18816" y="236200"/>
                  <a:pt x="6468" y="331802"/>
                  <a:pt x="2235" y="351558"/>
                </a:cubicBezTo>
                <a:cubicBezTo>
                  <a:pt x="-1998" y="371314"/>
                  <a:pt x="824" y="339917"/>
                  <a:pt x="2235" y="317692"/>
                </a:cubicBezTo>
                <a:cubicBezTo>
                  <a:pt x="3646" y="295467"/>
                  <a:pt x="1530" y="252780"/>
                  <a:pt x="10702" y="218208"/>
                </a:cubicBezTo>
                <a:cubicBezTo>
                  <a:pt x="19874" y="183636"/>
                  <a:pt x="48802" y="136716"/>
                  <a:pt x="57269" y="110258"/>
                </a:cubicBezTo>
                <a:cubicBezTo>
                  <a:pt x="65736" y="83800"/>
                  <a:pt x="58680" y="63339"/>
                  <a:pt x="61502" y="59458"/>
                </a:cubicBezTo>
                <a:cubicBezTo>
                  <a:pt x="64324" y="55578"/>
                  <a:pt x="56210" y="90150"/>
                  <a:pt x="74202" y="86975"/>
                </a:cubicBezTo>
                <a:cubicBezTo>
                  <a:pt x="92194" y="83800"/>
                  <a:pt x="146874" y="54519"/>
                  <a:pt x="169452" y="40408"/>
                </a:cubicBezTo>
                <a:cubicBezTo>
                  <a:pt x="192030" y="26297"/>
                  <a:pt x="235069" y="-2630"/>
                  <a:pt x="235069" y="192"/>
                </a:cubicBezTo>
                <a:close/>
              </a:path>
            </a:pathLst>
          </a:cu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: 図形 125">
            <a:extLst>
              <a:ext uri="{FF2B5EF4-FFF2-40B4-BE49-F238E27FC236}">
                <a16:creationId xmlns:a16="http://schemas.microsoft.com/office/drawing/2014/main" id="{FBB70C2A-3348-421A-B228-7AB719D7C2CF}"/>
              </a:ext>
            </a:extLst>
          </p:cNvPr>
          <p:cNvSpPr/>
          <p:nvPr/>
        </p:nvSpPr>
        <p:spPr>
          <a:xfrm>
            <a:off x="7200470" y="4298638"/>
            <a:ext cx="102057" cy="110388"/>
          </a:xfrm>
          <a:custGeom>
            <a:avLst/>
            <a:gdLst>
              <a:gd name="connsiteX0" fmla="*/ 430 w 102057"/>
              <a:gd name="connsiteY0" fmla="*/ 312 h 110388"/>
              <a:gd name="connsiteX1" fmla="*/ 55463 w 102057"/>
              <a:gd name="connsiteY1" fmla="*/ 82862 h 110388"/>
              <a:gd name="connsiteX2" fmla="*/ 102030 w 102057"/>
              <a:gd name="connsiteY2" fmla="*/ 110379 h 110388"/>
              <a:gd name="connsiteX3" fmla="*/ 61813 w 102057"/>
              <a:gd name="connsiteY3" fmla="*/ 80745 h 110388"/>
              <a:gd name="connsiteX4" fmla="*/ 30063 w 102057"/>
              <a:gd name="connsiteY4" fmla="*/ 55345 h 110388"/>
              <a:gd name="connsiteX5" fmla="*/ 430 w 102057"/>
              <a:gd name="connsiteY5" fmla="*/ 312 h 110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057" h="110388">
                <a:moveTo>
                  <a:pt x="430" y="312"/>
                </a:moveTo>
                <a:cubicBezTo>
                  <a:pt x="4663" y="4898"/>
                  <a:pt x="38530" y="64518"/>
                  <a:pt x="55463" y="82862"/>
                </a:cubicBezTo>
                <a:cubicBezTo>
                  <a:pt x="72396" y="101206"/>
                  <a:pt x="100972" y="110732"/>
                  <a:pt x="102030" y="110379"/>
                </a:cubicBezTo>
                <a:cubicBezTo>
                  <a:pt x="103088" y="110026"/>
                  <a:pt x="73808" y="89917"/>
                  <a:pt x="61813" y="80745"/>
                </a:cubicBezTo>
                <a:cubicBezTo>
                  <a:pt x="49819" y="71573"/>
                  <a:pt x="35707" y="67692"/>
                  <a:pt x="30063" y="55345"/>
                </a:cubicBezTo>
                <a:cubicBezTo>
                  <a:pt x="24419" y="42998"/>
                  <a:pt x="-3803" y="-4274"/>
                  <a:pt x="430" y="3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: 図形 126">
            <a:extLst>
              <a:ext uri="{FF2B5EF4-FFF2-40B4-BE49-F238E27FC236}">
                <a16:creationId xmlns:a16="http://schemas.microsoft.com/office/drawing/2014/main" id="{C6E04A5C-0AA9-4036-B22B-8D6EBCCBC250}"/>
              </a:ext>
            </a:extLst>
          </p:cNvPr>
          <p:cNvSpPr/>
          <p:nvPr/>
        </p:nvSpPr>
        <p:spPr>
          <a:xfrm>
            <a:off x="7205132" y="4164032"/>
            <a:ext cx="175685" cy="133595"/>
          </a:xfrm>
          <a:custGeom>
            <a:avLst/>
            <a:gdLst>
              <a:gd name="connsiteX0" fmla="*/ 133351 w 175685"/>
              <a:gd name="connsiteY0" fmla="*/ 3685 h 133595"/>
              <a:gd name="connsiteX1" fmla="*/ 158751 w 175685"/>
              <a:gd name="connsiteY1" fmla="*/ 56601 h 133595"/>
              <a:gd name="connsiteX2" fmla="*/ 175685 w 175685"/>
              <a:gd name="connsiteY2" fmla="*/ 96818 h 133595"/>
              <a:gd name="connsiteX3" fmla="*/ 158751 w 175685"/>
              <a:gd name="connsiteY3" fmla="*/ 130685 h 133595"/>
              <a:gd name="connsiteX4" fmla="*/ 129118 w 175685"/>
              <a:gd name="connsiteY4" fmla="*/ 126451 h 133595"/>
              <a:gd name="connsiteX5" fmla="*/ 116418 w 175685"/>
              <a:gd name="connsiteY5" fmla="*/ 130685 h 133595"/>
              <a:gd name="connsiteX6" fmla="*/ 99485 w 175685"/>
              <a:gd name="connsiteY6" fmla="*/ 75651 h 133595"/>
              <a:gd name="connsiteX7" fmla="*/ 69851 w 175685"/>
              <a:gd name="connsiteY7" fmla="*/ 65068 h 133595"/>
              <a:gd name="connsiteX8" fmla="*/ 1 w 175685"/>
              <a:gd name="connsiteY8" fmla="*/ 60835 h 133595"/>
              <a:gd name="connsiteX9" fmla="*/ 67735 w 175685"/>
              <a:gd name="connsiteY9" fmla="*/ 12151 h 133595"/>
              <a:gd name="connsiteX10" fmla="*/ 133351 w 175685"/>
              <a:gd name="connsiteY10" fmla="*/ 3685 h 133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685" h="133595">
                <a:moveTo>
                  <a:pt x="133351" y="3685"/>
                </a:moveTo>
                <a:cubicBezTo>
                  <a:pt x="148520" y="11093"/>
                  <a:pt x="151695" y="41079"/>
                  <a:pt x="158751" y="56601"/>
                </a:cubicBezTo>
                <a:cubicBezTo>
                  <a:pt x="165807" y="72123"/>
                  <a:pt x="175685" y="84471"/>
                  <a:pt x="175685" y="96818"/>
                </a:cubicBezTo>
                <a:cubicBezTo>
                  <a:pt x="175685" y="109165"/>
                  <a:pt x="166512" y="125746"/>
                  <a:pt x="158751" y="130685"/>
                </a:cubicBezTo>
                <a:cubicBezTo>
                  <a:pt x="150990" y="135624"/>
                  <a:pt x="136173" y="126451"/>
                  <a:pt x="129118" y="126451"/>
                </a:cubicBezTo>
                <a:cubicBezTo>
                  <a:pt x="122063" y="126451"/>
                  <a:pt x="121357" y="139152"/>
                  <a:pt x="116418" y="130685"/>
                </a:cubicBezTo>
                <a:cubicBezTo>
                  <a:pt x="111479" y="122218"/>
                  <a:pt x="107246" y="86587"/>
                  <a:pt x="99485" y="75651"/>
                </a:cubicBezTo>
                <a:cubicBezTo>
                  <a:pt x="91724" y="64715"/>
                  <a:pt x="86432" y="67537"/>
                  <a:pt x="69851" y="65068"/>
                </a:cubicBezTo>
                <a:cubicBezTo>
                  <a:pt x="53270" y="62599"/>
                  <a:pt x="354" y="69654"/>
                  <a:pt x="1" y="60835"/>
                </a:cubicBezTo>
                <a:cubicBezTo>
                  <a:pt x="-352" y="52016"/>
                  <a:pt x="50449" y="23793"/>
                  <a:pt x="67735" y="12151"/>
                </a:cubicBezTo>
                <a:cubicBezTo>
                  <a:pt x="85021" y="509"/>
                  <a:pt x="118182" y="-3723"/>
                  <a:pt x="133351" y="3685"/>
                </a:cubicBezTo>
                <a:close/>
              </a:path>
            </a:pathLst>
          </a:cu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: 図形 1023">
            <a:extLst>
              <a:ext uri="{FF2B5EF4-FFF2-40B4-BE49-F238E27FC236}">
                <a16:creationId xmlns:a16="http://schemas.microsoft.com/office/drawing/2014/main" id="{0D01B436-B6A2-4659-A88A-6B5A4C3095D8}"/>
              </a:ext>
            </a:extLst>
          </p:cNvPr>
          <p:cNvSpPr/>
          <p:nvPr/>
        </p:nvSpPr>
        <p:spPr>
          <a:xfrm>
            <a:off x="6775077" y="4330885"/>
            <a:ext cx="362344" cy="330328"/>
          </a:xfrm>
          <a:custGeom>
            <a:avLst/>
            <a:gdLst>
              <a:gd name="connsiteX0" fmla="*/ 362323 w 362344"/>
              <a:gd name="connsiteY0" fmla="*/ 6165 h 330328"/>
              <a:gd name="connsiteX1" fmla="*/ 254373 w 362344"/>
              <a:gd name="connsiteY1" fmla="*/ 66490 h 330328"/>
              <a:gd name="connsiteX2" fmla="*/ 209923 w 362344"/>
              <a:gd name="connsiteY2" fmla="*/ 136340 h 330328"/>
              <a:gd name="connsiteX3" fmla="*/ 149598 w 362344"/>
              <a:gd name="connsiteY3" fmla="*/ 209365 h 330328"/>
              <a:gd name="connsiteX4" fmla="*/ 373 w 362344"/>
              <a:gd name="connsiteY4" fmla="*/ 330015 h 330328"/>
              <a:gd name="connsiteX5" fmla="*/ 111498 w 362344"/>
              <a:gd name="connsiteY5" fmla="*/ 241115 h 330328"/>
              <a:gd name="connsiteX6" fmla="*/ 248023 w 362344"/>
              <a:gd name="connsiteY6" fmla="*/ 142690 h 330328"/>
              <a:gd name="connsiteX7" fmla="*/ 263898 w 362344"/>
              <a:gd name="connsiteY7" fmla="*/ 18865 h 330328"/>
              <a:gd name="connsiteX8" fmla="*/ 362323 w 362344"/>
              <a:gd name="connsiteY8" fmla="*/ 6165 h 33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2344" h="330328">
                <a:moveTo>
                  <a:pt x="362323" y="6165"/>
                </a:moveTo>
                <a:cubicBezTo>
                  <a:pt x="360735" y="14103"/>
                  <a:pt x="279773" y="44794"/>
                  <a:pt x="254373" y="66490"/>
                </a:cubicBezTo>
                <a:cubicBezTo>
                  <a:pt x="228973" y="88186"/>
                  <a:pt x="227385" y="112528"/>
                  <a:pt x="209923" y="136340"/>
                </a:cubicBezTo>
                <a:cubicBezTo>
                  <a:pt x="192461" y="160152"/>
                  <a:pt x="184523" y="177086"/>
                  <a:pt x="149598" y="209365"/>
                </a:cubicBezTo>
                <a:cubicBezTo>
                  <a:pt x="114673" y="241644"/>
                  <a:pt x="6723" y="324723"/>
                  <a:pt x="373" y="330015"/>
                </a:cubicBezTo>
                <a:cubicBezTo>
                  <a:pt x="-5977" y="335307"/>
                  <a:pt x="70223" y="272336"/>
                  <a:pt x="111498" y="241115"/>
                </a:cubicBezTo>
                <a:cubicBezTo>
                  <a:pt x="152773" y="209894"/>
                  <a:pt x="222623" y="179732"/>
                  <a:pt x="248023" y="142690"/>
                </a:cubicBezTo>
                <a:cubicBezTo>
                  <a:pt x="273423" y="105648"/>
                  <a:pt x="251727" y="43736"/>
                  <a:pt x="263898" y="18865"/>
                </a:cubicBezTo>
                <a:cubicBezTo>
                  <a:pt x="276069" y="-6006"/>
                  <a:pt x="363911" y="-1773"/>
                  <a:pt x="362323" y="616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: 図形 1045">
            <a:extLst>
              <a:ext uri="{FF2B5EF4-FFF2-40B4-BE49-F238E27FC236}">
                <a16:creationId xmlns:a16="http://schemas.microsoft.com/office/drawing/2014/main" id="{F39BDD10-61EF-4902-8DA6-473D935144DC}"/>
              </a:ext>
            </a:extLst>
          </p:cNvPr>
          <p:cNvSpPr/>
          <p:nvPr/>
        </p:nvSpPr>
        <p:spPr>
          <a:xfrm>
            <a:off x="7023038" y="4394193"/>
            <a:ext cx="351778" cy="111601"/>
          </a:xfrm>
          <a:custGeom>
            <a:avLst/>
            <a:gdLst>
              <a:gd name="connsiteX0" fmla="*/ 9587 w 351778"/>
              <a:gd name="connsiteY0" fmla="*/ 111132 h 111601"/>
              <a:gd name="connsiteX1" fmla="*/ 187387 w 351778"/>
              <a:gd name="connsiteY1" fmla="*/ 41282 h 111601"/>
              <a:gd name="connsiteX2" fmla="*/ 349312 w 351778"/>
              <a:gd name="connsiteY2" fmla="*/ 76207 h 111601"/>
              <a:gd name="connsiteX3" fmla="*/ 57212 w 351778"/>
              <a:gd name="connsiteY3" fmla="*/ 7 h 111601"/>
              <a:gd name="connsiteX4" fmla="*/ 9587 w 351778"/>
              <a:gd name="connsiteY4" fmla="*/ 111132 h 11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778" h="111601">
                <a:moveTo>
                  <a:pt x="9587" y="111132"/>
                </a:moveTo>
                <a:cubicBezTo>
                  <a:pt x="31283" y="118011"/>
                  <a:pt x="130766" y="47103"/>
                  <a:pt x="187387" y="41282"/>
                </a:cubicBezTo>
                <a:cubicBezTo>
                  <a:pt x="244008" y="35461"/>
                  <a:pt x="371008" y="83086"/>
                  <a:pt x="349312" y="76207"/>
                </a:cubicBezTo>
                <a:cubicBezTo>
                  <a:pt x="327616" y="69328"/>
                  <a:pt x="111716" y="1065"/>
                  <a:pt x="57212" y="7"/>
                </a:cubicBezTo>
                <a:cubicBezTo>
                  <a:pt x="2708" y="-1051"/>
                  <a:pt x="-12109" y="104253"/>
                  <a:pt x="9587" y="11113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: 図形 1069">
            <a:extLst>
              <a:ext uri="{FF2B5EF4-FFF2-40B4-BE49-F238E27FC236}">
                <a16:creationId xmlns:a16="http://schemas.microsoft.com/office/drawing/2014/main" id="{8A381B1A-E365-433B-8C92-1EAC348D0DDC}"/>
              </a:ext>
            </a:extLst>
          </p:cNvPr>
          <p:cNvSpPr/>
          <p:nvPr/>
        </p:nvSpPr>
        <p:spPr>
          <a:xfrm>
            <a:off x="6414210" y="4549440"/>
            <a:ext cx="682401" cy="1074768"/>
          </a:xfrm>
          <a:custGeom>
            <a:avLst/>
            <a:gdLst>
              <a:gd name="connsiteX0" fmla="*/ 681915 w 682401"/>
              <a:gd name="connsiteY0" fmla="*/ 335 h 1074768"/>
              <a:gd name="connsiteX1" fmla="*/ 453315 w 682401"/>
              <a:gd name="connsiteY1" fmla="*/ 174960 h 1074768"/>
              <a:gd name="connsiteX2" fmla="*/ 262815 w 682401"/>
              <a:gd name="connsiteY2" fmla="*/ 587710 h 1074768"/>
              <a:gd name="connsiteX3" fmla="*/ 2465 w 682401"/>
              <a:gd name="connsiteY3" fmla="*/ 1073485 h 1074768"/>
              <a:gd name="connsiteX4" fmla="*/ 145340 w 682401"/>
              <a:gd name="connsiteY4" fmla="*/ 724235 h 1074768"/>
              <a:gd name="connsiteX5" fmla="*/ 367590 w 682401"/>
              <a:gd name="connsiteY5" fmla="*/ 559135 h 1074768"/>
              <a:gd name="connsiteX6" fmla="*/ 510465 w 682401"/>
              <a:gd name="connsiteY6" fmla="*/ 143210 h 1074768"/>
              <a:gd name="connsiteX7" fmla="*/ 681915 w 682401"/>
              <a:gd name="connsiteY7" fmla="*/ 335 h 1074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2401" h="1074768">
                <a:moveTo>
                  <a:pt x="681915" y="335"/>
                </a:moveTo>
                <a:cubicBezTo>
                  <a:pt x="672390" y="5627"/>
                  <a:pt x="523165" y="77064"/>
                  <a:pt x="453315" y="174960"/>
                </a:cubicBezTo>
                <a:cubicBezTo>
                  <a:pt x="383465" y="272856"/>
                  <a:pt x="337957" y="437956"/>
                  <a:pt x="262815" y="587710"/>
                </a:cubicBezTo>
                <a:cubicBezTo>
                  <a:pt x="187673" y="737464"/>
                  <a:pt x="22044" y="1050731"/>
                  <a:pt x="2465" y="1073485"/>
                </a:cubicBezTo>
                <a:cubicBezTo>
                  <a:pt x="-17114" y="1096239"/>
                  <a:pt x="84486" y="809960"/>
                  <a:pt x="145340" y="724235"/>
                </a:cubicBezTo>
                <a:cubicBezTo>
                  <a:pt x="206194" y="638510"/>
                  <a:pt x="306736" y="655972"/>
                  <a:pt x="367590" y="559135"/>
                </a:cubicBezTo>
                <a:cubicBezTo>
                  <a:pt x="428444" y="462298"/>
                  <a:pt x="462311" y="233697"/>
                  <a:pt x="510465" y="143210"/>
                </a:cubicBezTo>
                <a:cubicBezTo>
                  <a:pt x="558619" y="52723"/>
                  <a:pt x="691440" y="-4957"/>
                  <a:pt x="681915" y="3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: 図形 1070">
            <a:extLst>
              <a:ext uri="{FF2B5EF4-FFF2-40B4-BE49-F238E27FC236}">
                <a16:creationId xmlns:a16="http://schemas.microsoft.com/office/drawing/2014/main" id="{D16E34B0-10C5-4C76-9404-A03FE029968C}"/>
              </a:ext>
            </a:extLst>
          </p:cNvPr>
          <p:cNvSpPr/>
          <p:nvPr/>
        </p:nvSpPr>
        <p:spPr>
          <a:xfrm>
            <a:off x="6254701" y="5188890"/>
            <a:ext cx="565379" cy="965693"/>
          </a:xfrm>
          <a:custGeom>
            <a:avLst/>
            <a:gdLst>
              <a:gd name="connsiteX0" fmla="*/ 552499 w 565379"/>
              <a:gd name="connsiteY0" fmla="*/ 24460 h 965693"/>
              <a:gd name="connsiteX1" fmla="*/ 520749 w 565379"/>
              <a:gd name="connsiteY1" fmla="*/ 68910 h 965693"/>
              <a:gd name="connsiteX2" fmla="*/ 355649 w 565379"/>
              <a:gd name="connsiteY2" fmla="*/ 608660 h 965693"/>
              <a:gd name="connsiteX3" fmla="*/ 49 w 565379"/>
              <a:gd name="connsiteY3" fmla="*/ 964260 h 965693"/>
              <a:gd name="connsiteX4" fmla="*/ 330249 w 565379"/>
              <a:gd name="connsiteY4" fmla="*/ 722960 h 965693"/>
              <a:gd name="connsiteX5" fmla="*/ 406449 w 565379"/>
              <a:gd name="connsiteY5" fmla="*/ 456260 h 965693"/>
              <a:gd name="connsiteX6" fmla="*/ 336599 w 565379"/>
              <a:gd name="connsiteY6" fmla="*/ 227660 h 965693"/>
              <a:gd name="connsiteX7" fmla="*/ 552499 w 565379"/>
              <a:gd name="connsiteY7" fmla="*/ 24460 h 96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5379" h="965693">
                <a:moveTo>
                  <a:pt x="552499" y="24460"/>
                </a:moveTo>
                <a:cubicBezTo>
                  <a:pt x="583191" y="-1998"/>
                  <a:pt x="553557" y="-28457"/>
                  <a:pt x="520749" y="68910"/>
                </a:cubicBezTo>
                <a:cubicBezTo>
                  <a:pt x="487941" y="166277"/>
                  <a:pt x="442432" y="459435"/>
                  <a:pt x="355649" y="608660"/>
                </a:cubicBezTo>
                <a:cubicBezTo>
                  <a:pt x="268866" y="757885"/>
                  <a:pt x="4282" y="945210"/>
                  <a:pt x="49" y="964260"/>
                </a:cubicBezTo>
                <a:cubicBezTo>
                  <a:pt x="-4184" y="983310"/>
                  <a:pt x="262516" y="807627"/>
                  <a:pt x="330249" y="722960"/>
                </a:cubicBezTo>
                <a:cubicBezTo>
                  <a:pt x="397982" y="638293"/>
                  <a:pt x="405391" y="538810"/>
                  <a:pt x="406449" y="456260"/>
                </a:cubicBezTo>
                <a:cubicBezTo>
                  <a:pt x="407507" y="373710"/>
                  <a:pt x="306966" y="302802"/>
                  <a:pt x="336599" y="227660"/>
                </a:cubicBezTo>
                <a:cubicBezTo>
                  <a:pt x="366232" y="152518"/>
                  <a:pt x="521807" y="50918"/>
                  <a:pt x="552499" y="244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: 図形 1071">
            <a:extLst>
              <a:ext uri="{FF2B5EF4-FFF2-40B4-BE49-F238E27FC236}">
                <a16:creationId xmlns:a16="http://schemas.microsoft.com/office/drawing/2014/main" id="{EFC5F61E-E368-420D-A9A1-D9E89112955B}"/>
              </a:ext>
            </a:extLst>
          </p:cNvPr>
          <p:cNvSpPr/>
          <p:nvPr/>
        </p:nvSpPr>
        <p:spPr>
          <a:xfrm>
            <a:off x="4696581" y="2067185"/>
            <a:ext cx="87381" cy="130709"/>
          </a:xfrm>
          <a:custGeom>
            <a:avLst/>
            <a:gdLst>
              <a:gd name="connsiteX0" fmla="*/ 82852 w 87381"/>
              <a:gd name="connsiteY0" fmla="*/ 798 h 130709"/>
              <a:gd name="connsiteX1" fmla="*/ 76502 w 87381"/>
              <a:gd name="connsiteY1" fmla="*/ 110865 h 130709"/>
              <a:gd name="connsiteX2" fmla="*/ 70152 w 87381"/>
              <a:gd name="connsiteY2" fmla="*/ 129915 h 130709"/>
              <a:gd name="connsiteX3" fmla="*/ 17236 w 87381"/>
              <a:gd name="connsiteY3" fmla="*/ 100282 h 130709"/>
              <a:gd name="connsiteX4" fmla="*/ 2419 w 87381"/>
              <a:gd name="connsiteY4" fmla="*/ 62182 h 130709"/>
              <a:gd name="connsiteX5" fmla="*/ 82852 w 87381"/>
              <a:gd name="connsiteY5" fmla="*/ 798 h 13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381" h="130709">
                <a:moveTo>
                  <a:pt x="82852" y="798"/>
                </a:moveTo>
                <a:cubicBezTo>
                  <a:pt x="95199" y="8912"/>
                  <a:pt x="78619" y="89346"/>
                  <a:pt x="76502" y="110865"/>
                </a:cubicBezTo>
                <a:cubicBezTo>
                  <a:pt x="74385" y="132384"/>
                  <a:pt x="80030" y="131679"/>
                  <a:pt x="70152" y="129915"/>
                </a:cubicBezTo>
                <a:cubicBezTo>
                  <a:pt x="60274" y="128151"/>
                  <a:pt x="28525" y="111571"/>
                  <a:pt x="17236" y="100282"/>
                </a:cubicBezTo>
                <a:cubicBezTo>
                  <a:pt x="5947" y="88993"/>
                  <a:pt x="-4989" y="75588"/>
                  <a:pt x="2419" y="62182"/>
                </a:cubicBezTo>
                <a:cubicBezTo>
                  <a:pt x="9827" y="48776"/>
                  <a:pt x="70505" y="-7316"/>
                  <a:pt x="82852" y="79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: 図形 1072">
            <a:extLst>
              <a:ext uri="{FF2B5EF4-FFF2-40B4-BE49-F238E27FC236}">
                <a16:creationId xmlns:a16="http://schemas.microsoft.com/office/drawing/2014/main" id="{88F7EF20-03D6-4048-8EDF-FB50759C77DA}"/>
              </a:ext>
            </a:extLst>
          </p:cNvPr>
          <p:cNvSpPr/>
          <p:nvPr/>
        </p:nvSpPr>
        <p:spPr>
          <a:xfrm>
            <a:off x="4406761" y="1809743"/>
            <a:ext cx="335316" cy="224961"/>
          </a:xfrm>
          <a:custGeom>
            <a:avLst/>
            <a:gdLst>
              <a:gd name="connsiteX0" fmla="*/ 334572 w 335316"/>
              <a:gd name="connsiteY0" fmla="*/ 76207 h 224961"/>
              <a:gd name="connsiteX1" fmla="*/ 266839 w 335316"/>
              <a:gd name="connsiteY1" fmla="*/ 25407 h 224961"/>
              <a:gd name="connsiteX2" fmla="*/ 211806 w 335316"/>
              <a:gd name="connsiteY2" fmla="*/ 7 h 224961"/>
              <a:gd name="connsiteX3" fmla="*/ 161006 w 335316"/>
              <a:gd name="connsiteY3" fmla="*/ 23290 h 224961"/>
              <a:gd name="connsiteX4" fmla="*/ 137722 w 335316"/>
              <a:gd name="connsiteY4" fmla="*/ 63507 h 224961"/>
              <a:gd name="connsiteX5" fmla="*/ 120789 w 335316"/>
              <a:gd name="connsiteY5" fmla="*/ 114307 h 224961"/>
              <a:gd name="connsiteX6" fmla="*/ 76339 w 335316"/>
              <a:gd name="connsiteY6" fmla="*/ 169340 h 224961"/>
              <a:gd name="connsiteX7" fmla="*/ 139 w 335316"/>
              <a:gd name="connsiteY7" fmla="*/ 224374 h 224961"/>
              <a:gd name="connsiteX8" fmla="*/ 59406 w 335316"/>
              <a:gd name="connsiteY8" fmla="*/ 192624 h 224961"/>
              <a:gd name="connsiteX9" fmla="*/ 129256 w 335316"/>
              <a:gd name="connsiteY9" fmla="*/ 105840 h 224961"/>
              <a:gd name="connsiteX10" fmla="*/ 144072 w 335316"/>
              <a:gd name="connsiteY10" fmla="*/ 55040 h 224961"/>
              <a:gd name="connsiteX11" fmla="*/ 220272 w 335316"/>
              <a:gd name="connsiteY11" fmla="*/ 31757 h 224961"/>
              <a:gd name="connsiteX12" fmla="*/ 334572 w 335316"/>
              <a:gd name="connsiteY12" fmla="*/ 76207 h 22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5316" h="224961">
                <a:moveTo>
                  <a:pt x="334572" y="76207"/>
                </a:moveTo>
                <a:cubicBezTo>
                  <a:pt x="342333" y="75149"/>
                  <a:pt x="287300" y="38107"/>
                  <a:pt x="266839" y="25407"/>
                </a:cubicBezTo>
                <a:cubicBezTo>
                  <a:pt x="246378" y="12707"/>
                  <a:pt x="229445" y="360"/>
                  <a:pt x="211806" y="7"/>
                </a:cubicBezTo>
                <a:cubicBezTo>
                  <a:pt x="194167" y="-346"/>
                  <a:pt x="173353" y="12707"/>
                  <a:pt x="161006" y="23290"/>
                </a:cubicBezTo>
                <a:cubicBezTo>
                  <a:pt x="148659" y="33873"/>
                  <a:pt x="144425" y="48338"/>
                  <a:pt x="137722" y="63507"/>
                </a:cubicBezTo>
                <a:cubicBezTo>
                  <a:pt x="131019" y="78676"/>
                  <a:pt x="131019" y="96668"/>
                  <a:pt x="120789" y="114307"/>
                </a:cubicBezTo>
                <a:cubicBezTo>
                  <a:pt x="110559" y="131946"/>
                  <a:pt x="96447" y="150996"/>
                  <a:pt x="76339" y="169340"/>
                </a:cubicBezTo>
                <a:cubicBezTo>
                  <a:pt x="56231" y="187684"/>
                  <a:pt x="2961" y="220493"/>
                  <a:pt x="139" y="224374"/>
                </a:cubicBezTo>
                <a:cubicBezTo>
                  <a:pt x="-2683" y="228255"/>
                  <a:pt x="37887" y="212380"/>
                  <a:pt x="59406" y="192624"/>
                </a:cubicBezTo>
                <a:cubicBezTo>
                  <a:pt x="80925" y="172868"/>
                  <a:pt x="115145" y="128771"/>
                  <a:pt x="129256" y="105840"/>
                </a:cubicBezTo>
                <a:cubicBezTo>
                  <a:pt x="143367" y="82909"/>
                  <a:pt x="128903" y="67387"/>
                  <a:pt x="144072" y="55040"/>
                </a:cubicBezTo>
                <a:cubicBezTo>
                  <a:pt x="159241" y="42693"/>
                  <a:pt x="192050" y="31757"/>
                  <a:pt x="220272" y="31757"/>
                </a:cubicBezTo>
                <a:cubicBezTo>
                  <a:pt x="248494" y="31757"/>
                  <a:pt x="326811" y="77265"/>
                  <a:pt x="334572" y="7620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: 図形 1073">
            <a:extLst>
              <a:ext uri="{FF2B5EF4-FFF2-40B4-BE49-F238E27FC236}">
                <a16:creationId xmlns:a16="http://schemas.microsoft.com/office/drawing/2014/main" id="{96AF1446-EF65-4A66-ADB0-38C2A46BB8CD}"/>
              </a:ext>
            </a:extLst>
          </p:cNvPr>
          <p:cNvSpPr/>
          <p:nvPr/>
        </p:nvSpPr>
        <p:spPr>
          <a:xfrm>
            <a:off x="4425789" y="1875262"/>
            <a:ext cx="123179" cy="160973"/>
          </a:xfrm>
          <a:custGeom>
            <a:avLst/>
            <a:gdLst>
              <a:gd name="connsiteX0" fmla="*/ 122928 w 123179"/>
              <a:gd name="connsiteY0" fmla="*/ 105 h 160973"/>
              <a:gd name="connsiteX1" fmla="*/ 59428 w 123179"/>
              <a:gd name="connsiteY1" fmla="*/ 46671 h 160973"/>
              <a:gd name="connsiteX2" fmla="*/ 34028 w 123179"/>
              <a:gd name="connsiteY2" fmla="*/ 110171 h 160973"/>
              <a:gd name="connsiteX3" fmla="*/ 161 w 123179"/>
              <a:gd name="connsiteY3" fmla="*/ 160971 h 160973"/>
              <a:gd name="connsiteX4" fmla="*/ 48844 w 123179"/>
              <a:gd name="connsiteY4" fmla="*/ 108055 h 160973"/>
              <a:gd name="connsiteX5" fmla="*/ 80594 w 123179"/>
              <a:gd name="connsiteY5" fmla="*/ 59371 h 160973"/>
              <a:gd name="connsiteX6" fmla="*/ 122928 w 123179"/>
              <a:gd name="connsiteY6" fmla="*/ 105 h 160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179" h="160973">
                <a:moveTo>
                  <a:pt x="122928" y="105"/>
                </a:moveTo>
                <a:cubicBezTo>
                  <a:pt x="119400" y="-2012"/>
                  <a:pt x="74245" y="28327"/>
                  <a:pt x="59428" y="46671"/>
                </a:cubicBezTo>
                <a:cubicBezTo>
                  <a:pt x="44611" y="65015"/>
                  <a:pt x="43906" y="91121"/>
                  <a:pt x="34028" y="110171"/>
                </a:cubicBezTo>
                <a:cubicBezTo>
                  <a:pt x="24150" y="129221"/>
                  <a:pt x="-2308" y="161324"/>
                  <a:pt x="161" y="160971"/>
                </a:cubicBezTo>
                <a:cubicBezTo>
                  <a:pt x="2630" y="160618"/>
                  <a:pt x="35439" y="124988"/>
                  <a:pt x="48844" y="108055"/>
                </a:cubicBezTo>
                <a:cubicBezTo>
                  <a:pt x="62249" y="91122"/>
                  <a:pt x="69305" y="74540"/>
                  <a:pt x="80594" y="59371"/>
                </a:cubicBezTo>
                <a:cubicBezTo>
                  <a:pt x="91883" y="44202"/>
                  <a:pt x="126456" y="2222"/>
                  <a:pt x="122928" y="10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: 図形 1074">
            <a:extLst>
              <a:ext uri="{FF2B5EF4-FFF2-40B4-BE49-F238E27FC236}">
                <a16:creationId xmlns:a16="http://schemas.microsoft.com/office/drawing/2014/main" id="{E073CCA5-46FF-4CEE-B79F-ADA76E727AC5}"/>
              </a:ext>
            </a:extLst>
          </p:cNvPr>
          <p:cNvSpPr/>
          <p:nvPr/>
        </p:nvSpPr>
        <p:spPr>
          <a:xfrm>
            <a:off x="4388507" y="1987521"/>
            <a:ext cx="73792" cy="329269"/>
          </a:xfrm>
          <a:custGeom>
            <a:avLst/>
            <a:gdLst>
              <a:gd name="connsiteX0" fmla="*/ 73426 w 73792"/>
              <a:gd name="connsiteY0" fmla="*/ 29 h 329269"/>
              <a:gd name="connsiteX1" fmla="*/ 31093 w 73792"/>
              <a:gd name="connsiteY1" fmla="*/ 78346 h 329269"/>
              <a:gd name="connsiteX2" fmla="*/ 31093 w 73792"/>
              <a:gd name="connsiteY2" fmla="*/ 150312 h 329269"/>
              <a:gd name="connsiteX3" fmla="*/ 43793 w 73792"/>
              <a:gd name="connsiteY3" fmla="*/ 215929 h 329269"/>
              <a:gd name="connsiteX4" fmla="*/ 62843 w 73792"/>
              <a:gd name="connsiteY4" fmla="*/ 325996 h 329269"/>
              <a:gd name="connsiteX5" fmla="*/ 39560 w 73792"/>
              <a:gd name="connsiteY5" fmla="*/ 285779 h 329269"/>
              <a:gd name="connsiteX6" fmla="*/ 5693 w 73792"/>
              <a:gd name="connsiteY6" fmla="*/ 139729 h 329269"/>
              <a:gd name="connsiteX7" fmla="*/ 3576 w 73792"/>
              <a:gd name="connsiteY7" fmla="*/ 69879 h 329269"/>
              <a:gd name="connsiteX8" fmla="*/ 73426 w 73792"/>
              <a:gd name="connsiteY8" fmla="*/ 29 h 329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792" h="329269">
                <a:moveTo>
                  <a:pt x="73426" y="29"/>
                </a:moveTo>
                <a:cubicBezTo>
                  <a:pt x="78012" y="1440"/>
                  <a:pt x="38148" y="53299"/>
                  <a:pt x="31093" y="78346"/>
                </a:cubicBezTo>
                <a:cubicBezTo>
                  <a:pt x="24037" y="103393"/>
                  <a:pt x="28976" y="127382"/>
                  <a:pt x="31093" y="150312"/>
                </a:cubicBezTo>
                <a:cubicBezTo>
                  <a:pt x="33210" y="173242"/>
                  <a:pt x="38501" y="186648"/>
                  <a:pt x="43793" y="215929"/>
                </a:cubicBezTo>
                <a:cubicBezTo>
                  <a:pt x="49085" y="245210"/>
                  <a:pt x="63548" y="314354"/>
                  <a:pt x="62843" y="325996"/>
                </a:cubicBezTo>
                <a:cubicBezTo>
                  <a:pt x="62137" y="337638"/>
                  <a:pt x="49085" y="316823"/>
                  <a:pt x="39560" y="285779"/>
                </a:cubicBezTo>
                <a:cubicBezTo>
                  <a:pt x="30035" y="254735"/>
                  <a:pt x="11690" y="175712"/>
                  <a:pt x="5693" y="139729"/>
                </a:cubicBezTo>
                <a:cubicBezTo>
                  <a:pt x="-304" y="103746"/>
                  <a:pt x="-2421" y="91046"/>
                  <a:pt x="3576" y="69879"/>
                </a:cubicBezTo>
                <a:cubicBezTo>
                  <a:pt x="9573" y="48712"/>
                  <a:pt x="68840" y="-1382"/>
                  <a:pt x="73426" y="2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: 図形 1075">
            <a:extLst>
              <a:ext uri="{FF2B5EF4-FFF2-40B4-BE49-F238E27FC236}">
                <a16:creationId xmlns:a16="http://schemas.microsoft.com/office/drawing/2014/main" id="{22E39F91-9474-4008-9E06-189DB6F94EF1}"/>
              </a:ext>
            </a:extLst>
          </p:cNvPr>
          <p:cNvSpPr/>
          <p:nvPr/>
        </p:nvSpPr>
        <p:spPr>
          <a:xfrm>
            <a:off x="4352873" y="2237338"/>
            <a:ext cx="100651" cy="620508"/>
          </a:xfrm>
          <a:custGeom>
            <a:avLst/>
            <a:gdLst>
              <a:gd name="connsiteX0" fmla="*/ 60377 w 100651"/>
              <a:gd name="connsiteY0" fmla="*/ 2095 h 620508"/>
              <a:gd name="connsiteX1" fmla="*/ 75194 w 100651"/>
              <a:gd name="connsiteY1" fmla="*/ 126979 h 620508"/>
              <a:gd name="connsiteX2" fmla="*/ 83660 w 100651"/>
              <a:gd name="connsiteY2" fmla="*/ 243395 h 620508"/>
              <a:gd name="connsiteX3" fmla="*/ 47677 w 100651"/>
              <a:gd name="connsiteY3" fmla="*/ 366162 h 620508"/>
              <a:gd name="connsiteX4" fmla="*/ 9577 w 100651"/>
              <a:gd name="connsiteY4" fmla="*/ 465645 h 620508"/>
              <a:gd name="connsiteX5" fmla="*/ 1110 w 100651"/>
              <a:gd name="connsiteY5" fmla="*/ 550312 h 620508"/>
              <a:gd name="connsiteX6" fmla="*/ 28627 w 100651"/>
              <a:gd name="connsiteY6" fmla="*/ 620162 h 620508"/>
              <a:gd name="connsiteX7" fmla="*/ 24394 w 100651"/>
              <a:gd name="connsiteY7" fmla="*/ 520679 h 620508"/>
              <a:gd name="connsiteX8" fmla="*/ 98477 w 100651"/>
              <a:gd name="connsiteY8" fmla="*/ 234929 h 620508"/>
              <a:gd name="connsiteX9" fmla="*/ 60377 w 100651"/>
              <a:gd name="connsiteY9" fmla="*/ 2095 h 620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651" h="620508">
                <a:moveTo>
                  <a:pt x="60377" y="2095"/>
                </a:moveTo>
                <a:cubicBezTo>
                  <a:pt x="56496" y="-15897"/>
                  <a:pt x="71314" y="86762"/>
                  <a:pt x="75194" y="126979"/>
                </a:cubicBezTo>
                <a:cubicBezTo>
                  <a:pt x="79074" y="167196"/>
                  <a:pt x="88246" y="203531"/>
                  <a:pt x="83660" y="243395"/>
                </a:cubicBezTo>
                <a:cubicBezTo>
                  <a:pt x="79074" y="283259"/>
                  <a:pt x="60024" y="329120"/>
                  <a:pt x="47677" y="366162"/>
                </a:cubicBezTo>
                <a:cubicBezTo>
                  <a:pt x="35330" y="403204"/>
                  <a:pt x="17338" y="434953"/>
                  <a:pt x="9577" y="465645"/>
                </a:cubicBezTo>
                <a:cubicBezTo>
                  <a:pt x="1816" y="496337"/>
                  <a:pt x="-2065" y="524559"/>
                  <a:pt x="1110" y="550312"/>
                </a:cubicBezTo>
                <a:cubicBezTo>
                  <a:pt x="4285" y="576065"/>
                  <a:pt x="24746" y="625101"/>
                  <a:pt x="28627" y="620162"/>
                </a:cubicBezTo>
                <a:cubicBezTo>
                  <a:pt x="32508" y="615223"/>
                  <a:pt x="12752" y="584885"/>
                  <a:pt x="24394" y="520679"/>
                </a:cubicBezTo>
                <a:cubicBezTo>
                  <a:pt x="36036" y="456474"/>
                  <a:pt x="85777" y="321712"/>
                  <a:pt x="98477" y="234929"/>
                </a:cubicBezTo>
                <a:cubicBezTo>
                  <a:pt x="111177" y="148146"/>
                  <a:pt x="64258" y="20087"/>
                  <a:pt x="60377" y="209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: 図形 1076">
            <a:extLst>
              <a:ext uri="{FF2B5EF4-FFF2-40B4-BE49-F238E27FC236}">
                <a16:creationId xmlns:a16="http://schemas.microsoft.com/office/drawing/2014/main" id="{70A095B2-469F-4606-BE36-9982DD32A621}"/>
              </a:ext>
            </a:extLst>
          </p:cNvPr>
          <p:cNvSpPr/>
          <p:nvPr/>
        </p:nvSpPr>
        <p:spPr>
          <a:xfrm>
            <a:off x="4330574" y="2758438"/>
            <a:ext cx="104127" cy="357406"/>
          </a:xfrm>
          <a:custGeom>
            <a:avLst/>
            <a:gdLst>
              <a:gd name="connsiteX0" fmla="*/ 14943 w 104127"/>
              <a:gd name="connsiteY0" fmla="*/ 1695 h 357406"/>
              <a:gd name="connsiteX1" fmla="*/ 2243 w 104127"/>
              <a:gd name="connsiteY1" fmla="*/ 75779 h 357406"/>
              <a:gd name="connsiteX2" fmla="*/ 55159 w 104127"/>
              <a:gd name="connsiteY2" fmla="*/ 171029 h 357406"/>
              <a:gd name="connsiteX3" fmla="*/ 93259 w 104127"/>
              <a:gd name="connsiteY3" fmla="*/ 300145 h 357406"/>
              <a:gd name="connsiteX4" fmla="*/ 103843 w 104127"/>
              <a:gd name="connsiteY4" fmla="*/ 357295 h 357406"/>
              <a:gd name="connsiteX5" fmla="*/ 84793 w 104127"/>
              <a:gd name="connsiteY5" fmla="*/ 287445 h 357406"/>
              <a:gd name="connsiteX6" fmla="*/ 61509 w 104127"/>
              <a:gd name="connsiteY6" fmla="*/ 149862 h 357406"/>
              <a:gd name="connsiteX7" fmla="*/ 14943 w 104127"/>
              <a:gd name="connsiteY7" fmla="*/ 1695 h 357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127" h="357406">
                <a:moveTo>
                  <a:pt x="14943" y="1695"/>
                </a:moveTo>
                <a:cubicBezTo>
                  <a:pt x="5065" y="-10652"/>
                  <a:pt x="-4460" y="47557"/>
                  <a:pt x="2243" y="75779"/>
                </a:cubicBezTo>
                <a:cubicBezTo>
                  <a:pt x="8946" y="104001"/>
                  <a:pt x="39990" y="133635"/>
                  <a:pt x="55159" y="171029"/>
                </a:cubicBezTo>
                <a:cubicBezTo>
                  <a:pt x="70328" y="208423"/>
                  <a:pt x="85145" y="269101"/>
                  <a:pt x="93259" y="300145"/>
                </a:cubicBezTo>
                <a:cubicBezTo>
                  <a:pt x="101373" y="331189"/>
                  <a:pt x="105254" y="359412"/>
                  <a:pt x="103843" y="357295"/>
                </a:cubicBezTo>
                <a:cubicBezTo>
                  <a:pt x="102432" y="355178"/>
                  <a:pt x="91849" y="322017"/>
                  <a:pt x="84793" y="287445"/>
                </a:cubicBezTo>
                <a:cubicBezTo>
                  <a:pt x="77737" y="252873"/>
                  <a:pt x="72445" y="192195"/>
                  <a:pt x="61509" y="149862"/>
                </a:cubicBezTo>
                <a:cubicBezTo>
                  <a:pt x="50573" y="107529"/>
                  <a:pt x="24821" y="14042"/>
                  <a:pt x="14943" y="169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: 図形 1077">
            <a:extLst>
              <a:ext uri="{FF2B5EF4-FFF2-40B4-BE49-F238E27FC236}">
                <a16:creationId xmlns:a16="http://schemas.microsoft.com/office/drawing/2014/main" id="{022C2916-D0BD-4D2D-8767-4882F6EFAE00}"/>
              </a:ext>
            </a:extLst>
          </p:cNvPr>
          <p:cNvSpPr/>
          <p:nvPr/>
        </p:nvSpPr>
        <p:spPr>
          <a:xfrm>
            <a:off x="4603714" y="2264610"/>
            <a:ext cx="171305" cy="408732"/>
          </a:xfrm>
          <a:custGeom>
            <a:avLst/>
            <a:gdLst>
              <a:gd name="connsiteX0" fmla="*/ 163019 w 171305"/>
              <a:gd name="connsiteY0" fmla="*/ 223 h 408732"/>
              <a:gd name="connsiteX1" fmla="*/ 133386 w 171305"/>
              <a:gd name="connsiteY1" fmla="*/ 87007 h 408732"/>
              <a:gd name="connsiteX2" fmla="*/ 88936 w 171305"/>
              <a:gd name="connsiteY2" fmla="*/ 205540 h 408732"/>
              <a:gd name="connsiteX3" fmla="*/ 52953 w 171305"/>
              <a:gd name="connsiteY3" fmla="*/ 341007 h 408732"/>
              <a:gd name="connsiteX4" fmla="*/ 36 w 171305"/>
              <a:gd name="connsiteY4" fmla="*/ 406623 h 408732"/>
              <a:gd name="connsiteX5" fmla="*/ 61419 w 171305"/>
              <a:gd name="connsiteY5" fmla="*/ 266923 h 408732"/>
              <a:gd name="connsiteX6" fmla="*/ 163019 w 171305"/>
              <a:gd name="connsiteY6" fmla="*/ 112407 h 408732"/>
              <a:gd name="connsiteX7" fmla="*/ 163019 w 171305"/>
              <a:gd name="connsiteY7" fmla="*/ 223 h 40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305" h="408732">
                <a:moveTo>
                  <a:pt x="163019" y="223"/>
                </a:moveTo>
                <a:cubicBezTo>
                  <a:pt x="158080" y="-4010"/>
                  <a:pt x="145733" y="52788"/>
                  <a:pt x="133386" y="87007"/>
                </a:cubicBezTo>
                <a:cubicBezTo>
                  <a:pt x="121039" y="121226"/>
                  <a:pt x="102341" y="163207"/>
                  <a:pt x="88936" y="205540"/>
                </a:cubicBezTo>
                <a:cubicBezTo>
                  <a:pt x="75531" y="247873"/>
                  <a:pt x="67770" y="307493"/>
                  <a:pt x="52953" y="341007"/>
                </a:cubicBezTo>
                <a:cubicBezTo>
                  <a:pt x="38136" y="374521"/>
                  <a:pt x="-1375" y="418970"/>
                  <a:pt x="36" y="406623"/>
                </a:cubicBezTo>
                <a:cubicBezTo>
                  <a:pt x="1447" y="394276"/>
                  <a:pt x="34255" y="315959"/>
                  <a:pt x="61419" y="266923"/>
                </a:cubicBezTo>
                <a:cubicBezTo>
                  <a:pt x="88583" y="217887"/>
                  <a:pt x="147144" y="153682"/>
                  <a:pt x="163019" y="112407"/>
                </a:cubicBezTo>
                <a:cubicBezTo>
                  <a:pt x="178894" y="71132"/>
                  <a:pt x="167958" y="4456"/>
                  <a:pt x="163019" y="22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: 図形 1078">
            <a:extLst>
              <a:ext uri="{FF2B5EF4-FFF2-40B4-BE49-F238E27FC236}">
                <a16:creationId xmlns:a16="http://schemas.microsoft.com/office/drawing/2014/main" id="{2AF75BFF-8F9A-4D7F-A3A9-F1738BEADD87}"/>
              </a:ext>
            </a:extLst>
          </p:cNvPr>
          <p:cNvSpPr/>
          <p:nvPr/>
        </p:nvSpPr>
        <p:spPr>
          <a:xfrm>
            <a:off x="4699891" y="2171073"/>
            <a:ext cx="58394" cy="136561"/>
          </a:xfrm>
          <a:custGeom>
            <a:avLst/>
            <a:gdLst>
              <a:gd name="connsiteX0" fmla="*/ 1226 w 58394"/>
              <a:gd name="connsiteY0" fmla="*/ 627 h 136561"/>
              <a:gd name="connsiteX1" fmla="*/ 20276 w 58394"/>
              <a:gd name="connsiteY1" fmla="*/ 47194 h 136561"/>
              <a:gd name="connsiteX2" fmla="*/ 32976 w 58394"/>
              <a:gd name="connsiteY2" fmla="*/ 136094 h 136561"/>
              <a:gd name="connsiteX3" fmla="*/ 58376 w 58394"/>
              <a:gd name="connsiteY3" fmla="*/ 78944 h 136561"/>
              <a:gd name="connsiteX4" fmla="*/ 1226 w 58394"/>
              <a:gd name="connsiteY4" fmla="*/ 627 h 136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94" h="136561">
                <a:moveTo>
                  <a:pt x="1226" y="627"/>
                </a:moveTo>
                <a:cubicBezTo>
                  <a:pt x="-5124" y="-4665"/>
                  <a:pt x="14984" y="24616"/>
                  <a:pt x="20276" y="47194"/>
                </a:cubicBezTo>
                <a:cubicBezTo>
                  <a:pt x="25568" y="69772"/>
                  <a:pt x="26626" y="130802"/>
                  <a:pt x="32976" y="136094"/>
                </a:cubicBezTo>
                <a:cubicBezTo>
                  <a:pt x="39326" y="141386"/>
                  <a:pt x="59082" y="100463"/>
                  <a:pt x="58376" y="78944"/>
                </a:cubicBezTo>
                <a:cubicBezTo>
                  <a:pt x="57670" y="57425"/>
                  <a:pt x="7576" y="5919"/>
                  <a:pt x="1226" y="62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: 図形 1079">
            <a:extLst>
              <a:ext uri="{FF2B5EF4-FFF2-40B4-BE49-F238E27FC236}">
                <a16:creationId xmlns:a16="http://schemas.microsoft.com/office/drawing/2014/main" id="{D4C80871-BAB7-4280-B1F9-03EF39886699}"/>
              </a:ext>
            </a:extLst>
          </p:cNvPr>
          <p:cNvSpPr/>
          <p:nvPr/>
        </p:nvSpPr>
        <p:spPr>
          <a:xfrm>
            <a:off x="4487088" y="2660614"/>
            <a:ext cx="170069" cy="417368"/>
          </a:xfrm>
          <a:custGeom>
            <a:avLst/>
            <a:gdLst>
              <a:gd name="connsiteX0" fmla="*/ 169579 w 170069"/>
              <a:gd name="connsiteY0" fmla="*/ 36 h 417368"/>
              <a:gd name="connsiteX1" fmla="*/ 120895 w 170069"/>
              <a:gd name="connsiteY1" fmla="*/ 78353 h 417368"/>
              <a:gd name="connsiteX2" fmla="*/ 48929 w 170069"/>
              <a:gd name="connsiteY2" fmla="*/ 171486 h 417368"/>
              <a:gd name="connsiteX3" fmla="*/ 27762 w 170069"/>
              <a:gd name="connsiteY3" fmla="*/ 300603 h 417368"/>
              <a:gd name="connsiteX4" fmla="*/ 245 w 170069"/>
              <a:gd name="connsiteY4" fmla="*/ 417019 h 417368"/>
              <a:gd name="connsiteX5" fmla="*/ 44695 w 170069"/>
              <a:gd name="connsiteY5" fmla="*/ 262503 h 417368"/>
              <a:gd name="connsiteX6" fmla="*/ 80679 w 170069"/>
              <a:gd name="connsiteY6" fmla="*/ 182069 h 417368"/>
              <a:gd name="connsiteX7" fmla="*/ 91262 w 170069"/>
              <a:gd name="connsiteY7" fmla="*/ 69886 h 417368"/>
              <a:gd name="connsiteX8" fmla="*/ 169579 w 170069"/>
              <a:gd name="connsiteY8" fmla="*/ 36 h 41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069" h="417368">
                <a:moveTo>
                  <a:pt x="169579" y="36"/>
                </a:moveTo>
                <a:cubicBezTo>
                  <a:pt x="174518" y="1447"/>
                  <a:pt x="141003" y="49778"/>
                  <a:pt x="120895" y="78353"/>
                </a:cubicBezTo>
                <a:cubicBezTo>
                  <a:pt x="100787" y="106928"/>
                  <a:pt x="64451" y="134444"/>
                  <a:pt x="48929" y="171486"/>
                </a:cubicBezTo>
                <a:cubicBezTo>
                  <a:pt x="33407" y="208528"/>
                  <a:pt x="35876" y="259681"/>
                  <a:pt x="27762" y="300603"/>
                </a:cubicBezTo>
                <a:cubicBezTo>
                  <a:pt x="19648" y="341525"/>
                  <a:pt x="-2577" y="423369"/>
                  <a:pt x="245" y="417019"/>
                </a:cubicBezTo>
                <a:cubicBezTo>
                  <a:pt x="3067" y="410669"/>
                  <a:pt x="31289" y="301661"/>
                  <a:pt x="44695" y="262503"/>
                </a:cubicBezTo>
                <a:cubicBezTo>
                  <a:pt x="58101" y="223345"/>
                  <a:pt x="72918" y="214172"/>
                  <a:pt x="80679" y="182069"/>
                </a:cubicBezTo>
                <a:cubicBezTo>
                  <a:pt x="88440" y="149966"/>
                  <a:pt x="83501" y="100930"/>
                  <a:pt x="91262" y="69886"/>
                </a:cubicBezTo>
                <a:cubicBezTo>
                  <a:pt x="99023" y="38842"/>
                  <a:pt x="164640" y="-1375"/>
                  <a:pt x="169579" y="3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: 図形 1080">
            <a:extLst>
              <a:ext uri="{FF2B5EF4-FFF2-40B4-BE49-F238E27FC236}">
                <a16:creationId xmlns:a16="http://schemas.microsoft.com/office/drawing/2014/main" id="{23988B44-BFA0-4BB5-92D0-150764E3419F}"/>
              </a:ext>
            </a:extLst>
          </p:cNvPr>
          <p:cNvSpPr/>
          <p:nvPr/>
        </p:nvSpPr>
        <p:spPr>
          <a:xfrm>
            <a:off x="4406862" y="3058583"/>
            <a:ext cx="103755" cy="66369"/>
          </a:xfrm>
          <a:custGeom>
            <a:avLst/>
            <a:gdLst>
              <a:gd name="connsiteX0" fmla="*/ 103755 w 103755"/>
              <a:gd name="connsiteY0" fmla="*/ 0 h 66369"/>
              <a:gd name="connsiteX1" fmla="*/ 44488 w 103755"/>
              <a:gd name="connsiteY1" fmla="*/ 61384 h 66369"/>
              <a:gd name="connsiteX2" fmla="*/ 38 w 103755"/>
              <a:gd name="connsiteY2" fmla="*/ 57150 h 66369"/>
              <a:gd name="connsiteX3" fmla="*/ 36021 w 103755"/>
              <a:gd name="connsiteY3" fmla="*/ 12700 h 66369"/>
              <a:gd name="connsiteX4" fmla="*/ 103755 w 103755"/>
              <a:gd name="connsiteY4" fmla="*/ 0 h 66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755" h="66369">
                <a:moveTo>
                  <a:pt x="103755" y="0"/>
                </a:moveTo>
                <a:cubicBezTo>
                  <a:pt x="82764" y="25929"/>
                  <a:pt x="61774" y="51859"/>
                  <a:pt x="44488" y="61384"/>
                </a:cubicBezTo>
                <a:cubicBezTo>
                  <a:pt x="27202" y="70909"/>
                  <a:pt x="1449" y="65264"/>
                  <a:pt x="38" y="57150"/>
                </a:cubicBezTo>
                <a:cubicBezTo>
                  <a:pt x="-1373" y="49036"/>
                  <a:pt x="36021" y="12700"/>
                  <a:pt x="36021" y="12700"/>
                </a:cubicBezTo>
                <a:lnTo>
                  <a:pt x="103755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: 図形 1081">
            <a:extLst>
              <a:ext uri="{FF2B5EF4-FFF2-40B4-BE49-F238E27FC236}">
                <a16:creationId xmlns:a16="http://schemas.microsoft.com/office/drawing/2014/main" id="{7DC48CD4-0AEE-43E6-A4AB-9DCE9F4E53D9}"/>
              </a:ext>
            </a:extLst>
          </p:cNvPr>
          <p:cNvSpPr/>
          <p:nvPr/>
        </p:nvSpPr>
        <p:spPr>
          <a:xfrm>
            <a:off x="4494376" y="1891036"/>
            <a:ext cx="200591" cy="528663"/>
          </a:xfrm>
          <a:custGeom>
            <a:avLst/>
            <a:gdLst>
              <a:gd name="connsiteX0" fmla="*/ 198274 w 200591"/>
              <a:gd name="connsiteY0" fmla="*/ 67939 h 528663"/>
              <a:gd name="connsiteX1" fmla="*/ 83974 w 200591"/>
              <a:gd name="connsiteY1" fmla="*/ 210814 h 528663"/>
              <a:gd name="connsiteX2" fmla="*/ 39524 w 200591"/>
              <a:gd name="connsiteY2" fmla="*/ 299714 h 528663"/>
              <a:gd name="connsiteX3" fmla="*/ 1424 w 200591"/>
              <a:gd name="connsiteY3" fmla="*/ 528314 h 528663"/>
              <a:gd name="connsiteX4" fmla="*/ 7774 w 200591"/>
              <a:gd name="connsiteY4" fmla="*/ 347339 h 528663"/>
              <a:gd name="connsiteX5" fmla="*/ 4599 w 200591"/>
              <a:gd name="connsiteY5" fmla="*/ 169539 h 528663"/>
              <a:gd name="connsiteX6" fmla="*/ 61749 w 200591"/>
              <a:gd name="connsiteY6" fmla="*/ 90164 h 528663"/>
              <a:gd name="connsiteX7" fmla="*/ 153824 w 200591"/>
              <a:gd name="connsiteY7" fmla="*/ 1264 h 528663"/>
              <a:gd name="connsiteX8" fmla="*/ 198274 w 200591"/>
              <a:gd name="connsiteY8" fmla="*/ 67939 h 5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591" h="528663">
                <a:moveTo>
                  <a:pt x="198274" y="67939"/>
                </a:moveTo>
                <a:cubicBezTo>
                  <a:pt x="186632" y="102864"/>
                  <a:pt x="110432" y="172185"/>
                  <a:pt x="83974" y="210814"/>
                </a:cubicBezTo>
                <a:cubicBezTo>
                  <a:pt x="57516" y="249443"/>
                  <a:pt x="53282" y="246797"/>
                  <a:pt x="39524" y="299714"/>
                </a:cubicBezTo>
                <a:cubicBezTo>
                  <a:pt x="25766" y="352631"/>
                  <a:pt x="6716" y="520377"/>
                  <a:pt x="1424" y="528314"/>
                </a:cubicBezTo>
                <a:cubicBezTo>
                  <a:pt x="-3868" y="536251"/>
                  <a:pt x="7245" y="407135"/>
                  <a:pt x="7774" y="347339"/>
                </a:cubicBezTo>
                <a:cubicBezTo>
                  <a:pt x="8303" y="287543"/>
                  <a:pt x="-4397" y="212402"/>
                  <a:pt x="4599" y="169539"/>
                </a:cubicBezTo>
                <a:cubicBezTo>
                  <a:pt x="13595" y="126677"/>
                  <a:pt x="36878" y="118210"/>
                  <a:pt x="61749" y="90164"/>
                </a:cubicBezTo>
                <a:cubicBezTo>
                  <a:pt x="86620" y="62118"/>
                  <a:pt x="132657" y="10260"/>
                  <a:pt x="153824" y="1264"/>
                </a:cubicBezTo>
                <a:cubicBezTo>
                  <a:pt x="174991" y="-7732"/>
                  <a:pt x="209916" y="33014"/>
                  <a:pt x="198274" y="67939"/>
                </a:cubicBezTo>
                <a:close/>
              </a:path>
            </a:pathLst>
          </a:cu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: 図形 1082">
            <a:extLst>
              <a:ext uri="{FF2B5EF4-FFF2-40B4-BE49-F238E27FC236}">
                <a16:creationId xmlns:a16="http://schemas.microsoft.com/office/drawing/2014/main" id="{4C134FD2-EED6-479D-A200-6FFF6CDAE71D}"/>
              </a:ext>
            </a:extLst>
          </p:cNvPr>
          <p:cNvSpPr/>
          <p:nvPr/>
        </p:nvSpPr>
        <p:spPr>
          <a:xfrm>
            <a:off x="4498978" y="2196499"/>
            <a:ext cx="225800" cy="613489"/>
          </a:xfrm>
          <a:custGeom>
            <a:avLst/>
            <a:gdLst>
              <a:gd name="connsiteX0" fmla="*/ 217485 w 225800"/>
              <a:gd name="connsiteY0" fmla="*/ 2189 h 613489"/>
              <a:gd name="connsiteX1" fmla="*/ 220660 w 225800"/>
              <a:gd name="connsiteY1" fmla="*/ 149826 h 613489"/>
              <a:gd name="connsiteX2" fmla="*/ 166685 w 225800"/>
              <a:gd name="connsiteY2" fmla="*/ 295876 h 613489"/>
              <a:gd name="connsiteX3" fmla="*/ 87310 w 225800"/>
              <a:gd name="connsiteY3" fmla="*/ 497489 h 613489"/>
              <a:gd name="connsiteX4" fmla="*/ 74610 w 225800"/>
              <a:gd name="connsiteY4" fmla="*/ 613376 h 613489"/>
              <a:gd name="connsiteX5" fmla="*/ 58735 w 225800"/>
              <a:gd name="connsiteY5" fmla="*/ 516539 h 613489"/>
              <a:gd name="connsiteX6" fmla="*/ 63497 w 225800"/>
              <a:gd name="connsiteY6" fmla="*/ 399064 h 613489"/>
              <a:gd name="connsiteX7" fmla="*/ 3172 w 225800"/>
              <a:gd name="connsiteY7" fmla="*/ 351439 h 613489"/>
              <a:gd name="connsiteX8" fmla="*/ 12697 w 225800"/>
              <a:gd name="connsiteY8" fmla="*/ 313339 h 613489"/>
              <a:gd name="connsiteX9" fmla="*/ 49210 w 225800"/>
              <a:gd name="connsiteY9" fmla="*/ 237139 h 613489"/>
              <a:gd name="connsiteX10" fmla="*/ 90485 w 225800"/>
              <a:gd name="connsiteY10" fmla="*/ 197451 h 613489"/>
              <a:gd name="connsiteX11" fmla="*/ 134935 w 225800"/>
              <a:gd name="connsiteY11" fmla="*/ 145064 h 613489"/>
              <a:gd name="connsiteX12" fmla="*/ 166685 w 225800"/>
              <a:gd name="connsiteY12" fmla="*/ 65689 h 613489"/>
              <a:gd name="connsiteX13" fmla="*/ 217485 w 225800"/>
              <a:gd name="connsiteY13" fmla="*/ 2189 h 613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5800" h="613489">
                <a:moveTo>
                  <a:pt x="217485" y="2189"/>
                </a:moveTo>
                <a:cubicBezTo>
                  <a:pt x="226481" y="16212"/>
                  <a:pt x="229127" y="100878"/>
                  <a:pt x="220660" y="149826"/>
                </a:cubicBezTo>
                <a:cubicBezTo>
                  <a:pt x="212193" y="198774"/>
                  <a:pt x="188910" y="237932"/>
                  <a:pt x="166685" y="295876"/>
                </a:cubicBezTo>
                <a:cubicBezTo>
                  <a:pt x="144460" y="353820"/>
                  <a:pt x="102656" y="444572"/>
                  <a:pt x="87310" y="497489"/>
                </a:cubicBezTo>
                <a:cubicBezTo>
                  <a:pt x="71964" y="550406"/>
                  <a:pt x="79372" y="610201"/>
                  <a:pt x="74610" y="613376"/>
                </a:cubicBezTo>
                <a:cubicBezTo>
                  <a:pt x="69848" y="616551"/>
                  <a:pt x="60587" y="552258"/>
                  <a:pt x="58735" y="516539"/>
                </a:cubicBezTo>
                <a:cubicBezTo>
                  <a:pt x="56883" y="480820"/>
                  <a:pt x="72757" y="426581"/>
                  <a:pt x="63497" y="399064"/>
                </a:cubicBezTo>
                <a:cubicBezTo>
                  <a:pt x="54237" y="371547"/>
                  <a:pt x="11639" y="365727"/>
                  <a:pt x="3172" y="351439"/>
                </a:cubicBezTo>
                <a:cubicBezTo>
                  <a:pt x="-5295" y="337151"/>
                  <a:pt x="5024" y="332389"/>
                  <a:pt x="12697" y="313339"/>
                </a:cubicBezTo>
                <a:cubicBezTo>
                  <a:pt x="20370" y="294289"/>
                  <a:pt x="36245" y="256454"/>
                  <a:pt x="49210" y="237139"/>
                </a:cubicBezTo>
                <a:cubicBezTo>
                  <a:pt x="62175" y="217824"/>
                  <a:pt x="76197" y="212797"/>
                  <a:pt x="90485" y="197451"/>
                </a:cubicBezTo>
                <a:cubicBezTo>
                  <a:pt x="104772" y="182105"/>
                  <a:pt x="122235" y="167024"/>
                  <a:pt x="134935" y="145064"/>
                </a:cubicBezTo>
                <a:cubicBezTo>
                  <a:pt x="147635" y="123104"/>
                  <a:pt x="154514" y="86062"/>
                  <a:pt x="166685" y="65689"/>
                </a:cubicBezTo>
                <a:cubicBezTo>
                  <a:pt x="178856" y="45316"/>
                  <a:pt x="208489" y="-11834"/>
                  <a:pt x="217485" y="2189"/>
                </a:cubicBezTo>
                <a:close/>
              </a:path>
            </a:pathLst>
          </a:cu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: 図形 1083">
            <a:extLst>
              <a:ext uri="{FF2B5EF4-FFF2-40B4-BE49-F238E27FC236}">
                <a16:creationId xmlns:a16="http://schemas.microsoft.com/office/drawing/2014/main" id="{A0E74D6F-2925-4D64-B7E3-A827133F2484}"/>
              </a:ext>
            </a:extLst>
          </p:cNvPr>
          <p:cNvSpPr/>
          <p:nvPr/>
        </p:nvSpPr>
        <p:spPr>
          <a:xfrm>
            <a:off x="7059083" y="505883"/>
            <a:ext cx="286169" cy="224773"/>
          </a:xfrm>
          <a:custGeom>
            <a:avLst/>
            <a:gdLst>
              <a:gd name="connsiteX0" fmla="*/ 277284 w 286169"/>
              <a:gd name="connsiteY0" fmla="*/ 224367 h 224773"/>
              <a:gd name="connsiteX1" fmla="*/ 143934 w 286169"/>
              <a:gd name="connsiteY1" fmla="*/ 103717 h 224773"/>
              <a:gd name="connsiteX2" fmla="*/ 0 w 286169"/>
              <a:gd name="connsiteY2" fmla="*/ 0 h 224773"/>
              <a:gd name="connsiteX3" fmla="*/ 0 w 286169"/>
              <a:gd name="connsiteY3" fmla="*/ 0 h 224773"/>
              <a:gd name="connsiteX4" fmla="*/ 110067 w 286169"/>
              <a:gd name="connsiteY4" fmla="*/ 38100 h 224773"/>
              <a:gd name="connsiteX5" fmla="*/ 211667 w 286169"/>
              <a:gd name="connsiteY5" fmla="*/ 93134 h 224773"/>
              <a:gd name="connsiteX6" fmla="*/ 266700 w 286169"/>
              <a:gd name="connsiteY6" fmla="*/ 141817 h 224773"/>
              <a:gd name="connsiteX7" fmla="*/ 277284 w 286169"/>
              <a:gd name="connsiteY7" fmla="*/ 224367 h 22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6169" h="224773">
                <a:moveTo>
                  <a:pt x="277284" y="224367"/>
                </a:moveTo>
                <a:cubicBezTo>
                  <a:pt x="256823" y="218017"/>
                  <a:pt x="190148" y="141111"/>
                  <a:pt x="143934" y="103717"/>
                </a:cubicBezTo>
                <a:cubicBezTo>
                  <a:pt x="97720" y="66322"/>
                  <a:pt x="0" y="0"/>
                  <a:pt x="0" y="0"/>
                </a:cubicBezTo>
                <a:lnTo>
                  <a:pt x="0" y="0"/>
                </a:lnTo>
                <a:cubicBezTo>
                  <a:pt x="18344" y="6350"/>
                  <a:pt x="74789" y="22578"/>
                  <a:pt x="110067" y="38100"/>
                </a:cubicBezTo>
                <a:cubicBezTo>
                  <a:pt x="145345" y="53622"/>
                  <a:pt x="185562" y="75848"/>
                  <a:pt x="211667" y="93134"/>
                </a:cubicBezTo>
                <a:cubicBezTo>
                  <a:pt x="237772" y="110420"/>
                  <a:pt x="255411" y="122767"/>
                  <a:pt x="266700" y="141817"/>
                </a:cubicBezTo>
                <a:cubicBezTo>
                  <a:pt x="277989" y="160867"/>
                  <a:pt x="297745" y="230717"/>
                  <a:pt x="277284" y="22436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: 図形 1084">
            <a:extLst>
              <a:ext uri="{FF2B5EF4-FFF2-40B4-BE49-F238E27FC236}">
                <a16:creationId xmlns:a16="http://schemas.microsoft.com/office/drawing/2014/main" id="{8AD38605-7D7B-44DF-A1B9-0F8C05B36F4F}"/>
              </a:ext>
            </a:extLst>
          </p:cNvPr>
          <p:cNvSpPr/>
          <p:nvPr/>
        </p:nvSpPr>
        <p:spPr>
          <a:xfrm>
            <a:off x="6376807" y="420921"/>
            <a:ext cx="716735" cy="132072"/>
          </a:xfrm>
          <a:custGeom>
            <a:avLst/>
            <a:gdLst>
              <a:gd name="connsiteX0" fmla="*/ 716143 w 716735"/>
              <a:gd name="connsiteY0" fmla="*/ 129412 h 132072"/>
              <a:gd name="connsiteX1" fmla="*/ 606076 w 716735"/>
              <a:gd name="connsiteY1" fmla="*/ 89196 h 132072"/>
              <a:gd name="connsiteX2" fmla="*/ 356310 w 716735"/>
              <a:gd name="connsiteY2" fmla="*/ 40512 h 132072"/>
              <a:gd name="connsiteX3" fmla="*/ 2826 w 716735"/>
              <a:gd name="connsiteY3" fmla="*/ 46862 h 132072"/>
              <a:gd name="connsiteX4" fmla="*/ 210260 w 716735"/>
              <a:gd name="connsiteY4" fmla="*/ 6646 h 132072"/>
              <a:gd name="connsiteX5" fmla="*/ 563743 w 716735"/>
              <a:gd name="connsiteY5" fmla="*/ 10879 h 132072"/>
              <a:gd name="connsiteX6" fmla="*/ 716143 w 716735"/>
              <a:gd name="connsiteY6" fmla="*/ 129412 h 132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6735" h="132072">
                <a:moveTo>
                  <a:pt x="716143" y="129412"/>
                </a:moveTo>
                <a:cubicBezTo>
                  <a:pt x="723198" y="142465"/>
                  <a:pt x="666048" y="104013"/>
                  <a:pt x="606076" y="89196"/>
                </a:cubicBezTo>
                <a:cubicBezTo>
                  <a:pt x="546104" y="74379"/>
                  <a:pt x="456852" y="47568"/>
                  <a:pt x="356310" y="40512"/>
                </a:cubicBezTo>
                <a:cubicBezTo>
                  <a:pt x="255768" y="33456"/>
                  <a:pt x="27168" y="52506"/>
                  <a:pt x="2826" y="46862"/>
                </a:cubicBezTo>
                <a:cubicBezTo>
                  <a:pt x="-21516" y="41218"/>
                  <a:pt x="116774" y="12643"/>
                  <a:pt x="210260" y="6646"/>
                </a:cubicBezTo>
                <a:cubicBezTo>
                  <a:pt x="303746" y="649"/>
                  <a:pt x="483663" y="-6407"/>
                  <a:pt x="563743" y="10879"/>
                </a:cubicBezTo>
                <a:cubicBezTo>
                  <a:pt x="643823" y="28165"/>
                  <a:pt x="709088" y="116359"/>
                  <a:pt x="716143" y="1294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: 図形 1086">
            <a:extLst>
              <a:ext uri="{FF2B5EF4-FFF2-40B4-BE49-F238E27FC236}">
                <a16:creationId xmlns:a16="http://schemas.microsoft.com/office/drawing/2014/main" id="{0B4BDDE4-901F-49DE-8D38-24A56BD900E3}"/>
              </a:ext>
            </a:extLst>
          </p:cNvPr>
          <p:cNvSpPr/>
          <p:nvPr/>
        </p:nvSpPr>
        <p:spPr>
          <a:xfrm>
            <a:off x="6010345" y="455778"/>
            <a:ext cx="506484" cy="161034"/>
          </a:xfrm>
          <a:custGeom>
            <a:avLst/>
            <a:gdLst>
              <a:gd name="connsiteX0" fmla="*/ 494172 w 506484"/>
              <a:gd name="connsiteY0" fmla="*/ 43755 h 161034"/>
              <a:gd name="connsiteX1" fmla="*/ 428555 w 506484"/>
              <a:gd name="connsiteY1" fmla="*/ 7772 h 161034"/>
              <a:gd name="connsiteX2" fmla="*/ 356588 w 506484"/>
              <a:gd name="connsiteY2" fmla="*/ 3539 h 161034"/>
              <a:gd name="connsiteX3" fmla="*/ 151272 w 506484"/>
              <a:gd name="connsiteY3" fmla="*/ 50105 h 161034"/>
              <a:gd name="connsiteX4" fmla="*/ 988 w 506484"/>
              <a:gd name="connsiteY4" fmla="*/ 155939 h 161034"/>
              <a:gd name="connsiteX5" fmla="*/ 89888 w 506484"/>
              <a:gd name="connsiteY5" fmla="*/ 139005 h 161034"/>
              <a:gd name="connsiteX6" fmla="*/ 163972 w 506484"/>
              <a:gd name="connsiteY6" fmla="*/ 92439 h 161034"/>
              <a:gd name="connsiteX7" fmla="*/ 494172 w 506484"/>
              <a:gd name="connsiteY7" fmla="*/ 43755 h 16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6484" h="161034">
                <a:moveTo>
                  <a:pt x="494172" y="43755"/>
                </a:moveTo>
                <a:cubicBezTo>
                  <a:pt x="538269" y="29644"/>
                  <a:pt x="451486" y="14475"/>
                  <a:pt x="428555" y="7772"/>
                </a:cubicBezTo>
                <a:cubicBezTo>
                  <a:pt x="405624" y="1069"/>
                  <a:pt x="402802" y="-3517"/>
                  <a:pt x="356588" y="3539"/>
                </a:cubicBezTo>
                <a:cubicBezTo>
                  <a:pt x="310374" y="10594"/>
                  <a:pt x="210539" y="24705"/>
                  <a:pt x="151272" y="50105"/>
                </a:cubicBezTo>
                <a:cubicBezTo>
                  <a:pt x="92005" y="75505"/>
                  <a:pt x="11219" y="141122"/>
                  <a:pt x="988" y="155939"/>
                </a:cubicBezTo>
                <a:cubicBezTo>
                  <a:pt x="-9243" y="170756"/>
                  <a:pt x="62724" y="149588"/>
                  <a:pt x="89888" y="139005"/>
                </a:cubicBezTo>
                <a:cubicBezTo>
                  <a:pt x="117052" y="128422"/>
                  <a:pt x="101883" y="107961"/>
                  <a:pt x="163972" y="92439"/>
                </a:cubicBezTo>
                <a:cubicBezTo>
                  <a:pt x="226061" y="76917"/>
                  <a:pt x="450075" y="57866"/>
                  <a:pt x="494172" y="4375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: 図形 1087">
            <a:extLst>
              <a:ext uri="{FF2B5EF4-FFF2-40B4-BE49-F238E27FC236}">
                <a16:creationId xmlns:a16="http://schemas.microsoft.com/office/drawing/2014/main" id="{28387E0A-2D4C-44C8-A1E3-EE171D28F2EB}"/>
              </a:ext>
            </a:extLst>
          </p:cNvPr>
          <p:cNvSpPr/>
          <p:nvPr/>
        </p:nvSpPr>
        <p:spPr>
          <a:xfrm>
            <a:off x="5446938" y="554683"/>
            <a:ext cx="680953" cy="341132"/>
          </a:xfrm>
          <a:custGeom>
            <a:avLst/>
            <a:gdLst>
              <a:gd name="connsiteX0" fmla="*/ 577095 w 680953"/>
              <a:gd name="connsiteY0" fmla="*/ 78200 h 341132"/>
              <a:gd name="connsiteX1" fmla="*/ 344262 w 680953"/>
              <a:gd name="connsiteY1" fmla="*/ 160750 h 341132"/>
              <a:gd name="connsiteX2" fmla="*/ 7712 w 680953"/>
              <a:gd name="connsiteY2" fmla="*/ 336434 h 341132"/>
              <a:gd name="connsiteX3" fmla="*/ 126245 w 680953"/>
              <a:gd name="connsiteY3" fmla="*/ 277167 h 341132"/>
              <a:gd name="connsiteX4" fmla="*/ 331562 w 680953"/>
              <a:gd name="connsiteY4" fmla="*/ 133234 h 341132"/>
              <a:gd name="connsiteX5" fmla="*/ 566512 w 680953"/>
              <a:gd name="connsiteY5" fmla="*/ 25284 h 341132"/>
              <a:gd name="connsiteX6" fmla="*/ 680812 w 680953"/>
              <a:gd name="connsiteY6" fmla="*/ 2000 h 341132"/>
              <a:gd name="connsiteX7" fmla="*/ 577095 w 680953"/>
              <a:gd name="connsiteY7" fmla="*/ 78200 h 34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0953" h="341132">
                <a:moveTo>
                  <a:pt x="577095" y="78200"/>
                </a:moveTo>
                <a:cubicBezTo>
                  <a:pt x="521004" y="104658"/>
                  <a:pt x="439159" y="117711"/>
                  <a:pt x="344262" y="160750"/>
                </a:cubicBezTo>
                <a:cubicBezTo>
                  <a:pt x="249365" y="203789"/>
                  <a:pt x="44048" y="317031"/>
                  <a:pt x="7712" y="336434"/>
                </a:cubicBezTo>
                <a:cubicBezTo>
                  <a:pt x="-28624" y="355837"/>
                  <a:pt x="72270" y="311034"/>
                  <a:pt x="126245" y="277167"/>
                </a:cubicBezTo>
                <a:cubicBezTo>
                  <a:pt x="180220" y="243300"/>
                  <a:pt x="258184" y="175214"/>
                  <a:pt x="331562" y="133234"/>
                </a:cubicBezTo>
                <a:cubicBezTo>
                  <a:pt x="404940" y="91254"/>
                  <a:pt x="508304" y="47156"/>
                  <a:pt x="566512" y="25284"/>
                </a:cubicBezTo>
                <a:cubicBezTo>
                  <a:pt x="624720" y="3412"/>
                  <a:pt x="677637" y="-3997"/>
                  <a:pt x="680812" y="2000"/>
                </a:cubicBezTo>
                <a:cubicBezTo>
                  <a:pt x="683987" y="7997"/>
                  <a:pt x="633186" y="51742"/>
                  <a:pt x="577095" y="782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: 図形 1089">
            <a:extLst>
              <a:ext uri="{FF2B5EF4-FFF2-40B4-BE49-F238E27FC236}">
                <a16:creationId xmlns:a16="http://schemas.microsoft.com/office/drawing/2014/main" id="{05F6D3C9-28ED-4F34-8C83-405D319D335F}"/>
              </a:ext>
            </a:extLst>
          </p:cNvPr>
          <p:cNvSpPr/>
          <p:nvPr/>
        </p:nvSpPr>
        <p:spPr>
          <a:xfrm>
            <a:off x="4800964" y="1116099"/>
            <a:ext cx="294068" cy="346812"/>
          </a:xfrm>
          <a:custGeom>
            <a:avLst/>
            <a:gdLst>
              <a:gd name="connsiteX0" fmla="*/ 293324 w 294068"/>
              <a:gd name="connsiteY0" fmla="*/ 3089 h 346812"/>
              <a:gd name="connsiteX1" fmla="*/ 126636 w 294068"/>
              <a:gd name="connsiteY1" fmla="*/ 138026 h 346812"/>
              <a:gd name="connsiteX2" fmla="*/ 26624 w 294068"/>
              <a:gd name="connsiteY2" fmla="*/ 249151 h 346812"/>
              <a:gd name="connsiteX3" fmla="*/ 1224 w 294068"/>
              <a:gd name="connsiteY3" fmla="*/ 345989 h 346812"/>
              <a:gd name="connsiteX4" fmla="*/ 55199 w 294068"/>
              <a:gd name="connsiteY4" fmla="*/ 279314 h 346812"/>
              <a:gd name="connsiteX5" fmla="*/ 293324 w 294068"/>
              <a:gd name="connsiteY5" fmla="*/ 3089 h 346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068" h="346812">
                <a:moveTo>
                  <a:pt x="293324" y="3089"/>
                </a:moveTo>
                <a:cubicBezTo>
                  <a:pt x="305230" y="-20459"/>
                  <a:pt x="171086" y="97016"/>
                  <a:pt x="126636" y="138026"/>
                </a:cubicBezTo>
                <a:cubicBezTo>
                  <a:pt x="82186" y="179036"/>
                  <a:pt x="47526" y="214491"/>
                  <a:pt x="26624" y="249151"/>
                </a:cubicBezTo>
                <a:cubicBezTo>
                  <a:pt x="5722" y="283812"/>
                  <a:pt x="-3538" y="340962"/>
                  <a:pt x="1224" y="345989"/>
                </a:cubicBezTo>
                <a:cubicBezTo>
                  <a:pt x="5986" y="351016"/>
                  <a:pt x="7045" y="333554"/>
                  <a:pt x="55199" y="279314"/>
                </a:cubicBezTo>
                <a:cubicBezTo>
                  <a:pt x="103353" y="225074"/>
                  <a:pt x="281418" y="26637"/>
                  <a:pt x="293324" y="308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: 図形 1090">
            <a:extLst>
              <a:ext uri="{FF2B5EF4-FFF2-40B4-BE49-F238E27FC236}">
                <a16:creationId xmlns:a16="http://schemas.microsoft.com/office/drawing/2014/main" id="{0CB101DD-4A58-4F0C-92BF-FB75EC4D969C}"/>
              </a:ext>
            </a:extLst>
          </p:cNvPr>
          <p:cNvSpPr/>
          <p:nvPr/>
        </p:nvSpPr>
        <p:spPr>
          <a:xfrm>
            <a:off x="5085329" y="763822"/>
            <a:ext cx="801879" cy="377240"/>
          </a:xfrm>
          <a:custGeom>
            <a:avLst/>
            <a:gdLst>
              <a:gd name="connsiteX0" fmla="*/ 801121 w 801879"/>
              <a:gd name="connsiteY0" fmla="*/ 1353 h 377240"/>
              <a:gd name="connsiteX1" fmla="*/ 413771 w 801879"/>
              <a:gd name="connsiteY1" fmla="*/ 144228 h 377240"/>
              <a:gd name="connsiteX2" fmla="*/ 1021 w 801879"/>
              <a:gd name="connsiteY2" fmla="*/ 376003 h 377240"/>
              <a:gd name="connsiteX3" fmla="*/ 312171 w 801879"/>
              <a:gd name="connsiteY3" fmla="*/ 226778 h 377240"/>
              <a:gd name="connsiteX4" fmla="*/ 801121 w 801879"/>
              <a:gd name="connsiteY4" fmla="*/ 1353 h 3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879" h="377240">
                <a:moveTo>
                  <a:pt x="801121" y="1353"/>
                </a:moveTo>
                <a:cubicBezTo>
                  <a:pt x="818054" y="-12405"/>
                  <a:pt x="547121" y="81786"/>
                  <a:pt x="413771" y="144228"/>
                </a:cubicBezTo>
                <a:cubicBezTo>
                  <a:pt x="280421" y="206670"/>
                  <a:pt x="17954" y="362245"/>
                  <a:pt x="1021" y="376003"/>
                </a:cubicBezTo>
                <a:cubicBezTo>
                  <a:pt x="-15912" y="389761"/>
                  <a:pt x="181467" y="285516"/>
                  <a:pt x="312171" y="226778"/>
                </a:cubicBezTo>
                <a:cubicBezTo>
                  <a:pt x="442875" y="168040"/>
                  <a:pt x="784188" y="15111"/>
                  <a:pt x="801121" y="13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: 図形 1091">
            <a:extLst>
              <a:ext uri="{FF2B5EF4-FFF2-40B4-BE49-F238E27FC236}">
                <a16:creationId xmlns:a16="http://schemas.microsoft.com/office/drawing/2014/main" id="{77B64451-1074-4744-AA41-594204A4C95B}"/>
              </a:ext>
            </a:extLst>
          </p:cNvPr>
          <p:cNvSpPr/>
          <p:nvPr/>
        </p:nvSpPr>
        <p:spPr>
          <a:xfrm>
            <a:off x="4784398" y="1165154"/>
            <a:ext cx="353307" cy="683874"/>
          </a:xfrm>
          <a:custGeom>
            <a:avLst/>
            <a:gdLst>
              <a:gd name="connsiteX0" fmla="*/ 352752 w 353307"/>
              <a:gd name="connsiteY0" fmla="*/ 71 h 683874"/>
              <a:gd name="connsiteX1" fmla="*/ 168602 w 353307"/>
              <a:gd name="connsiteY1" fmla="*/ 181046 h 683874"/>
              <a:gd name="connsiteX2" fmla="*/ 44777 w 353307"/>
              <a:gd name="connsiteY2" fmla="*/ 476321 h 683874"/>
              <a:gd name="connsiteX3" fmla="*/ 327 w 353307"/>
              <a:gd name="connsiteY3" fmla="*/ 682696 h 683874"/>
              <a:gd name="connsiteX4" fmla="*/ 28902 w 353307"/>
              <a:gd name="connsiteY4" fmla="*/ 384246 h 683874"/>
              <a:gd name="connsiteX5" fmla="*/ 105102 w 353307"/>
              <a:gd name="connsiteY5" fmla="*/ 161996 h 683874"/>
              <a:gd name="connsiteX6" fmla="*/ 352752 w 353307"/>
              <a:gd name="connsiteY6" fmla="*/ 71 h 683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307" h="683874">
                <a:moveTo>
                  <a:pt x="352752" y="71"/>
                </a:moveTo>
                <a:cubicBezTo>
                  <a:pt x="363335" y="3246"/>
                  <a:pt x="219931" y="101671"/>
                  <a:pt x="168602" y="181046"/>
                </a:cubicBezTo>
                <a:cubicBezTo>
                  <a:pt x="117273" y="260421"/>
                  <a:pt x="72823" y="392713"/>
                  <a:pt x="44777" y="476321"/>
                </a:cubicBezTo>
                <a:cubicBezTo>
                  <a:pt x="16731" y="559929"/>
                  <a:pt x="2973" y="698042"/>
                  <a:pt x="327" y="682696"/>
                </a:cubicBezTo>
                <a:cubicBezTo>
                  <a:pt x="-2319" y="667350"/>
                  <a:pt x="11439" y="471029"/>
                  <a:pt x="28902" y="384246"/>
                </a:cubicBezTo>
                <a:cubicBezTo>
                  <a:pt x="46364" y="297463"/>
                  <a:pt x="55360" y="223909"/>
                  <a:pt x="105102" y="161996"/>
                </a:cubicBezTo>
                <a:cubicBezTo>
                  <a:pt x="154844" y="100083"/>
                  <a:pt x="342169" y="-3104"/>
                  <a:pt x="352752" y="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: 図形 1092">
            <a:extLst>
              <a:ext uri="{FF2B5EF4-FFF2-40B4-BE49-F238E27FC236}">
                <a16:creationId xmlns:a16="http://schemas.microsoft.com/office/drawing/2014/main" id="{649398BC-6E15-428C-8E8F-0A07C3430BE1}"/>
              </a:ext>
            </a:extLst>
          </p:cNvPr>
          <p:cNvSpPr/>
          <p:nvPr/>
        </p:nvSpPr>
        <p:spPr>
          <a:xfrm>
            <a:off x="5504533" y="525468"/>
            <a:ext cx="692208" cy="346381"/>
          </a:xfrm>
          <a:custGeom>
            <a:avLst/>
            <a:gdLst>
              <a:gd name="connsiteX0" fmla="*/ 682907 w 692208"/>
              <a:gd name="connsiteY0" fmla="*/ 18092 h 346381"/>
              <a:gd name="connsiteX1" fmla="*/ 286667 w 692208"/>
              <a:gd name="connsiteY1" fmla="*/ 195892 h 346381"/>
              <a:gd name="connsiteX2" fmla="*/ 7267 w 692208"/>
              <a:gd name="connsiteY2" fmla="*/ 343212 h 346381"/>
              <a:gd name="connsiteX3" fmla="*/ 93627 w 692208"/>
              <a:gd name="connsiteY3" fmla="*/ 287332 h 346381"/>
              <a:gd name="connsiteX4" fmla="*/ 220627 w 692208"/>
              <a:gd name="connsiteY4" fmla="*/ 175572 h 346381"/>
              <a:gd name="connsiteX5" fmla="*/ 540667 w 692208"/>
              <a:gd name="connsiteY5" fmla="*/ 23172 h 346381"/>
              <a:gd name="connsiteX6" fmla="*/ 682907 w 692208"/>
              <a:gd name="connsiteY6" fmla="*/ 18092 h 34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208" h="346381">
                <a:moveTo>
                  <a:pt x="682907" y="18092"/>
                </a:moveTo>
                <a:cubicBezTo>
                  <a:pt x="640574" y="46879"/>
                  <a:pt x="399274" y="141705"/>
                  <a:pt x="286667" y="195892"/>
                </a:cubicBezTo>
                <a:cubicBezTo>
                  <a:pt x="174060" y="250079"/>
                  <a:pt x="39440" y="327972"/>
                  <a:pt x="7267" y="343212"/>
                </a:cubicBezTo>
                <a:cubicBezTo>
                  <a:pt x="-24906" y="358452"/>
                  <a:pt x="58067" y="315272"/>
                  <a:pt x="93627" y="287332"/>
                </a:cubicBezTo>
                <a:cubicBezTo>
                  <a:pt x="129187" y="259392"/>
                  <a:pt x="146120" y="219599"/>
                  <a:pt x="220627" y="175572"/>
                </a:cubicBezTo>
                <a:cubicBezTo>
                  <a:pt x="295134" y="131545"/>
                  <a:pt x="467854" y="48572"/>
                  <a:pt x="540667" y="23172"/>
                </a:cubicBezTo>
                <a:cubicBezTo>
                  <a:pt x="613480" y="-2228"/>
                  <a:pt x="725240" y="-10695"/>
                  <a:pt x="682907" y="1809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: 図形 1093">
            <a:extLst>
              <a:ext uri="{FF2B5EF4-FFF2-40B4-BE49-F238E27FC236}">
                <a16:creationId xmlns:a16="http://schemas.microsoft.com/office/drawing/2014/main" id="{AA1A4DFD-5F95-4ADD-9389-0EB552E04D61}"/>
              </a:ext>
            </a:extLst>
          </p:cNvPr>
          <p:cNvSpPr/>
          <p:nvPr/>
        </p:nvSpPr>
        <p:spPr>
          <a:xfrm>
            <a:off x="4992983" y="743323"/>
            <a:ext cx="711320" cy="470888"/>
          </a:xfrm>
          <a:custGeom>
            <a:avLst/>
            <a:gdLst>
              <a:gd name="connsiteX0" fmla="*/ 701697 w 711320"/>
              <a:gd name="connsiteY0" fmla="*/ 8517 h 470888"/>
              <a:gd name="connsiteX1" fmla="*/ 442617 w 711320"/>
              <a:gd name="connsiteY1" fmla="*/ 99957 h 470888"/>
              <a:gd name="connsiteX2" fmla="*/ 173377 w 711320"/>
              <a:gd name="connsiteY2" fmla="*/ 287917 h 470888"/>
              <a:gd name="connsiteX3" fmla="*/ 10817 w 711320"/>
              <a:gd name="connsiteY3" fmla="*/ 470797 h 470888"/>
              <a:gd name="connsiteX4" fmla="*/ 87017 w 711320"/>
              <a:gd name="connsiteY4" fmla="*/ 308237 h 470888"/>
              <a:gd name="connsiteX5" fmla="*/ 701697 w 711320"/>
              <a:gd name="connsiteY5" fmla="*/ 8517 h 470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320" h="470888">
                <a:moveTo>
                  <a:pt x="701697" y="8517"/>
                </a:moveTo>
                <a:cubicBezTo>
                  <a:pt x="760964" y="-26196"/>
                  <a:pt x="530670" y="53390"/>
                  <a:pt x="442617" y="99957"/>
                </a:cubicBezTo>
                <a:cubicBezTo>
                  <a:pt x="354564" y="146524"/>
                  <a:pt x="245343" y="226110"/>
                  <a:pt x="173377" y="287917"/>
                </a:cubicBezTo>
                <a:cubicBezTo>
                  <a:pt x="101411" y="349724"/>
                  <a:pt x="25210" y="467410"/>
                  <a:pt x="10817" y="470797"/>
                </a:cubicBezTo>
                <a:cubicBezTo>
                  <a:pt x="-3576" y="474184"/>
                  <a:pt x="-21356" y="382744"/>
                  <a:pt x="87017" y="308237"/>
                </a:cubicBezTo>
                <a:cubicBezTo>
                  <a:pt x="195390" y="233730"/>
                  <a:pt x="642430" y="43230"/>
                  <a:pt x="701697" y="8517"/>
                </a:cubicBezTo>
                <a:close/>
              </a:path>
            </a:pathLst>
          </a:cu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: 図形 1094">
            <a:extLst>
              <a:ext uri="{FF2B5EF4-FFF2-40B4-BE49-F238E27FC236}">
                <a16:creationId xmlns:a16="http://schemas.microsoft.com/office/drawing/2014/main" id="{53506842-A3EA-4909-8A07-30EF26EAA0B4}"/>
              </a:ext>
            </a:extLst>
          </p:cNvPr>
          <p:cNvSpPr/>
          <p:nvPr/>
        </p:nvSpPr>
        <p:spPr>
          <a:xfrm>
            <a:off x="4284653" y="2208327"/>
            <a:ext cx="153488" cy="1188549"/>
          </a:xfrm>
          <a:custGeom>
            <a:avLst/>
            <a:gdLst>
              <a:gd name="connsiteX0" fmla="*/ 147647 w 153488"/>
              <a:gd name="connsiteY0" fmla="*/ 5706 h 1188549"/>
              <a:gd name="connsiteX1" fmla="*/ 130714 w 153488"/>
              <a:gd name="connsiteY1" fmla="*/ 310506 h 1188549"/>
              <a:gd name="connsiteX2" fmla="*/ 54514 w 153488"/>
              <a:gd name="connsiteY2" fmla="*/ 534873 h 1188549"/>
              <a:gd name="connsiteX3" fmla="*/ 50280 w 153488"/>
              <a:gd name="connsiteY3" fmla="*/ 636473 h 1188549"/>
              <a:gd name="connsiteX4" fmla="*/ 96847 w 153488"/>
              <a:gd name="connsiteY4" fmla="*/ 882006 h 1188549"/>
              <a:gd name="connsiteX5" fmla="*/ 105314 w 153488"/>
              <a:gd name="connsiteY5" fmla="*/ 975140 h 1188549"/>
              <a:gd name="connsiteX6" fmla="*/ 143414 w 153488"/>
              <a:gd name="connsiteY6" fmla="*/ 1186806 h 1188549"/>
              <a:gd name="connsiteX7" fmla="*/ 118014 w 153488"/>
              <a:gd name="connsiteY7" fmla="*/ 1051340 h 1188549"/>
              <a:gd name="connsiteX8" fmla="*/ 3714 w 153488"/>
              <a:gd name="connsiteY8" fmla="*/ 644940 h 1188549"/>
              <a:gd name="connsiteX9" fmla="*/ 29114 w 153488"/>
              <a:gd name="connsiteY9" fmla="*/ 467140 h 1188549"/>
              <a:gd name="connsiteX10" fmla="*/ 41814 w 153488"/>
              <a:gd name="connsiteY10" fmla="*/ 136940 h 1188549"/>
              <a:gd name="connsiteX11" fmla="*/ 147647 w 153488"/>
              <a:gd name="connsiteY11" fmla="*/ 5706 h 1188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3488" h="1188549">
                <a:moveTo>
                  <a:pt x="147647" y="5706"/>
                </a:moveTo>
                <a:cubicBezTo>
                  <a:pt x="162464" y="34634"/>
                  <a:pt x="146236" y="222312"/>
                  <a:pt x="130714" y="310506"/>
                </a:cubicBezTo>
                <a:cubicBezTo>
                  <a:pt x="115192" y="398700"/>
                  <a:pt x="67920" y="480545"/>
                  <a:pt x="54514" y="534873"/>
                </a:cubicBezTo>
                <a:cubicBezTo>
                  <a:pt x="41108" y="589201"/>
                  <a:pt x="43225" y="578618"/>
                  <a:pt x="50280" y="636473"/>
                </a:cubicBezTo>
                <a:cubicBezTo>
                  <a:pt x="57335" y="694328"/>
                  <a:pt x="87675" y="825562"/>
                  <a:pt x="96847" y="882006"/>
                </a:cubicBezTo>
                <a:cubicBezTo>
                  <a:pt x="106019" y="938450"/>
                  <a:pt x="97553" y="924340"/>
                  <a:pt x="105314" y="975140"/>
                </a:cubicBezTo>
                <a:cubicBezTo>
                  <a:pt x="113075" y="1025940"/>
                  <a:pt x="141297" y="1174106"/>
                  <a:pt x="143414" y="1186806"/>
                </a:cubicBezTo>
                <a:cubicBezTo>
                  <a:pt x="145531" y="1199506"/>
                  <a:pt x="141297" y="1141651"/>
                  <a:pt x="118014" y="1051340"/>
                </a:cubicBezTo>
                <a:cubicBezTo>
                  <a:pt x="94731" y="961029"/>
                  <a:pt x="18531" y="742307"/>
                  <a:pt x="3714" y="644940"/>
                </a:cubicBezTo>
                <a:cubicBezTo>
                  <a:pt x="-11103" y="547573"/>
                  <a:pt x="22764" y="551807"/>
                  <a:pt x="29114" y="467140"/>
                </a:cubicBezTo>
                <a:cubicBezTo>
                  <a:pt x="35464" y="382473"/>
                  <a:pt x="25586" y="210318"/>
                  <a:pt x="41814" y="136940"/>
                </a:cubicBezTo>
                <a:cubicBezTo>
                  <a:pt x="58042" y="63562"/>
                  <a:pt x="132830" y="-23222"/>
                  <a:pt x="147647" y="570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: 図形 1095">
            <a:extLst>
              <a:ext uri="{FF2B5EF4-FFF2-40B4-BE49-F238E27FC236}">
                <a16:creationId xmlns:a16="http://schemas.microsoft.com/office/drawing/2014/main" id="{8C2F1CFE-46B2-47B8-B6C6-21789CBB6086}"/>
              </a:ext>
            </a:extLst>
          </p:cNvPr>
          <p:cNvSpPr/>
          <p:nvPr/>
        </p:nvSpPr>
        <p:spPr>
          <a:xfrm>
            <a:off x="4153693" y="2482342"/>
            <a:ext cx="247974" cy="1071555"/>
          </a:xfrm>
          <a:custGeom>
            <a:avLst/>
            <a:gdLst>
              <a:gd name="connsiteX0" fmla="*/ 168540 w 247974"/>
              <a:gd name="connsiteY0" fmla="*/ 6858 h 1071555"/>
              <a:gd name="connsiteX1" fmla="*/ 151607 w 247974"/>
              <a:gd name="connsiteY1" fmla="*/ 193125 h 1071555"/>
              <a:gd name="connsiteX2" fmla="*/ 88107 w 247974"/>
              <a:gd name="connsiteY2" fmla="*/ 375158 h 1071555"/>
              <a:gd name="connsiteX3" fmla="*/ 138907 w 247974"/>
              <a:gd name="connsiteY3" fmla="*/ 607991 h 1071555"/>
              <a:gd name="connsiteX4" fmla="*/ 181240 w 247974"/>
              <a:gd name="connsiteY4" fmla="*/ 811191 h 1071555"/>
              <a:gd name="connsiteX5" fmla="*/ 236274 w 247974"/>
              <a:gd name="connsiteY5" fmla="*/ 1039791 h 1071555"/>
              <a:gd name="connsiteX6" fmla="*/ 240507 w 247974"/>
              <a:gd name="connsiteY6" fmla="*/ 1056725 h 1071555"/>
              <a:gd name="connsiteX7" fmla="*/ 151607 w 247974"/>
              <a:gd name="connsiteY7" fmla="*/ 917025 h 1071555"/>
              <a:gd name="connsiteX8" fmla="*/ 16140 w 247974"/>
              <a:gd name="connsiteY8" fmla="*/ 671491 h 1071555"/>
              <a:gd name="connsiteX9" fmla="*/ 11907 w 247974"/>
              <a:gd name="connsiteY9" fmla="*/ 451358 h 1071555"/>
              <a:gd name="connsiteX10" fmla="*/ 100807 w 247974"/>
              <a:gd name="connsiteY10" fmla="*/ 184658 h 1071555"/>
              <a:gd name="connsiteX11" fmla="*/ 100807 w 247974"/>
              <a:gd name="connsiteY11" fmla="*/ 57658 h 1071555"/>
              <a:gd name="connsiteX12" fmla="*/ 168540 w 247974"/>
              <a:gd name="connsiteY12" fmla="*/ 6858 h 1071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7974" h="1071555">
                <a:moveTo>
                  <a:pt x="168540" y="6858"/>
                </a:moveTo>
                <a:cubicBezTo>
                  <a:pt x="177007" y="29436"/>
                  <a:pt x="165012" y="131742"/>
                  <a:pt x="151607" y="193125"/>
                </a:cubicBezTo>
                <a:cubicBezTo>
                  <a:pt x="138201" y="254508"/>
                  <a:pt x="90224" y="306014"/>
                  <a:pt x="88107" y="375158"/>
                </a:cubicBezTo>
                <a:cubicBezTo>
                  <a:pt x="85990" y="444302"/>
                  <a:pt x="123385" y="535319"/>
                  <a:pt x="138907" y="607991"/>
                </a:cubicBezTo>
                <a:cubicBezTo>
                  <a:pt x="154429" y="680663"/>
                  <a:pt x="165012" y="739224"/>
                  <a:pt x="181240" y="811191"/>
                </a:cubicBezTo>
                <a:cubicBezTo>
                  <a:pt x="197468" y="883158"/>
                  <a:pt x="236274" y="1039791"/>
                  <a:pt x="236274" y="1039791"/>
                </a:cubicBezTo>
                <a:cubicBezTo>
                  <a:pt x="246152" y="1080713"/>
                  <a:pt x="254618" y="1077186"/>
                  <a:pt x="240507" y="1056725"/>
                </a:cubicBezTo>
                <a:cubicBezTo>
                  <a:pt x="226396" y="1036264"/>
                  <a:pt x="189001" y="981231"/>
                  <a:pt x="151607" y="917025"/>
                </a:cubicBezTo>
                <a:cubicBezTo>
                  <a:pt x="114213" y="852819"/>
                  <a:pt x="39423" y="749102"/>
                  <a:pt x="16140" y="671491"/>
                </a:cubicBezTo>
                <a:cubicBezTo>
                  <a:pt x="-7143" y="593880"/>
                  <a:pt x="-2204" y="532497"/>
                  <a:pt x="11907" y="451358"/>
                </a:cubicBezTo>
                <a:cubicBezTo>
                  <a:pt x="26018" y="370219"/>
                  <a:pt x="85990" y="250275"/>
                  <a:pt x="100807" y="184658"/>
                </a:cubicBezTo>
                <a:cubicBezTo>
                  <a:pt x="115624" y="119041"/>
                  <a:pt x="92340" y="93641"/>
                  <a:pt x="100807" y="57658"/>
                </a:cubicBezTo>
                <a:cubicBezTo>
                  <a:pt x="109274" y="21675"/>
                  <a:pt x="160073" y="-15720"/>
                  <a:pt x="168540" y="685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: 図形 1096">
            <a:extLst>
              <a:ext uri="{FF2B5EF4-FFF2-40B4-BE49-F238E27FC236}">
                <a16:creationId xmlns:a16="http://schemas.microsoft.com/office/drawing/2014/main" id="{F95AAFC7-4695-44BD-8601-3D928BA474C3}"/>
              </a:ext>
            </a:extLst>
          </p:cNvPr>
          <p:cNvSpPr/>
          <p:nvPr/>
        </p:nvSpPr>
        <p:spPr>
          <a:xfrm>
            <a:off x="4295324" y="3403211"/>
            <a:ext cx="231022" cy="622768"/>
          </a:xfrm>
          <a:custGeom>
            <a:avLst/>
            <a:gdLst>
              <a:gd name="connsiteX0" fmla="*/ 111576 w 231022"/>
              <a:gd name="connsiteY0" fmla="*/ 389 h 622768"/>
              <a:gd name="connsiteX1" fmla="*/ 69243 w 231022"/>
              <a:gd name="connsiteY1" fmla="*/ 262856 h 622768"/>
              <a:gd name="connsiteX2" fmla="*/ 175076 w 231022"/>
              <a:gd name="connsiteY2" fmla="*/ 491456 h 622768"/>
              <a:gd name="connsiteX3" fmla="*/ 230109 w 231022"/>
              <a:gd name="connsiteY3" fmla="*/ 622689 h 622768"/>
              <a:gd name="connsiteX4" fmla="*/ 132743 w 231022"/>
              <a:gd name="connsiteY4" fmla="*/ 508389 h 622768"/>
              <a:gd name="connsiteX5" fmla="*/ 43843 w 231022"/>
              <a:gd name="connsiteY5" fmla="*/ 360222 h 622768"/>
              <a:gd name="connsiteX6" fmla="*/ 1509 w 231022"/>
              <a:gd name="connsiteY6" fmla="*/ 207822 h 622768"/>
              <a:gd name="connsiteX7" fmla="*/ 111576 w 231022"/>
              <a:gd name="connsiteY7" fmla="*/ 389 h 62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022" h="622768">
                <a:moveTo>
                  <a:pt x="111576" y="389"/>
                </a:moveTo>
                <a:cubicBezTo>
                  <a:pt x="122865" y="9561"/>
                  <a:pt x="58660" y="181012"/>
                  <a:pt x="69243" y="262856"/>
                </a:cubicBezTo>
                <a:cubicBezTo>
                  <a:pt x="79826" y="344700"/>
                  <a:pt x="148265" y="431484"/>
                  <a:pt x="175076" y="491456"/>
                </a:cubicBezTo>
                <a:cubicBezTo>
                  <a:pt x="201887" y="551428"/>
                  <a:pt x="237165" y="619867"/>
                  <a:pt x="230109" y="622689"/>
                </a:cubicBezTo>
                <a:cubicBezTo>
                  <a:pt x="223053" y="625511"/>
                  <a:pt x="163787" y="552133"/>
                  <a:pt x="132743" y="508389"/>
                </a:cubicBezTo>
                <a:cubicBezTo>
                  <a:pt x="101699" y="464645"/>
                  <a:pt x="65715" y="410316"/>
                  <a:pt x="43843" y="360222"/>
                </a:cubicBezTo>
                <a:cubicBezTo>
                  <a:pt x="21971" y="310128"/>
                  <a:pt x="-6958" y="269205"/>
                  <a:pt x="1509" y="207822"/>
                </a:cubicBezTo>
                <a:cubicBezTo>
                  <a:pt x="9976" y="146439"/>
                  <a:pt x="100287" y="-8783"/>
                  <a:pt x="111576" y="38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: 図形 1098">
            <a:extLst>
              <a:ext uri="{FF2B5EF4-FFF2-40B4-BE49-F238E27FC236}">
                <a16:creationId xmlns:a16="http://schemas.microsoft.com/office/drawing/2014/main" id="{5ABD5AB7-35FC-4879-BF3C-6DFE2175D999}"/>
              </a:ext>
            </a:extLst>
          </p:cNvPr>
          <p:cNvSpPr/>
          <p:nvPr/>
        </p:nvSpPr>
        <p:spPr>
          <a:xfrm>
            <a:off x="4446588" y="2913705"/>
            <a:ext cx="82270" cy="215646"/>
          </a:xfrm>
          <a:custGeom>
            <a:avLst/>
            <a:gdLst>
              <a:gd name="connsiteX0" fmla="*/ 80962 w 82270"/>
              <a:gd name="connsiteY0" fmla="*/ 945 h 215646"/>
              <a:gd name="connsiteX1" fmla="*/ 68262 w 82270"/>
              <a:gd name="connsiteY1" fmla="*/ 88258 h 215646"/>
              <a:gd name="connsiteX2" fmla="*/ 38100 w 82270"/>
              <a:gd name="connsiteY2" fmla="*/ 170808 h 215646"/>
              <a:gd name="connsiteX3" fmla="*/ 0 w 82270"/>
              <a:gd name="connsiteY3" fmla="*/ 215258 h 215646"/>
              <a:gd name="connsiteX4" fmla="*/ 38100 w 82270"/>
              <a:gd name="connsiteY4" fmla="*/ 146995 h 215646"/>
              <a:gd name="connsiteX5" fmla="*/ 80962 w 82270"/>
              <a:gd name="connsiteY5" fmla="*/ 945 h 21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70" h="215646">
                <a:moveTo>
                  <a:pt x="80962" y="945"/>
                </a:moveTo>
                <a:cubicBezTo>
                  <a:pt x="85989" y="-8845"/>
                  <a:pt x="75406" y="59948"/>
                  <a:pt x="68262" y="88258"/>
                </a:cubicBezTo>
                <a:cubicBezTo>
                  <a:pt x="61118" y="116569"/>
                  <a:pt x="49477" y="149641"/>
                  <a:pt x="38100" y="170808"/>
                </a:cubicBezTo>
                <a:cubicBezTo>
                  <a:pt x="26723" y="191975"/>
                  <a:pt x="0" y="219227"/>
                  <a:pt x="0" y="215258"/>
                </a:cubicBezTo>
                <a:cubicBezTo>
                  <a:pt x="0" y="211289"/>
                  <a:pt x="25135" y="179010"/>
                  <a:pt x="38100" y="146995"/>
                </a:cubicBezTo>
                <a:cubicBezTo>
                  <a:pt x="51064" y="114980"/>
                  <a:pt x="75935" y="10735"/>
                  <a:pt x="80962" y="94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: 図形 1099">
            <a:extLst>
              <a:ext uri="{FF2B5EF4-FFF2-40B4-BE49-F238E27FC236}">
                <a16:creationId xmlns:a16="http://schemas.microsoft.com/office/drawing/2014/main" id="{A1E35554-5AD4-48F5-830D-75CEAE797D56}"/>
              </a:ext>
            </a:extLst>
          </p:cNvPr>
          <p:cNvSpPr/>
          <p:nvPr/>
        </p:nvSpPr>
        <p:spPr>
          <a:xfrm>
            <a:off x="4428985" y="3112846"/>
            <a:ext cx="53822" cy="443415"/>
          </a:xfrm>
          <a:custGeom>
            <a:avLst/>
            <a:gdLst>
              <a:gd name="connsiteX0" fmla="*/ 52528 w 53822"/>
              <a:gd name="connsiteY0" fmla="*/ 242 h 443415"/>
              <a:gd name="connsiteX1" fmla="*/ 38240 w 53822"/>
              <a:gd name="connsiteY1" fmla="*/ 93904 h 443415"/>
              <a:gd name="connsiteX2" fmla="*/ 16015 w 53822"/>
              <a:gd name="connsiteY2" fmla="*/ 298692 h 443415"/>
              <a:gd name="connsiteX3" fmla="*/ 35065 w 53822"/>
              <a:gd name="connsiteY3" fmla="*/ 441567 h 443415"/>
              <a:gd name="connsiteX4" fmla="*/ 6490 w 53822"/>
              <a:gd name="connsiteY4" fmla="*/ 370129 h 443415"/>
              <a:gd name="connsiteX5" fmla="*/ 1728 w 53822"/>
              <a:gd name="connsiteY5" fmla="*/ 230429 h 443415"/>
              <a:gd name="connsiteX6" fmla="*/ 140 w 53822"/>
              <a:gd name="connsiteY6" fmla="*/ 133592 h 443415"/>
              <a:gd name="connsiteX7" fmla="*/ 4903 w 53822"/>
              <a:gd name="connsiteY7" fmla="*/ 68504 h 443415"/>
              <a:gd name="connsiteX8" fmla="*/ 52528 w 53822"/>
              <a:gd name="connsiteY8" fmla="*/ 242 h 443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822" h="443415">
                <a:moveTo>
                  <a:pt x="52528" y="242"/>
                </a:moveTo>
                <a:cubicBezTo>
                  <a:pt x="58084" y="4475"/>
                  <a:pt x="44325" y="44162"/>
                  <a:pt x="38240" y="93904"/>
                </a:cubicBezTo>
                <a:cubicBezTo>
                  <a:pt x="32154" y="143646"/>
                  <a:pt x="16544" y="240748"/>
                  <a:pt x="16015" y="298692"/>
                </a:cubicBezTo>
                <a:cubicBezTo>
                  <a:pt x="15486" y="356636"/>
                  <a:pt x="36652" y="429661"/>
                  <a:pt x="35065" y="441567"/>
                </a:cubicBezTo>
                <a:cubicBezTo>
                  <a:pt x="33478" y="453473"/>
                  <a:pt x="12046" y="405319"/>
                  <a:pt x="6490" y="370129"/>
                </a:cubicBezTo>
                <a:cubicBezTo>
                  <a:pt x="934" y="334939"/>
                  <a:pt x="2786" y="269852"/>
                  <a:pt x="1728" y="230429"/>
                </a:cubicBezTo>
                <a:cubicBezTo>
                  <a:pt x="670" y="191006"/>
                  <a:pt x="-389" y="160579"/>
                  <a:pt x="140" y="133592"/>
                </a:cubicBezTo>
                <a:cubicBezTo>
                  <a:pt x="669" y="106605"/>
                  <a:pt x="-1712" y="88612"/>
                  <a:pt x="4903" y="68504"/>
                </a:cubicBezTo>
                <a:cubicBezTo>
                  <a:pt x="11518" y="48396"/>
                  <a:pt x="46972" y="-3991"/>
                  <a:pt x="52528" y="24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: 図形 1100">
            <a:extLst>
              <a:ext uri="{FF2B5EF4-FFF2-40B4-BE49-F238E27FC236}">
                <a16:creationId xmlns:a16="http://schemas.microsoft.com/office/drawing/2014/main" id="{8C3F6D00-4050-4C5E-8F6C-A18974CC889F}"/>
              </a:ext>
            </a:extLst>
          </p:cNvPr>
          <p:cNvSpPr/>
          <p:nvPr/>
        </p:nvSpPr>
        <p:spPr>
          <a:xfrm>
            <a:off x="4454492" y="3527255"/>
            <a:ext cx="96487" cy="424779"/>
          </a:xfrm>
          <a:custGeom>
            <a:avLst/>
            <a:gdLst>
              <a:gd name="connsiteX0" fmla="*/ 11146 w 96487"/>
              <a:gd name="connsiteY0" fmla="*/ 170 h 424779"/>
              <a:gd name="connsiteX1" fmla="*/ 11146 w 96487"/>
              <a:gd name="connsiteY1" fmla="*/ 77958 h 424779"/>
              <a:gd name="connsiteX2" fmla="*/ 14321 w 96487"/>
              <a:gd name="connsiteY2" fmla="*/ 143045 h 424779"/>
              <a:gd name="connsiteX3" fmla="*/ 95283 w 96487"/>
              <a:gd name="connsiteY3" fmla="*/ 416095 h 424779"/>
              <a:gd name="connsiteX4" fmla="*/ 58771 w 96487"/>
              <a:gd name="connsiteY4" fmla="*/ 333545 h 424779"/>
              <a:gd name="connsiteX5" fmla="*/ 3208 w 96487"/>
              <a:gd name="connsiteY5" fmla="*/ 100183 h 424779"/>
              <a:gd name="connsiteX6" fmla="*/ 11146 w 96487"/>
              <a:gd name="connsiteY6" fmla="*/ 170 h 424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487" h="424779">
                <a:moveTo>
                  <a:pt x="11146" y="170"/>
                </a:moveTo>
                <a:cubicBezTo>
                  <a:pt x="12469" y="-3534"/>
                  <a:pt x="10617" y="54146"/>
                  <a:pt x="11146" y="77958"/>
                </a:cubicBezTo>
                <a:cubicBezTo>
                  <a:pt x="11675" y="101770"/>
                  <a:pt x="298" y="86689"/>
                  <a:pt x="14321" y="143045"/>
                </a:cubicBezTo>
                <a:cubicBezTo>
                  <a:pt x="28344" y="199401"/>
                  <a:pt x="87875" y="384345"/>
                  <a:pt x="95283" y="416095"/>
                </a:cubicBezTo>
                <a:cubicBezTo>
                  <a:pt x="102691" y="447845"/>
                  <a:pt x="74117" y="386197"/>
                  <a:pt x="58771" y="333545"/>
                </a:cubicBezTo>
                <a:cubicBezTo>
                  <a:pt x="43425" y="280893"/>
                  <a:pt x="13262" y="150189"/>
                  <a:pt x="3208" y="100183"/>
                </a:cubicBezTo>
                <a:cubicBezTo>
                  <a:pt x="-6846" y="50177"/>
                  <a:pt x="9823" y="3874"/>
                  <a:pt x="11146" y="17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: 図形 1101">
            <a:extLst>
              <a:ext uri="{FF2B5EF4-FFF2-40B4-BE49-F238E27FC236}">
                <a16:creationId xmlns:a16="http://schemas.microsoft.com/office/drawing/2014/main" id="{668F99FF-3EDE-4AA9-B526-12DE7C24A4DA}"/>
              </a:ext>
            </a:extLst>
          </p:cNvPr>
          <p:cNvSpPr/>
          <p:nvPr/>
        </p:nvSpPr>
        <p:spPr>
          <a:xfrm>
            <a:off x="4534698" y="3870594"/>
            <a:ext cx="226836" cy="526353"/>
          </a:xfrm>
          <a:custGeom>
            <a:avLst/>
            <a:gdLst>
              <a:gd name="connsiteX0" fmla="*/ 790 w 226836"/>
              <a:gd name="connsiteY0" fmla="*/ 1319 h 526353"/>
              <a:gd name="connsiteX1" fmla="*/ 40477 w 226836"/>
              <a:gd name="connsiteY1" fmla="*/ 152131 h 526353"/>
              <a:gd name="connsiteX2" fmla="*/ 188115 w 226836"/>
              <a:gd name="connsiteY2" fmla="*/ 474394 h 526353"/>
              <a:gd name="connsiteX3" fmla="*/ 226215 w 226836"/>
              <a:gd name="connsiteY3" fmla="*/ 525194 h 526353"/>
              <a:gd name="connsiteX4" fmla="*/ 167477 w 226836"/>
              <a:gd name="connsiteY4" fmla="*/ 469631 h 526353"/>
              <a:gd name="connsiteX5" fmla="*/ 65877 w 226836"/>
              <a:gd name="connsiteY5" fmla="*/ 229919 h 526353"/>
              <a:gd name="connsiteX6" fmla="*/ 790 w 226836"/>
              <a:gd name="connsiteY6" fmla="*/ 1319 h 52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836" h="526353">
                <a:moveTo>
                  <a:pt x="790" y="1319"/>
                </a:moveTo>
                <a:cubicBezTo>
                  <a:pt x="-3443" y="-11646"/>
                  <a:pt x="9256" y="73285"/>
                  <a:pt x="40477" y="152131"/>
                </a:cubicBezTo>
                <a:cubicBezTo>
                  <a:pt x="71698" y="230977"/>
                  <a:pt x="157159" y="412217"/>
                  <a:pt x="188115" y="474394"/>
                </a:cubicBezTo>
                <a:cubicBezTo>
                  <a:pt x="219071" y="536571"/>
                  <a:pt x="229655" y="525988"/>
                  <a:pt x="226215" y="525194"/>
                </a:cubicBezTo>
                <a:cubicBezTo>
                  <a:pt x="222775" y="524400"/>
                  <a:pt x="194200" y="518843"/>
                  <a:pt x="167477" y="469631"/>
                </a:cubicBezTo>
                <a:cubicBezTo>
                  <a:pt x="140754" y="420419"/>
                  <a:pt x="97627" y="300827"/>
                  <a:pt x="65877" y="229919"/>
                </a:cubicBezTo>
                <a:cubicBezTo>
                  <a:pt x="34127" y="159011"/>
                  <a:pt x="5023" y="14284"/>
                  <a:pt x="790" y="131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: 図形 1102">
            <a:extLst>
              <a:ext uri="{FF2B5EF4-FFF2-40B4-BE49-F238E27FC236}">
                <a16:creationId xmlns:a16="http://schemas.microsoft.com/office/drawing/2014/main" id="{BEC30BA9-1E05-4A21-B5B3-2FDD41594D02}"/>
              </a:ext>
            </a:extLst>
          </p:cNvPr>
          <p:cNvSpPr/>
          <p:nvPr/>
        </p:nvSpPr>
        <p:spPr>
          <a:xfrm>
            <a:off x="4757856" y="4385424"/>
            <a:ext cx="267772" cy="222027"/>
          </a:xfrm>
          <a:custGeom>
            <a:avLst/>
            <a:gdLst>
              <a:gd name="connsiteX0" fmla="*/ 411 w 267772"/>
              <a:gd name="connsiteY0" fmla="*/ 309 h 222027"/>
              <a:gd name="connsiteX1" fmla="*/ 53327 w 267772"/>
              <a:gd name="connsiteY1" fmla="*/ 51109 h 222027"/>
              <a:gd name="connsiteX2" fmla="*/ 197261 w 267772"/>
              <a:gd name="connsiteY2" fmla="*/ 188693 h 222027"/>
              <a:gd name="connsiteX3" fmla="*/ 267111 w 267772"/>
              <a:gd name="connsiteY3" fmla="*/ 220443 h 222027"/>
              <a:gd name="connsiteX4" fmla="*/ 159161 w 267772"/>
              <a:gd name="connsiteY4" fmla="*/ 154826 h 222027"/>
              <a:gd name="connsiteX5" fmla="*/ 36394 w 267772"/>
              <a:gd name="connsiteY5" fmla="*/ 80743 h 222027"/>
              <a:gd name="connsiteX6" fmla="*/ 411 w 267772"/>
              <a:gd name="connsiteY6" fmla="*/ 309 h 222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772" h="222027">
                <a:moveTo>
                  <a:pt x="411" y="309"/>
                </a:moveTo>
                <a:cubicBezTo>
                  <a:pt x="3233" y="-4630"/>
                  <a:pt x="53327" y="51109"/>
                  <a:pt x="53327" y="51109"/>
                </a:cubicBezTo>
                <a:cubicBezTo>
                  <a:pt x="86135" y="82506"/>
                  <a:pt x="161630" y="160471"/>
                  <a:pt x="197261" y="188693"/>
                </a:cubicBezTo>
                <a:cubicBezTo>
                  <a:pt x="232892" y="216915"/>
                  <a:pt x="273461" y="226087"/>
                  <a:pt x="267111" y="220443"/>
                </a:cubicBezTo>
                <a:cubicBezTo>
                  <a:pt x="260761" y="214799"/>
                  <a:pt x="159161" y="154826"/>
                  <a:pt x="159161" y="154826"/>
                </a:cubicBezTo>
                <a:cubicBezTo>
                  <a:pt x="120708" y="131543"/>
                  <a:pt x="63558" y="102615"/>
                  <a:pt x="36394" y="80743"/>
                </a:cubicBezTo>
                <a:cubicBezTo>
                  <a:pt x="9230" y="58871"/>
                  <a:pt x="-2411" y="5248"/>
                  <a:pt x="411" y="30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: 図形 1103">
            <a:extLst>
              <a:ext uri="{FF2B5EF4-FFF2-40B4-BE49-F238E27FC236}">
                <a16:creationId xmlns:a16="http://schemas.microsoft.com/office/drawing/2014/main" id="{370794A8-0AD8-4146-BE0E-33DE39286BF1}"/>
              </a:ext>
            </a:extLst>
          </p:cNvPr>
          <p:cNvSpPr/>
          <p:nvPr/>
        </p:nvSpPr>
        <p:spPr>
          <a:xfrm>
            <a:off x="5029095" y="4605867"/>
            <a:ext cx="368629" cy="207450"/>
          </a:xfrm>
          <a:custGeom>
            <a:avLst/>
            <a:gdLst>
              <a:gd name="connsiteX0" fmla="*/ 105 w 368629"/>
              <a:gd name="connsiteY0" fmla="*/ 0 h 207450"/>
              <a:gd name="connsiteX1" fmla="*/ 86888 w 368629"/>
              <a:gd name="connsiteY1" fmla="*/ 67733 h 207450"/>
              <a:gd name="connsiteX2" fmla="*/ 211772 w 368629"/>
              <a:gd name="connsiteY2" fmla="*/ 131233 h 207450"/>
              <a:gd name="connsiteX3" fmla="*/ 368405 w 368629"/>
              <a:gd name="connsiteY3" fmla="*/ 207433 h 207450"/>
              <a:gd name="connsiteX4" fmla="*/ 175788 w 368629"/>
              <a:gd name="connsiteY4" fmla="*/ 137583 h 207450"/>
              <a:gd name="connsiteX5" fmla="*/ 103822 w 368629"/>
              <a:gd name="connsiteY5" fmla="*/ 67733 h 207450"/>
              <a:gd name="connsiteX6" fmla="*/ 105 w 368629"/>
              <a:gd name="connsiteY6" fmla="*/ 0 h 20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629" h="207450">
                <a:moveTo>
                  <a:pt x="105" y="0"/>
                </a:moveTo>
                <a:cubicBezTo>
                  <a:pt x="-2717" y="0"/>
                  <a:pt x="51610" y="45861"/>
                  <a:pt x="86888" y="67733"/>
                </a:cubicBezTo>
                <a:cubicBezTo>
                  <a:pt x="122166" y="89605"/>
                  <a:pt x="211772" y="131233"/>
                  <a:pt x="211772" y="131233"/>
                </a:cubicBezTo>
                <a:cubicBezTo>
                  <a:pt x="258691" y="154516"/>
                  <a:pt x="374402" y="206375"/>
                  <a:pt x="368405" y="207433"/>
                </a:cubicBezTo>
                <a:cubicBezTo>
                  <a:pt x="362408" y="208491"/>
                  <a:pt x="219885" y="160866"/>
                  <a:pt x="175788" y="137583"/>
                </a:cubicBezTo>
                <a:cubicBezTo>
                  <a:pt x="131691" y="114300"/>
                  <a:pt x="132397" y="88194"/>
                  <a:pt x="103822" y="67733"/>
                </a:cubicBezTo>
                <a:cubicBezTo>
                  <a:pt x="75247" y="47272"/>
                  <a:pt x="2927" y="0"/>
                  <a:pt x="105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: 図形 1104">
            <a:extLst>
              <a:ext uri="{FF2B5EF4-FFF2-40B4-BE49-F238E27FC236}">
                <a16:creationId xmlns:a16="http://schemas.microsoft.com/office/drawing/2014/main" id="{1DAD33C0-7992-4845-B323-8911D1E44C4B}"/>
              </a:ext>
            </a:extLst>
          </p:cNvPr>
          <p:cNvSpPr/>
          <p:nvPr/>
        </p:nvSpPr>
        <p:spPr>
          <a:xfrm>
            <a:off x="4841929" y="4531078"/>
            <a:ext cx="1297261" cy="511645"/>
          </a:xfrm>
          <a:custGeom>
            <a:avLst/>
            <a:gdLst>
              <a:gd name="connsiteX0" fmla="*/ 11059 w 1297261"/>
              <a:gd name="connsiteY0" fmla="*/ 2822 h 511645"/>
              <a:gd name="connsiteX1" fmla="*/ 295221 w 1297261"/>
              <a:gd name="connsiteY1" fmla="*/ 217135 h 511645"/>
              <a:gd name="connsiteX2" fmla="*/ 661934 w 1297261"/>
              <a:gd name="connsiteY2" fmla="*/ 366360 h 511645"/>
              <a:gd name="connsiteX3" fmla="*/ 723846 w 1297261"/>
              <a:gd name="connsiteY3" fmla="*/ 452085 h 511645"/>
              <a:gd name="connsiteX4" fmla="*/ 1082621 w 1297261"/>
              <a:gd name="connsiteY4" fmla="*/ 494947 h 511645"/>
              <a:gd name="connsiteX5" fmla="*/ 1150884 w 1297261"/>
              <a:gd name="connsiteY5" fmla="*/ 510822 h 511645"/>
              <a:gd name="connsiteX6" fmla="*/ 1230259 w 1297261"/>
              <a:gd name="connsiteY6" fmla="*/ 501297 h 511645"/>
              <a:gd name="connsiteX7" fmla="*/ 1260421 w 1297261"/>
              <a:gd name="connsiteY7" fmla="*/ 434622 h 511645"/>
              <a:gd name="connsiteX8" fmla="*/ 687334 w 1297261"/>
              <a:gd name="connsiteY8" fmla="*/ 382235 h 511645"/>
              <a:gd name="connsiteX9" fmla="*/ 11059 w 1297261"/>
              <a:gd name="connsiteY9" fmla="*/ 2822 h 511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7261" h="511645">
                <a:moveTo>
                  <a:pt x="11059" y="2822"/>
                </a:moveTo>
                <a:cubicBezTo>
                  <a:pt x="-54293" y="-24695"/>
                  <a:pt x="186742" y="156545"/>
                  <a:pt x="295221" y="217135"/>
                </a:cubicBezTo>
                <a:cubicBezTo>
                  <a:pt x="403700" y="277725"/>
                  <a:pt x="590497" y="327202"/>
                  <a:pt x="661934" y="366360"/>
                </a:cubicBezTo>
                <a:cubicBezTo>
                  <a:pt x="733371" y="405518"/>
                  <a:pt x="653732" y="430654"/>
                  <a:pt x="723846" y="452085"/>
                </a:cubicBezTo>
                <a:cubicBezTo>
                  <a:pt x="793961" y="473516"/>
                  <a:pt x="1011448" y="485158"/>
                  <a:pt x="1082621" y="494947"/>
                </a:cubicBezTo>
                <a:cubicBezTo>
                  <a:pt x="1153794" y="504736"/>
                  <a:pt x="1126278" y="509764"/>
                  <a:pt x="1150884" y="510822"/>
                </a:cubicBezTo>
                <a:cubicBezTo>
                  <a:pt x="1175490" y="511880"/>
                  <a:pt x="1212003" y="513997"/>
                  <a:pt x="1230259" y="501297"/>
                </a:cubicBezTo>
                <a:cubicBezTo>
                  <a:pt x="1248515" y="488597"/>
                  <a:pt x="1350908" y="454466"/>
                  <a:pt x="1260421" y="434622"/>
                </a:cubicBezTo>
                <a:cubicBezTo>
                  <a:pt x="1169934" y="414778"/>
                  <a:pt x="897148" y="455789"/>
                  <a:pt x="687334" y="382235"/>
                </a:cubicBezTo>
                <a:cubicBezTo>
                  <a:pt x="477520" y="308681"/>
                  <a:pt x="76411" y="30339"/>
                  <a:pt x="11059" y="2822"/>
                </a:cubicBezTo>
                <a:close/>
              </a:path>
            </a:pathLst>
          </a:cu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: 図形 1105">
            <a:extLst>
              <a:ext uri="{FF2B5EF4-FFF2-40B4-BE49-F238E27FC236}">
                <a16:creationId xmlns:a16="http://schemas.microsoft.com/office/drawing/2014/main" id="{8D61CA91-1768-4B8A-A076-8A4E649D726A}"/>
              </a:ext>
            </a:extLst>
          </p:cNvPr>
          <p:cNvSpPr/>
          <p:nvPr/>
        </p:nvSpPr>
        <p:spPr>
          <a:xfrm>
            <a:off x="4191000" y="4064000"/>
            <a:ext cx="449400" cy="2802467"/>
          </a:xfrm>
          <a:custGeom>
            <a:avLst/>
            <a:gdLst>
              <a:gd name="connsiteX0" fmla="*/ 355600 w 449400"/>
              <a:gd name="connsiteY0" fmla="*/ 0 h 2802467"/>
              <a:gd name="connsiteX1" fmla="*/ 448733 w 449400"/>
              <a:gd name="connsiteY1" fmla="*/ 711200 h 2802467"/>
              <a:gd name="connsiteX2" fmla="*/ 313267 w 449400"/>
              <a:gd name="connsiteY2" fmla="*/ 1676400 h 2802467"/>
              <a:gd name="connsiteX3" fmla="*/ 203200 w 449400"/>
              <a:gd name="connsiteY3" fmla="*/ 2252133 h 2802467"/>
              <a:gd name="connsiteX4" fmla="*/ 0 w 449400"/>
              <a:gd name="connsiteY4" fmla="*/ 2802467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400" h="2802467">
                <a:moveTo>
                  <a:pt x="355600" y="0"/>
                </a:moveTo>
                <a:cubicBezTo>
                  <a:pt x="405694" y="215900"/>
                  <a:pt x="455789" y="431800"/>
                  <a:pt x="448733" y="711200"/>
                </a:cubicBezTo>
                <a:cubicBezTo>
                  <a:pt x="441677" y="990600"/>
                  <a:pt x="354189" y="1419578"/>
                  <a:pt x="313267" y="1676400"/>
                </a:cubicBezTo>
                <a:cubicBezTo>
                  <a:pt x="272345" y="1933222"/>
                  <a:pt x="255411" y="2064455"/>
                  <a:pt x="203200" y="2252133"/>
                </a:cubicBezTo>
                <a:cubicBezTo>
                  <a:pt x="150989" y="2439811"/>
                  <a:pt x="75494" y="2621139"/>
                  <a:pt x="0" y="2802467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: 図形 1106">
            <a:extLst>
              <a:ext uri="{FF2B5EF4-FFF2-40B4-BE49-F238E27FC236}">
                <a16:creationId xmlns:a16="http://schemas.microsoft.com/office/drawing/2014/main" id="{2FB2EE58-B0C5-4CAA-96E9-6BE6E4B5454E}"/>
              </a:ext>
            </a:extLst>
          </p:cNvPr>
          <p:cNvSpPr/>
          <p:nvPr/>
        </p:nvSpPr>
        <p:spPr>
          <a:xfrm>
            <a:off x="3619153" y="2990712"/>
            <a:ext cx="548883" cy="2452674"/>
          </a:xfrm>
          <a:custGeom>
            <a:avLst/>
            <a:gdLst>
              <a:gd name="connsiteX0" fmla="*/ 527397 w 548883"/>
              <a:gd name="connsiteY0" fmla="*/ 138 h 2452674"/>
              <a:gd name="connsiteX1" fmla="*/ 241647 w 548883"/>
              <a:gd name="connsiteY1" fmla="*/ 558938 h 2452674"/>
              <a:gd name="connsiteX2" fmla="*/ 63847 w 548883"/>
              <a:gd name="connsiteY2" fmla="*/ 1117738 h 2452674"/>
              <a:gd name="connsiteX3" fmla="*/ 13047 w 548883"/>
              <a:gd name="connsiteY3" fmla="*/ 1657488 h 2452674"/>
              <a:gd name="connsiteX4" fmla="*/ 286097 w 548883"/>
              <a:gd name="connsiteY4" fmla="*/ 2425838 h 2452674"/>
              <a:gd name="connsiteX5" fmla="*/ 254347 w 548883"/>
              <a:gd name="connsiteY5" fmla="*/ 2235338 h 2452674"/>
              <a:gd name="connsiteX6" fmla="*/ 267047 w 548883"/>
              <a:gd name="connsiteY6" fmla="*/ 1822588 h 2452674"/>
              <a:gd name="connsiteX7" fmla="*/ 171797 w 548883"/>
              <a:gd name="connsiteY7" fmla="*/ 1346338 h 2452674"/>
              <a:gd name="connsiteX8" fmla="*/ 489297 w 548883"/>
              <a:gd name="connsiteY8" fmla="*/ 609738 h 2452674"/>
              <a:gd name="connsiteX9" fmla="*/ 527397 w 548883"/>
              <a:gd name="connsiteY9" fmla="*/ 138 h 2452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8883" h="2452674">
                <a:moveTo>
                  <a:pt x="527397" y="138"/>
                </a:moveTo>
                <a:cubicBezTo>
                  <a:pt x="486122" y="-8329"/>
                  <a:pt x="318905" y="372671"/>
                  <a:pt x="241647" y="558938"/>
                </a:cubicBezTo>
                <a:cubicBezTo>
                  <a:pt x="164389" y="745205"/>
                  <a:pt x="101947" y="934646"/>
                  <a:pt x="63847" y="1117738"/>
                </a:cubicBezTo>
                <a:cubicBezTo>
                  <a:pt x="25747" y="1300830"/>
                  <a:pt x="-23995" y="1439471"/>
                  <a:pt x="13047" y="1657488"/>
                </a:cubicBezTo>
                <a:cubicBezTo>
                  <a:pt x="50089" y="1875505"/>
                  <a:pt x="245880" y="2329530"/>
                  <a:pt x="286097" y="2425838"/>
                </a:cubicBezTo>
                <a:cubicBezTo>
                  <a:pt x="326314" y="2522146"/>
                  <a:pt x="257522" y="2335880"/>
                  <a:pt x="254347" y="2235338"/>
                </a:cubicBezTo>
                <a:cubicBezTo>
                  <a:pt x="251172" y="2134796"/>
                  <a:pt x="280805" y="1970755"/>
                  <a:pt x="267047" y="1822588"/>
                </a:cubicBezTo>
                <a:cubicBezTo>
                  <a:pt x="253289" y="1674421"/>
                  <a:pt x="134755" y="1548480"/>
                  <a:pt x="171797" y="1346338"/>
                </a:cubicBezTo>
                <a:cubicBezTo>
                  <a:pt x="208839" y="1144196"/>
                  <a:pt x="431089" y="828813"/>
                  <a:pt x="489297" y="609738"/>
                </a:cubicBezTo>
                <a:cubicBezTo>
                  <a:pt x="547505" y="390663"/>
                  <a:pt x="568672" y="8605"/>
                  <a:pt x="527397" y="13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: 図形 1107">
            <a:extLst>
              <a:ext uri="{FF2B5EF4-FFF2-40B4-BE49-F238E27FC236}">
                <a16:creationId xmlns:a16="http://schemas.microsoft.com/office/drawing/2014/main" id="{35D7C723-49D5-488C-9647-54C4A98838D8}"/>
              </a:ext>
            </a:extLst>
          </p:cNvPr>
          <p:cNvSpPr/>
          <p:nvPr/>
        </p:nvSpPr>
        <p:spPr>
          <a:xfrm>
            <a:off x="4190972" y="3415832"/>
            <a:ext cx="436531" cy="1636256"/>
          </a:xfrm>
          <a:custGeom>
            <a:avLst/>
            <a:gdLst>
              <a:gd name="connsiteX0" fmla="*/ 203228 w 436531"/>
              <a:gd name="connsiteY0" fmla="*/ 468 h 1636256"/>
              <a:gd name="connsiteX1" fmla="*/ 254028 w 436531"/>
              <a:gd name="connsiteY1" fmla="*/ 571968 h 1636256"/>
              <a:gd name="connsiteX2" fmla="*/ 342928 w 436531"/>
              <a:gd name="connsiteY2" fmla="*/ 1060918 h 1636256"/>
              <a:gd name="connsiteX3" fmla="*/ 419128 w 436531"/>
              <a:gd name="connsiteY3" fmla="*/ 1264118 h 1636256"/>
              <a:gd name="connsiteX4" fmla="*/ 419128 w 436531"/>
              <a:gd name="connsiteY4" fmla="*/ 1619718 h 1636256"/>
              <a:gd name="connsiteX5" fmla="*/ 419128 w 436531"/>
              <a:gd name="connsiteY5" fmla="*/ 1511768 h 1636256"/>
              <a:gd name="connsiteX6" fmla="*/ 184178 w 436531"/>
              <a:gd name="connsiteY6" fmla="*/ 940268 h 1636256"/>
              <a:gd name="connsiteX7" fmla="*/ 28 w 436531"/>
              <a:gd name="connsiteY7" fmla="*/ 483068 h 1636256"/>
              <a:gd name="connsiteX8" fmla="*/ 203228 w 436531"/>
              <a:gd name="connsiteY8" fmla="*/ 468 h 1636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6531" h="1636256">
                <a:moveTo>
                  <a:pt x="203228" y="468"/>
                </a:moveTo>
                <a:cubicBezTo>
                  <a:pt x="245561" y="15285"/>
                  <a:pt x="230745" y="395226"/>
                  <a:pt x="254028" y="571968"/>
                </a:cubicBezTo>
                <a:cubicBezTo>
                  <a:pt x="277311" y="748710"/>
                  <a:pt x="315411" y="945560"/>
                  <a:pt x="342928" y="1060918"/>
                </a:cubicBezTo>
                <a:cubicBezTo>
                  <a:pt x="370445" y="1176276"/>
                  <a:pt x="406428" y="1170985"/>
                  <a:pt x="419128" y="1264118"/>
                </a:cubicBezTo>
                <a:cubicBezTo>
                  <a:pt x="431828" y="1357251"/>
                  <a:pt x="419128" y="1619718"/>
                  <a:pt x="419128" y="1619718"/>
                </a:cubicBezTo>
                <a:cubicBezTo>
                  <a:pt x="419128" y="1660993"/>
                  <a:pt x="458286" y="1625010"/>
                  <a:pt x="419128" y="1511768"/>
                </a:cubicBezTo>
                <a:cubicBezTo>
                  <a:pt x="379970" y="1398526"/>
                  <a:pt x="254028" y="1111718"/>
                  <a:pt x="184178" y="940268"/>
                </a:cubicBezTo>
                <a:cubicBezTo>
                  <a:pt x="114328" y="768818"/>
                  <a:pt x="-2089" y="639701"/>
                  <a:pt x="28" y="483068"/>
                </a:cubicBezTo>
                <a:cubicBezTo>
                  <a:pt x="2145" y="326435"/>
                  <a:pt x="160895" y="-14349"/>
                  <a:pt x="203228" y="46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: 図形 1108">
            <a:extLst>
              <a:ext uri="{FF2B5EF4-FFF2-40B4-BE49-F238E27FC236}">
                <a16:creationId xmlns:a16="http://schemas.microsoft.com/office/drawing/2014/main" id="{0420A20E-0CD5-4FDF-900E-B0E4E487B212}"/>
              </a:ext>
            </a:extLst>
          </p:cNvPr>
          <p:cNvSpPr/>
          <p:nvPr/>
        </p:nvSpPr>
        <p:spPr>
          <a:xfrm>
            <a:off x="3961842" y="3400020"/>
            <a:ext cx="457771" cy="2099182"/>
          </a:xfrm>
          <a:custGeom>
            <a:avLst/>
            <a:gdLst>
              <a:gd name="connsiteX0" fmla="*/ 146608 w 457771"/>
              <a:gd name="connsiteY0" fmla="*/ 9930 h 2099182"/>
              <a:gd name="connsiteX1" fmla="*/ 19608 w 457771"/>
              <a:gd name="connsiteY1" fmla="*/ 676680 h 2099182"/>
              <a:gd name="connsiteX2" fmla="*/ 19608 w 457771"/>
              <a:gd name="connsiteY2" fmla="*/ 1083080 h 2099182"/>
              <a:gd name="connsiteX3" fmla="*/ 203758 w 457771"/>
              <a:gd name="connsiteY3" fmla="*/ 1584730 h 2099182"/>
              <a:gd name="connsiteX4" fmla="*/ 356158 w 457771"/>
              <a:gd name="connsiteY4" fmla="*/ 2099080 h 2099182"/>
              <a:gd name="connsiteX5" fmla="*/ 457758 w 457771"/>
              <a:gd name="connsiteY5" fmla="*/ 1622830 h 2099182"/>
              <a:gd name="connsiteX6" fmla="*/ 362508 w 457771"/>
              <a:gd name="connsiteY6" fmla="*/ 937030 h 2099182"/>
              <a:gd name="connsiteX7" fmla="*/ 241858 w 457771"/>
              <a:gd name="connsiteY7" fmla="*/ 321080 h 2099182"/>
              <a:gd name="connsiteX8" fmla="*/ 146608 w 457771"/>
              <a:gd name="connsiteY8" fmla="*/ 9930 h 209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771" h="2099182">
                <a:moveTo>
                  <a:pt x="146608" y="9930"/>
                </a:moveTo>
                <a:cubicBezTo>
                  <a:pt x="109566" y="69197"/>
                  <a:pt x="40775" y="497822"/>
                  <a:pt x="19608" y="676680"/>
                </a:cubicBezTo>
                <a:cubicBezTo>
                  <a:pt x="-1559" y="855538"/>
                  <a:pt x="-11084" y="931738"/>
                  <a:pt x="19608" y="1083080"/>
                </a:cubicBezTo>
                <a:cubicBezTo>
                  <a:pt x="50300" y="1234422"/>
                  <a:pt x="147666" y="1415397"/>
                  <a:pt x="203758" y="1584730"/>
                </a:cubicBezTo>
                <a:cubicBezTo>
                  <a:pt x="259850" y="1754063"/>
                  <a:pt x="313825" y="2092730"/>
                  <a:pt x="356158" y="2099080"/>
                </a:cubicBezTo>
                <a:cubicBezTo>
                  <a:pt x="398491" y="2105430"/>
                  <a:pt x="456700" y="1816505"/>
                  <a:pt x="457758" y="1622830"/>
                </a:cubicBezTo>
                <a:cubicBezTo>
                  <a:pt x="458816" y="1429155"/>
                  <a:pt x="398491" y="1153988"/>
                  <a:pt x="362508" y="937030"/>
                </a:cubicBezTo>
                <a:cubicBezTo>
                  <a:pt x="326525" y="720072"/>
                  <a:pt x="281016" y="472422"/>
                  <a:pt x="241858" y="321080"/>
                </a:cubicBezTo>
                <a:cubicBezTo>
                  <a:pt x="202700" y="169738"/>
                  <a:pt x="183650" y="-49337"/>
                  <a:pt x="146608" y="993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: 図形 1109">
            <a:extLst>
              <a:ext uri="{FF2B5EF4-FFF2-40B4-BE49-F238E27FC236}">
                <a16:creationId xmlns:a16="http://schemas.microsoft.com/office/drawing/2014/main" id="{F835FDBB-436C-47BE-85D4-2E484594AE79}"/>
              </a:ext>
            </a:extLst>
          </p:cNvPr>
          <p:cNvSpPr/>
          <p:nvPr/>
        </p:nvSpPr>
        <p:spPr>
          <a:xfrm>
            <a:off x="3185644" y="4367331"/>
            <a:ext cx="783250" cy="1293350"/>
          </a:xfrm>
          <a:custGeom>
            <a:avLst/>
            <a:gdLst>
              <a:gd name="connsiteX0" fmla="*/ 783106 w 783250"/>
              <a:gd name="connsiteY0" fmla="*/ 7819 h 1293350"/>
              <a:gd name="connsiteX1" fmla="*/ 706906 w 783250"/>
              <a:gd name="connsiteY1" fmla="*/ 439619 h 1293350"/>
              <a:gd name="connsiteX2" fmla="*/ 548156 w 783250"/>
              <a:gd name="connsiteY2" fmla="*/ 801569 h 1293350"/>
              <a:gd name="connsiteX3" fmla="*/ 491006 w 783250"/>
              <a:gd name="connsiteY3" fmla="*/ 928569 h 1293350"/>
              <a:gd name="connsiteX4" fmla="*/ 332256 w 783250"/>
              <a:gd name="connsiteY4" fmla="*/ 1068269 h 1293350"/>
              <a:gd name="connsiteX5" fmla="*/ 2056 w 783250"/>
              <a:gd name="connsiteY5" fmla="*/ 1290519 h 1293350"/>
              <a:gd name="connsiteX6" fmla="*/ 503706 w 783250"/>
              <a:gd name="connsiteY6" fmla="*/ 1169869 h 1293350"/>
              <a:gd name="connsiteX7" fmla="*/ 719606 w 783250"/>
              <a:gd name="connsiteY7" fmla="*/ 833319 h 1293350"/>
              <a:gd name="connsiteX8" fmla="*/ 783106 w 783250"/>
              <a:gd name="connsiteY8" fmla="*/ 7819 h 129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3250" h="1293350">
                <a:moveTo>
                  <a:pt x="783106" y="7819"/>
                </a:moveTo>
                <a:cubicBezTo>
                  <a:pt x="780989" y="-57798"/>
                  <a:pt x="746064" y="307327"/>
                  <a:pt x="706906" y="439619"/>
                </a:cubicBezTo>
                <a:cubicBezTo>
                  <a:pt x="667748" y="571911"/>
                  <a:pt x="584139" y="720077"/>
                  <a:pt x="548156" y="801569"/>
                </a:cubicBezTo>
                <a:cubicBezTo>
                  <a:pt x="512173" y="883061"/>
                  <a:pt x="526989" y="884119"/>
                  <a:pt x="491006" y="928569"/>
                </a:cubicBezTo>
                <a:cubicBezTo>
                  <a:pt x="455023" y="973019"/>
                  <a:pt x="413748" y="1007944"/>
                  <a:pt x="332256" y="1068269"/>
                </a:cubicBezTo>
                <a:cubicBezTo>
                  <a:pt x="250764" y="1128594"/>
                  <a:pt x="-26519" y="1273586"/>
                  <a:pt x="2056" y="1290519"/>
                </a:cubicBezTo>
                <a:cubicBezTo>
                  <a:pt x="30631" y="1307452"/>
                  <a:pt x="384114" y="1246069"/>
                  <a:pt x="503706" y="1169869"/>
                </a:cubicBezTo>
                <a:cubicBezTo>
                  <a:pt x="623298" y="1093669"/>
                  <a:pt x="675156" y="1032286"/>
                  <a:pt x="719606" y="833319"/>
                </a:cubicBezTo>
                <a:cubicBezTo>
                  <a:pt x="764056" y="634352"/>
                  <a:pt x="785223" y="73436"/>
                  <a:pt x="783106" y="781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: 図形 1110">
            <a:extLst>
              <a:ext uri="{FF2B5EF4-FFF2-40B4-BE49-F238E27FC236}">
                <a16:creationId xmlns:a16="http://schemas.microsoft.com/office/drawing/2014/main" id="{1C754B06-46DD-4DF1-BD6B-8E6711682950}"/>
              </a:ext>
            </a:extLst>
          </p:cNvPr>
          <p:cNvSpPr/>
          <p:nvPr/>
        </p:nvSpPr>
        <p:spPr>
          <a:xfrm>
            <a:off x="4337499" y="4096604"/>
            <a:ext cx="758493" cy="2544565"/>
          </a:xfrm>
          <a:custGeom>
            <a:avLst/>
            <a:gdLst>
              <a:gd name="connsiteX0" fmla="*/ 234501 w 758493"/>
              <a:gd name="connsiteY0" fmla="*/ 18196 h 2544565"/>
              <a:gd name="connsiteX1" fmla="*/ 458021 w 758493"/>
              <a:gd name="connsiteY1" fmla="*/ 495716 h 2544565"/>
              <a:gd name="connsiteX2" fmla="*/ 488501 w 758493"/>
              <a:gd name="connsiteY2" fmla="*/ 1034196 h 2544565"/>
              <a:gd name="connsiteX3" fmla="*/ 463101 w 758493"/>
              <a:gd name="connsiteY3" fmla="*/ 1369476 h 2544565"/>
              <a:gd name="connsiteX4" fmla="*/ 585021 w 758493"/>
              <a:gd name="connsiteY4" fmla="*/ 1801276 h 2544565"/>
              <a:gd name="connsiteX5" fmla="*/ 757741 w 758493"/>
              <a:gd name="connsiteY5" fmla="*/ 2167036 h 2544565"/>
              <a:gd name="connsiteX6" fmla="*/ 630741 w 758493"/>
              <a:gd name="connsiteY6" fmla="*/ 2294036 h 2544565"/>
              <a:gd name="connsiteX7" fmla="*/ 254821 w 758493"/>
              <a:gd name="connsiteY7" fmla="*/ 2354996 h 2544565"/>
              <a:gd name="connsiteX8" fmla="*/ 821 w 758493"/>
              <a:gd name="connsiteY8" fmla="*/ 2532796 h 2544565"/>
              <a:gd name="connsiteX9" fmla="*/ 178621 w 758493"/>
              <a:gd name="connsiteY9" fmla="*/ 1984156 h 2544565"/>
              <a:gd name="connsiteX10" fmla="*/ 315781 w 758493"/>
              <a:gd name="connsiteY10" fmla="*/ 1156116 h 2544565"/>
              <a:gd name="connsiteX11" fmla="*/ 234501 w 758493"/>
              <a:gd name="connsiteY11" fmla="*/ 18196 h 254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8493" h="2544565">
                <a:moveTo>
                  <a:pt x="234501" y="18196"/>
                </a:moveTo>
                <a:cubicBezTo>
                  <a:pt x="258208" y="-91871"/>
                  <a:pt x="415688" y="326383"/>
                  <a:pt x="458021" y="495716"/>
                </a:cubicBezTo>
                <a:cubicBezTo>
                  <a:pt x="500354" y="665049"/>
                  <a:pt x="487654" y="888569"/>
                  <a:pt x="488501" y="1034196"/>
                </a:cubicBezTo>
                <a:cubicBezTo>
                  <a:pt x="489348" y="1179823"/>
                  <a:pt x="447014" y="1241629"/>
                  <a:pt x="463101" y="1369476"/>
                </a:cubicBezTo>
                <a:cubicBezTo>
                  <a:pt x="479188" y="1497323"/>
                  <a:pt x="535914" y="1668349"/>
                  <a:pt x="585021" y="1801276"/>
                </a:cubicBezTo>
                <a:cubicBezTo>
                  <a:pt x="634128" y="1934203"/>
                  <a:pt x="750121" y="2084909"/>
                  <a:pt x="757741" y="2167036"/>
                </a:cubicBezTo>
                <a:cubicBezTo>
                  <a:pt x="765361" y="2249163"/>
                  <a:pt x="714561" y="2262709"/>
                  <a:pt x="630741" y="2294036"/>
                </a:cubicBezTo>
                <a:cubicBezTo>
                  <a:pt x="546921" y="2325363"/>
                  <a:pt x="359808" y="2315203"/>
                  <a:pt x="254821" y="2354996"/>
                </a:cubicBezTo>
                <a:cubicBezTo>
                  <a:pt x="149834" y="2394789"/>
                  <a:pt x="13521" y="2594603"/>
                  <a:pt x="821" y="2532796"/>
                </a:cubicBezTo>
                <a:cubicBezTo>
                  <a:pt x="-11879" y="2470989"/>
                  <a:pt x="126128" y="2213603"/>
                  <a:pt x="178621" y="1984156"/>
                </a:cubicBezTo>
                <a:cubicBezTo>
                  <a:pt x="231114" y="1754709"/>
                  <a:pt x="303928" y="1479543"/>
                  <a:pt x="315781" y="1156116"/>
                </a:cubicBezTo>
                <a:cubicBezTo>
                  <a:pt x="327634" y="832689"/>
                  <a:pt x="210794" y="128263"/>
                  <a:pt x="234501" y="18196"/>
                </a:cubicBezTo>
                <a:close/>
              </a:path>
            </a:pathLst>
          </a:cu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: 図形 1111">
            <a:extLst>
              <a:ext uri="{FF2B5EF4-FFF2-40B4-BE49-F238E27FC236}">
                <a16:creationId xmlns:a16="http://schemas.microsoft.com/office/drawing/2014/main" id="{7B098A45-D0EE-4D27-81B2-B1EDBCFDAC65}"/>
              </a:ext>
            </a:extLst>
          </p:cNvPr>
          <p:cNvSpPr/>
          <p:nvPr/>
        </p:nvSpPr>
        <p:spPr>
          <a:xfrm>
            <a:off x="2610967" y="5577840"/>
            <a:ext cx="1016153" cy="149165"/>
          </a:xfrm>
          <a:custGeom>
            <a:avLst/>
            <a:gdLst>
              <a:gd name="connsiteX0" fmla="*/ 1016153 w 1016153"/>
              <a:gd name="connsiteY0" fmla="*/ 0 h 149165"/>
              <a:gd name="connsiteX1" fmla="*/ 513233 w 1016153"/>
              <a:gd name="connsiteY1" fmla="*/ 142240 h 149165"/>
              <a:gd name="connsiteX2" fmla="*/ 153 w 1016153"/>
              <a:gd name="connsiteY2" fmla="*/ 127000 h 149165"/>
              <a:gd name="connsiteX3" fmla="*/ 462433 w 1016153"/>
              <a:gd name="connsiteY3" fmla="*/ 127000 h 149165"/>
              <a:gd name="connsiteX4" fmla="*/ 762153 w 1016153"/>
              <a:gd name="connsiteY4" fmla="*/ 66040 h 149165"/>
              <a:gd name="connsiteX5" fmla="*/ 1016153 w 1016153"/>
              <a:gd name="connsiteY5" fmla="*/ 0 h 149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6153" h="149165">
                <a:moveTo>
                  <a:pt x="1016153" y="0"/>
                </a:moveTo>
                <a:cubicBezTo>
                  <a:pt x="849359" y="60536"/>
                  <a:pt x="682566" y="121073"/>
                  <a:pt x="513233" y="142240"/>
                </a:cubicBezTo>
                <a:cubicBezTo>
                  <a:pt x="343900" y="163407"/>
                  <a:pt x="8620" y="129540"/>
                  <a:pt x="153" y="127000"/>
                </a:cubicBezTo>
                <a:cubicBezTo>
                  <a:pt x="-8314" y="124460"/>
                  <a:pt x="335433" y="137160"/>
                  <a:pt x="462433" y="127000"/>
                </a:cubicBezTo>
                <a:cubicBezTo>
                  <a:pt x="589433" y="116840"/>
                  <a:pt x="762153" y="66040"/>
                  <a:pt x="762153" y="66040"/>
                </a:cubicBezTo>
                <a:lnTo>
                  <a:pt x="1016153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: 図形 1112">
            <a:extLst>
              <a:ext uri="{FF2B5EF4-FFF2-40B4-BE49-F238E27FC236}">
                <a16:creationId xmlns:a16="http://schemas.microsoft.com/office/drawing/2014/main" id="{F79B8AA5-5AD4-4E09-98EE-325B28F79090}"/>
              </a:ext>
            </a:extLst>
          </p:cNvPr>
          <p:cNvSpPr/>
          <p:nvPr/>
        </p:nvSpPr>
        <p:spPr>
          <a:xfrm>
            <a:off x="2776657" y="5650990"/>
            <a:ext cx="627135" cy="874684"/>
          </a:xfrm>
          <a:custGeom>
            <a:avLst/>
            <a:gdLst>
              <a:gd name="connsiteX0" fmla="*/ 626943 w 627135"/>
              <a:gd name="connsiteY0" fmla="*/ 3050 h 874684"/>
              <a:gd name="connsiteX1" fmla="*/ 230703 w 627135"/>
              <a:gd name="connsiteY1" fmla="*/ 231650 h 874684"/>
              <a:gd name="connsiteX2" fmla="*/ 57983 w 627135"/>
              <a:gd name="connsiteY2" fmla="*/ 490730 h 874684"/>
              <a:gd name="connsiteX3" fmla="*/ 134183 w 627135"/>
              <a:gd name="connsiteY3" fmla="*/ 871730 h 874684"/>
              <a:gd name="connsiteX4" fmla="*/ 42743 w 627135"/>
              <a:gd name="connsiteY4" fmla="*/ 658370 h 874684"/>
              <a:gd name="connsiteX5" fmla="*/ 2103 w 627135"/>
              <a:gd name="connsiteY5" fmla="*/ 490730 h 874684"/>
              <a:gd name="connsiteX6" fmla="*/ 103703 w 627135"/>
              <a:gd name="connsiteY6" fmla="*/ 257050 h 874684"/>
              <a:gd name="connsiteX7" fmla="*/ 281503 w 627135"/>
              <a:gd name="connsiteY7" fmla="*/ 109730 h 874684"/>
              <a:gd name="connsiteX8" fmla="*/ 626943 w 627135"/>
              <a:gd name="connsiteY8" fmla="*/ 3050 h 87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7135" h="874684">
                <a:moveTo>
                  <a:pt x="626943" y="3050"/>
                </a:moveTo>
                <a:cubicBezTo>
                  <a:pt x="618476" y="23370"/>
                  <a:pt x="325530" y="150370"/>
                  <a:pt x="230703" y="231650"/>
                </a:cubicBezTo>
                <a:cubicBezTo>
                  <a:pt x="135876" y="312930"/>
                  <a:pt x="74070" y="384050"/>
                  <a:pt x="57983" y="490730"/>
                </a:cubicBezTo>
                <a:cubicBezTo>
                  <a:pt x="41896" y="597410"/>
                  <a:pt x="136723" y="843790"/>
                  <a:pt x="134183" y="871730"/>
                </a:cubicBezTo>
                <a:cubicBezTo>
                  <a:pt x="131643" y="899670"/>
                  <a:pt x="64756" y="721870"/>
                  <a:pt x="42743" y="658370"/>
                </a:cubicBezTo>
                <a:cubicBezTo>
                  <a:pt x="20730" y="594870"/>
                  <a:pt x="-8057" y="557617"/>
                  <a:pt x="2103" y="490730"/>
                </a:cubicBezTo>
                <a:cubicBezTo>
                  <a:pt x="12263" y="423843"/>
                  <a:pt x="57136" y="320550"/>
                  <a:pt x="103703" y="257050"/>
                </a:cubicBezTo>
                <a:cubicBezTo>
                  <a:pt x="150270" y="193550"/>
                  <a:pt x="200223" y="150370"/>
                  <a:pt x="281503" y="109730"/>
                </a:cubicBezTo>
                <a:cubicBezTo>
                  <a:pt x="362783" y="69090"/>
                  <a:pt x="635410" y="-17270"/>
                  <a:pt x="626943" y="30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: 図形 1113">
            <a:extLst>
              <a:ext uri="{FF2B5EF4-FFF2-40B4-BE49-F238E27FC236}">
                <a16:creationId xmlns:a16="http://schemas.microsoft.com/office/drawing/2014/main" id="{0AB8511A-7D14-428F-9C1E-A1D765D971CC}"/>
              </a:ext>
            </a:extLst>
          </p:cNvPr>
          <p:cNvSpPr/>
          <p:nvPr/>
        </p:nvSpPr>
        <p:spPr>
          <a:xfrm>
            <a:off x="3606660" y="5481233"/>
            <a:ext cx="262839" cy="549074"/>
          </a:xfrm>
          <a:custGeom>
            <a:avLst/>
            <a:gdLst>
              <a:gd name="connsiteX0" fmla="*/ 259220 w 262839"/>
              <a:gd name="connsiteY0" fmla="*/ 87 h 549074"/>
              <a:gd name="connsiteX1" fmla="*/ 249060 w 262839"/>
              <a:gd name="connsiteY1" fmla="*/ 76287 h 549074"/>
              <a:gd name="connsiteX2" fmla="*/ 193180 w 262839"/>
              <a:gd name="connsiteY2" fmla="*/ 330287 h 549074"/>
              <a:gd name="connsiteX3" fmla="*/ 140 w 262839"/>
              <a:gd name="connsiteY3" fmla="*/ 548727 h 549074"/>
              <a:gd name="connsiteX4" fmla="*/ 162700 w 262839"/>
              <a:gd name="connsiteY4" fmla="*/ 279487 h 549074"/>
              <a:gd name="connsiteX5" fmla="*/ 198260 w 262839"/>
              <a:gd name="connsiteY5" fmla="*/ 86447 h 549074"/>
              <a:gd name="connsiteX6" fmla="*/ 259220 w 262839"/>
              <a:gd name="connsiteY6" fmla="*/ 87 h 54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839" h="549074">
                <a:moveTo>
                  <a:pt x="259220" y="87"/>
                </a:moveTo>
                <a:cubicBezTo>
                  <a:pt x="267687" y="-1606"/>
                  <a:pt x="260067" y="21254"/>
                  <a:pt x="249060" y="76287"/>
                </a:cubicBezTo>
                <a:cubicBezTo>
                  <a:pt x="238053" y="131320"/>
                  <a:pt x="234667" y="251547"/>
                  <a:pt x="193180" y="330287"/>
                </a:cubicBezTo>
                <a:cubicBezTo>
                  <a:pt x="151693" y="409027"/>
                  <a:pt x="5220" y="557194"/>
                  <a:pt x="140" y="548727"/>
                </a:cubicBezTo>
                <a:cubicBezTo>
                  <a:pt x="-4940" y="540260"/>
                  <a:pt x="129680" y="356534"/>
                  <a:pt x="162700" y="279487"/>
                </a:cubicBezTo>
                <a:cubicBezTo>
                  <a:pt x="195720" y="202440"/>
                  <a:pt x="184713" y="134707"/>
                  <a:pt x="198260" y="86447"/>
                </a:cubicBezTo>
                <a:cubicBezTo>
                  <a:pt x="211807" y="38187"/>
                  <a:pt x="250753" y="1780"/>
                  <a:pt x="259220" y="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: 図形 1114">
            <a:extLst>
              <a:ext uri="{FF2B5EF4-FFF2-40B4-BE49-F238E27FC236}">
                <a16:creationId xmlns:a16="http://schemas.microsoft.com/office/drawing/2014/main" id="{1788A524-E66F-44DC-A375-EB835BA1F840}"/>
              </a:ext>
            </a:extLst>
          </p:cNvPr>
          <p:cNvSpPr/>
          <p:nvPr/>
        </p:nvSpPr>
        <p:spPr>
          <a:xfrm>
            <a:off x="3966266" y="4704737"/>
            <a:ext cx="169309" cy="817749"/>
          </a:xfrm>
          <a:custGeom>
            <a:avLst/>
            <a:gdLst>
              <a:gd name="connsiteX0" fmla="*/ 97734 w 169309"/>
              <a:gd name="connsiteY0" fmla="*/ 4423 h 817749"/>
              <a:gd name="connsiteX1" fmla="*/ 168854 w 169309"/>
              <a:gd name="connsiteY1" fmla="*/ 354943 h 817749"/>
              <a:gd name="connsiteX2" fmla="*/ 128214 w 169309"/>
              <a:gd name="connsiteY2" fmla="*/ 502263 h 817749"/>
              <a:gd name="connsiteX3" fmla="*/ 128214 w 169309"/>
              <a:gd name="connsiteY3" fmla="*/ 817223 h 817749"/>
              <a:gd name="connsiteX4" fmla="*/ 11374 w 169309"/>
              <a:gd name="connsiteY4" fmla="*/ 420983 h 817749"/>
              <a:gd name="connsiteX5" fmla="*/ 11374 w 169309"/>
              <a:gd name="connsiteY5" fmla="*/ 177143 h 817749"/>
              <a:gd name="connsiteX6" fmla="*/ 97734 w 169309"/>
              <a:gd name="connsiteY6" fmla="*/ 4423 h 817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309" h="817749">
                <a:moveTo>
                  <a:pt x="97734" y="4423"/>
                </a:moveTo>
                <a:cubicBezTo>
                  <a:pt x="123981" y="34056"/>
                  <a:pt x="163774" y="271970"/>
                  <a:pt x="168854" y="354943"/>
                </a:cubicBezTo>
                <a:cubicBezTo>
                  <a:pt x="173934" y="437916"/>
                  <a:pt x="134987" y="425216"/>
                  <a:pt x="128214" y="502263"/>
                </a:cubicBezTo>
                <a:cubicBezTo>
                  <a:pt x="121441" y="579310"/>
                  <a:pt x="147687" y="830770"/>
                  <a:pt x="128214" y="817223"/>
                </a:cubicBezTo>
                <a:cubicBezTo>
                  <a:pt x="108741" y="803676"/>
                  <a:pt x="30847" y="527663"/>
                  <a:pt x="11374" y="420983"/>
                </a:cubicBezTo>
                <a:cubicBezTo>
                  <a:pt x="-8099" y="314303"/>
                  <a:pt x="1214" y="253343"/>
                  <a:pt x="11374" y="177143"/>
                </a:cubicBezTo>
                <a:cubicBezTo>
                  <a:pt x="21534" y="100943"/>
                  <a:pt x="71487" y="-25210"/>
                  <a:pt x="97734" y="442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: 図形 1115">
            <a:extLst>
              <a:ext uri="{FF2B5EF4-FFF2-40B4-BE49-F238E27FC236}">
                <a16:creationId xmlns:a16="http://schemas.microsoft.com/office/drawing/2014/main" id="{06E87AA6-3167-4ED4-ABFC-43C643D1C7B3}"/>
              </a:ext>
            </a:extLst>
          </p:cNvPr>
          <p:cNvSpPr/>
          <p:nvPr/>
        </p:nvSpPr>
        <p:spPr>
          <a:xfrm>
            <a:off x="3390827" y="5993219"/>
            <a:ext cx="501065" cy="895264"/>
          </a:xfrm>
          <a:custGeom>
            <a:avLst/>
            <a:gdLst>
              <a:gd name="connsiteX0" fmla="*/ 500453 w 501065"/>
              <a:gd name="connsiteY0" fmla="*/ 11341 h 895264"/>
              <a:gd name="connsiteX1" fmla="*/ 215973 w 501065"/>
              <a:gd name="connsiteY1" fmla="*/ 600621 h 895264"/>
              <a:gd name="connsiteX2" fmla="*/ 2613 w 501065"/>
              <a:gd name="connsiteY2" fmla="*/ 895261 h 895264"/>
              <a:gd name="connsiteX3" fmla="*/ 109293 w 501065"/>
              <a:gd name="connsiteY3" fmla="*/ 595541 h 895264"/>
              <a:gd name="connsiteX4" fmla="*/ 287093 w 501065"/>
              <a:gd name="connsiteY4" fmla="*/ 239941 h 895264"/>
              <a:gd name="connsiteX5" fmla="*/ 500453 w 501065"/>
              <a:gd name="connsiteY5" fmla="*/ 11341 h 89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1065" h="895264">
                <a:moveTo>
                  <a:pt x="500453" y="11341"/>
                </a:moveTo>
                <a:cubicBezTo>
                  <a:pt x="488600" y="71454"/>
                  <a:pt x="298946" y="453301"/>
                  <a:pt x="215973" y="600621"/>
                </a:cubicBezTo>
                <a:cubicBezTo>
                  <a:pt x="133000" y="747941"/>
                  <a:pt x="20393" y="896108"/>
                  <a:pt x="2613" y="895261"/>
                </a:cubicBezTo>
                <a:cubicBezTo>
                  <a:pt x="-15167" y="894414"/>
                  <a:pt x="61880" y="704761"/>
                  <a:pt x="109293" y="595541"/>
                </a:cubicBezTo>
                <a:cubicBezTo>
                  <a:pt x="156706" y="486321"/>
                  <a:pt x="225286" y="334768"/>
                  <a:pt x="287093" y="239941"/>
                </a:cubicBezTo>
                <a:cubicBezTo>
                  <a:pt x="348900" y="145114"/>
                  <a:pt x="512306" y="-48772"/>
                  <a:pt x="500453" y="1134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: 図形 1116">
            <a:extLst>
              <a:ext uri="{FF2B5EF4-FFF2-40B4-BE49-F238E27FC236}">
                <a16:creationId xmlns:a16="http://schemas.microsoft.com/office/drawing/2014/main" id="{720172EC-913C-4903-9ECB-2EEDF9F8216F}"/>
              </a:ext>
            </a:extLst>
          </p:cNvPr>
          <p:cNvSpPr/>
          <p:nvPr/>
        </p:nvSpPr>
        <p:spPr>
          <a:xfrm>
            <a:off x="4348210" y="5298189"/>
            <a:ext cx="188391" cy="671046"/>
          </a:xfrm>
          <a:custGeom>
            <a:avLst/>
            <a:gdLst>
              <a:gd name="connsiteX0" fmla="*/ 127270 w 188391"/>
              <a:gd name="connsiteY0" fmla="*/ 251 h 671046"/>
              <a:gd name="connsiteX1" fmla="*/ 188230 w 188391"/>
              <a:gd name="connsiteY1" fmla="*/ 345691 h 671046"/>
              <a:gd name="connsiteX2" fmla="*/ 142510 w 188391"/>
              <a:gd name="connsiteY2" fmla="*/ 533651 h 671046"/>
              <a:gd name="connsiteX3" fmla="*/ 66310 w 188391"/>
              <a:gd name="connsiteY3" fmla="*/ 670811 h 671046"/>
              <a:gd name="connsiteX4" fmla="*/ 270 w 188391"/>
              <a:gd name="connsiteY4" fmla="*/ 559051 h 671046"/>
              <a:gd name="connsiteX5" fmla="*/ 91710 w 188391"/>
              <a:gd name="connsiteY5" fmla="*/ 294891 h 671046"/>
              <a:gd name="connsiteX6" fmla="*/ 127270 w 188391"/>
              <a:gd name="connsiteY6" fmla="*/ 251 h 67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391" h="671046">
                <a:moveTo>
                  <a:pt x="127270" y="251"/>
                </a:moveTo>
                <a:cubicBezTo>
                  <a:pt x="143357" y="8718"/>
                  <a:pt x="185690" y="256791"/>
                  <a:pt x="188230" y="345691"/>
                </a:cubicBezTo>
                <a:cubicBezTo>
                  <a:pt x="190770" y="434591"/>
                  <a:pt x="162830" y="479464"/>
                  <a:pt x="142510" y="533651"/>
                </a:cubicBezTo>
                <a:cubicBezTo>
                  <a:pt x="122190" y="587838"/>
                  <a:pt x="90017" y="666578"/>
                  <a:pt x="66310" y="670811"/>
                </a:cubicBezTo>
                <a:cubicBezTo>
                  <a:pt x="42603" y="675044"/>
                  <a:pt x="-3963" y="621704"/>
                  <a:pt x="270" y="559051"/>
                </a:cubicBezTo>
                <a:cubicBezTo>
                  <a:pt x="4503" y="496398"/>
                  <a:pt x="74777" y="390564"/>
                  <a:pt x="91710" y="294891"/>
                </a:cubicBezTo>
                <a:cubicBezTo>
                  <a:pt x="108643" y="199218"/>
                  <a:pt x="111183" y="-8216"/>
                  <a:pt x="127270" y="25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: 図形 1117">
            <a:extLst>
              <a:ext uri="{FF2B5EF4-FFF2-40B4-BE49-F238E27FC236}">
                <a16:creationId xmlns:a16="http://schemas.microsoft.com/office/drawing/2014/main" id="{FBF22C58-4859-4587-8774-73C7E117FB13}"/>
              </a:ext>
            </a:extLst>
          </p:cNvPr>
          <p:cNvSpPr/>
          <p:nvPr/>
        </p:nvSpPr>
        <p:spPr>
          <a:xfrm>
            <a:off x="4386542" y="4334880"/>
            <a:ext cx="132635" cy="676938"/>
          </a:xfrm>
          <a:custGeom>
            <a:avLst/>
            <a:gdLst>
              <a:gd name="connsiteX0" fmla="*/ 12738 w 132635"/>
              <a:gd name="connsiteY0" fmla="*/ 23760 h 676938"/>
              <a:gd name="connsiteX1" fmla="*/ 7658 w 132635"/>
              <a:gd name="connsiteY1" fmla="*/ 89800 h 676938"/>
              <a:gd name="connsiteX2" fmla="*/ 129578 w 132635"/>
              <a:gd name="connsiteY2" fmla="*/ 658760 h 676938"/>
              <a:gd name="connsiteX3" fmla="*/ 88938 w 132635"/>
              <a:gd name="connsiteY3" fmla="*/ 516520 h 676938"/>
              <a:gd name="connsiteX4" fmla="*/ 12738 w 132635"/>
              <a:gd name="connsiteY4" fmla="*/ 318400 h 676938"/>
              <a:gd name="connsiteX5" fmla="*/ 12738 w 132635"/>
              <a:gd name="connsiteY5" fmla="*/ 23760 h 67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35" h="676938">
                <a:moveTo>
                  <a:pt x="12738" y="23760"/>
                </a:moveTo>
                <a:cubicBezTo>
                  <a:pt x="11891" y="-14340"/>
                  <a:pt x="-11815" y="-16033"/>
                  <a:pt x="7658" y="89800"/>
                </a:cubicBezTo>
                <a:cubicBezTo>
                  <a:pt x="27131" y="195633"/>
                  <a:pt x="116031" y="587640"/>
                  <a:pt x="129578" y="658760"/>
                </a:cubicBezTo>
                <a:cubicBezTo>
                  <a:pt x="143125" y="729880"/>
                  <a:pt x="108411" y="573247"/>
                  <a:pt x="88938" y="516520"/>
                </a:cubicBezTo>
                <a:cubicBezTo>
                  <a:pt x="69465" y="459793"/>
                  <a:pt x="26285" y="397987"/>
                  <a:pt x="12738" y="318400"/>
                </a:cubicBezTo>
                <a:cubicBezTo>
                  <a:pt x="-809" y="238813"/>
                  <a:pt x="13585" y="61860"/>
                  <a:pt x="12738" y="2376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: 図形 1118">
            <a:extLst>
              <a:ext uri="{FF2B5EF4-FFF2-40B4-BE49-F238E27FC236}">
                <a16:creationId xmlns:a16="http://schemas.microsoft.com/office/drawing/2014/main" id="{28BEC8C0-B5E5-47F2-BF48-F2FDF91B473A}"/>
              </a:ext>
            </a:extLst>
          </p:cNvPr>
          <p:cNvSpPr/>
          <p:nvPr/>
        </p:nvSpPr>
        <p:spPr>
          <a:xfrm>
            <a:off x="3979216" y="5590666"/>
            <a:ext cx="151439" cy="285797"/>
          </a:xfrm>
          <a:custGeom>
            <a:avLst/>
            <a:gdLst>
              <a:gd name="connsiteX0" fmla="*/ 3504 w 151439"/>
              <a:gd name="connsiteY0" fmla="*/ 2414 h 285797"/>
              <a:gd name="connsiteX1" fmla="*/ 150824 w 151439"/>
              <a:gd name="connsiteY1" fmla="*/ 281814 h 285797"/>
              <a:gd name="connsiteX2" fmla="*/ 54304 w 151439"/>
              <a:gd name="connsiteY2" fmla="*/ 154814 h 285797"/>
              <a:gd name="connsiteX3" fmla="*/ 3504 w 151439"/>
              <a:gd name="connsiteY3" fmla="*/ 2414 h 28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39" h="285797">
                <a:moveTo>
                  <a:pt x="3504" y="2414"/>
                </a:moveTo>
                <a:cubicBezTo>
                  <a:pt x="19591" y="23581"/>
                  <a:pt x="142357" y="256414"/>
                  <a:pt x="150824" y="281814"/>
                </a:cubicBezTo>
                <a:cubicBezTo>
                  <a:pt x="159291" y="307214"/>
                  <a:pt x="78011" y="204767"/>
                  <a:pt x="54304" y="154814"/>
                </a:cubicBezTo>
                <a:cubicBezTo>
                  <a:pt x="30597" y="104861"/>
                  <a:pt x="-12583" y="-18753"/>
                  <a:pt x="3504" y="241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: 図形 1119">
            <a:extLst>
              <a:ext uri="{FF2B5EF4-FFF2-40B4-BE49-F238E27FC236}">
                <a16:creationId xmlns:a16="http://schemas.microsoft.com/office/drawing/2014/main" id="{C17768C2-7E9D-42AA-B4AA-797049118186}"/>
              </a:ext>
            </a:extLst>
          </p:cNvPr>
          <p:cNvSpPr/>
          <p:nvPr/>
        </p:nvSpPr>
        <p:spPr>
          <a:xfrm>
            <a:off x="3525328" y="5816589"/>
            <a:ext cx="335639" cy="538504"/>
          </a:xfrm>
          <a:custGeom>
            <a:avLst/>
            <a:gdLst>
              <a:gd name="connsiteX0" fmla="*/ 335472 w 335639"/>
              <a:gd name="connsiteY0" fmla="*/ 11 h 538504"/>
              <a:gd name="connsiteX1" fmla="*/ 172912 w 335639"/>
              <a:gd name="connsiteY1" fmla="*/ 289571 h 538504"/>
              <a:gd name="connsiteX2" fmla="*/ 192 w 335639"/>
              <a:gd name="connsiteY2" fmla="*/ 538491 h 538504"/>
              <a:gd name="connsiteX3" fmla="*/ 142432 w 335639"/>
              <a:gd name="connsiteY3" fmla="*/ 279411 h 538504"/>
              <a:gd name="connsiteX4" fmla="*/ 335472 w 335639"/>
              <a:gd name="connsiteY4" fmla="*/ 11 h 538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639" h="538504">
                <a:moveTo>
                  <a:pt x="335472" y="11"/>
                </a:moveTo>
                <a:cubicBezTo>
                  <a:pt x="340552" y="1704"/>
                  <a:pt x="228792" y="199824"/>
                  <a:pt x="172912" y="289571"/>
                </a:cubicBezTo>
                <a:cubicBezTo>
                  <a:pt x="117032" y="379318"/>
                  <a:pt x="5272" y="540184"/>
                  <a:pt x="192" y="538491"/>
                </a:cubicBezTo>
                <a:cubicBezTo>
                  <a:pt x="-4888" y="536798"/>
                  <a:pt x="91632" y="372544"/>
                  <a:pt x="142432" y="279411"/>
                </a:cubicBezTo>
                <a:cubicBezTo>
                  <a:pt x="193232" y="186278"/>
                  <a:pt x="330392" y="-1682"/>
                  <a:pt x="335472" y="1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: 図形 1120">
            <a:extLst>
              <a:ext uri="{FF2B5EF4-FFF2-40B4-BE49-F238E27FC236}">
                <a16:creationId xmlns:a16="http://schemas.microsoft.com/office/drawing/2014/main" id="{272DC7B9-2E66-44EE-9968-9F90F9150619}"/>
              </a:ext>
            </a:extLst>
          </p:cNvPr>
          <p:cNvSpPr/>
          <p:nvPr/>
        </p:nvSpPr>
        <p:spPr>
          <a:xfrm>
            <a:off x="3966950" y="6360160"/>
            <a:ext cx="255571" cy="534432"/>
          </a:xfrm>
          <a:custGeom>
            <a:avLst/>
            <a:gdLst>
              <a:gd name="connsiteX0" fmla="*/ 183410 w 255571"/>
              <a:gd name="connsiteY0" fmla="*/ 0 h 534432"/>
              <a:gd name="connsiteX1" fmla="*/ 249450 w 255571"/>
              <a:gd name="connsiteY1" fmla="*/ 147320 h 534432"/>
              <a:gd name="connsiteX2" fmla="*/ 20850 w 255571"/>
              <a:gd name="connsiteY2" fmla="*/ 528320 h 534432"/>
              <a:gd name="connsiteX3" fmla="*/ 20850 w 255571"/>
              <a:gd name="connsiteY3" fmla="*/ 365760 h 534432"/>
              <a:gd name="connsiteX4" fmla="*/ 112290 w 255571"/>
              <a:gd name="connsiteY4" fmla="*/ 147320 h 534432"/>
              <a:gd name="connsiteX5" fmla="*/ 183410 w 255571"/>
              <a:gd name="connsiteY5" fmla="*/ 0 h 534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5571" h="534432">
                <a:moveTo>
                  <a:pt x="183410" y="0"/>
                </a:moveTo>
                <a:cubicBezTo>
                  <a:pt x="206270" y="0"/>
                  <a:pt x="276543" y="59267"/>
                  <a:pt x="249450" y="147320"/>
                </a:cubicBezTo>
                <a:cubicBezTo>
                  <a:pt x="222357" y="235373"/>
                  <a:pt x="58950" y="491913"/>
                  <a:pt x="20850" y="528320"/>
                </a:cubicBezTo>
                <a:cubicBezTo>
                  <a:pt x="-17250" y="564727"/>
                  <a:pt x="5610" y="429260"/>
                  <a:pt x="20850" y="365760"/>
                </a:cubicBezTo>
                <a:cubicBezTo>
                  <a:pt x="36090" y="302260"/>
                  <a:pt x="85197" y="207433"/>
                  <a:pt x="112290" y="147320"/>
                </a:cubicBezTo>
                <a:cubicBezTo>
                  <a:pt x="139383" y="87207"/>
                  <a:pt x="160550" y="0"/>
                  <a:pt x="18341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: 図形 1121">
            <a:extLst>
              <a:ext uri="{FF2B5EF4-FFF2-40B4-BE49-F238E27FC236}">
                <a16:creationId xmlns:a16="http://schemas.microsoft.com/office/drawing/2014/main" id="{FCE76D5F-6B0B-42BA-B57B-2E317FC60FA6}"/>
              </a:ext>
            </a:extLst>
          </p:cNvPr>
          <p:cNvSpPr/>
          <p:nvPr/>
        </p:nvSpPr>
        <p:spPr>
          <a:xfrm>
            <a:off x="3035753" y="5846776"/>
            <a:ext cx="561457" cy="858972"/>
          </a:xfrm>
          <a:custGeom>
            <a:avLst/>
            <a:gdLst>
              <a:gd name="connsiteX0" fmla="*/ 560887 w 561457"/>
              <a:gd name="connsiteY0" fmla="*/ 304 h 858972"/>
              <a:gd name="connsiteX1" fmla="*/ 327207 w 561457"/>
              <a:gd name="connsiteY1" fmla="*/ 396544 h 858972"/>
              <a:gd name="connsiteX2" fmla="*/ 144327 w 561457"/>
              <a:gd name="connsiteY2" fmla="*/ 569264 h 858972"/>
              <a:gd name="connsiteX3" fmla="*/ 2087 w 561457"/>
              <a:gd name="connsiteY3" fmla="*/ 858824 h 858972"/>
              <a:gd name="connsiteX4" fmla="*/ 73207 w 561457"/>
              <a:gd name="connsiteY4" fmla="*/ 604824 h 858972"/>
              <a:gd name="connsiteX5" fmla="*/ 256087 w 561457"/>
              <a:gd name="connsiteY5" fmla="*/ 335584 h 858972"/>
              <a:gd name="connsiteX6" fmla="*/ 560887 w 561457"/>
              <a:gd name="connsiteY6" fmla="*/ 304 h 85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457" h="858972">
                <a:moveTo>
                  <a:pt x="560887" y="304"/>
                </a:moveTo>
                <a:cubicBezTo>
                  <a:pt x="572740" y="10464"/>
                  <a:pt x="396634" y="301717"/>
                  <a:pt x="327207" y="396544"/>
                </a:cubicBezTo>
                <a:cubicBezTo>
                  <a:pt x="257780" y="491371"/>
                  <a:pt x="198514" y="492217"/>
                  <a:pt x="144327" y="569264"/>
                </a:cubicBezTo>
                <a:cubicBezTo>
                  <a:pt x="90140" y="646311"/>
                  <a:pt x="13940" y="852897"/>
                  <a:pt x="2087" y="858824"/>
                </a:cubicBezTo>
                <a:cubicBezTo>
                  <a:pt x="-9766" y="864751"/>
                  <a:pt x="30874" y="692031"/>
                  <a:pt x="73207" y="604824"/>
                </a:cubicBezTo>
                <a:cubicBezTo>
                  <a:pt x="115540" y="517617"/>
                  <a:pt x="177347" y="434644"/>
                  <a:pt x="256087" y="335584"/>
                </a:cubicBezTo>
                <a:cubicBezTo>
                  <a:pt x="334827" y="236524"/>
                  <a:pt x="549034" y="-9856"/>
                  <a:pt x="560887" y="30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: 図形 1122">
            <a:extLst>
              <a:ext uri="{FF2B5EF4-FFF2-40B4-BE49-F238E27FC236}">
                <a16:creationId xmlns:a16="http://schemas.microsoft.com/office/drawing/2014/main" id="{1BF46545-4B3A-4842-A153-E4A83A4D17C9}"/>
              </a:ext>
            </a:extLst>
          </p:cNvPr>
          <p:cNvSpPr/>
          <p:nvPr/>
        </p:nvSpPr>
        <p:spPr>
          <a:xfrm>
            <a:off x="3536436" y="6238153"/>
            <a:ext cx="384241" cy="664818"/>
          </a:xfrm>
          <a:custGeom>
            <a:avLst/>
            <a:gdLst>
              <a:gd name="connsiteX0" fmla="*/ 339604 w 384241"/>
              <a:gd name="connsiteY0" fmla="*/ 87 h 664818"/>
              <a:gd name="connsiteX1" fmla="*/ 359924 w 384241"/>
              <a:gd name="connsiteY1" fmla="*/ 243927 h 664818"/>
              <a:gd name="connsiteX2" fmla="*/ 4324 w 384241"/>
              <a:gd name="connsiteY2" fmla="*/ 660487 h 664818"/>
              <a:gd name="connsiteX3" fmla="*/ 166884 w 384241"/>
              <a:gd name="connsiteY3" fmla="*/ 447127 h 664818"/>
              <a:gd name="connsiteX4" fmla="*/ 232924 w 384241"/>
              <a:gd name="connsiteY4" fmla="*/ 218527 h 664818"/>
              <a:gd name="connsiteX5" fmla="*/ 339604 w 384241"/>
              <a:gd name="connsiteY5" fmla="*/ 87 h 66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241" h="664818">
                <a:moveTo>
                  <a:pt x="339604" y="87"/>
                </a:moveTo>
                <a:cubicBezTo>
                  <a:pt x="360771" y="4320"/>
                  <a:pt x="415804" y="133860"/>
                  <a:pt x="359924" y="243927"/>
                </a:cubicBezTo>
                <a:cubicBezTo>
                  <a:pt x="304044" y="353994"/>
                  <a:pt x="36497" y="626620"/>
                  <a:pt x="4324" y="660487"/>
                </a:cubicBezTo>
                <a:cubicBezTo>
                  <a:pt x="-27849" y="694354"/>
                  <a:pt x="128784" y="520787"/>
                  <a:pt x="166884" y="447127"/>
                </a:cubicBezTo>
                <a:cubicBezTo>
                  <a:pt x="204984" y="373467"/>
                  <a:pt x="204137" y="290494"/>
                  <a:pt x="232924" y="218527"/>
                </a:cubicBezTo>
                <a:cubicBezTo>
                  <a:pt x="261711" y="146560"/>
                  <a:pt x="318437" y="-4146"/>
                  <a:pt x="339604" y="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: 図形 1123">
            <a:extLst>
              <a:ext uri="{FF2B5EF4-FFF2-40B4-BE49-F238E27FC236}">
                <a16:creationId xmlns:a16="http://schemas.microsoft.com/office/drawing/2014/main" id="{9BB91E64-9CCF-4741-9074-23537832B54D}"/>
              </a:ext>
            </a:extLst>
          </p:cNvPr>
          <p:cNvSpPr/>
          <p:nvPr/>
        </p:nvSpPr>
        <p:spPr>
          <a:xfrm>
            <a:off x="4185732" y="6090743"/>
            <a:ext cx="156380" cy="347262"/>
          </a:xfrm>
          <a:custGeom>
            <a:avLst/>
            <a:gdLst>
              <a:gd name="connsiteX0" fmla="*/ 188 w 156380"/>
              <a:gd name="connsiteY0" fmla="*/ 5257 h 347262"/>
              <a:gd name="connsiteX1" fmla="*/ 117028 w 156380"/>
              <a:gd name="connsiteY1" fmla="*/ 259257 h 347262"/>
              <a:gd name="connsiteX2" fmla="*/ 137348 w 156380"/>
              <a:gd name="connsiteY2" fmla="*/ 340537 h 347262"/>
              <a:gd name="connsiteX3" fmla="*/ 147508 w 156380"/>
              <a:gd name="connsiteY3" fmla="*/ 106857 h 347262"/>
              <a:gd name="connsiteX4" fmla="*/ 188 w 156380"/>
              <a:gd name="connsiteY4" fmla="*/ 5257 h 34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380" h="347262">
                <a:moveTo>
                  <a:pt x="188" y="5257"/>
                </a:moveTo>
                <a:cubicBezTo>
                  <a:pt x="-4892" y="30657"/>
                  <a:pt x="94168" y="203377"/>
                  <a:pt x="117028" y="259257"/>
                </a:cubicBezTo>
                <a:cubicBezTo>
                  <a:pt x="139888" y="315137"/>
                  <a:pt x="132268" y="365937"/>
                  <a:pt x="137348" y="340537"/>
                </a:cubicBezTo>
                <a:cubicBezTo>
                  <a:pt x="142428" y="315137"/>
                  <a:pt x="170368" y="161890"/>
                  <a:pt x="147508" y="106857"/>
                </a:cubicBezTo>
                <a:cubicBezTo>
                  <a:pt x="124648" y="51824"/>
                  <a:pt x="5268" y="-20143"/>
                  <a:pt x="188" y="52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: 図形 1124">
            <a:extLst>
              <a:ext uri="{FF2B5EF4-FFF2-40B4-BE49-F238E27FC236}">
                <a16:creationId xmlns:a16="http://schemas.microsoft.com/office/drawing/2014/main" id="{5906B7E3-5CCF-4CFF-904A-44FF743197F1}"/>
              </a:ext>
            </a:extLst>
          </p:cNvPr>
          <p:cNvSpPr/>
          <p:nvPr/>
        </p:nvSpPr>
        <p:spPr>
          <a:xfrm>
            <a:off x="3968915" y="5955412"/>
            <a:ext cx="115508" cy="258050"/>
          </a:xfrm>
          <a:custGeom>
            <a:avLst/>
            <a:gdLst>
              <a:gd name="connsiteX0" fmla="*/ 115405 w 115508"/>
              <a:gd name="connsiteY0" fmla="*/ 23748 h 258050"/>
              <a:gd name="connsiteX1" fmla="*/ 23965 w 115508"/>
              <a:gd name="connsiteY1" fmla="*/ 257428 h 258050"/>
              <a:gd name="connsiteX2" fmla="*/ 29045 w 115508"/>
              <a:gd name="connsiteY2" fmla="*/ 89788 h 258050"/>
              <a:gd name="connsiteX3" fmla="*/ 3645 w 115508"/>
              <a:gd name="connsiteY3" fmla="*/ 13588 h 258050"/>
              <a:gd name="connsiteX4" fmla="*/ 115405 w 115508"/>
              <a:gd name="connsiteY4" fmla="*/ 23748 h 25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08" h="258050">
                <a:moveTo>
                  <a:pt x="115405" y="23748"/>
                </a:moveTo>
                <a:cubicBezTo>
                  <a:pt x="118792" y="64388"/>
                  <a:pt x="38358" y="246421"/>
                  <a:pt x="23965" y="257428"/>
                </a:cubicBezTo>
                <a:cubicBezTo>
                  <a:pt x="9572" y="268435"/>
                  <a:pt x="32432" y="130428"/>
                  <a:pt x="29045" y="89788"/>
                </a:cubicBezTo>
                <a:cubicBezTo>
                  <a:pt x="25658" y="49148"/>
                  <a:pt x="-11595" y="22055"/>
                  <a:pt x="3645" y="13588"/>
                </a:cubicBezTo>
                <a:cubicBezTo>
                  <a:pt x="18885" y="5121"/>
                  <a:pt x="112018" y="-16892"/>
                  <a:pt x="115405" y="2374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: 図形 1125">
            <a:extLst>
              <a:ext uri="{FF2B5EF4-FFF2-40B4-BE49-F238E27FC236}">
                <a16:creationId xmlns:a16="http://schemas.microsoft.com/office/drawing/2014/main" id="{D3F32653-72A5-4DD8-A2AF-055ADBF90291}"/>
              </a:ext>
            </a:extLst>
          </p:cNvPr>
          <p:cNvSpPr/>
          <p:nvPr/>
        </p:nvSpPr>
        <p:spPr>
          <a:xfrm>
            <a:off x="4495153" y="4721537"/>
            <a:ext cx="115625" cy="702224"/>
          </a:xfrm>
          <a:custGeom>
            <a:avLst/>
            <a:gdLst>
              <a:gd name="connsiteX0" fmla="*/ 647 w 115625"/>
              <a:gd name="connsiteY0" fmla="*/ 7943 h 702224"/>
              <a:gd name="connsiteX1" fmla="*/ 97167 w 115625"/>
              <a:gd name="connsiteY1" fmla="*/ 226383 h 702224"/>
              <a:gd name="connsiteX2" fmla="*/ 112407 w 115625"/>
              <a:gd name="connsiteY2" fmla="*/ 693743 h 702224"/>
              <a:gd name="connsiteX3" fmla="*/ 56527 w 115625"/>
              <a:gd name="connsiteY3" fmla="*/ 490543 h 702224"/>
              <a:gd name="connsiteX4" fmla="*/ 647 w 115625"/>
              <a:gd name="connsiteY4" fmla="*/ 7943 h 702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625" h="702224">
                <a:moveTo>
                  <a:pt x="647" y="7943"/>
                </a:moveTo>
                <a:cubicBezTo>
                  <a:pt x="7420" y="-36084"/>
                  <a:pt x="78540" y="112083"/>
                  <a:pt x="97167" y="226383"/>
                </a:cubicBezTo>
                <a:cubicBezTo>
                  <a:pt x="115794" y="340683"/>
                  <a:pt x="119180" y="649716"/>
                  <a:pt x="112407" y="693743"/>
                </a:cubicBezTo>
                <a:cubicBezTo>
                  <a:pt x="105634" y="737770"/>
                  <a:pt x="70920" y="601456"/>
                  <a:pt x="56527" y="490543"/>
                </a:cubicBezTo>
                <a:cubicBezTo>
                  <a:pt x="42134" y="379630"/>
                  <a:pt x="-6126" y="51970"/>
                  <a:pt x="647" y="794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: 図形 1127">
            <a:extLst>
              <a:ext uri="{FF2B5EF4-FFF2-40B4-BE49-F238E27FC236}">
                <a16:creationId xmlns:a16="http://schemas.microsoft.com/office/drawing/2014/main" id="{FFC4AF1A-2567-49A7-8E78-1ACF4A2699FD}"/>
              </a:ext>
            </a:extLst>
          </p:cNvPr>
          <p:cNvSpPr/>
          <p:nvPr/>
        </p:nvSpPr>
        <p:spPr>
          <a:xfrm>
            <a:off x="4535982" y="4033365"/>
            <a:ext cx="122700" cy="741835"/>
          </a:xfrm>
          <a:custGeom>
            <a:avLst/>
            <a:gdLst>
              <a:gd name="connsiteX0" fmla="*/ 5538 w 122700"/>
              <a:gd name="connsiteY0" fmla="*/ 155 h 741835"/>
              <a:gd name="connsiteX1" fmla="*/ 71578 w 122700"/>
              <a:gd name="connsiteY1" fmla="*/ 203355 h 741835"/>
              <a:gd name="connsiteX2" fmla="*/ 117298 w 122700"/>
              <a:gd name="connsiteY2" fmla="*/ 543715 h 741835"/>
              <a:gd name="connsiteX3" fmla="*/ 117298 w 122700"/>
              <a:gd name="connsiteY3" fmla="*/ 741835 h 741835"/>
              <a:gd name="connsiteX4" fmla="*/ 76658 w 122700"/>
              <a:gd name="connsiteY4" fmla="*/ 543715 h 741835"/>
              <a:gd name="connsiteX5" fmla="*/ 51258 w 122700"/>
              <a:gd name="connsiteY5" fmla="*/ 360835 h 741835"/>
              <a:gd name="connsiteX6" fmla="*/ 10618 w 122700"/>
              <a:gd name="connsiteY6" fmla="*/ 172875 h 741835"/>
              <a:gd name="connsiteX7" fmla="*/ 5538 w 122700"/>
              <a:gd name="connsiteY7" fmla="*/ 155 h 74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700" h="741835">
                <a:moveTo>
                  <a:pt x="5538" y="155"/>
                </a:moveTo>
                <a:cubicBezTo>
                  <a:pt x="15698" y="5235"/>
                  <a:pt x="52951" y="112762"/>
                  <a:pt x="71578" y="203355"/>
                </a:cubicBezTo>
                <a:cubicBezTo>
                  <a:pt x="90205" y="293948"/>
                  <a:pt x="109678" y="453968"/>
                  <a:pt x="117298" y="543715"/>
                </a:cubicBezTo>
                <a:cubicBezTo>
                  <a:pt x="124918" y="633462"/>
                  <a:pt x="124071" y="741835"/>
                  <a:pt x="117298" y="741835"/>
                </a:cubicBezTo>
                <a:cubicBezTo>
                  <a:pt x="110525" y="741835"/>
                  <a:pt x="87665" y="607215"/>
                  <a:pt x="76658" y="543715"/>
                </a:cubicBezTo>
                <a:cubicBezTo>
                  <a:pt x="65651" y="480215"/>
                  <a:pt x="62265" y="422642"/>
                  <a:pt x="51258" y="360835"/>
                </a:cubicBezTo>
                <a:cubicBezTo>
                  <a:pt x="40251" y="299028"/>
                  <a:pt x="20778" y="229602"/>
                  <a:pt x="10618" y="172875"/>
                </a:cubicBezTo>
                <a:cubicBezTo>
                  <a:pt x="458" y="116148"/>
                  <a:pt x="-4622" y="-4925"/>
                  <a:pt x="5538" y="15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: 図形 1128">
            <a:extLst>
              <a:ext uri="{FF2B5EF4-FFF2-40B4-BE49-F238E27FC236}">
                <a16:creationId xmlns:a16="http://schemas.microsoft.com/office/drawing/2014/main" id="{79AB8F8A-2F8F-4A2B-BA0C-BBFA324FE14F}"/>
              </a:ext>
            </a:extLst>
          </p:cNvPr>
          <p:cNvSpPr/>
          <p:nvPr/>
        </p:nvSpPr>
        <p:spPr>
          <a:xfrm>
            <a:off x="4517419" y="4816584"/>
            <a:ext cx="181640" cy="920777"/>
          </a:xfrm>
          <a:custGeom>
            <a:avLst/>
            <a:gdLst>
              <a:gd name="connsiteX0" fmla="*/ 181581 w 181640"/>
              <a:gd name="connsiteY0" fmla="*/ 4336 h 920777"/>
              <a:gd name="connsiteX1" fmla="*/ 74901 w 181640"/>
              <a:gd name="connsiteY1" fmla="*/ 293896 h 920777"/>
              <a:gd name="connsiteX2" fmla="*/ 3781 w 181640"/>
              <a:gd name="connsiteY2" fmla="*/ 573296 h 920777"/>
              <a:gd name="connsiteX3" fmla="*/ 13941 w 181640"/>
              <a:gd name="connsiteY3" fmla="*/ 766336 h 920777"/>
              <a:gd name="connsiteX4" fmla="*/ 49501 w 181640"/>
              <a:gd name="connsiteY4" fmla="*/ 918736 h 920777"/>
              <a:gd name="connsiteX5" fmla="*/ 54581 w 181640"/>
              <a:gd name="connsiteY5" fmla="*/ 654576 h 920777"/>
              <a:gd name="connsiteX6" fmla="*/ 59661 w 181640"/>
              <a:gd name="connsiteY6" fmla="*/ 527576 h 920777"/>
              <a:gd name="connsiteX7" fmla="*/ 181581 w 181640"/>
              <a:gd name="connsiteY7" fmla="*/ 4336 h 920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640" h="920777">
                <a:moveTo>
                  <a:pt x="181581" y="4336"/>
                </a:moveTo>
                <a:cubicBezTo>
                  <a:pt x="184121" y="-34611"/>
                  <a:pt x="104534" y="199069"/>
                  <a:pt x="74901" y="293896"/>
                </a:cubicBezTo>
                <a:cubicBezTo>
                  <a:pt x="45268" y="388723"/>
                  <a:pt x="13941" y="494556"/>
                  <a:pt x="3781" y="573296"/>
                </a:cubicBezTo>
                <a:cubicBezTo>
                  <a:pt x="-6379" y="652036"/>
                  <a:pt x="6321" y="708763"/>
                  <a:pt x="13941" y="766336"/>
                </a:cubicBezTo>
                <a:cubicBezTo>
                  <a:pt x="21561" y="823909"/>
                  <a:pt x="42728" y="937363"/>
                  <a:pt x="49501" y="918736"/>
                </a:cubicBezTo>
                <a:cubicBezTo>
                  <a:pt x="56274" y="900109"/>
                  <a:pt x="52888" y="719769"/>
                  <a:pt x="54581" y="654576"/>
                </a:cubicBezTo>
                <a:cubicBezTo>
                  <a:pt x="56274" y="589383"/>
                  <a:pt x="40188" y="634256"/>
                  <a:pt x="59661" y="527576"/>
                </a:cubicBezTo>
                <a:cubicBezTo>
                  <a:pt x="79134" y="420896"/>
                  <a:pt x="179041" y="43283"/>
                  <a:pt x="181581" y="433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: 図形 1129">
            <a:extLst>
              <a:ext uri="{FF2B5EF4-FFF2-40B4-BE49-F238E27FC236}">
                <a16:creationId xmlns:a16="http://schemas.microsoft.com/office/drawing/2014/main" id="{511F747A-3B9A-4B29-8BDE-71320257344E}"/>
              </a:ext>
            </a:extLst>
          </p:cNvPr>
          <p:cNvSpPr/>
          <p:nvPr/>
        </p:nvSpPr>
        <p:spPr>
          <a:xfrm>
            <a:off x="4327846" y="5588480"/>
            <a:ext cx="184191" cy="688581"/>
          </a:xfrm>
          <a:custGeom>
            <a:avLst/>
            <a:gdLst>
              <a:gd name="connsiteX0" fmla="*/ 183194 w 184191"/>
              <a:gd name="connsiteY0" fmla="*/ 4600 h 688581"/>
              <a:gd name="connsiteX1" fmla="*/ 137474 w 184191"/>
              <a:gd name="connsiteY1" fmla="*/ 329720 h 688581"/>
              <a:gd name="connsiteX2" fmla="*/ 314 w 184191"/>
              <a:gd name="connsiteY2" fmla="*/ 685320 h 688581"/>
              <a:gd name="connsiteX3" fmla="*/ 101914 w 184191"/>
              <a:gd name="connsiteY3" fmla="*/ 497360 h 688581"/>
              <a:gd name="connsiteX4" fmla="*/ 167954 w 184191"/>
              <a:gd name="connsiteY4" fmla="*/ 344960 h 688581"/>
              <a:gd name="connsiteX5" fmla="*/ 101914 w 184191"/>
              <a:gd name="connsiteY5" fmla="*/ 151920 h 688581"/>
              <a:gd name="connsiteX6" fmla="*/ 183194 w 184191"/>
              <a:gd name="connsiteY6" fmla="*/ 4600 h 68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191" h="688581">
                <a:moveTo>
                  <a:pt x="183194" y="4600"/>
                </a:moveTo>
                <a:cubicBezTo>
                  <a:pt x="189121" y="34233"/>
                  <a:pt x="167954" y="216267"/>
                  <a:pt x="137474" y="329720"/>
                </a:cubicBezTo>
                <a:cubicBezTo>
                  <a:pt x="106994" y="443173"/>
                  <a:pt x="6241" y="657380"/>
                  <a:pt x="314" y="685320"/>
                </a:cubicBezTo>
                <a:cubicBezTo>
                  <a:pt x="-5613" y="713260"/>
                  <a:pt x="73974" y="554087"/>
                  <a:pt x="101914" y="497360"/>
                </a:cubicBezTo>
                <a:cubicBezTo>
                  <a:pt x="129854" y="440633"/>
                  <a:pt x="167954" y="402533"/>
                  <a:pt x="167954" y="344960"/>
                </a:cubicBezTo>
                <a:cubicBezTo>
                  <a:pt x="167954" y="287387"/>
                  <a:pt x="106147" y="207800"/>
                  <a:pt x="101914" y="151920"/>
                </a:cubicBezTo>
                <a:cubicBezTo>
                  <a:pt x="97681" y="96040"/>
                  <a:pt x="177267" y="-25033"/>
                  <a:pt x="183194" y="46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: 図形 1130">
            <a:extLst>
              <a:ext uri="{FF2B5EF4-FFF2-40B4-BE49-F238E27FC236}">
                <a16:creationId xmlns:a16="http://schemas.microsoft.com/office/drawing/2014/main" id="{881C524D-8547-4EFA-A9CB-92083D112C59}"/>
              </a:ext>
            </a:extLst>
          </p:cNvPr>
          <p:cNvSpPr/>
          <p:nvPr/>
        </p:nvSpPr>
        <p:spPr>
          <a:xfrm>
            <a:off x="4168082" y="5982899"/>
            <a:ext cx="309924" cy="899649"/>
          </a:xfrm>
          <a:custGeom>
            <a:avLst/>
            <a:gdLst>
              <a:gd name="connsiteX0" fmla="*/ 307855 w 309924"/>
              <a:gd name="connsiteY0" fmla="*/ 62 h 899649"/>
              <a:gd name="connsiteX1" fmla="*/ 272295 w 309924"/>
              <a:gd name="connsiteY1" fmla="*/ 193102 h 899649"/>
              <a:gd name="connsiteX2" fmla="*/ 160535 w 309924"/>
              <a:gd name="connsiteY2" fmla="*/ 365822 h 899649"/>
              <a:gd name="connsiteX3" fmla="*/ 104655 w 309924"/>
              <a:gd name="connsiteY3" fmla="*/ 670622 h 899649"/>
              <a:gd name="connsiteX4" fmla="*/ 18295 w 309924"/>
              <a:gd name="connsiteY4" fmla="*/ 899222 h 899649"/>
              <a:gd name="connsiteX5" fmla="*/ 13215 w 309924"/>
              <a:gd name="connsiteY5" fmla="*/ 721422 h 899649"/>
              <a:gd name="connsiteX6" fmla="*/ 165615 w 309924"/>
              <a:gd name="connsiteY6" fmla="*/ 497902 h 899649"/>
              <a:gd name="connsiteX7" fmla="*/ 292615 w 309924"/>
              <a:gd name="connsiteY7" fmla="*/ 213422 h 899649"/>
              <a:gd name="connsiteX8" fmla="*/ 307855 w 309924"/>
              <a:gd name="connsiteY8" fmla="*/ 62 h 89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9924" h="899649">
                <a:moveTo>
                  <a:pt x="307855" y="62"/>
                </a:moveTo>
                <a:cubicBezTo>
                  <a:pt x="304468" y="-3325"/>
                  <a:pt x="296848" y="132142"/>
                  <a:pt x="272295" y="193102"/>
                </a:cubicBezTo>
                <a:cubicBezTo>
                  <a:pt x="247742" y="254062"/>
                  <a:pt x="188475" y="286235"/>
                  <a:pt x="160535" y="365822"/>
                </a:cubicBezTo>
                <a:cubicBezTo>
                  <a:pt x="132595" y="445409"/>
                  <a:pt x="128362" y="581722"/>
                  <a:pt x="104655" y="670622"/>
                </a:cubicBezTo>
                <a:cubicBezTo>
                  <a:pt x="80948" y="759522"/>
                  <a:pt x="33535" y="890755"/>
                  <a:pt x="18295" y="899222"/>
                </a:cubicBezTo>
                <a:cubicBezTo>
                  <a:pt x="3055" y="907689"/>
                  <a:pt x="-11338" y="788309"/>
                  <a:pt x="13215" y="721422"/>
                </a:cubicBezTo>
                <a:cubicBezTo>
                  <a:pt x="37768" y="654535"/>
                  <a:pt x="119048" y="582569"/>
                  <a:pt x="165615" y="497902"/>
                </a:cubicBezTo>
                <a:cubicBezTo>
                  <a:pt x="212182" y="413235"/>
                  <a:pt x="272295" y="293009"/>
                  <a:pt x="292615" y="213422"/>
                </a:cubicBezTo>
                <a:cubicBezTo>
                  <a:pt x="312935" y="133835"/>
                  <a:pt x="311242" y="3449"/>
                  <a:pt x="307855" y="6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: 図形 1131">
            <a:extLst>
              <a:ext uri="{FF2B5EF4-FFF2-40B4-BE49-F238E27FC236}">
                <a16:creationId xmlns:a16="http://schemas.microsoft.com/office/drawing/2014/main" id="{0FDF058F-6FB1-4FD0-B3F4-54619ECC8E8A}"/>
              </a:ext>
            </a:extLst>
          </p:cNvPr>
          <p:cNvSpPr/>
          <p:nvPr/>
        </p:nvSpPr>
        <p:spPr>
          <a:xfrm>
            <a:off x="4669363" y="6401074"/>
            <a:ext cx="1242349" cy="467066"/>
          </a:xfrm>
          <a:custGeom>
            <a:avLst/>
            <a:gdLst>
              <a:gd name="connsiteX0" fmla="*/ 1240370 w 1242349"/>
              <a:gd name="connsiteY0" fmla="*/ 71693 h 467066"/>
              <a:gd name="connsiteX1" fmla="*/ 762004 w 1242349"/>
              <a:gd name="connsiteY1" fmla="*/ 126726 h 467066"/>
              <a:gd name="connsiteX2" fmla="*/ 537637 w 1242349"/>
              <a:gd name="connsiteY2" fmla="*/ 359559 h 467066"/>
              <a:gd name="connsiteX3" fmla="*/ 495304 w 1242349"/>
              <a:gd name="connsiteY3" fmla="*/ 448459 h 467066"/>
              <a:gd name="connsiteX4" fmla="*/ 4 w 1242349"/>
              <a:gd name="connsiteY4" fmla="*/ 448459 h 467066"/>
              <a:gd name="connsiteX5" fmla="*/ 486837 w 1242349"/>
              <a:gd name="connsiteY5" fmla="*/ 249493 h 467066"/>
              <a:gd name="connsiteX6" fmla="*/ 914404 w 1242349"/>
              <a:gd name="connsiteY6" fmla="*/ 8193 h 467066"/>
              <a:gd name="connsiteX7" fmla="*/ 1240370 w 1242349"/>
              <a:gd name="connsiteY7" fmla="*/ 71693 h 467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2349" h="467066">
                <a:moveTo>
                  <a:pt x="1240370" y="71693"/>
                </a:moveTo>
                <a:cubicBezTo>
                  <a:pt x="1214970" y="91449"/>
                  <a:pt x="879126" y="78748"/>
                  <a:pt x="762004" y="126726"/>
                </a:cubicBezTo>
                <a:cubicBezTo>
                  <a:pt x="644882" y="174704"/>
                  <a:pt x="582087" y="305937"/>
                  <a:pt x="537637" y="359559"/>
                </a:cubicBezTo>
                <a:cubicBezTo>
                  <a:pt x="493187" y="413181"/>
                  <a:pt x="584909" y="433642"/>
                  <a:pt x="495304" y="448459"/>
                </a:cubicBezTo>
                <a:cubicBezTo>
                  <a:pt x="405699" y="463276"/>
                  <a:pt x="1415" y="481620"/>
                  <a:pt x="4" y="448459"/>
                </a:cubicBezTo>
                <a:cubicBezTo>
                  <a:pt x="-1407" y="415298"/>
                  <a:pt x="334437" y="322871"/>
                  <a:pt x="486837" y="249493"/>
                </a:cubicBezTo>
                <a:cubicBezTo>
                  <a:pt x="639237" y="176115"/>
                  <a:pt x="788110" y="41354"/>
                  <a:pt x="914404" y="8193"/>
                </a:cubicBezTo>
                <a:cubicBezTo>
                  <a:pt x="1040698" y="-24968"/>
                  <a:pt x="1265770" y="51937"/>
                  <a:pt x="1240370" y="71693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: 図形 1132">
            <a:extLst>
              <a:ext uri="{FF2B5EF4-FFF2-40B4-BE49-F238E27FC236}">
                <a16:creationId xmlns:a16="http://schemas.microsoft.com/office/drawing/2014/main" id="{3EA41059-8CAF-4975-BC05-ADE82C464F4A}"/>
              </a:ext>
            </a:extLst>
          </p:cNvPr>
          <p:cNvSpPr/>
          <p:nvPr/>
        </p:nvSpPr>
        <p:spPr>
          <a:xfrm>
            <a:off x="6044865" y="4908432"/>
            <a:ext cx="551325" cy="916840"/>
          </a:xfrm>
          <a:custGeom>
            <a:avLst/>
            <a:gdLst>
              <a:gd name="connsiteX0" fmla="*/ 135802 w 551325"/>
              <a:gd name="connsiteY0" fmla="*/ 53035 h 916840"/>
              <a:gd name="connsiteX1" fmla="*/ 144268 w 551325"/>
              <a:gd name="connsiteY1" fmla="*/ 256235 h 916840"/>
              <a:gd name="connsiteX2" fmla="*/ 335 w 551325"/>
              <a:gd name="connsiteY2" fmla="*/ 637235 h 916840"/>
              <a:gd name="connsiteX3" fmla="*/ 190835 w 551325"/>
              <a:gd name="connsiteY3" fmla="*/ 916635 h 916840"/>
              <a:gd name="connsiteX4" fmla="*/ 271268 w 551325"/>
              <a:gd name="connsiteY4" fmla="*/ 594901 h 916840"/>
              <a:gd name="connsiteX5" fmla="*/ 550668 w 551325"/>
              <a:gd name="connsiteY5" fmla="*/ 27635 h 916840"/>
              <a:gd name="connsiteX6" fmla="*/ 343235 w 551325"/>
              <a:gd name="connsiteY6" fmla="*/ 86901 h 916840"/>
              <a:gd name="connsiteX7" fmla="*/ 135802 w 551325"/>
              <a:gd name="connsiteY7" fmla="*/ 53035 h 916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325" h="916840">
                <a:moveTo>
                  <a:pt x="135802" y="53035"/>
                </a:moveTo>
                <a:cubicBezTo>
                  <a:pt x="102641" y="81257"/>
                  <a:pt x="166846" y="158868"/>
                  <a:pt x="144268" y="256235"/>
                </a:cubicBezTo>
                <a:cubicBezTo>
                  <a:pt x="121690" y="353602"/>
                  <a:pt x="-7426" y="527168"/>
                  <a:pt x="335" y="637235"/>
                </a:cubicBezTo>
                <a:cubicBezTo>
                  <a:pt x="8096" y="747302"/>
                  <a:pt x="145680" y="923691"/>
                  <a:pt x="190835" y="916635"/>
                </a:cubicBezTo>
                <a:cubicBezTo>
                  <a:pt x="235990" y="909579"/>
                  <a:pt x="211296" y="743068"/>
                  <a:pt x="271268" y="594901"/>
                </a:cubicBezTo>
                <a:cubicBezTo>
                  <a:pt x="331240" y="446734"/>
                  <a:pt x="538674" y="112302"/>
                  <a:pt x="550668" y="27635"/>
                </a:cubicBezTo>
                <a:cubicBezTo>
                  <a:pt x="562663" y="-57032"/>
                  <a:pt x="407441" y="79140"/>
                  <a:pt x="343235" y="86901"/>
                </a:cubicBezTo>
                <a:cubicBezTo>
                  <a:pt x="279030" y="94662"/>
                  <a:pt x="168963" y="24813"/>
                  <a:pt x="135802" y="53035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: 図形 1133">
            <a:extLst>
              <a:ext uri="{FF2B5EF4-FFF2-40B4-BE49-F238E27FC236}">
                <a16:creationId xmlns:a16="http://schemas.microsoft.com/office/drawing/2014/main" id="{22D47FAB-13F7-4806-9F2B-266A67DB1C6E}"/>
              </a:ext>
            </a:extLst>
          </p:cNvPr>
          <p:cNvSpPr/>
          <p:nvPr/>
        </p:nvSpPr>
        <p:spPr>
          <a:xfrm>
            <a:off x="8417067" y="4689374"/>
            <a:ext cx="117052" cy="654202"/>
          </a:xfrm>
          <a:custGeom>
            <a:avLst/>
            <a:gdLst>
              <a:gd name="connsiteX0" fmla="*/ 107173 w 117052"/>
              <a:gd name="connsiteY0" fmla="*/ 29946 h 654202"/>
              <a:gd name="connsiteX1" fmla="*/ 107173 w 117052"/>
              <a:gd name="connsiteY1" fmla="*/ 80746 h 654202"/>
              <a:gd name="connsiteX2" fmla="*/ 61453 w 117052"/>
              <a:gd name="connsiteY2" fmla="*/ 649706 h 654202"/>
              <a:gd name="connsiteX3" fmla="*/ 493 w 117052"/>
              <a:gd name="connsiteY3" fmla="*/ 329666 h 654202"/>
              <a:gd name="connsiteX4" fmla="*/ 107173 w 117052"/>
              <a:gd name="connsiteY4" fmla="*/ 29946 h 654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052" h="654202">
                <a:moveTo>
                  <a:pt x="107173" y="29946"/>
                </a:moveTo>
                <a:cubicBezTo>
                  <a:pt x="124953" y="-11541"/>
                  <a:pt x="114793" y="-22547"/>
                  <a:pt x="107173" y="80746"/>
                </a:cubicBezTo>
                <a:cubicBezTo>
                  <a:pt x="99553" y="184039"/>
                  <a:pt x="79233" y="608219"/>
                  <a:pt x="61453" y="649706"/>
                </a:cubicBezTo>
                <a:cubicBezTo>
                  <a:pt x="43673" y="691193"/>
                  <a:pt x="-5434" y="434653"/>
                  <a:pt x="493" y="329666"/>
                </a:cubicBezTo>
                <a:cubicBezTo>
                  <a:pt x="6420" y="224679"/>
                  <a:pt x="89393" y="71433"/>
                  <a:pt x="107173" y="2994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: 図形 1134">
            <a:extLst>
              <a:ext uri="{FF2B5EF4-FFF2-40B4-BE49-F238E27FC236}">
                <a16:creationId xmlns:a16="http://schemas.microsoft.com/office/drawing/2014/main" id="{9E7CC464-9CAB-43E7-BDC1-EF28B68C0056}"/>
              </a:ext>
            </a:extLst>
          </p:cNvPr>
          <p:cNvSpPr/>
          <p:nvPr/>
        </p:nvSpPr>
        <p:spPr>
          <a:xfrm>
            <a:off x="6124171" y="6181104"/>
            <a:ext cx="339234" cy="724282"/>
          </a:xfrm>
          <a:custGeom>
            <a:avLst/>
            <a:gdLst>
              <a:gd name="connsiteX0" fmla="*/ 337589 w 339234"/>
              <a:gd name="connsiteY0" fmla="*/ 1256 h 724282"/>
              <a:gd name="connsiteX1" fmla="*/ 164869 w 339234"/>
              <a:gd name="connsiteY1" fmla="*/ 361936 h 724282"/>
              <a:gd name="connsiteX2" fmla="*/ 139469 w 339234"/>
              <a:gd name="connsiteY2" fmla="*/ 712456 h 724282"/>
              <a:gd name="connsiteX3" fmla="*/ 7389 w 339234"/>
              <a:gd name="connsiteY3" fmla="*/ 605776 h 724282"/>
              <a:gd name="connsiteX4" fmla="*/ 48029 w 339234"/>
              <a:gd name="connsiteY4" fmla="*/ 255256 h 724282"/>
              <a:gd name="connsiteX5" fmla="*/ 337589 w 339234"/>
              <a:gd name="connsiteY5" fmla="*/ 1256 h 72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234" h="724282">
                <a:moveTo>
                  <a:pt x="337589" y="1256"/>
                </a:moveTo>
                <a:cubicBezTo>
                  <a:pt x="357062" y="19036"/>
                  <a:pt x="197889" y="243403"/>
                  <a:pt x="164869" y="361936"/>
                </a:cubicBezTo>
                <a:cubicBezTo>
                  <a:pt x="131849" y="480469"/>
                  <a:pt x="165716" y="671816"/>
                  <a:pt x="139469" y="712456"/>
                </a:cubicBezTo>
                <a:cubicBezTo>
                  <a:pt x="113222" y="753096"/>
                  <a:pt x="22629" y="681976"/>
                  <a:pt x="7389" y="605776"/>
                </a:cubicBezTo>
                <a:cubicBezTo>
                  <a:pt x="-7851" y="529576"/>
                  <a:pt x="-1924" y="351776"/>
                  <a:pt x="48029" y="255256"/>
                </a:cubicBezTo>
                <a:cubicBezTo>
                  <a:pt x="97982" y="158736"/>
                  <a:pt x="318116" y="-16524"/>
                  <a:pt x="337589" y="125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: 図形 1135">
            <a:extLst>
              <a:ext uri="{FF2B5EF4-FFF2-40B4-BE49-F238E27FC236}">
                <a16:creationId xmlns:a16="http://schemas.microsoft.com/office/drawing/2014/main" id="{67B9CF44-A822-43DC-9FC3-33F23B72FD80}"/>
              </a:ext>
            </a:extLst>
          </p:cNvPr>
          <p:cNvSpPr/>
          <p:nvPr/>
        </p:nvSpPr>
        <p:spPr>
          <a:xfrm>
            <a:off x="6554386" y="6133664"/>
            <a:ext cx="306061" cy="818552"/>
          </a:xfrm>
          <a:custGeom>
            <a:avLst/>
            <a:gdLst>
              <a:gd name="connsiteX0" fmla="*/ 3894 w 306061"/>
              <a:gd name="connsiteY0" fmla="*/ 33456 h 818552"/>
              <a:gd name="connsiteX1" fmla="*/ 110574 w 306061"/>
              <a:gd name="connsiteY1" fmla="*/ 373816 h 818552"/>
              <a:gd name="connsiteX2" fmla="*/ 69934 w 306061"/>
              <a:gd name="connsiteY2" fmla="*/ 815776 h 818552"/>
              <a:gd name="connsiteX3" fmla="*/ 217254 w 306061"/>
              <a:gd name="connsiteY3" fmla="*/ 546536 h 818552"/>
              <a:gd name="connsiteX4" fmla="*/ 298534 w 306061"/>
              <a:gd name="connsiteY4" fmla="*/ 241736 h 818552"/>
              <a:gd name="connsiteX5" fmla="*/ 273134 w 306061"/>
              <a:gd name="connsiteY5" fmla="*/ 38536 h 818552"/>
              <a:gd name="connsiteX6" fmla="*/ 3894 w 306061"/>
              <a:gd name="connsiteY6" fmla="*/ 33456 h 818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061" h="818552">
                <a:moveTo>
                  <a:pt x="3894" y="33456"/>
                </a:moveTo>
                <a:cubicBezTo>
                  <a:pt x="-23199" y="89336"/>
                  <a:pt x="99567" y="243429"/>
                  <a:pt x="110574" y="373816"/>
                </a:cubicBezTo>
                <a:cubicBezTo>
                  <a:pt x="121581" y="504203"/>
                  <a:pt x="52154" y="786989"/>
                  <a:pt x="69934" y="815776"/>
                </a:cubicBezTo>
                <a:cubicBezTo>
                  <a:pt x="87714" y="844563"/>
                  <a:pt x="179154" y="642209"/>
                  <a:pt x="217254" y="546536"/>
                </a:cubicBezTo>
                <a:cubicBezTo>
                  <a:pt x="255354" y="450863"/>
                  <a:pt x="289221" y="326403"/>
                  <a:pt x="298534" y="241736"/>
                </a:cubicBezTo>
                <a:cubicBezTo>
                  <a:pt x="307847" y="157069"/>
                  <a:pt x="316314" y="76636"/>
                  <a:pt x="273134" y="38536"/>
                </a:cubicBezTo>
                <a:cubicBezTo>
                  <a:pt x="229954" y="436"/>
                  <a:pt x="30987" y="-22424"/>
                  <a:pt x="3894" y="3345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: 図形 1136">
            <a:extLst>
              <a:ext uri="{FF2B5EF4-FFF2-40B4-BE49-F238E27FC236}">
                <a16:creationId xmlns:a16="http://schemas.microsoft.com/office/drawing/2014/main" id="{24339985-56DB-4C4D-BF0E-4EBDF43F38B2}"/>
              </a:ext>
            </a:extLst>
          </p:cNvPr>
          <p:cNvSpPr/>
          <p:nvPr/>
        </p:nvSpPr>
        <p:spPr>
          <a:xfrm>
            <a:off x="6871399" y="5796078"/>
            <a:ext cx="142805" cy="1056858"/>
          </a:xfrm>
          <a:custGeom>
            <a:avLst/>
            <a:gdLst>
              <a:gd name="connsiteX0" fmla="*/ 1841 w 142805"/>
              <a:gd name="connsiteY0" fmla="*/ 202 h 1056858"/>
              <a:gd name="connsiteX1" fmla="*/ 133921 w 142805"/>
              <a:gd name="connsiteY1" fmla="*/ 289762 h 1056858"/>
              <a:gd name="connsiteX2" fmla="*/ 128841 w 142805"/>
              <a:gd name="connsiteY2" fmla="*/ 528522 h 1056858"/>
              <a:gd name="connsiteX3" fmla="*/ 113601 w 142805"/>
              <a:gd name="connsiteY3" fmla="*/ 843482 h 1056858"/>
              <a:gd name="connsiteX4" fmla="*/ 27241 w 142805"/>
              <a:gd name="connsiteY4" fmla="*/ 1056842 h 1056858"/>
              <a:gd name="connsiteX5" fmla="*/ 72961 w 142805"/>
              <a:gd name="connsiteY5" fmla="*/ 833322 h 1056858"/>
              <a:gd name="connsiteX6" fmla="*/ 57721 w 142805"/>
              <a:gd name="connsiteY6" fmla="*/ 335482 h 1056858"/>
              <a:gd name="connsiteX7" fmla="*/ 1841 w 142805"/>
              <a:gd name="connsiteY7" fmla="*/ 202 h 1056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805" h="1056858">
                <a:moveTo>
                  <a:pt x="1841" y="202"/>
                </a:moveTo>
                <a:cubicBezTo>
                  <a:pt x="14541" y="-7418"/>
                  <a:pt x="112754" y="201709"/>
                  <a:pt x="133921" y="289762"/>
                </a:cubicBezTo>
                <a:cubicBezTo>
                  <a:pt x="155088" y="377815"/>
                  <a:pt x="132228" y="436236"/>
                  <a:pt x="128841" y="528522"/>
                </a:cubicBezTo>
                <a:cubicBezTo>
                  <a:pt x="125454" y="620808"/>
                  <a:pt x="130534" y="755429"/>
                  <a:pt x="113601" y="843482"/>
                </a:cubicBezTo>
                <a:cubicBezTo>
                  <a:pt x="96668" y="931535"/>
                  <a:pt x="34014" y="1058535"/>
                  <a:pt x="27241" y="1056842"/>
                </a:cubicBezTo>
                <a:cubicBezTo>
                  <a:pt x="20468" y="1055149"/>
                  <a:pt x="67881" y="953549"/>
                  <a:pt x="72961" y="833322"/>
                </a:cubicBezTo>
                <a:cubicBezTo>
                  <a:pt x="78041" y="713095"/>
                  <a:pt x="69574" y="474335"/>
                  <a:pt x="57721" y="335482"/>
                </a:cubicBezTo>
                <a:cubicBezTo>
                  <a:pt x="45868" y="196629"/>
                  <a:pt x="-10859" y="7822"/>
                  <a:pt x="1841" y="20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: 図形 1137">
            <a:extLst>
              <a:ext uri="{FF2B5EF4-FFF2-40B4-BE49-F238E27FC236}">
                <a16:creationId xmlns:a16="http://schemas.microsoft.com/office/drawing/2014/main" id="{F4C6914E-088B-4A13-A7E3-3D5D8006ACC5}"/>
              </a:ext>
            </a:extLst>
          </p:cNvPr>
          <p:cNvSpPr/>
          <p:nvPr/>
        </p:nvSpPr>
        <p:spPr>
          <a:xfrm>
            <a:off x="7593639" y="5840364"/>
            <a:ext cx="275536" cy="1112244"/>
          </a:xfrm>
          <a:custGeom>
            <a:avLst/>
            <a:gdLst>
              <a:gd name="connsiteX0" fmla="*/ 961 w 275536"/>
              <a:gd name="connsiteY0" fmla="*/ 1636 h 1112244"/>
              <a:gd name="connsiteX1" fmla="*/ 36521 w 275536"/>
              <a:gd name="connsiteY1" fmla="*/ 428356 h 1112244"/>
              <a:gd name="connsiteX2" fmla="*/ 275281 w 275536"/>
              <a:gd name="connsiteY2" fmla="*/ 1058276 h 1112244"/>
              <a:gd name="connsiteX3" fmla="*/ 82241 w 275536"/>
              <a:gd name="connsiteY3" fmla="*/ 1058276 h 1112244"/>
              <a:gd name="connsiteX4" fmla="*/ 61921 w 275536"/>
              <a:gd name="connsiteY4" fmla="*/ 880476 h 1112244"/>
              <a:gd name="connsiteX5" fmla="*/ 36521 w 275536"/>
              <a:gd name="connsiteY5" fmla="*/ 580756 h 1112244"/>
              <a:gd name="connsiteX6" fmla="*/ 961 w 275536"/>
              <a:gd name="connsiteY6" fmla="*/ 1636 h 111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5536" h="1112244">
                <a:moveTo>
                  <a:pt x="961" y="1636"/>
                </a:moveTo>
                <a:cubicBezTo>
                  <a:pt x="961" y="-23764"/>
                  <a:pt x="-9199" y="252249"/>
                  <a:pt x="36521" y="428356"/>
                </a:cubicBezTo>
                <a:cubicBezTo>
                  <a:pt x="82241" y="604463"/>
                  <a:pt x="267661" y="953289"/>
                  <a:pt x="275281" y="1058276"/>
                </a:cubicBezTo>
                <a:cubicBezTo>
                  <a:pt x="282901" y="1163263"/>
                  <a:pt x="117801" y="1087909"/>
                  <a:pt x="82241" y="1058276"/>
                </a:cubicBezTo>
                <a:cubicBezTo>
                  <a:pt x="46681" y="1028643"/>
                  <a:pt x="69541" y="960063"/>
                  <a:pt x="61921" y="880476"/>
                </a:cubicBezTo>
                <a:cubicBezTo>
                  <a:pt x="54301" y="800889"/>
                  <a:pt x="49221" y="723843"/>
                  <a:pt x="36521" y="580756"/>
                </a:cubicBezTo>
                <a:cubicBezTo>
                  <a:pt x="23821" y="437669"/>
                  <a:pt x="961" y="27036"/>
                  <a:pt x="961" y="163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: 図形 1138">
            <a:extLst>
              <a:ext uri="{FF2B5EF4-FFF2-40B4-BE49-F238E27FC236}">
                <a16:creationId xmlns:a16="http://schemas.microsoft.com/office/drawing/2014/main" id="{9A3ABD0A-B699-41BA-8A93-7713A0A92E49}"/>
              </a:ext>
            </a:extLst>
          </p:cNvPr>
          <p:cNvSpPr/>
          <p:nvPr/>
        </p:nvSpPr>
        <p:spPr>
          <a:xfrm>
            <a:off x="8008793" y="5826222"/>
            <a:ext cx="533946" cy="1147891"/>
          </a:xfrm>
          <a:custGeom>
            <a:avLst/>
            <a:gdLst>
              <a:gd name="connsiteX0" fmla="*/ 2367 w 533946"/>
              <a:gd name="connsiteY0" fmla="*/ 538 h 1147891"/>
              <a:gd name="connsiteX1" fmla="*/ 200487 w 533946"/>
              <a:gd name="connsiteY1" fmla="*/ 503458 h 1147891"/>
              <a:gd name="connsiteX2" fmla="*/ 459567 w 533946"/>
              <a:gd name="connsiteY2" fmla="*/ 793018 h 1147891"/>
              <a:gd name="connsiteX3" fmla="*/ 530687 w 533946"/>
              <a:gd name="connsiteY3" fmla="*/ 1143538 h 1147891"/>
              <a:gd name="connsiteX4" fmla="*/ 378287 w 533946"/>
              <a:gd name="connsiteY4" fmla="*/ 970818 h 1147891"/>
              <a:gd name="connsiteX5" fmla="*/ 302087 w 533946"/>
              <a:gd name="connsiteY5" fmla="*/ 701578 h 1147891"/>
              <a:gd name="connsiteX6" fmla="*/ 103967 w 533946"/>
              <a:gd name="connsiteY6" fmla="*/ 412018 h 1147891"/>
              <a:gd name="connsiteX7" fmla="*/ 2367 w 533946"/>
              <a:gd name="connsiteY7" fmla="*/ 538 h 1147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946" h="1147891">
                <a:moveTo>
                  <a:pt x="2367" y="538"/>
                </a:moveTo>
                <a:cubicBezTo>
                  <a:pt x="18454" y="15778"/>
                  <a:pt x="124287" y="371378"/>
                  <a:pt x="200487" y="503458"/>
                </a:cubicBezTo>
                <a:cubicBezTo>
                  <a:pt x="276687" y="635538"/>
                  <a:pt x="404534" y="686338"/>
                  <a:pt x="459567" y="793018"/>
                </a:cubicBezTo>
                <a:cubicBezTo>
                  <a:pt x="514600" y="899698"/>
                  <a:pt x="544234" y="1113905"/>
                  <a:pt x="530687" y="1143538"/>
                </a:cubicBezTo>
                <a:cubicBezTo>
                  <a:pt x="517140" y="1173171"/>
                  <a:pt x="416387" y="1044478"/>
                  <a:pt x="378287" y="970818"/>
                </a:cubicBezTo>
                <a:cubicBezTo>
                  <a:pt x="340187" y="897158"/>
                  <a:pt x="347807" y="794711"/>
                  <a:pt x="302087" y="701578"/>
                </a:cubicBezTo>
                <a:cubicBezTo>
                  <a:pt x="256367" y="608445"/>
                  <a:pt x="152227" y="526318"/>
                  <a:pt x="103967" y="412018"/>
                </a:cubicBezTo>
                <a:cubicBezTo>
                  <a:pt x="55707" y="297718"/>
                  <a:pt x="-13720" y="-14702"/>
                  <a:pt x="2367" y="53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: 図形 1139">
            <a:extLst>
              <a:ext uri="{FF2B5EF4-FFF2-40B4-BE49-F238E27FC236}">
                <a16:creationId xmlns:a16="http://schemas.microsoft.com/office/drawing/2014/main" id="{7E62E3B9-6727-4C05-A1AF-0E1E8F03D751}"/>
              </a:ext>
            </a:extLst>
          </p:cNvPr>
          <p:cNvSpPr/>
          <p:nvPr/>
        </p:nvSpPr>
        <p:spPr>
          <a:xfrm>
            <a:off x="8523727" y="3555997"/>
            <a:ext cx="132713" cy="1023063"/>
          </a:xfrm>
          <a:custGeom>
            <a:avLst/>
            <a:gdLst>
              <a:gd name="connsiteX0" fmla="*/ 513 w 132713"/>
              <a:gd name="connsiteY0" fmla="*/ 3 h 1023063"/>
              <a:gd name="connsiteX1" fmla="*/ 46233 w 132713"/>
              <a:gd name="connsiteY1" fmla="*/ 309883 h 1023063"/>
              <a:gd name="connsiteX2" fmla="*/ 102113 w 132713"/>
              <a:gd name="connsiteY2" fmla="*/ 807723 h 1023063"/>
              <a:gd name="connsiteX3" fmla="*/ 61473 w 132713"/>
              <a:gd name="connsiteY3" fmla="*/ 1016003 h 1023063"/>
              <a:gd name="connsiteX4" fmla="*/ 132593 w 132713"/>
              <a:gd name="connsiteY4" fmla="*/ 574043 h 1023063"/>
              <a:gd name="connsiteX5" fmla="*/ 76713 w 132713"/>
              <a:gd name="connsiteY5" fmla="*/ 314963 h 1023063"/>
              <a:gd name="connsiteX6" fmla="*/ 513 w 132713"/>
              <a:gd name="connsiteY6" fmla="*/ 3 h 102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713" h="1023063">
                <a:moveTo>
                  <a:pt x="513" y="3"/>
                </a:moveTo>
                <a:cubicBezTo>
                  <a:pt x="-4567" y="-844"/>
                  <a:pt x="29300" y="175263"/>
                  <a:pt x="46233" y="309883"/>
                </a:cubicBezTo>
                <a:cubicBezTo>
                  <a:pt x="63166" y="444503"/>
                  <a:pt x="99573" y="690036"/>
                  <a:pt x="102113" y="807723"/>
                </a:cubicBezTo>
                <a:cubicBezTo>
                  <a:pt x="104653" y="925410"/>
                  <a:pt x="56393" y="1054950"/>
                  <a:pt x="61473" y="1016003"/>
                </a:cubicBezTo>
                <a:cubicBezTo>
                  <a:pt x="66553" y="977056"/>
                  <a:pt x="130053" y="690883"/>
                  <a:pt x="132593" y="574043"/>
                </a:cubicBezTo>
                <a:cubicBezTo>
                  <a:pt x="135133" y="457203"/>
                  <a:pt x="97033" y="411483"/>
                  <a:pt x="76713" y="314963"/>
                </a:cubicBezTo>
                <a:cubicBezTo>
                  <a:pt x="56393" y="218443"/>
                  <a:pt x="5593" y="850"/>
                  <a:pt x="513" y="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: 図形 1140">
            <a:extLst>
              <a:ext uri="{FF2B5EF4-FFF2-40B4-BE49-F238E27FC236}">
                <a16:creationId xmlns:a16="http://schemas.microsoft.com/office/drawing/2014/main" id="{9C9FD6E8-3812-4ECC-AC57-14D35626C595}"/>
              </a:ext>
            </a:extLst>
          </p:cNvPr>
          <p:cNvSpPr/>
          <p:nvPr/>
        </p:nvSpPr>
        <p:spPr>
          <a:xfrm>
            <a:off x="8619714" y="4230722"/>
            <a:ext cx="41931" cy="809499"/>
          </a:xfrm>
          <a:custGeom>
            <a:avLst/>
            <a:gdLst>
              <a:gd name="connsiteX0" fmla="*/ 1046 w 41931"/>
              <a:gd name="connsiteY0" fmla="*/ 5998 h 809499"/>
              <a:gd name="connsiteX1" fmla="*/ 41686 w 41931"/>
              <a:gd name="connsiteY1" fmla="*/ 453038 h 809499"/>
              <a:gd name="connsiteX2" fmla="*/ 16286 w 41931"/>
              <a:gd name="connsiteY2" fmla="*/ 798478 h 809499"/>
              <a:gd name="connsiteX3" fmla="*/ 1046 w 41931"/>
              <a:gd name="connsiteY3" fmla="*/ 5998 h 80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31" h="809499">
                <a:moveTo>
                  <a:pt x="1046" y="5998"/>
                </a:moveTo>
                <a:cubicBezTo>
                  <a:pt x="5279" y="-51575"/>
                  <a:pt x="39146" y="320958"/>
                  <a:pt x="41686" y="453038"/>
                </a:cubicBezTo>
                <a:cubicBezTo>
                  <a:pt x="44226" y="585118"/>
                  <a:pt x="26446" y="868751"/>
                  <a:pt x="16286" y="798478"/>
                </a:cubicBezTo>
                <a:cubicBezTo>
                  <a:pt x="6126" y="728205"/>
                  <a:pt x="-3187" y="63571"/>
                  <a:pt x="1046" y="599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: 図形 1141">
            <a:extLst>
              <a:ext uri="{FF2B5EF4-FFF2-40B4-BE49-F238E27FC236}">
                <a16:creationId xmlns:a16="http://schemas.microsoft.com/office/drawing/2014/main" id="{6473DAB6-FAB9-47C4-BB13-8D9C79D8A872}"/>
              </a:ext>
            </a:extLst>
          </p:cNvPr>
          <p:cNvSpPr/>
          <p:nvPr/>
        </p:nvSpPr>
        <p:spPr>
          <a:xfrm>
            <a:off x="8254981" y="5674208"/>
            <a:ext cx="475487" cy="1266353"/>
          </a:xfrm>
          <a:custGeom>
            <a:avLst/>
            <a:gdLst>
              <a:gd name="connsiteX0" fmla="*/ 19 w 475487"/>
              <a:gd name="connsiteY0" fmla="*/ 152 h 1266353"/>
              <a:gd name="connsiteX1" fmla="*/ 182899 w 475487"/>
              <a:gd name="connsiteY1" fmla="*/ 635152 h 1266353"/>
              <a:gd name="connsiteX2" fmla="*/ 457219 w 475487"/>
              <a:gd name="connsiteY2" fmla="*/ 1249832 h 1266353"/>
              <a:gd name="connsiteX3" fmla="*/ 421659 w 475487"/>
              <a:gd name="connsiteY3" fmla="*/ 1046632 h 1266353"/>
              <a:gd name="connsiteX4" fmla="*/ 193059 w 475487"/>
              <a:gd name="connsiteY4" fmla="*/ 579272 h 1266353"/>
              <a:gd name="connsiteX5" fmla="*/ 19 w 475487"/>
              <a:gd name="connsiteY5" fmla="*/ 152 h 126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487" h="1266353">
                <a:moveTo>
                  <a:pt x="19" y="152"/>
                </a:moveTo>
                <a:cubicBezTo>
                  <a:pt x="-1674" y="9465"/>
                  <a:pt x="106699" y="426872"/>
                  <a:pt x="182899" y="635152"/>
                </a:cubicBezTo>
                <a:cubicBezTo>
                  <a:pt x="259099" y="843432"/>
                  <a:pt x="417426" y="1181252"/>
                  <a:pt x="457219" y="1249832"/>
                </a:cubicBezTo>
                <a:cubicBezTo>
                  <a:pt x="497012" y="1318412"/>
                  <a:pt x="465686" y="1158392"/>
                  <a:pt x="421659" y="1046632"/>
                </a:cubicBezTo>
                <a:cubicBezTo>
                  <a:pt x="377632" y="934872"/>
                  <a:pt x="260792" y="748605"/>
                  <a:pt x="193059" y="579272"/>
                </a:cubicBezTo>
                <a:cubicBezTo>
                  <a:pt x="125326" y="409939"/>
                  <a:pt x="1712" y="-9161"/>
                  <a:pt x="19" y="15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: 図形 1142">
            <a:extLst>
              <a:ext uri="{FF2B5EF4-FFF2-40B4-BE49-F238E27FC236}">
                <a16:creationId xmlns:a16="http://schemas.microsoft.com/office/drawing/2014/main" id="{A81566B6-F0A0-400C-A086-19233EB7AD24}"/>
              </a:ext>
            </a:extLst>
          </p:cNvPr>
          <p:cNvSpPr/>
          <p:nvPr/>
        </p:nvSpPr>
        <p:spPr>
          <a:xfrm>
            <a:off x="8543386" y="2432276"/>
            <a:ext cx="389517" cy="1788562"/>
          </a:xfrm>
          <a:custGeom>
            <a:avLst/>
            <a:gdLst>
              <a:gd name="connsiteX0" fmla="*/ 1174 w 389517"/>
              <a:gd name="connsiteY0" fmla="*/ 1044 h 1788562"/>
              <a:gd name="connsiteX1" fmla="*/ 173894 w 389517"/>
              <a:gd name="connsiteY1" fmla="*/ 153444 h 1788562"/>
              <a:gd name="connsiteX2" fmla="*/ 305974 w 389517"/>
              <a:gd name="connsiteY2" fmla="*/ 437924 h 1788562"/>
              <a:gd name="connsiteX3" fmla="*/ 295814 w 389517"/>
              <a:gd name="connsiteY3" fmla="*/ 839244 h 1788562"/>
              <a:gd name="connsiteX4" fmla="*/ 326294 w 389517"/>
              <a:gd name="connsiteY4" fmla="*/ 1311684 h 1788562"/>
              <a:gd name="connsiteX5" fmla="*/ 57054 w 389517"/>
              <a:gd name="connsiteY5" fmla="*/ 1779044 h 1788562"/>
              <a:gd name="connsiteX6" fmla="*/ 199294 w 389517"/>
              <a:gd name="connsiteY6" fmla="*/ 1596164 h 1788562"/>
              <a:gd name="connsiteX7" fmla="*/ 387254 w 389517"/>
              <a:gd name="connsiteY7" fmla="*/ 1240564 h 1788562"/>
              <a:gd name="connsiteX8" fmla="*/ 300894 w 389517"/>
              <a:gd name="connsiteY8" fmla="*/ 676684 h 1788562"/>
              <a:gd name="connsiteX9" fmla="*/ 265334 w 389517"/>
              <a:gd name="connsiteY9" fmla="*/ 224564 h 1788562"/>
              <a:gd name="connsiteX10" fmla="*/ 1174 w 389517"/>
              <a:gd name="connsiteY10" fmla="*/ 1044 h 178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9517" h="1788562">
                <a:moveTo>
                  <a:pt x="1174" y="1044"/>
                </a:moveTo>
                <a:cubicBezTo>
                  <a:pt x="-14066" y="-10809"/>
                  <a:pt x="123094" y="80631"/>
                  <a:pt x="173894" y="153444"/>
                </a:cubicBezTo>
                <a:cubicBezTo>
                  <a:pt x="224694" y="226257"/>
                  <a:pt x="285654" y="323624"/>
                  <a:pt x="305974" y="437924"/>
                </a:cubicBezTo>
                <a:cubicBezTo>
                  <a:pt x="326294" y="552224"/>
                  <a:pt x="292427" y="693617"/>
                  <a:pt x="295814" y="839244"/>
                </a:cubicBezTo>
                <a:cubicBezTo>
                  <a:pt x="299201" y="984871"/>
                  <a:pt x="366087" y="1155051"/>
                  <a:pt x="326294" y="1311684"/>
                </a:cubicBezTo>
                <a:cubicBezTo>
                  <a:pt x="286501" y="1468317"/>
                  <a:pt x="78221" y="1731631"/>
                  <a:pt x="57054" y="1779044"/>
                </a:cubicBezTo>
                <a:cubicBezTo>
                  <a:pt x="35887" y="1826457"/>
                  <a:pt x="144261" y="1685911"/>
                  <a:pt x="199294" y="1596164"/>
                </a:cubicBezTo>
                <a:cubicBezTo>
                  <a:pt x="254327" y="1506417"/>
                  <a:pt x="370321" y="1393811"/>
                  <a:pt x="387254" y="1240564"/>
                </a:cubicBezTo>
                <a:cubicBezTo>
                  <a:pt x="404187" y="1087317"/>
                  <a:pt x="321214" y="846017"/>
                  <a:pt x="300894" y="676684"/>
                </a:cubicBezTo>
                <a:cubicBezTo>
                  <a:pt x="280574" y="507351"/>
                  <a:pt x="311054" y="337171"/>
                  <a:pt x="265334" y="224564"/>
                </a:cubicBezTo>
                <a:cubicBezTo>
                  <a:pt x="219614" y="111957"/>
                  <a:pt x="16414" y="12897"/>
                  <a:pt x="1174" y="1044"/>
                </a:cubicBezTo>
                <a:close/>
              </a:path>
            </a:pathLst>
          </a:cu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: 図形 1143">
            <a:extLst>
              <a:ext uri="{FF2B5EF4-FFF2-40B4-BE49-F238E27FC236}">
                <a16:creationId xmlns:a16="http://schemas.microsoft.com/office/drawing/2014/main" id="{A9C84075-DFB7-4FCF-A9C7-E85292A0F1FE}"/>
              </a:ext>
            </a:extLst>
          </p:cNvPr>
          <p:cNvSpPr/>
          <p:nvPr/>
        </p:nvSpPr>
        <p:spPr>
          <a:xfrm>
            <a:off x="3595485" y="2691364"/>
            <a:ext cx="683612" cy="1737650"/>
          </a:xfrm>
          <a:custGeom>
            <a:avLst/>
            <a:gdLst>
              <a:gd name="connsiteX0" fmla="*/ 681875 w 683612"/>
              <a:gd name="connsiteY0" fmla="*/ 6116 h 1737650"/>
              <a:gd name="connsiteX1" fmla="*/ 473595 w 683612"/>
              <a:gd name="connsiteY1" fmla="*/ 285516 h 1737650"/>
              <a:gd name="connsiteX2" fmla="*/ 209435 w 683612"/>
              <a:gd name="connsiteY2" fmla="*/ 722396 h 1737650"/>
              <a:gd name="connsiteX3" fmla="*/ 46875 w 683612"/>
              <a:gd name="connsiteY3" fmla="*/ 1133876 h 1737650"/>
              <a:gd name="connsiteX4" fmla="*/ 21475 w 683612"/>
              <a:gd name="connsiteY4" fmla="*/ 1728236 h 1737650"/>
              <a:gd name="connsiteX5" fmla="*/ 11315 w 683612"/>
              <a:gd name="connsiteY5" fmla="*/ 1469156 h 1737650"/>
              <a:gd name="connsiteX6" fmla="*/ 31635 w 683612"/>
              <a:gd name="connsiteY6" fmla="*/ 1077996 h 1737650"/>
              <a:gd name="connsiteX7" fmla="*/ 356755 w 683612"/>
              <a:gd name="connsiteY7" fmla="*/ 549676 h 1737650"/>
              <a:gd name="connsiteX8" fmla="*/ 681875 w 683612"/>
              <a:gd name="connsiteY8" fmla="*/ 6116 h 173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3612" h="1737650">
                <a:moveTo>
                  <a:pt x="681875" y="6116"/>
                </a:moveTo>
                <a:cubicBezTo>
                  <a:pt x="701348" y="-37911"/>
                  <a:pt x="552335" y="166136"/>
                  <a:pt x="473595" y="285516"/>
                </a:cubicBezTo>
                <a:cubicBezTo>
                  <a:pt x="394855" y="404896"/>
                  <a:pt x="280555" y="581003"/>
                  <a:pt x="209435" y="722396"/>
                </a:cubicBezTo>
                <a:cubicBezTo>
                  <a:pt x="138315" y="863789"/>
                  <a:pt x="78202" y="966236"/>
                  <a:pt x="46875" y="1133876"/>
                </a:cubicBezTo>
                <a:cubicBezTo>
                  <a:pt x="15548" y="1301516"/>
                  <a:pt x="27402" y="1672356"/>
                  <a:pt x="21475" y="1728236"/>
                </a:cubicBezTo>
                <a:cubicBezTo>
                  <a:pt x="15548" y="1784116"/>
                  <a:pt x="9622" y="1577529"/>
                  <a:pt x="11315" y="1469156"/>
                </a:cubicBezTo>
                <a:cubicBezTo>
                  <a:pt x="13008" y="1360783"/>
                  <a:pt x="-25938" y="1231243"/>
                  <a:pt x="31635" y="1077996"/>
                </a:cubicBezTo>
                <a:cubicBezTo>
                  <a:pt x="89208" y="924749"/>
                  <a:pt x="256002" y="726629"/>
                  <a:pt x="356755" y="549676"/>
                </a:cubicBezTo>
                <a:cubicBezTo>
                  <a:pt x="457508" y="372723"/>
                  <a:pt x="662402" y="50143"/>
                  <a:pt x="681875" y="6116"/>
                </a:cubicBezTo>
                <a:close/>
              </a:path>
            </a:pathLst>
          </a:cu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: 図形 1144">
            <a:extLst>
              <a:ext uri="{FF2B5EF4-FFF2-40B4-BE49-F238E27FC236}">
                <a16:creationId xmlns:a16="http://schemas.microsoft.com/office/drawing/2014/main" id="{36D9B05A-18D9-44F2-9D10-546ED8C0E5A5}"/>
              </a:ext>
            </a:extLst>
          </p:cNvPr>
          <p:cNvSpPr/>
          <p:nvPr/>
        </p:nvSpPr>
        <p:spPr>
          <a:xfrm>
            <a:off x="8667472" y="3335342"/>
            <a:ext cx="600591" cy="2253781"/>
          </a:xfrm>
          <a:custGeom>
            <a:avLst/>
            <a:gdLst>
              <a:gd name="connsiteX0" fmla="*/ 2395 w 600591"/>
              <a:gd name="connsiteY0" fmla="*/ 8991 h 2253781"/>
              <a:gd name="connsiteX1" fmla="*/ 112461 w 600591"/>
              <a:gd name="connsiteY1" fmla="*/ 762525 h 2253781"/>
              <a:gd name="connsiteX2" fmla="*/ 256395 w 600591"/>
              <a:gd name="connsiteY2" fmla="*/ 1270525 h 2253781"/>
              <a:gd name="connsiteX3" fmla="*/ 595061 w 600591"/>
              <a:gd name="connsiteY3" fmla="*/ 2227258 h 2253781"/>
              <a:gd name="connsiteX4" fmla="*/ 451128 w 600591"/>
              <a:gd name="connsiteY4" fmla="*/ 1922458 h 2253781"/>
              <a:gd name="connsiteX5" fmla="*/ 247928 w 600591"/>
              <a:gd name="connsiteY5" fmla="*/ 1245125 h 2253781"/>
              <a:gd name="connsiteX6" fmla="*/ 180195 w 600591"/>
              <a:gd name="connsiteY6" fmla="*/ 923391 h 2253781"/>
              <a:gd name="connsiteX7" fmla="*/ 103995 w 600591"/>
              <a:gd name="connsiteY7" fmla="*/ 643991 h 2253781"/>
              <a:gd name="connsiteX8" fmla="*/ 44728 w 600591"/>
              <a:gd name="connsiteY8" fmla="*/ 364591 h 2253781"/>
              <a:gd name="connsiteX9" fmla="*/ 2395 w 600591"/>
              <a:gd name="connsiteY9" fmla="*/ 8991 h 225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0591" h="2253781">
                <a:moveTo>
                  <a:pt x="2395" y="8991"/>
                </a:moveTo>
                <a:cubicBezTo>
                  <a:pt x="13684" y="75313"/>
                  <a:pt x="70128" y="552269"/>
                  <a:pt x="112461" y="762525"/>
                </a:cubicBezTo>
                <a:cubicBezTo>
                  <a:pt x="154794" y="972781"/>
                  <a:pt x="175962" y="1026403"/>
                  <a:pt x="256395" y="1270525"/>
                </a:cubicBezTo>
                <a:cubicBezTo>
                  <a:pt x="336828" y="1514647"/>
                  <a:pt x="562606" y="2118603"/>
                  <a:pt x="595061" y="2227258"/>
                </a:cubicBezTo>
                <a:cubicBezTo>
                  <a:pt x="627516" y="2335913"/>
                  <a:pt x="508984" y="2086147"/>
                  <a:pt x="451128" y="1922458"/>
                </a:cubicBezTo>
                <a:cubicBezTo>
                  <a:pt x="393273" y="1758769"/>
                  <a:pt x="293083" y="1411636"/>
                  <a:pt x="247928" y="1245125"/>
                </a:cubicBezTo>
                <a:cubicBezTo>
                  <a:pt x="202773" y="1078614"/>
                  <a:pt x="204184" y="1023580"/>
                  <a:pt x="180195" y="923391"/>
                </a:cubicBezTo>
                <a:cubicBezTo>
                  <a:pt x="156206" y="823202"/>
                  <a:pt x="126573" y="737124"/>
                  <a:pt x="103995" y="643991"/>
                </a:cubicBezTo>
                <a:cubicBezTo>
                  <a:pt x="81417" y="550858"/>
                  <a:pt x="67306" y="467602"/>
                  <a:pt x="44728" y="364591"/>
                </a:cubicBezTo>
                <a:cubicBezTo>
                  <a:pt x="22150" y="261580"/>
                  <a:pt x="-8894" y="-57331"/>
                  <a:pt x="2395" y="8991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: 図形 1145">
            <a:extLst>
              <a:ext uri="{FF2B5EF4-FFF2-40B4-BE49-F238E27FC236}">
                <a16:creationId xmlns:a16="http://schemas.microsoft.com/office/drawing/2014/main" id="{E795C86D-019B-443E-9BA4-7B0C22EDD2DC}"/>
              </a:ext>
            </a:extLst>
          </p:cNvPr>
          <p:cNvSpPr/>
          <p:nvPr/>
        </p:nvSpPr>
        <p:spPr>
          <a:xfrm>
            <a:off x="2949019" y="5877560"/>
            <a:ext cx="526289" cy="1007862"/>
          </a:xfrm>
          <a:custGeom>
            <a:avLst/>
            <a:gdLst>
              <a:gd name="connsiteX0" fmla="*/ 525701 w 526289"/>
              <a:gd name="connsiteY0" fmla="*/ 0 h 1007862"/>
              <a:gd name="connsiteX1" fmla="*/ 139621 w 526289"/>
              <a:gd name="connsiteY1" fmla="*/ 259080 h 1007862"/>
              <a:gd name="connsiteX2" fmla="*/ 22781 w 526289"/>
              <a:gd name="connsiteY2" fmla="*/ 995680 h 1007862"/>
              <a:gd name="connsiteX3" fmla="*/ 17701 w 526289"/>
              <a:gd name="connsiteY3" fmla="*/ 685800 h 1007862"/>
              <a:gd name="connsiteX4" fmla="*/ 43101 w 526289"/>
              <a:gd name="connsiteY4" fmla="*/ 259080 h 1007862"/>
              <a:gd name="connsiteX5" fmla="*/ 525701 w 526289"/>
              <a:gd name="connsiteY5" fmla="*/ 0 h 1007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289" h="1007862">
                <a:moveTo>
                  <a:pt x="525701" y="0"/>
                </a:moveTo>
                <a:cubicBezTo>
                  <a:pt x="541788" y="0"/>
                  <a:pt x="223441" y="93133"/>
                  <a:pt x="139621" y="259080"/>
                </a:cubicBezTo>
                <a:cubicBezTo>
                  <a:pt x="55801" y="425027"/>
                  <a:pt x="43101" y="924560"/>
                  <a:pt x="22781" y="995680"/>
                </a:cubicBezTo>
                <a:cubicBezTo>
                  <a:pt x="2461" y="1066800"/>
                  <a:pt x="14314" y="808567"/>
                  <a:pt x="17701" y="685800"/>
                </a:cubicBezTo>
                <a:cubicBezTo>
                  <a:pt x="21088" y="563033"/>
                  <a:pt x="-38179" y="373380"/>
                  <a:pt x="43101" y="259080"/>
                </a:cubicBezTo>
                <a:cubicBezTo>
                  <a:pt x="124381" y="144780"/>
                  <a:pt x="509614" y="0"/>
                  <a:pt x="525701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: 図形 1146">
            <a:extLst>
              <a:ext uri="{FF2B5EF4-FFF2-40B4-BE49-F238E27FC236}">
                <a16:creationId xmlns:a16="http://schemas.microsoft.com/office/drawing/2014/main" id="{A2C6E792-CEC7-41FD-B0E2-DA9DEAC453B7}"/>
              </a:ext>
            </a:extLst>
          </p:cNvPr>
          <p:cNvSpPr/>
          <p:nvPr/>
        </p:nvSpPr>
        <p:spPr>
          <a:xfrm>
            <a:off x="2674958" y="6537268"/>
            <a:ext cx="196688" cy="411148"/>
          </a:xfrm>
          <a:custGeom>
            <a:avLst/>
            <a:gdLst>
              <a:gd name="connsiteX0" fmla="*/ 195242 w 196688"/>
              <a:gd name="connsiteY0" fmla="*/ 57 h 411148"/>
              <a:gd name="connsiteX1" fmla="*/ 93642 w 196688"/>
              <a:gd name="connsiteY1" fmla="*/ 155632 h 411148"/>
              <a:gd name="connsiteX2" fmla="*/ 74592 w 196688"/>
              <a:gd name="connsiteY2" fmla="*/ 409632 h 411148"/>
              <a:gd name="connsiteX3" fmla="*/ 30142 w 196688"/>
              <a:gd name="connsiteY3" fmla="*/ 257232 h 411148"/>
              <a:gd name="connsiteX4" fmla="*/ 7917 w 196688"/>
              <a:gd name="connsiteY4" fmla="*/ 171507 h 411148"/>
              <a:gd name="connsiteX5" fmla="*/ 195242 w 196688"/>
              <a:gd name="connsiteY5" fmla="*/ 57 h 411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688" h="411148">
                <a:moveTo>
                  <a:pt x="195242" y="57"/>
                </a:moveTo>
                <a:cubicBezTo>
                  <a:pt x="209529" y="-2589"/>
                  <a:pt x="113750" y="87370"/>
                  <a:pt x="93642" y="155632"/>
                </a:cubicBezTo>
                <a:cubicBezTo>
                  <a:pt x="73534" y="223894"/>
                  <a:pt x="85175" y="392699"/>
                  <a:pt x="74592" y="409632"/>
                </a:cubicBezTo>
                <a:cubicBezTo>
                  <a:pt x="64009" y="426565"/>
                  <a:pt x="41254" y="296920"/>
                  <a:pt x="30142" y="257232"/>
                </a:cubicBezTo>
                <a:cubicBezTo>
                  <a:pt x="19029" y="217545"/>
                  <a:pt x="-15366" y="213840"/>
                  <a:pt x="7917" y="171507"/>
                </a:cubicBezTo>
                <a:cubicBezTo>
                  <a:pt x="31200" y="129174"/>
                  <a:pt x="180955" y="2703"/>
                  <a:pt x="195242" y="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: 図形 1147">
            <a:extLst>
              <a:ext uri="{FF2B5EF4-FFF2-40B4-BE49-F238E27FC236}">
                <a16:creationId xmlns:a16="http://schemas.microsoft.com/office/drawing/2014/main" id="{CFFE490D-F8E1-47C2-91B9-BA9804E8FC96}"/>
              </a:ext>
            </a:extLst>
          </p:cNvPr>
          <p:cNvSpPr/>
          <p:nvPr/>
        </p:nvSpPr>
        <p:spPr>
          <a:xfrm>
            <a:off x="6339505" y="6214632"/>
            <a:ext cx="270607" cy="654821"/>
          </a:xfrm>
          <a:custGeom>
            <a:avLst/>
            <a:gdLst>
              <a:gd name="connsiteX0" fmla="*/ 173055 w 270607"/>
              <a:gd name="connsiteY0" fmla="*/ 3288 h 654821"/>
              <a:gd name="connsiteX1" fmla="*/ 157815 w 270607"/>
              <a:gd name="connsiteY1" fmla="*/ 414768 h 654821"/>
              <a:gd name="connsiteX2" fmla="*/ 269575 w 270607"/>
              <a:gd name="connsiteY2" fmla="*/ 643368 h 654821"/>
              <a:gd name="connsiteX3" fmla="*/ 81615 w 270607"/>
              <a:gd name="connsiteY3" fmla="*/ 597648 h 654821"/>
              <a:gd name="connsiteX4" fmla="*/ 10495 w 270607"/>
              <a:gd name="connsiteY4" fmla="*/ 399528 h 654821"/>
              <a:gd name="connsiteX5" fmla="*/ 15575 w 270607"/>
              <a:gd name="connsiteY5" fmla="*/ 231888 h 654821"/>
              <a:gd name="connsiteX6" fmla="*/ 173055 w 270607"/>
              <a:gd name="connsiteY6" fmla="*/ 3288 h 65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607" h="654821">
                <a:moveTo>
                  <a:pt x="173055" y="3288"/>
                </a:moveTo>
                <a:cubicBezTo>
                  <a:pt x="196762" y="33768"/>
                  <a:pt x="141728" y="308088"/>
                  <a:pt x="157815" y="414768"/>
                </a:cubicBezTo>
                <a:cubicBezTo>
                  <a:pt x="173902" y="521448"/>
                  <a:pt x="282275" y="612888"/>
                  <a:pt x="269575" y="643368"/>
                </a:cubicBezTo>
                <a:cubicBezTo>
                  <a:pt x="256875" y="673848"/>
                  <a:pt x="124795" y="638288"/>
                  <a:pt x="81615" y="597648"/>
                </a:cubicBezTo>
                <a:cubicBezTo>
                  <a:pt x="38435" y="557008"/>
                  <a:pt x="21502" y="460488"/>
                  <a:pt x="10495" y="399528"/>
                </a:cubicBezTo>
                <a:cubicBezTo>
                  <a:pt x="-512" y="338568"/>
                  <a:pt x="-8132" y="301315"/>
                  <a:pt x="15575" y="231888"/>
                </a:cubicBezTo>
                <a:cubicBezTo>
                  <a:pt x="39282" y="162461"/>
                  <a:pt x="149348" y="-27192"/>
                  <a:pt x="173055" y="328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: 図形 1148">
            <a:extLst>
              <a:ext uri="{FF2B5EF4-FFF2-40B4-BE49-F238E27FC236}">
                <a16:creationId xmlns:a16="http://schemas.microsoft.com/office/drawing/2014/main" id="{21902B1A-2A03-4616-8416-90D217697103}"/>
              </a:ext>
            </a:extLst>
          </p:cNvPr>
          <p:cNvSpPr/>
          <p:nvPr/>
        </p:nvSpPr>
        <p:spPr>
          <a:xfrm>
            <a:off x="7684988" y="6101010"/>
            <a:ext cx="641844" cy="751607"/>
          </a:xfrm>
          <a:custGeom>
            <a:avLst/>
            <a:gdLst>
              <a:gd name="connsiteX0" fmla="*/ 16292 w 641844"/>
              <a:gd name="connsiteY0" fmla="*/ 30550 h 751607"/>
              <a:gd name="connsiteX1" fmla="*/ 488732 w 641844"/>
              <a:gd name="connsiteY1" fmla="*/ 685870 h 751607"/>
              <a:gd name="connsiteX2" fmla="*/ 636052 w 641844"/>
              <a:gd name="connsiteY2" fmla="*/ 701110 h 751607"/>
              <a:gd name="connsiteX3" fmla="*/ 326172 w 641844"/>
              <a:gd name="connsiteY3" fmla="*/ 442030 h 751607"/>
              <a:gd name="connsiteX4" fmla="*/ 128052 w 641844"/>
              <a:gd name="connsiteY4" fmla="*/ 137230 h 751607"/>
              <a:gd name="connsiteX5" fmla="*/ 16292 w 641844"/>
              <a:gd name="connsiteY5" fmla="*/ 30550 h 751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1844" h="751607">
                <a:moveTo>
                  <a:pt x="16292" y="30550"/>
                </a:moveTo>
                <a:cubicBezTo>
                  <a:pt x="76405" y="121990"/>
                  <a:pt x="385439" y="574110"/>
                  <a:pt x="488732" y="685870"/>
                </a:cubicBezTo>
                <a:cubicBezTo>
                  <a:pt x="592025" y="797630"/>
                  <a:pt x="663145" y="741750"/>
                  <a:pt x="636052" y="701110"/>
                </a:cubicBezTo>
                <a:cubicBezTo>
                  <a:pt x="608959" y="660470"/>
                  <a:pt x="410839" y="536010"/>
                  <a:pt x="326172" y="442030"/>
                </a:cubicBezTo>
                <a:cubicBezTo>
                  <a:pt x="241505" y="348050"/>
                  <a:pt x="178005" y="198190"/>
                  <a:pt x="128052" y="137230"/>
                </a:cubicBezTo>
                <a:cubicBezTo>
                  <a:pt x="78099" y="76270"/>
                  <a:pt x="-43821" y="-60890"/>
                  <a:pt x="16292" y="305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: 図形 1149">
            <a:extLst>
              <a:ext uri="{FF2B5EF4-FFF2-40B4-BE49-F238E27FC236}">
                <a16:creationId xmlns:a16="http://schemas.microsoft.com/office/drawing/2014/main" id="{3018F16A-F9A7-49FC-97CF-1925AE8AFBB0}"/>
              </a:ext>
            </a:extLst>
          </p:cNvPr>
          <p:cNvSpPr/>
          <p:nvPr/>
        </p:nvSpPr>
        <p:spPr>
          <a:xfrm>
            <a:off x="8402313" y="5409659"/>
            <a:ext cx="87545" cy="722016"/>
          </a:xfrm>
          <a:custGeom>
            <a:avLst/>
            <a:gdLst>
              <a:gd name="connsiteX0" fmla="*/ 7 w 87545"/>
              <a:gd name="connsiteY0" fmla="*/ 5621 h 722016"/>
              <a:gd name="connsiteX1" fmla="*/ 86367 w 87545"/>
              <a:gd name="connsiteY1" fmla="*/ 447581 h 722016"/>
              <a:gd name="connsiteX2" fmla="*/ 50807 w 87545"/>
              <a:gd name="connsiteY2" fmla="*/ 721901 h 722016"/>
              <a:gd name="connsiteX3" fmla="*/ 60967 w 87545"/>
              <a:gd name="connsiteY3" fmla="*/ 478061 h 722016"/>
              <a:gd name="connsiteX4" fmla="*/ 81287 w 87545"/>
              <a:gd name="connsiteY4" fmla="*/ 213901 h 722016"/>
              <a:gd name="connsiteX5" fmla="*/ 7 w 87545"/>
              <a:gd name="connsiteY5" fmla="*/ 5621 h 72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545" h="722016">
                <a:moveTo>
                  <a:pt x="7" y="5621"/>
                </a:moveTo>
                <a:cubicBezTo>
                  <a:pt x="854" y="44568"/>
                  <a:pt x="77900" y="328201"/>
                  <a:pt x="86367" y="447581"/>
                </a:cubicBezTo>
                <a:cubicBezTo>
                  <a:pt x="94834" y="566961"/>
                  <a:pt x="55040" y="716821"/>
                  <a:pt x="50807" y="721901"/>
                </a:cubicBezTo>
                <a:cubicBezTo>
                  <a:pt x="46574" y="726981"/>
                  <a:pt x="55887" y="562728"/>
                  <a:pt x="60967" y="478061"/>
                </a:cubicBezTo>
                <a:cubicBezTo>
                  <a:pt x="66047" y="393394"/>
                  <a:pt x="94834" y="287561"/>
                  <a:pt x="81287" y="213901"/>
                </a:cubicBezTo>
                <a:cubicBezTo>
                  <a:pt x="67740" y="140241"/>
                  <a:pt x="-840" y="-33326"/>
                  <a:pt x="7" y="562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: 図形 1150">
            <a:extLst>
              <a:ext uri="{FF2B5EF4-FFF2-40B4-BE49-F238E27FC236}">
                <a16:creationId xmlns:a16="http://schemas.microsoft.com/office/drawing/2014/main" id="{5FBC581D-CA93-4004-B716-A94B37BF22B4}"/>
              </a:ext>
            </a:extLst>
          </p:cNvPr>
          <p:cNvSpPr/>
          <p:nvPr/>
        </p:nvSpPr>
        <p:spPr>
          <a:xfrm>
            <a:off x="7861140" y="2817359"/>
            <a:ext cx="118699" cy="785199"/>
          </a:xfrm>
          <a:custGeom>
            <a:avLst/>
            <a:gdLst>
              <a:gd name="connsiteX0" fmla="*/ 38260 w 118699"/>
              <a:gd name="connsiteY0" fmla="*/ 2041 h 785199"/>
              <a:gd name="connsiteX1" fmla="*/ 118693 w 118699"/>
              <a:gd name="connsiteY1" fmla="*/ 408441 h 785199"/>
              <a:gd name="connsiteX2" fmla="*/ 42493 w 118699"/>
              <a:gd name="connsiteY2" fmla="*/ 780974 h 785199"/>
              <a:gd name="connsiteX3" fmla="*/ 8627 w 118699"/>
              <a:gd name="connsiteY3" fmla="*/ 603174 h 785199"/>
              <a:gd name="connsiteX4" fmla="*/ 4393 w 118699"/>
              <a:gd name="connsiteY4" fmla="*/ 501574 h 785199"/>
              <a:gd name="connsiteX5" fmla="*/ 63660 w 118699"/>
              <a:gd name="connsiteY5" fmla="*/ 260274 h 785199"/>
              <a:gd name="connsiteX6" fmla="*/ 38260 w 118699"/>
              <a:gd name="connsiteY6" fmla="*/ 2041 h 785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699" h="785199">
                <a:moveTo>
                  <a:pt x="38260" y="2041"/>
                </a:moveTo>
                <a:cubicBezTo>
                  <a:pt x="47432" y="26736"/>
                  <a:pt x="117988" y="278619"/>
                  <a:pt x="118693" y="408441"/>
                </a:cubicBezTo>
                <a:cubicBezTo>
                  <a:pt x="119398" y="538263"/>
                  <a:pt x="60837" y="748519"/>
                  <a:pt x="42493" y="780974"/>
                </a:cubicBezTo>
                <a:cubicBezTo>
                  <a:pt x="24149" y="813429"/>
                  <a:pt x="14977" y="649741"/>
                  <a:pt x="8627" y="603174"/>
                </a:cubicBezTo>
                <a:cubicBezTo>
                  <a:pt x="2277" y="556607"/>
                  <a:pt x="-4779" y="558724"/>
                  <a:pt x="4393" y="501574"/>
                </a:cubicBezTo>
                <a:cubicBezTo>
                  <a:pt x="13565" y="444424"/>
                  <a:pt x="57310" y="337179"/>
                  <a:pt x="63660" y="260274"/>
                </a:cubicBezTo>
                <a:cubicBezTo>
                  <a:pt x="70010" y="183369"/>
                  <a:pt x="29088" y="-22654"/>
                  <a:pt x="38260" y="204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: 図形 1151">
            <a:extLst>
              <a:ext uri="{FF2B5EF4-FFF2-40B4-BE49-F238E27FC236}">
                <a16:creationId xmlns:a16="http://schemas.microsoft.com/office/drawing/2014/main" id="{5D091CDA-14B6-40BD-9748-BD7C2DFF10D8}"/>
              </a:ext>
            </a:extLst>
          </p:cNvPr>
          <p:cNvSpPr/>
          <p:nvPr/>
        </p:nvSpPr>
        <p:spPr>
          <a:xfrm>
            <a:off x="8079418" y="2364991"/>
            <a:ext cx="116463" cy="725409"/>
          </a:xfrm>
          <a:custGeom>
            <a:avLst/>
            <a:gdLst>
              <a:gd name="connsiteX0" fmla="*/ 48582 w 116463"/>
              <a:gd name="connsiteY0" fmla="*/ 1442 h 725409"/>
              <a:gd name="connsiteX1" fmla="*/ 69749 w 116463"/>
              <a:gd name="connsiteY1" fmla="*/ 302009 h 725409"/>
              <a:gd name="connsiteX2" fmla="*/ 116315 w 116463"/>
              <a:gd name="connsiteY2" fmla="*/ 522142 h 725409"/>
              <a:gd name="connsiteX3" fmla="*/ 52815 w 116463"/>
              <a:gd name="connsiteY3" fmla="*/ 725342 h 725409"/>
              <a:gd name="connsiteX4" fmla="*/ 2015 w 116463"/>
              <a:gd name="connsiteY4" fmla="*/ 500976 h 725409"/>
              <a:gd name="connsiteX5" fmla="*/ 14715 w 116463"/>
              <a:gd name="connsiteY5" fmla="*/ 200409 h 725409"/>
              <a:gd name="connsiteX6" fmla="*/ 48582 w 116463"/>
              <a:gd name="connsiteY6" fmla="*/ 1442 h 725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463" h="725409">
                <a:moveTo>
                  <a:pt x="48582" y="1442"/>
                </a:moveTo>
                <a:cubicBezTo>
                  <a:pt x="57754" y="18375"/>
                  <a:pt x="58460" y="215226"/>
                  <a:pt x="69749" y="302009"/>
                </a:cubicBezTo>
                <a:cubicBezTo>
                  <a:pt x="81038" y="388792"/>
                  <a:pt x="119137" y="451587"/>
                  <a:pt x="116315" y="522142"/>
                </a:cubicBezTo>
                <a:cubicBezTo>
                  <a:pt x="113493" y="592697"/>
                  <a:pt x="71865" y="728870"/>
                  <a:pt x="52815" y="725342"/>
                </a:cubicBezTo>
                <a:cubicBezTo>
                  <a:pt x="33765" y="721814"/>
                  <a:pt x="8365" y="588465"/>
                  <a:pt x="2015" y="500976"/>
                </a:cubicBezTo>
                <a:cubicBezTo>
                  <a:pt x="-4335" y="413487"/>
                  <a:pt x="5543" y="280137"/>
                  <a:pt x="14715" y="200409"/>
                </a:cubicBezTo>
                <a:cubicBezTo>
                  <a:pt x="23887" y="120681"/>
                  <a:pt x="39410" y="-15491"/>
                  <a:pt x="48582" y="144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: 図形 1152">
            <a:extLst>
              <a:ext uri="{FF2B5EF4-FFF2-40B4-BE49-F238E27FC236}">
                <a16:creationId xmlns:a16="http://schemas.microsoft.com/office/drawing/2014/main" id="{EFA56145-D664-40B9-A714-D4C42229BA94}"/>
              </a:ext>
            </a:extLst>
          </p:cNvPr>
          <p:cNvSpPr/>
          <p:nvPr/>
        </p:nvSpPr>
        <p:spPr>
          <a:xfrm>
            <a:off x="7359643" y="656321"/>
            <a:ext cx="482212" cy="122280"/>
          </a:xfrm>
          <a:custGeom>
            <a:avLst/>
            <a:gdLst>
              <a:gd name="connsiteX0" fmla="*/ 7 w 482212"/>
              <a:gd name="connsiteY0" fmla="*/ 45354 h 122280"/>
              <a:gd name="connsiteX1" fmla="*/ 149232 w 482212"/>
              <a:gd name="connsiteY1" fmla="*/ 29479 h 122280"/>
              <a:gd name="connsiteX2" fmla="*/ 288932 w 482212"/>
              <a:gd name="connsiteY2" fmla="*/ 61229 h 122280"/>
              <a:gd name="connsiteX3" fmla="*/ 473082 w 482212"/>
              <a:gd name="connsiteY3" fmla="*/ 121554 h 122280"/>
              <a:gd name="connsiteX4" fmla="*/ 431807 w 482212"/>
              <a:gd name="connsiteY4" fmla="*/ 89804 h 122280"/>
              <a:gd name="connsiteX5" fmla="*/ 238132 w 482212"/>
              <a:gd name="connsiteY5" fmla="*/ 19954 h 122280"/>
              <a:gd name="connsiteX6" fmla="*/ 142882 w 482212"/>
              <a:gd name="connsiteY6" fmla="*/ 904 h 122280"/>
              <a:gd name="connsiteX7" fmla="*/ 7 w 482212"/>
              <a:gd name="connsiteY7" fmla="*/ 45354 h 122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2212" h="122280">
                <a:moveTo>
                  <a:pt x="7" y="45354"/>
                </a:moveTo>
                <a:cubicBezTo>
                  <a:pt x="1065" y="50116"/>
                  <a:pt x="101078" y="26833"/>
                  <a:pt x="149232" y="29479"/>
                </a:cubicBezTo>
                <a:cubicBezTo>
                  <a:pt x="197386" y="32125"/>
                  <a:pt x="234957" y="45883"/>
                  <a:pt x="288932" y="61229"/>
                </a:cubicBezTo>
                <a:cubicBezTo>
                  <a:pt x="342907" y="76575"/>
                  <a:pt x="449270" y="116792"/>
                  <a:pt x="473082" y="121554"/>
                </a:cubicBezTo>
                <a:cubicBezTo>
                  <a:pt x="496894" y="126316"/>
                  <a:pt x="470965" y="106737"/>
                  <a:pt x="431807" y="89804"/>
                </a:cubicBezTo>
                <a:cubicBezTo>
                  <a:pt x="392649" y="72871"/>
                  <a:pt x="286286" y="34771"/>
                  <a:pt x="238132" y="19954"/>
                </a:cubicBezTo>
                <a:cubicBezTo>
                  <a:pt x="189978" y="5137"/>
                  <a:pt x="178336" y="-2800"/>
                  <a:pt x="142882" y="904"/>
                </a:cubicBezTo>
                <a:cubicBezTo>
                  <a:pt x="107428" y="4608"/>
                  <a:pt x="-1051" y="40592"/>
                  <a:pt x="7" y="4535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: 図形 1153">
            <a:extLst>
              <a:ext uri="{FF2B5EF4-FFF2-40B4-BE49-F238E27FC236}">
                <a16:creationId xmlns:a16="http://schemas.microsoft.com/office/drawing/2014/main" id="{C82E32E3-E3CE-4D73-AA35-CAF4628D747F}"/>
              </a:ext>
            </a:extLst>
          </p:cNvPr>
          <p:cNvSpPr/>
          <p:nvPr/>
        </p:nvSpPr>
        <p:spPr>
          <a:xfrm>
            <a:off x="7289586" y="793669"/>
            <a:ext cx="187691" cy="117740"/>
          </a:xfrm>
          <a:custGeom>
            <a:avLst/>
            <a:gdLst>
              <a:gd name="connsiteX0" fmla="*/ 214 w 187691"/>
              <a:gd name="connsiteY0" fmla="*/ 81 h 117740"/>
              <a:gd name="connsiteX1" fmla="*/ 95464 w 187691"/>
              <a:gd name="connsiteY1" fmla="*/ 60406 h 117740"/>
              <a:gd name="connsiteX2" fmla="*/ 187539 w 187691"/>
              <a:gd name="connsiteY2" fmla="*/ 117556 h 117740"/>
              <a:gd name="connsiteX3" fmla="*/ 73239 w 187691"/>
              <a:gd name="connsiteY3" fmla="*/ 76281 h 117740"/>
              <a:gd name="connsiteX4" fmla="*/ 214 w 187691"/>
              <a:gd name="connsiteY4" fmla="*/ 81 h 11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691" h="117740">
                <a:moveTo>
                  <a:pt x="214" y="81"/>
                </a:moveTo>
                <a:cubicBezTo>
                  <a:pt x="3918" y="-2565"/>
                  <a:pt x="95464" y="60406"/>
                  <a:pt x="95464" y="60406"/>
                </a:cubicBezTo>
                <a:cubicBezTo>
                  <a:pt x="126685" y="79985"/>
                  <a:pt x="191243" y="114910"/>
                  <a:pt x="187539" y="117556"/>
                </a:cubicBezTo>
                <a:cubicBezTo>
                  <a:pt x="183835" y="120202"/>
                  <a:pt x="104989" y="93743"/>
                  <a:pt x="73239" y="76281"/>
                </a:cubicBezTo>
                <a:cubicBezTo>
                  <a:pt x="41489" y="58819"/>
                  <a:pt x="-3490" y="2727"/>
                  <a:pt x="214" y="8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: 図形 1154">
            <a:extLst>
              <a:ext uri="{FF2B5EF4-FFF2-40B4-BE49-F238E27FC236}">
                <a16:creationId xmlns:a16="http://schemas.microsoft.com/office/drawing/2014/main" id="{3F1C8BD1-51EC-4073-B1D4-AD50F53B7365}"/>
              </a:ext>
            </a:extLst>
          </p:cNvPr>
          <p:cNvSpPr/>
          <p:nvPr/>
        </p:nvSpPr>
        <p:spPr>
          <a:xfrm>
            <a:off x="7221661" y="990454"/>
            <a:ext cx="141474" cy="55627"/>
          </a:xfrm>
          <a:custGeom>
            <a:avLst/>
            <a:gdLst>
              <a:gd name="connsiteX0" fmla="*/ 17339 w 141474"/>
              <a:gd name="connsiteY0" fmla="*/ 146 h 55627"/>
              <a:gd name="connsiteX1" fmla="*/ 14164 w 141474"/>
              <a:gd name="connsiteY1" fmla="*/ 54121 h 55627"/>
              <a:gd name="connsiteX2" fmla="*/ 141164 w 141474"/>
              <a:gd name="connsiteY2" fmla="*/ 38246 h 55627"/>
              <a:gd name="connsiteX3" fmla="*/ 17339 w 141474"/>
              <a:gd name="connsiteY3" fmla="*/ 146 h 5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474" h="55627">
                <a:moveTo>
                  <a:pt x="17339" y="146"/>
                </a:moveTo>
                <a:cubicBezTo>
                  <a:pt x="-3828" y="2792"/>
                  <a:pt x="-6473" y="47771"/>
                  <a:pt x="14164" y="54121"/>
                </a:cubicBezTo>
                <a:cubicBezTo>
                  <a:pt x="34801" y="60471"/>
                  <a:pt x="134285" y="45125"/>
                  <a:pt x="141164" y="38246"/>
                </a:cubicBezTo>
                <a:cubicBezTo>
                  <a:pt x="148043" y="31367"/>
                  <a:pt x="38506" y="-2500"/>
                  <a:pt x="17339" y="14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CFF9D3B5-7B0D-4D13-8C7B-0C7824867211}"/>
              </a:ext>
            </a:extLst>
          </p:cNvPr>
          <p:cNvSpPr/>
          <p:nvPr/>
        </p:nvSpPr>
        <p:spPr>
          <a:xfrm>
            <a:off x="5156050" y="3784565"/>
            <a:ext cx="245359" cy="99421"/>
          </a:xfrm>
          <a:custGeom>
            <a:avLst/>
            <a:gdLst>
              <a:gd name="connsiteX0" fmla="*/ 150 w 245359"/>
              <a:gd name="connsiteY0" fmla="*/ 35 h 99421"/>
              <a:gd name="connsiteX1" fmla="*/ 104925 w 245359"/>
              <a:gd name="connsiteY1" fmla="*/ 41310 h 99421"/>
              <a:gd name="connsiteX2" fmla="*/ 244625 w 245359"/>
              <a:gd name="connsiteY2" fmla="*/ 95285 h 99421"/>
              <a:gd name="connsiteX3" fmla="*/ 158900 w 245359"/>
              <a:gd name="connsiteY3" fmla="*/ 88935 h 99421"/>
              <a:gd name="connsiteX4" fmla="*/ 133500 w 245359"/>
              <a:gd name="connsiteY4" fmla="*/ 34960 h 99421"/>
              <a:gd name="connsiteX5" fmla="*/ 150 w 245359"/>
              <a:gd name="connsiteY5" fmla="*/ 35 h 9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359" h="99421">
                <a:moveTo>
                  <a:pt x="150" y="35"/>
                </a:moveTo>
                <a:cubicBezTo>
                  <a:pt x="-4612" y="1093"/>
                  <a:pt x="104925" y="41310"/>
                  <a:pt x="104925" y="41310"/>
                </a:cubicBezTo>
                <a:cubicBezTo>
                  <a:pt x="145671" y="57185"/>
                  <a:pt x="235629" y="87348"/>
                  <a:pt x="244625" y="95285"/>
                </a:cubicBezTo>
                <a:cubicBezTo>
                  <a:pt x="253621" y="103223"/>
                  <a:pt x="177421" y="98989"/>
                  <a:pt x="158900" y="88935"/>
                </a:cubicBezTo>
                <a:cubicBezTo>
                  <a:pt x="140379" y="78881"/>
                  <a:pt x="152550" y="48189"/>
                  <a:pt x="133500" y="34960"/>
                </a:cubicBezTo>
                <a:cubicBezTo>
                  <a:pt x="114450" y="21731"/>
                  <a:pt x="4912" y="-1023"/>
                  <a:pt x="150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625A151D-8FBA-40A5-A506-4C593B53B585}"/>
              </a:ext>
            </a:extLst>
          </p:cNvPr>
          <p:cNvSpPr/>
          <p:nvPr/>
        </p:nvSpPr>
        <p:spPr>
          <a:xfrm>
            <a:off x="5506833" y="4070153"/>
            <a:ext cx="366001" cy="61049"/>
          </a:xfrm>
          <a:custGeom>
            <a:avLst/>
            <a:gdLst>
              <a:gd name="connsiteX0" fmla="*/ 1792 w 366001"/>
              <a:gd name="connsiteY0" fmla="*/ 197 h 61049"/>
              <a:gd name="connsiteX1" fmla="*/ 100217 w 366001"/>
              <a:gd name="connsiteY1" fmla="*/ 22422 h 61049"/>
              <a:gd name="connsiteX2" fmla="*/ 255792 w 366001"/>
              <a:gd name="connsiteY2" fmla="*/ 60522 h 61049"/>
              <a:gd name="connsiteX3" fmla="*/ 363742 w 366001"/>
              <a:gd name="connsiteY3" fmla="*/ 44647 h 61049"/>
              <a:gd name="connsiteX4" fmla="*/ 319292 w 366001"/>
              <a:gd name="connsiteY4" fmla="*/ 44647 h 61049"/>
              <a:gd name="connsiteX5" fmla="*/ 204992 w 366001"/>
              <a:gd name="connsiteY5" fmla="*/ 38297 h 61049"/>
              <a:gd name="connsiteX6" fmla="*/ 1792 w 366001"/>
              <a:gd name="connsiteY6" fmla="*/ 197 h 61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6001" h="61049">
                <a:moveTo>
                  <a:pt x="1792" y="197"/>
                </a:moveTo>
                <a:cubicBezTo>
                  <a:pt x="-15671" y="-2449"/>
                  <a:pt x="100217" y="22422"/>
                  <a:pt x="100217" y="22422"/>
                </a:cubicBezTo>
                <a:cubicBezTo>
                  <a:pt x="142550" y="32476"/>
                  <a:pt x="211871" y="56818"/>
                  <a:pt x="255792" y="60522"/>
                </a:cubicBezTo>
                <a:cubicBezTo>
                  <a:pt x="299713" y="64226"/>
                  <a:pt x="353159" y="47293"/>
                  <a:pt x="363742" y="44647"/>
                </a:cubicBezTo>
                <a:cubicBezTo>
                  <a:pt x="374325" y="42001"/>
                  <a:pt x="345750" y="45705"/>
                  <a:pt x="319292" y="44647"/>
                </a:cubicBezTo>
                <a:cubicBezTo>
                  <a:pt x="292834" y="43589"/>
                  <a:pt x="251559" y="45176"/>
                  <a:pt x="204992" y="38297"/>
                </a:cubicBezTo>
                <a:cubicBezTo>
                  <a:pt x="158425" y="31418"/>
                  <a:pt x="19255" y="2843"/>
                  <a:pt x="1792" y="1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977BC73E-8E68-4B04-9BD5-337B44DB2869}"/>
              </a:ext>
            </a:extLst>
          </p:cNvPr>
          <p:cNvSpPr/>
          <p:nvPr/>
        </p:nvSpPr>
        <p:spPr>
          <a:xfrm>
            <a:off x="5909733" y="3611033"/>
            <a:ext cx="88003" cy="71979"/>
          </a:xfrm>
          <a:custGeom>
            <a:avLst/>
            <a:gdLst>
              <a:gd name="connsiteX0" fmla="*/ 0 w 88003"/>
              <a:gd name="connsiteY0" fmla="*/ 0 h 71979"/>
              <a:gd name="connsiteX1" fmla="*/ 84667 w 88003"/>
              <a:gd name="connsiteY1" fmla="*/ 52917 h 71979"/>
              <a:gd name="connsiteX2" fmla="*/ 69850 w 88003"/>
              <a:gd name="connsiteY2" fmla="*/ 71967 h 71979"/>
              <a:gd name="connsiteX3" fmla="*/ 59267 w 88003"/>
              <a:gd name="connsiteY3" fmla="*/ 50800 h 71979"/>
              <a:gd name="connsiteX4" fmla="*/ 0 w 88003"/>
              <a:gd name="connsiteY4" fmla="*/ 0 h 71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003" h="71979">
                <a:moveTo>
                  <a:pt x="0" y="0"/>
                </a:moveTo>
                <a:cubicBezTo>
                  <a:pt x="36512" y="20461"/>
                  <a:pt x="73025" y="40923"/>
                  <a:pt x="84667" y="52917"/>
                </a:cubicBezTo>
                <a:cubicBezTo>
                  <a:pt x="96309" y="64912"/>
                  <a:pt x="74083" y="72320"/>
                  <a:pt x="69850" y="71967"/>
                </a:cubicBezTo>
                <a:cubicBezTo>
                  <a:pt x="65617" y="71614"/>
                  <a:pt x="59267" y="50800"/>
                  <a:pt x="59267" y="508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7C501ED8-5A1E-4F61-B3CE-A3DEFD51DA91}"/>
              </a:ext>
            </a:extLst>
          </p:cNvPr>
          <p:cNvSpPr/>
          <p:nvPr/>
        </p:nvSpPr>
        <p:spPr>
          <a:xfrm>
            <a:off x="5586500" y="3430325"/>
            <a:ext cx="183539" cy="138457"/>
          </a:xfrm>
          <a:custGeom>
            <a:avLst/>
            <a:gdLst>
              <a:gd name="connsiteX0" fmla="*/ 183533 w 183539"/>
              <a:gd name="connsiteY0" fmla="*/ 138375 h 138457"/>
              <a:gd name="connsiteX1" fmla="*/ 158133 w 183539"/>
              <a:gd name="connsiteY1" fmla="*/ 79108 h 138457"/>
              <a:gd name="connsiteX2" fmla="*/ 120033 w 183539"/>
              <a:gd name="connsiteY2" fmla="*/ 60058 h 138457"/>
              <a:gd name="connsiteX3" fmla="*/ 3617 w 183539"/>
              <a:gd name="connsiteY3" fmla="*/ 792 h 138457"/>
              <a:gd name="connsiteX4" fmla="*/ 37483 w 183539"/>
              <a:gd name="connsiteY4" fmla="*/ 28308 h 138457"/>
              <a:gd name="connsiteX5" fmla="*/ 117917 w 183539"/>
              <a:gd name="connsiteY5" fmla="*/ 62175 h 138457"/>
              <a:gd name="connsiteX6" fmla="*/ 156017 w 183539"/>
              <a:gd name="connsiteY6" fmla="*/ 91808 h 138457"/>
              <a:gd name="connsiteX7" fmla="*/ 183533 w 183539"/>
              <a:gd name="connsiteY7" fmla="*/ 138375 h 13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539" h="138457">
                <a:moveTo>
                  <a:pt x="183533" y="138375"/>
                </a:moveTo>
                <a:cubicBezTo>
                  <a:pt x="183886" y="136258"/>
                  <a:pt x="168716" y="92161"/>
                  <a:pt x="158133" y="79108"/>
                </a:cubicBezTo>
                <a:cubicBezTo>
                  <a:pt x="147550" y="66055"/>
                  <a:pt x="120033" y="60058"/>
                  <a:pt x="120033" y="60058"/>
                </a:cubicBezTo>
                <a:cubicBezTo>
                  <a:pt x="94280" y="47005"/>
                  <a:pt x="17375" y="6084"/>
                  <a:pt x="3617" y="792"/>
                </a:cubicBezTo>
                <a:cubicBezTo>
                  <a:pt x="-10141" y="-4500"/>
                  <a:pt x="18433" y="18078"/>
                  <a:pt x="37483" y="28308"/>
                </a:cubicBezTo>
                <a:cubicBezTo>
                  <a:pt x="56533" y="38538"/>
                  <a:pt x="98162" y="51592"/>
                  <a:pt x="117917" y="62175"/>
                </a:cubicBezTo>
                <a:cubicBezTo>
                  <a:pt x="137672" y="72758"/>
                  <a:pt x="147550" y="82283"/>
                  <a:pt x="156017" y="91808"/>
                </a:cubicBezTo>
                <a:cubicBezTo>
                  <a:pt x="164484" y="101333"/>
                  <a:pt x="183180" y="140492"/>
                  <a:pt x="183533" y="1383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010A161B-C81F-4319-B05C-F1BE454EB6A6}"/>
              </a:ext>
            </a:extLst>
          </p:cNvPr>
          <p:cNvSpPr/>
          <p:nvPr/>
        </p:nvSpPr>
        <p:spPr>
          <a:xfrm>
            <a:off x="5749223" y="4544064"/>
            <a:ext cx="747246" cy="320507"/>
          </a:xfrm>
          <a:custGeom>
            <a:avLst/>
            <a:gdLst>
              <a:gd name="connsiteX0" fmla="*/ 1150053 w 1156559"/>
              <a:gd name="connsiteY0" fmla="*/ 13343 h 715489"/>
              <a:gd name="connsiteX1" fmla="*/ 892878 w 1156559"/>
              <a:gd name="connsiteY1" fmla="*/ 6993 h 715489"/>
              <a:gd name="connsiteX2" fmla="*/ 772228 w 1156559"/>
              <a:gd name="connsiteY2" fmla="*/ 67318 h 715489"/>
              <a:gd name="connsiteX3" fmla="*/ 623003 w 1156559"/>
              <a:gd name="connsiteY3" fmla="*/ 197493 h 715489"/>
              <a:gd name="connsiteX4" fmla="*/ 438853 w 1156559"/>
              <a:gd name="connsiteY4" fmla="*/ 381643 h 715489"/>
              <a:gd name="connsiteX5" fmla="*/ 311853 w 1156559"/>
              <a:gd name="connsiteY5" fmla="*/ 514993 h 715489"/>
              <a:gd name="connsiteX6" fmla="*/ 703 w 1156559"/>
              <a:gd name="connsiteY6" fmla="*/ 702318 h 715489"/>
              <a:gd name="connsiteX7" fmla="*/ 235653 w 1156559"/>
              <a:gd name="connsiteY7" fmla="*/ 680093 h 715489"/>
              <a:gd name="connsiteX8" fmla="*/ 511878 w 1156559"/>
              <a:gd name="connsiteY8" fmla="*/ 521343 h 715489"/>
              <a:gd name="connsiteX9" fmla="*/ 842078 w 1156559"/>
              <a:gd name="connsiteY9" fmla="*/ 276868 h 715489"/>
              <a:gd name="connsiteX10" fmla="*/ 1061153 w 1156559"/>
              <a:gd name="connsiteY10" fmla="*/ 114943 h 715489"/>
              <a:gd name="connsiteX11" fmla="*/ 1150053 w 1156559"/>
              <a:gd name="connsiteY11" fmla="*/ 13343 h 715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56559" h="715489">
                <a:moveTo>
                  <a:pt x="1150053" y="13343"/>
                </a:moveTo>
                <a:cubicBezTo>
                  <a:pt x="1122007" y="-4649"/>
                  <a:pt x="955849" y="-2003"/>
                  <a:pt x="892878" y="6993"/>
                </a:cubicBezTo>
                <a:cubicBezTo>
                  <a:pt x="829907" y="15989"/>
                  <a:pt x="817207" y="35568"/>
                  <a:pt x="772228" y="67318"/>
                </a:cubicBezTo>
                <a:cubicBezTo>
                  <a:pt x="727249" y="99068"/>
                  <a:pt x="678565" y="145106"/>
                  <a:pt x="623003" y="197493"/>
                </a:cubicBezTo>
                <a:cubicBezTo>
                  <a:pt x="567441" y="249880"/>
                  <a:pt x="490711" y="328726"/>
                  <a:pt x="438853" y="381643"/>
                </a:cubicBezTo>
                <a:cubicBezTo>
                  <a:pt x="386995" y="434560"/>
                  <a:pt x="384878" y="461547"/>
                  <a:pt x="311853" y="514993"/>
                </a:cubicBezTo>
                <a:cubicBezTo>
                  <a:pt x="238828" y="568439"/>
                  <a:pt x="13403" y="674801"/>
                  <a:pt x="703" y="702318"/>
                </a:cubicBezTo>
                <a:cubicBezTo>
                  <a:pt x="-11997" y="729835"/>
                  <a:pt x="150457" y="710255"/>
                  <a:pt x="235653" y="680093"/>
                </a:cubicBezTo>
                <a:cubicBezTo>
                  <a:pt x="320849" y="649931"/>
                  <a:pt x="410807" y="588547"/>
                  <a:pt x="511878" y="521343"/>
                </a:cubicBezTo>
                <a:cubicBezTo>
                  <a:pt x="612949" y="454139"/>
                  <a:pt x="842078" y="276868"/>
                  <a:pt x="842078" y="276868"/>
                </a:cubicBezTo>
                <a:cubicBezTo>
                  <a:pt x="933624" y="209135"/>
                  <a:pt x="1012999" y="155160"/>
                  <a:pt x="1061153" y="114943"/>
                </a:cubicBezTo>
                <a:cubicBezTo>
                  <a:pt x="1109307" y="74726"/>
                  <a:pt x="1178099" y="31335"/>
                  <a:pt x="1150053" y="13343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967DB703-7077-401C-B3C3-EDEBDBBBBF57}"/>
              </a:ext>
            </a:extLst>
          </p:cNvPr>
          <p:cNvSpPr/>
          <p:nvPr/>
        </p:nvSpPr>
        <p:spPr>
          <a:xfrm>
            <a:off x="4906929" y="3125700"/>
            <a:ext cx="192549" cy="457421"/>
          </a:xfrm>
          <a:custGeom>
            <a:avLst/>
            <a:gdLst>
              <a:gd name="connsiteX0" fmla="*/ 192121 w 192549"/>
              <a:gd name="connsiteY0" fmla="*/ 88 h 457421"/>
              <a:gd name="connsiteX1" fmla="*/ 130209 w 192549"/>
              <a:gd name="connsiteY1" fmla="*/ 62000 h 457421"/>
              <a:gd name="connsiteX2" fmla="*/ 87346 w 192549"/>
              <a:gd name="connsiteY2" fmla="*/ 133438 h 457421"/>
              <a:gd name="connsiteX3" fmla="*/ 82584 w 192549"/>
              <a:gd name="connsiteY3" fmla="*/ 179475 h 457421"/>
              <a:gd name="connsiteX4" fmla="*/ 74646 w 192549"/>
              <a:gd name="connsiteY4" fmla="*/ 312825 h 457421"/>
              <a:gd name="connsiteX5" fmla="*/ 66709 w 192549"/>
              <a:gd name="connsiteY5" fmla="*/ 335050 h 457421"/>
              <a:gd name="connsiteX6" fmla="*/ 25434 w 192549"/>
              <a:gd name="connsiteY6" fmla="*/ 374738 h 457421"/>
              <a:gd name="connsiteX7" fmla="*/ 34 w 192549"/>
              <a:gd name="connsiteY7" fmla="*/ 457288 h 457421"/>
              <a:gd name="connsiteX8" fmla="*/ 20671 w 192549"/>
              <a:gd name="connsiteY8" fmla="*/ 392200 h 457421"/>
              <a:gd name="connsiteX9" fmla="*/ 49246 w 192549"/>
              <a:gd name="connsiteY9" fmla="*/ 322350 h 457421"/>
              <a:gd name="connsiteX10" fmla="*/ 61946 w 192549"/>
              <a:gd name="connsiteY10" fmla="*/ 185825 h 457421"/>
              <a:gd name="connsiteX11" fmla="*/ 76234 w 192549"/>
              <a:gd name="connsiteY11" fmla="*/ 90575 h 457421"/>
              <a:gd name="connsiteX12" fmla="*/ 96871 w 192549"/>
              <a:gd name="connsiteY12" fmla="*/ 49300 h 457421"/>
              <a:gd name="connsiteX13" fmla="*/ 192121 w 192549"/>
              <a:gd name="connsiteY13" fmla="*/ 88 h 45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2549" h="457421">
                <a:moveTo>
                  <a:pt x="192121" y="88"/>
                </a:moveTo>
                <a:cubicBezTo>
                  <a:pt x="197677" y="2205"/>
                  <a:pt x="147671" y="39775"/>
                  <a:pt x="130209" y="62000"/>
                </a:cubicBezTo>
                <a:cubicBezTo>
                  <a:pt x="112747" y="84225"/>
                  <a:pt x="95284" y="113859"/>
                  <a:pt x="87346" y="133438"/>
                </a:cubicBezTo>
                <a:cubicBezTo>
                  <a:pt x="79408" y="153017"/>
                  <a:pt x="84701" y="149577"/>
                  <a:pt x="82584" y="179475"/>
                </a:cubicBezTo>
                <a:cubicBezTo>
                  <a:pt x="80467" y="209373"/>
                  <a:pt x="77292" y="286896"/>
                  <a:pt x="74646" y="312825"/>
                </a:cubicBezTo>
                <a:cubicBezTo>
                  <a:pt x="72000" y="338754"/>
                  <a:pt x="74911" y="324731"/>
                  <a:pt x="66709" y="335050"/>
                </a:cubicBezTo>
                <a:cubicBezTo>
                  <a:pt x="58507" y="345369"/>
                  <a:pt x="36546" y="354365"/>
                  <a:pt x="25434" y="374738"/>
                </a:cubicBezTo>
                <a:cubicBezTo>
                  <a:pt x="14321" y="395111"/>
                  <a:pt x="828" y="454378"/>
                  <a:pt x="34" y="457288"/>
                </a:cubicBezTo>
                <a:cubicBezTo>
                  <a:pt x="-760" y="460198"/>
                  <a:pt x="12469" y="414690"/>
                  <a:pt x="20671" y="392200"/>
                </a:cubicBezTo>
                <a:cubicBezTo>
                  <a:pt x="28873" y="369710"/>
                  <a:pt x="42367" y="356746"/>
                  <a:pt x="49246" y="322350"/>
                </a:cubicBezTo>
                <a:cubicBezTo>
                  <a:pt x="56125" y="287954"/>
                  <a:pt x="57448" y="224454"/>
                  <a:pt x="61946" y="185825"/>
                </a:cubicBezTo>
                <a:cubicBezTo>
                  <a:pt x="66444" y="147196"/>
                  <a:pt x="70413" y="113329"/>
                  <a:pt x="76234" y="90575"/>
                </a:cubicBezTo>
                <a:cubicBezTo>
                  <a:pt x="82055" y="67821"/>
                  <a:pt x="83113" y="64117"/>
                  <a:pt x="96871" y="49300"/>
                </a:cubicBezTo>
                <a:cubicBezTo>
                  <a:pt x="110629" y="34483"/>
                  <a:pt x="186565" y="-2029"/>
                  <a:pt x="192121" y="88"/>
                </a:cubicBezTo>
                <a:close/>
              </a:path>
            </a:pathLst>
          </a:cu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1652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0</Words>
  <Application>Microsoft Office PowerPoint</Application>
  <PresentationFormat>ワイド画面</PresentationFormat>
  <Paragraphs>0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29</cp:revision>
  <dcterms:created xsi:type="dcterms:W3CDTF">2021-04-23T14:18:48Z</dcterms:created>
  <dcterms:modified xsi:type="dcterms:W3CDTF">2021-04-24T03:50:12Z</dcterms:modified>
</cp:coreProperties>
</file>